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4.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5.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6.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6" r:id="rId3"/>
    <p:sldId id="371" r:id="rId4"/>
    <p:sldId id="433" r:id="rId5"/>
    <p:sldId id="487" r:id="rId6"/>
    <p:sldId id="484" r:id="rId7"/>
    <p:sldId id="486" r:id="rId8"/>
    <p:sldId id="485" r:id="rId9"/>
    <p:sldId id="515" r:id="rId10"/>
    <p:sldId id="516" r:id="rId11"/>
    <p:sldId id="488" r:id="rId12"/>
    <p:sldId id="510" r:id="rId13"/>
    <p:sldId id="372" r:id="rId14"/>
    <p:sldId id="489" r:id="rId15"/>
    <p:sldId id="469" r:id="rId16"/>
    <p:sldId id="490" r:id="rId17"/>
    <p:sldId id="519" r:id="rId18"/>
    <p:sldId id="492" r:id="rId19"/>
    <p:sldId id="491" r:id="rId20"/>
    <p:sldId id="493" r:id="rId21"/>
    <p:sldId id="476" r:id="rId22"/>
    <p:sldId id="494" r:id="rId23"/>
    <p:sldId id="475" r:id="rId24"/>
    <p:sldId id="495" r:id="rId25"/>
    <p:sldId id="497" r:id="rId26"/>
    <p:sldId id="498" r:id="rId27"/>
    <p:sldId id="496" r:id="rId28"/>
    <p:sldId id="499" r:id="rId29"/>
    <p:sldId id="500" r:id="rId30"/>
    <p:sldId id="501" r:id="rId31"/>
    <p:sldId id="502" r:id="rId32"/>
    <p:sldId id="503" r:id="rId33"/>
    <p:sldId id="506" r:id="rId34"/>
    <p:sldId id="505" r:id="rId35"/>
    <p:sldId id="479" r:id="rId36"/>
    <p:sldId id="511" r:id="rId37"/>
    <p:sldId id="512" r:id="rId38"/>
    <p:sldId id="514" r:id="rId39"/>
    <p:sldId id="513" r:id="rId40"/>
    <p:sldId id="299" r:id="rId4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94414" autoAdjust="0"/>
  </p:normalViewPr>
  <p:slideViewPr>
    <p:cSldViewPr>
      <p:cViewPr varScale="1">
        <p:scale>
          <a:sx n="88" d="100"/>
          <a:sy n="88" d="100"/>
        </p:scale>
        <p:origin x="708"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34B-71C4-48A3-86E9-08588D8C3591}" type="datetimeFigureOut">
              <a:rPr lang="zh-CN" altLang="en-US" smtClean="0"/>
              <a:t>2016/10/19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482BA-2B72-4BF9-8C1D-F2B55F6A018B}" type="slidenum">
              <a:rPr lang="zh-CN" altLang="en-US" smtClean="0"/>
              <a:t>‹#›</a:t>
            </a:fld>
            <a:endParaRPr lang="zh-CN" altLang="en-US"/>
          </a:p>
        </p:txBody>
      </p:sp>
    </p:spTree>
    <p:extLst>
      <p:ext uri="{BB962C8B-B14F-4D97-AF65-F5344CB8AC3E}">
        <p14:creationId xmlns:p14="http://schemas.microsoft.com/office/powerpoint/2010/main" val="20590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B482BA-2B72-4BF9-8C1D-F2B55F6A018B}" type="slidenum">
              <a:rPr lang="zh-CN" altLang="en-US" smtClean="0"/>
              <a:t>3</a:t>
            </a:fld>
            <a:endParaRPr lang="zh-CN" altLang="en-US"/>
          </a:p>
        </p:txBody>
      </p:sp>
    </p:spTree>
    <p:extLst>
      <p:ext uri="{BB962C8B-B14F-4D97-AF65-F5344CB8AC3E}">
        <p14:creationId xmlns:p14="http://schemas.microsoft.com/office/powerpoint/2010/main" val="101686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B482BA-2B72-4BF9-8C1D-F2B55F6A018B}" type="slidenum">
              <a:rPr lang="zh-CN" altLang="en-US" smtClean="0"/>
              <a:t>4</a:t>
            </a:fld>
            <a:endParaRPr lang="zh-CN" altLang="en-US"/>
          </a:p>
        </p:txBody>
      </p:sp>
    </p:spTree>
    <p:extLst>
      <p:ext uri="{BB962C8B-B14F-4D97-AF65-F5344CB8AC3E}">
        <p14:creationId xmlns:p14="http://schemas.microsoft.com/office/powerpoint/2010/main" val="392079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B482BA-2B72-4BF9-8C1D-F2B55F6A018B}" type="slidenum">
              <a:rPr lang="zh-CN" altLang="en-US" smtClean="0"/>
              <a:t>11</a:t>
            </a:fld>
            <a:endParaRPr lang="zh-CN" altLang="en-US"/>
          </a:p>
        </p:txBody>
      </p:sp>
    </p:spTree>
    <p:extLst>
      <p:ext uri="{BB962C8B-B14F-4D97-AF65-F5344CB8AC3E}">
        <p14:creationId xmlns:p14="http://schemas.microsoft.com/office/powerpoint/2010/main" val="364806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B482BA-2B72-4BF9-8C1D-F2B55F6A018B}" type="slidenum">
              <a:rPr lang="zh-CN" altLang="en-US" smtClean="0"/>
              <a:t>25</a:t>
            </a:fld>
            <a:endParaRPr lang="zh-CN" altLang="en-US"/>
          </a:p>
        </p:txBody>
      </p:sp>
    </p:spTree>
    <p:extLst>
      <p:ext uri="{BB962C8B-B14F-4D97-AF65-F5344CB8AC3E}">
        <p14:creationId xmlns:p14="http://schemas.microsoft.com/office/powerpoint/2010/main" val="204592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B482BA-2B72-4BF9-8C1D-F2B55F6A018B}" type="slidenum">
              <a:rPr lang="zh-CN" altLang="en-US" smtClean="0"/>
              <a:t>28</a:t>
            </a:fld>
            <a:endParaRPr lang="zh-CN" altLang="en-US"/>
          </a:p>
        </p:txBody>
      </p:sp>
    </p:spTree>
    <p:extLst>
      <p:ext uri="{BB962C8B-B14F-4D97-AF65-F5344CB8AC3E}">
        <p14:creationId xmlns:p14="http://schemas.microsoft.com/office/powerpoint/2010/main" val="174611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B482BA-2B72-4BF9-8C1D-F2B55F6A018B}" type="slidenum">
              <a:rPr lang="zh-CN" altLang="en-US" smtClean="0"/>
              <a:t>29</a:t>
            </a:fld>
            <a:endParaRPr lang="zh-CN" altLang="en-US"/>
          </a:p>
        </p:txBody>
      </p:sp>
    </p:spTree>
    <p:extLst>
      <p:ext uri="{BB962C8B-B14F-4D97-AF65-F5344CB8AC3E}">
        <p14:creationId xmlns:p14="http://schemas.microsoft.com/office/powerpoint/2010/main" val="223305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12435767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38651538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42390238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4169756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91734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8249979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932946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07283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12265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850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8353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9537290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96142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8841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82930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17432035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101108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407729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13181156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15506148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13125452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AFA9D5F-5319-4FC0-8CC0-0821FF8653BE}" type="datetimeFigureOut">
              <a:rPr lang="zh-CN" altLang="en-US" smtClean="0"/>
              <a:t>2016/10/19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6772E6-AD7B-4FEE-B61E-1CCFA8E7D1ED}" type="slidenum">
              <a:rPr lang="zh-CN" altLang="en-US" smtClean="0"/>
              <a:t>‹#›</a:t>
            </a:fld>
            <a:endParaRPr lang="zh-CN" altLang="en-US"/>
          </a:p>
        </p:txBody>
      </p:sp>
    </p:spTree>
    <p:extLst>
      <p:ext uri="{BB962C8B-B14F-4D97-AF65-F5344CB8AC3E}">
        <p14:creationId xmlns:p14="http://schemas.microsoft.com/office/powerpoint/2010/main" val="4278866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FA9D5F-5319-4FC0-8CC0-0821FF8653BE}" type="datetimeFigureOut">
              <a:rPr lang="zh-CN" altLang="en-US" smtClean="0"/>
              <a:t>2016/10/19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6772E6-AD7B-4FEE-B61E-1CCFA8E7D1ED}" type="slidenum">
              <a:rPr lang="zh-CN" altLang="en-US" smtClean="0"/>
              <a:t>‹#›</a:t>
            </a:fld>
            <a:endParaRPr lang="zh-CN" altLang="en-US"/>
          </a:p>
        </p:txBody>
      </p:sp>
      <p:pic>
        <p:nvPicPr>
          <p:cNvPr id="7" name="图片 9" descr="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40352" y="163643"/>
            <a:ext cx="1080120" cy="37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372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457200" y="205978"/>
            <a:ext cx="63293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国家数字复合出版系统工程项目</a:t>
            </a:r>
          </a:p>
        </p:txBody>
      </p:sp>
    </p:spTree>
    <p:extLst>
      <p:ext uri="{BB962C8B-B14F-4D97-AF65-F5344CB8AC3E}">
        <p14:creationId xmlns:p14="http://schemas.microsoft.com/office/powerpoint/2010/main" val="993697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charset="0"/>
          <a:ea typeface="黑体" pitchFamily="49" charset="-122"/>
        </a:defRPr>
      </a:lvl2pPr>
      <a:lvl3pPr algn="ctr" rtl="0" eaLnBrk="0" fontAlgn="base" hangingPunct="0">
        <a:spcBef>
          <a:spcPct val="0"/>
        </a:spcBef>
        <a:spcAft>
          <a:spcPct val="0"/>
        </a:spcAft>
        <a:defRPr sz="2600">
          <a:solidFill>
            <a:srgbClr val="1D5AAC"/>
          </a:solidFill>
          <a:latin typeface="Arial" charset="0"/>
          <a:ea typeface="黑体" pitchFamily="49" charset="-122"/>
        </a:defRPr>
      </a:lvl3pPr>
      <a:lvl4pPr algn="ctr" rtl="0" eaLnBrk="0" fontAlgn="base" hangingPunct="0">
        <a:spcBef>
          <a:spcPct val="0"/>
        </a:spcBef>
        <a:spcAft>
          <a:spcPct val="0"/>
        </a:spcAft>
        <a:defRPr sz="2600">
          <a:solidFill>
            <a:srgbClr val="1D5AAC"/>
          </a:solidFill>
          <a:latin typeface="Arial" charset="0"/>
          <a:ea typeface="黑体" pitchFamily="49" charset="-122"/>
        </a:defRPr>
      </a:lvl4pPr>
      <a:lvl5pPr algn="ctr" rtl="0" eaLnBrk="0" fontAlgn="base" hangingPunct="0">
        <a:spcBef>
          <a:spcPct val="0"/>
        </a:spcBef>
        <a:spcAft>
          <a:spcPct val="0"/>
        </a:spcAft>
        <a:defRPr sz="2600">
          <a:solidFill>
            <a:srgbClr val="1D5AAC"/>
          </a:solidFill>
          <a:latin typeface="Arial" charset="0"/>
          <a:ea typeface="黑体" pitchFamily="49" charset="-122"/>
        </a:defRPr>
      </a:lvl5pPr>
      <a:lvl6pPr marL="457200" algn="ctr" rtl="0" eaLnBrk="0" fontAlgn="base" hangingPunct="0">
        <a:spcBef>
          <a:spcPct val="0"/>
        </a:spcBef>
        <a:spcAft>
          <a:spcPct val="0"/>
        </a:spcAft>
        <a:defRPr sz="2600">
          <a:solidFill>
            <a:srgbClr val="1D5AAC"/>
          </a:solidFill>
          <a:latin typeface="Arial" charset="0"/>
          <a:ea typeface="黑体" pitchFamily="49" charset="-122"/>
        </a:defRPr>
      </a:lvl6pPr>
      <a:lvl7pPr marL="914400" algn="ctr" rtl="0" eaLnBrk="0" fontAlgn="base" hangingPunct="0">
        <a:spcBef>
          <a:spcPct val="0"/>
        </a:spcBef>
        <a:spcAft>
          <a:spcPct val="0"/>
        </a:spcAft>
        <a:defRPr sz="2600">
          <a:solidFill>
            <a:srgbClr val="1D5AAC"/>
          </a:solidFill>
          <a:latin typeface="Arial" charset="0"/>
          <a:ea typeface="黑体" pitchFamily="49" charset="-122"/>
        </a:defRPr>
      </a:lvl7pPr>
      <a:lvl8pPr marL="1371600" algn="ctr" rtl="0" eaLnBrk="0" fontAlgn="base" hangingPunct="0">
        <a:spcBef>
          <a:spcPct val="0"/>
        </a:spcBef>
        <a:spcAft>
          <a:spcPct val="0"/>
        </a:spcAft>
        <a:defRPr sz="2600">
          <a:solidFill>
            <a:srgbClr val="1D5AAC"/>
          </a:solidFill>
          <a:latin typeface="Arial" charset="0"/>
          <a:ea typeface="黑体" pitchFamily="49" charset="-122"/>
        </a:defRPr>
      </a:lvl8pPr>
      <a:lvl9pPr marL="1828800" algn="ctr" rtl="0" eaLnBrk="0" fontAlgn="base" hangingPunct="0">
        <a:spcBef>
          <a:spcPct val="0"/>
        </a:spcBef>
        <a:spcAft>
          <a:spcPct val="0"/>
        </a:spcAft>
        <a:defRPr sz="2600">
          <a:solidFill>
            <a:srgbClr val="1D5AAC"/>
          </a:solidFill>
          <a:latin typeface="Arial" charset="0"/>
          <a:ea typeface="黑体" pitchFamily="49"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slideLayout" Target="../slideLayouts/slideLayout2.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8.png"/><Relationship Id="rId3" Type="http://schemas.openxmlformats.org/officeDocument/2006/relationships/tags" Target="../tags/tag47.xml"/><Relationship Id="rId7" Type="http://schemas.openxmlformats.org/officeDocument/2006/relationships/slideLayout" Target="../slideLayouts/slideLayout2.xml"/><Relationship Id="rId12" Type="http://schemas.openxmlformats.org/officeDocument/2006/relationships/image" Target="../media/image12.png"/><Relationship Id="rId2" Type="http://schemas.openxmlformats.org/officeDocument/2006/relationships/tags" Target="../tags/tag46.xml"/><Relationship Id="rId16" Type="http://schemas.openxmlformats.org/officeDocument/2006/relationships/image" Target="../media/image31.pn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15.jpeg"/><Relationship Id="rId5" Type="http://schemas.openxmlformats.org/officeDocument/2006/relationships/tags" Target="../tags/tag49.xml"/><Relationship Id="rId15" Type="http://schemas.openxmlformats.org/officeDocument/2006/relationships/image" Target="../media/image30.png"/><Relationship Id="rId10" Type="http://schemas.openxmlformats.org/officeDocument/2006/relationships/image" Target="../media/image14.png"/><Relationship Id="rId4" Type="http://schemas.openxmlformats.org/officeDocument/2006/relationships/tags" Target="../tags/tag48.xml"/><Relationship Id="rId9" Type="http://schemas.openxmlformats.org/officeDocument/2006/relationships/image" Target="../media/image18.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27.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2.jpeg"/><Relationship Id="rId5" Type="http://schemas.openxmlformats.org/officeDocument/2006/relationships/slideLayout" Target="../slideLayouts/slideLayout2.xml"/><Relationship Id="rId4" Type="http://schemas.openxmlformats.org/officeDocument/2006/relationships/tags" Target="../tags/tag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image" Target="../media/image27.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slideLayout" Target="../slideLayouts/slideLayout2.xml"/><Relationship Id="rId2" Type="http://schemas.openxmlformats.org/officeDocument/2006/relationships/tags" Target="../tags/tag56.xml"/><Relationship Id="rId16" Type="http://schemas.openxmlformats.org/officeDocument/2006/relationships/tags" Target="../tags/tag70.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73.xml"/><Relationship Id="rId7" Type="http://schemas.openxmlformats.org/officeDocument/2006/relationships/image" Target="../media/image33.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9.png"/><Relationship Id="rId11" Type="http://schemas.openxmlformats.org/officeDocument/2006/relationships/image" Target="../media/image37.png"/><Relationship Id="rId5" Type="http://schemas.openxmlformats.org/officeDocument/2006/relationships/slideLayout" Target="../slideLayouts/slideLayout2.xml"/><Relationship Id="rId10" Type="http://schemas.openxmlformats.org/officeDocument/2006/relationships/image" Target="../media/image36.png"/><Relationship Id="rId4" Type="http://schemas.openxmlformats.org/officeDocument/2006/relationships/tags" Target="../tags/tag74.xml"/><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3" Type="http://schemas.openxmlformats.org/officeDocument/2006/relationships/tags" Target="../tags/tag77.xml"/><Relationship Id="rId21" Type="http://schemas.openxmlformats.org/officeDocument/2006/relationships/slideLayout" Target="../slideLayouts/slideLayout2.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tags" Target="../tags/tag94.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tags" Target="../tags/tag93.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tags" Target="../tags/tag120.xml"/><Relationship Id="rId39" Type="http://schemas.openxmlformats.org/officeDocument/2006/relationships/slideLayout" Target="../slideLayouts/slideLayout2.xml"/><Relationship Id="rId3" Type="http://schemas.openxmlformats.org/officeDocument/2006/relationships/tags" Target="../tags/tag97.xml"/><Relationship Id="rId21" Type="http://schemas.openxmlformats.org/officeDocument/2006/relationships/tags" Target="../tags/tag115.xml"/><Relationship Id="rId34" Type="http://schemas.openxmlformats.org/officeDocument/2006/relationships/tags" Target="../tags/tag128.xml"/><Relationship Id="rId42" Type="http://schemas.openxmlformats.org/officeDocument/2006/relationships/image" Target="../media/image38.png"/><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33" Type="http://schemas.openxmlformats.org/officeDocument/2006/relationships/tags" Target="../tags/tag127.xml"/><Relationship Id="rId38" Type="http://schemas.openxmlformats.org/officeDocument/2006/relationships/tags" Target="../tags/tag132.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tags" Target="../tags/tag123.xml"/><Relationship Id="rId41" Type="http://schemas.openxmlformats.org/officeDocument/2006/relationships/image" Target="../media/image27.png"/><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tags" Target="../tags/tag126.xml"/><Relationship Id="rId37" Type="http://schemas.openxmlformats.org/officeDocument/2006/relationships/tags" Target="../tags/tag131.xml"/><Relationship Id="rId40" Type="http://schemas.openxmlformats.org/officeDocument/2006/relationships/notesSlide" Target="../notesSlides/notesSlide4.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tags" Target="../tags/tag122.xml"/><Relationship Id="rId36" Type="http://schemas.openxmlformats.org/officeDocument/2006/relationships/tags" Target="../tags/tag130.xml"/><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tags" Target="../tags/tag125.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tags" Target="../tags/tag124.xml"/><Relationship Id="rId35" Type="http://schemas.openxmlformats.org/officeDocument/2006/relationships/tags" Target="../tags/tag129.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18" Type="http://schemas.openxmlformats.org/officeDocument/2006/relationships/tags" Target="../tags/tag150.xml"/><Relationship Id="rId26" Type="http://schemas.openxmlformats.org/officeDocument/2006/relationships/notesSlide" Target="../notesSlides/notesSlide5.xml"/><Relationship Id="rId3" Type="http://schemas.openxmlformats.org/officeDocument/2006/relationships/tags" Target="../tags/tag135.xml"/><Relationship Id="rId21" Type="http://schemas.openxmlformats.org/officeDocument/2006/relationships/tags" Target="../tags/tag153.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tags" Target="../tags/tag149.xml"/><Relationship Id="rId25" Type="http://schemas.openxmlformats.org/officeDocument/2006/relationships/slideLayout" Target="../slideLayouts/slideLayout2.xml"/><Relationship Id="rId2" Type="http://schemas.openxmlformats.org/officeDocument/2006/relationships/tags" Target="../tags/tag134.xml"/><Relationship Id="rId16" Type="http://schemas.openxmlformats.org/officeDocument/2006/relationships/tags" Target="../tags/tag148.xml"/><Relationship Id="rId20" Type="http://schemas.openxmlformats.org/officeDocument/2006/relationships/tags" Target="../tags/tag152.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24" Type="http://schemas.openxmlformats.org/officeDocument/2006/relationships/tags" Target="../tags/tag156.xml"/><Relationship Id="rId5" Type="http://schemas.openxmlformats.org/officeDocument/2006/relationships/tags" Target="../tags/tag137.xml"/><Relationship Id="rId15" Type="http://schemas.openxmlformats.org/officeDocument/2006/relationships/tags" Target="../tags/tag147.xml"/><Relationship Id="rId23" Type="http://schemas.openxmlformats.org/officeDocument/2006/relationships/tags" Target="../tags/tag155.xml"/><Relationship Id="rId10" Type="http://schemas.openxmlformats.org/officeDocument/2006/relationships/tags" Target="../tags/tag142.xml"/><Relationship Id="rId19" Type="http://schemas.openxmlformats.org/officeDocument/2006/relationships/tags" Target="../tags/tag151.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tags" Target="../tags/tag146.xml"/><Relationship Id="rId22" Type="http://schemas.openxmlformats.org/officeDocument/2006/relationships/tags" Target="../tags/tag154.xml"/><Relationship Id="rId27"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slideLayout" Target="../slideLayouts/slideLayout2.xml"/><Relationship Id="rId3" Type="http://schemas.openxmlformats.org/officeDocument/2006/relationships/tags" Target="../tags/tag159.xml"/><Relationship Id="rId7" Type="http://schemas.openxmlformats.org/officeDocument/2006/relationships/tags" Target="../tags/tag163.xml"/><Relationship Id="rId12" Type="http://schemas.openxmlformats.org/officeDocument/2006/relationships/tags" Target="../tags/tag168.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5" Type="http://schemas.openxmlformats.org/officeDocument/2006/relationships/image" Target="../media/image27.png"/><Relationship Id="rId10" Type="http://schemas.openxmlformats.org/officeDocument/2006/relationships/tags" Target="../tags/tag166.xml"/><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71.xml"/><Relationship Id="rId7" Type="http://schemas.openxmlformats.org/officeDocument/2006/relationships/image" Target="../media/image40.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39.png"/><Relationship Id="rId5" Type="http://schemas.openxmlformats.org/officeDocument/2006/relationships/slideLayout" Target="../slideLayouts/slideLayout2.xml"/><Relationship Id="rId4" Type="http://schemas.openxmlformats.org/officeDocument/2006/relationships/tags" Target="../tags/tag172.xml"/><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18" Type="http://schemas.openxmlformats.org/officeDocument/2006/relationships/tags" Target="../tags/tag190.xml"/><Relationship Id="rId3" Type="http://schemas.openxmlformats.org/officeDocument/2006/relationships/tags" Target="../tags/tag175.xml"/><Relationship Id="rId21" Type="http://schemas.openxmlformats.org/officeDocument/2006/relationships/slideLayout" Target="../slideLayouts/slideLayout2.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tags" Target="../tags/tag189.xml"/><Relationship Id="rId2" Type="http://schemas.openxmlformats.org/officeDocument/2006/relationships/tags" Target="../tags/tag174.xml"/><Relationship Id="rId16" Type="http://schemas.openxmlformats.org/officeDocument/2006/relationships/tags" Target="../tags/tag188.xml"/><Relationship Id="rId20" Type="http://schemas.openxmlformats.org/officeDocument/2006/relationships/tags" Target="../tags/tag192.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tags" Target="../tags/tag187.xml"/><Relationship Id="rId10" Type="http://schemas.openxmlformats.org/officeDocument/2006/relationships/tags" Target="../tags/tag182.xml"/><Relationship Id="rId19" Type="http://schemas.openxmlformats.org/officeDocument/2006/relationships/tags" Target="../tags/tag191.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 Id="rId22"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193.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94.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9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9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0" y="1660744"/>
            <a:ext cx="9144000" cy="1703094"/>
          </a:xfrm>
          <a:prstGeom prst="rect">
            <a:avLst/>
          </a:prstGeom>
          <a:solidFill>
            <a:srgbClr val="0070C0"/>
          </a:solidFill>
          <a:ln>
            <a:no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dirty="0" smtClean="0">
              <a:ln>
                <a:noFill/>
              </a:ln>
              <a:solidFill>
                <a:schemeClr val="tx1"/>
              </a:solidFill>
              <a:effectLst/>
              <a:latin typeface="Arial" charset="0"/>
              <a:ea typeface="宋体" pitchFamily="2" charset="-122"/>
            </a:endParaRPr>
          </a:p>
        </p:txBody>
      </p:sp>
      <p:sp>
        <p:nvSpPr>
          <p:cNvPr id="4" name="文本占位符 6"/>
          <p:cNvSpPr txBox="1">
            <a:spLocks noChangeArrowheads="1"/>
          </p:cNvSpPr>
          <p:nvPr/>
        </p:nvSpPr>
        <p:spPr bwMode="auto">
          <a:xfrm>
            <a:off x="366448" y="2139702"/>
            <a:ext cx="8454024" cy="648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algn="ctr" eaLnBrk="1" hangingPunct="1">
              <a:buNone/>
              <a:defRPr/>
            </a:pPr>
            <a:r>
              <a:rPr lang="zh-CN" altLang="en-US" sz="3600" b="1" kern="0" dirty="0">
                <a:solidFill>
                  <a:schemeClr val="bg1"/>
                </a:solidFill>
                <a:latin typeface="微软雅黑" pitchFamily="34" charset="-122"/>
                <a:ea typeface="微软雅黑" pitchFamily="34" charset="-122"/>
              </a:rPr>
              <a:t>面向学校的机构知识管理与服务介绍</a:t>
            </a:r>
            <a:endParaRPr lang="en-US" altLang="zh-CN" sz="3600" b="1" kern="0" dirty="0" smtClean="0">
              <a:solidFill>
                <a:schemeClr val="bg1"/>
              </a:solidFill>
              <a:latin typeface="微软雅黑" pitchFamily="34" charset="-122"/>
              <a:ea typeface="微软雅黑" pitchFamily="34" charset="-122"/>
            </a:endParaRPr>
          </a:p>
        </p:txBody>
      </p:sp>
      <p:sp>
        <p:nvSpPr>
          <p:cNvPr id="5" name="页脚占位符 8"/>
          <p:cNvSpPr txBox="1">
            <a:spLocks noGrp="1" noChangeArrowheads="1"/>
          </p:cNvSpPr>
          <p:nvPr/>
        </p:nvSpPr>
        <p:spPr bwMode="auto">
          <a:xfrm>
            <a:off x="2411760" y="3507854"/>
            <a:ext cx="4608513" cy="136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50000"/>
              </a:lnSpc>
            </a:pPr>
            <a:r>
              <a:rPr lang="zh-CN" altLang="en-US" sz="1900" b="1" dirty="0">
                <a:solidFill>
                  <a:srgbClr val="3D4044"/>
                </a:solidFill>
                <a:latin typeface="微软雅黑" pitchFamily="34" charset="-122"/>
                <a:ea typeface="微软雅黑" pitchFamily="34" charset="-122"/>
              </a:rPr>
              <a:t>同方知</a:t>
            </a:r>
            <a:r>
              <a:rPr lang="zh-CN" altLang="en-US" sz="1900" b="1" dirty="0" smtClean="0">
                <a:solidFill>
                  <a:srgbClr val="3D4044"/>
                </a:solidFill>
                <a:latin typeface="微软雅黑" pitchFamily="34" charset="-122"/>
                <a:ea typeface="微软雅黑" pitchFamily="34" charset="-122"/>
              </a:rPr>
              <a:t>网（北京）技术有限公司</a:t>
            </a:r>
            <a:endParaRPr lang="en-US" altLang="zh-CN" sz="1900" b="1" dirty="0" smtClean="0">
              <a:solidFill>
                <a:srgbClr val="3D4044"/>
              </a:solidFill>
              <a:latin typeface="微软雅黑" pitchFamily="34" charset="-122"/>
              <a:ea typeface="微软雅黑" pitchFamily="34" charset="-122"/>
            </a:endParaRPr>
          </a:p>
        </p:txBody>
      </p:sp>
      <p:pic>
        <p:nvPicPr>
          <p:cNvPr id="7" name="图片 10" descr="同方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5486"/>
            <a:ext cx="1008112" cy="96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938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79512" y="627534"/>
            <a:ext cx="3168352" cy="0"/>
          </a:xfrm>
          <a:prstGeom prst="line">
            <a:avLst/>
          </a:prstGeom>
        </p:spPr>
        <p:style>
          <a:lnRef idx="1">
            <a:schemeClr val="accent4"/>
          </a:lnRef>
          <a:fillRef idx="0">
            <a:schemeClr val="accent4"/>
          </a:fillRef>
          <a:effectRef idx="0">
            <a:schemeClr val="accent4"/>
          </a:effectRef>
          <a:fontRef idx="minor">
            <a:schemeClr val="tx1"/>
          </a:fontRef>
        </p:style>
      </p:cxnSp>
      <p:sp>
        <p:nvSpPr>
          <p:cNvPr id="5" name="标题 1"/>
          <p:cNvSpPr txBox="1">
            <a:spLocks/>
          </p:cNvSpPr>
          <p:nvPr/>
        </p:nvSpPr>
        <p:spPr bwMode="auto">
          <a:xfrm>
            <a:off x="748117" y="123478"/>
            <a:ext cx="259974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zh-CN" altLang="en-US" sz="2800" b="1" kern="0" dirty="0" smtClean="0">
                <a:solidFill>
                  <a:srgbClr val="1B539D"/>
                </a:solidFill>
                <a:latin typeface="微软雅黑" panose="020B0503020204020204" pitchFamily="34" charset="-122"/>
                <a:ea typeface="微软雅黑" panose="020B0503020204020204" pitchFamily="34" charset="-122"/>
              </a:rPr>
              <a:t>核心技术</a:t>
            </a:r>
          </a:p>
        </p:txBody>
      </p:sp>
      <p:grpSp>
        <p:nvGrpSpPr>
          <p:cNvPr id="6" name="组合 5"/>
          <p:cNvGrpSpPr/>
          <p:nvPr/>
        </p:nvGrpSpPr>
        <p:grpSpPr>
          <a:xfrm>
            <a:off x="1241793" y="771550"/>
            <a:ext cx="1603577" cy="970782"/>
            <a:chOff x="1155551" y="771550"/>
            <a:chExt cx="2006600" cy="1646238"/>
          </a:xfrm>
        </p:grpSpPr>
        <p:sp>
          <p:nvSpPr>
            <p:cNvPr id="7" name="MH_Other_1"/>
            <p:cNvSpPr/>
            <p:nvPr>
              <p:custDataLst>
                <p:tags r:id="rId21"/>
              </p:custDataLst>
            </p:nvPr>
          </p:nvSpPr>
          <p:spPr>
            <a:xfrm>
              <a:off x="1155551" y="771550"/>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0C8785"/>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8" name="MH_Other_2"/>
            <p:cNvSpPr/>
            <p:nvPr>
              <p:custDataLst>
                <p:tags r:id="rId22"/>
              </p:custDataLst>
            </p:nvPr>
          </p:nvSpPr>
          <p:spPr>
            <a:xfrm>
              <a:off x="1838176" y="2155850"/>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0C8785"/>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9" name="MH_Other_3"/>
            <p:cNvSpPr/>
            <p:nvPr>
              <p:custDataLst>
                <p:tags r:id="rId23"/>
              </p:custDataLst>
            </p:nvPr>
          </p:nvSpPr>
          <p:spPr>
            <a:xfrm>
              <a:off x="2115988" y="2020913"/>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10" name="MH_SubTitle_1"/>
            <p:cNvSpPr/>
            <p:nvPr>
              <p:custDataLst>
                <p:tags r:id="rId24"/>
              </p:custDataLst>
            </p:nvPr>
          </p:nvSpPr>
          <p:spPr>
            <a:xfrm>
              <a:off x="1225401" y="868388"/>
              <a:ext cx="1862137"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dirty="0" smtClean="0">
                  <a:solidFill>
                    <a:srgbClr val="080808"/>
                  </a:solidFill>
                  <a:ea typeface="微软雅黑" panose="020B0503020204020204" pitchFamily="34" charset="-122"/>
                </a:rPr>
                <a:t>智能信息挖掘处理技术</a:t>
              </a:r>
              <a:endParaRPr lang="zh-CN" altLang="en-US" sz="1400" dirty="0">
                <a:solidFill>
                  <a:srgbClr val="080808"/>
                </a:solidFill>
                <a:ea typeface="微软雅黑" panose="020B0503020204020204" pitchFamily="34" charset="-122"/>
              </a:endParaRPr>
            </a:p>
          </p:txBody>
        </p:sp>
      </p:grpSp>
      <p:grpSp>
        <p:nvGrpSpPr>
          <p:cNvPr id="11" name="组合 10"/>
          <p:cNvGrpSpPr/>
          <p:nvPr/>
        </p:nvGrpSpPr>
        <p:grpSpPr>
          <a:xfrm>
            <a:off x="3742105" y="771550"/>
            <a:ext cx="1603577" cy="970782"/>
            <a:chOff x="3655863" y="771550"/>
            <a:chExt cx="2006600" cy="1646238"/>
          </a:xfrm>
        </p:grpSpPr>
        <p:sp>
          <p:nvSpPr>
            <p:cNvPr id="12" name="MH_Other_4"/>
            <p:cNvSpPr/>
            <p:nvPr>
              <p:custDataLst>
                <p:tags r:id="rId17"/>
              </p:custDataLst>
            </p:nvPr>
          </p:nvSpPr>
          <p:spPr>
            <a:xfrm>
              <a:off x="3655863" y="771550"/>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5FB99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13" name="MH_Other_5"/>
            <p:cNvSpPr/>
            <p:nvPr>
              <p:custDataLst>
                <p:tags r:id="rId18"/>
              </p:custDataLst>
            </p:nvPr>
          </p:nvSpPr>
          <p:spPr>
            <a:xfrm>
              <a:off x="4338488" y="2155850"/>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5FB99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14" name="MH_Other_6"/>
            <p:cNvSpPr/>
            <p:nvPr>
              <p:custDataLst>
                <p:tags r:id="rId19"/>
              </p:custDataLst>
            </p:nvPr>
          </p:nvSpPr>
          <p:spPr>
            <a:xfrm>
              <a:off x="4616301" y="2020913"/>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15" name="MH_SubTitle_2"/>
            <p:cNvSpPr/>
            <p:nvPr>
              <p:custDataLst>
                <p:tags r:id="rId20"/>
              </p:custDataLst>
            </p:nvPr>
          </p:nvSpPr>
          <p:spPr>
            <a:xfrm>
              <a:off x="3725713" y="868388"/>
              <a:ext cx="1862138"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dirty="0" smtClean="0">
                  <a:solidFill>
                    <a:srgbClr val="080808"/>
                  </a:solidFill>
                  <a:ea typeface="微软雅黑" panose="020B0503020204020204" pitchFamily="34" charset="-122"/>
                </a:rPr>
                <a:t>大数据技术</a:t>
              </a:r>
              <a:endParaRPr lang="zh-CN" altLang="en-US" sz="1400" dirty="0">
                <a:solidFill>
                  <a:srgbClr val="080808"/>
                </a:solidFill>
                <a:ea typeface="微软雅黑" panose="020B0503020204020204" pitchFamily="34" charset="-122"/>
              </a:endParaRPr>
            </a:p>
          </p:txBody>
        </p:sp>
      </p:grpSp>
      <p:grpSp>
        <p:nvGrpSpPr>
          <p:cNvPr id="16" name="组合 15"/>
          <p:cNvGrpSpPr/>
          <p:nvPr/>
        </p:nvGrpSpPr>
        <p:grpSpPr>
          <a:xfrm>
            <a:off x="6242418" y="771550"/>
            <a:ext cx="1603577" cy="970782"/>
            <a:chOff x="6156176" y="771550"/>
            <a:chExt cx="2006600" cy="1646238"/>
          </a:xfrm>
        </p:grpSpPr>
        <p:sp>
          <p:nvSpPr>
            <p:cNvPr id="17" name="MH_Other_7"/>
            <p:cNvSpPr/>
            <p:nvPr>
              <p:custDataLst>
                <p:tags r:id="rId13"/>
              </p:custDataLst>
            </p:nvPr>
          </p:nvSpPr>
          <p:spPr>
            <a:xfrm>
              <a:off x="6156176" y="771550"/>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EB3F3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18" name="MH_Other_8"/>
            <p:cNvSpPr/>
            <p:nvPr>
              <p:custDataLst>
                <p:tags r:id="rId14"/>
              </p:custDataLst>
            </p:nvPr>
          </p:nvSpPr>
          <p:spPr>
            <a:xfrm>
              <a:off x="6838801" y="2155850"/>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EB3F3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19" name="MH_Other_9"/>
            <p:cNvSpPr/>
            <p:nvPr>
              <p:custDataLst>
                <p:tags r:id="rId15"/>
              </p:custDataLst>
            </p:nvPr>
          </p:nvSpPr>
          <p:spPr>
            <a:xfrm>
              <a:off x="7116613" y="2020913"/>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20" name="MH_SubTitle_3"/>
            <p:cNvSpPr/>
            <p:nvPr>
              <p:custDataLst>
                <p:tags r:id="rId16"/>
              </p:custDataLst>
            </p:nvPr>
          </p:nvSpPr>
          <p:spPr>
            <a:xfrm>
              <a:off x="6226026" y="868388"/>
              <a:ext cx="1862137"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dirty="0" smtClean="0">
                  <a:solidFill>
                    <a:srgbClr val="080808"/>
                  </a:solidFill>
                  <a:ea typeface="微软雅黑" panose="020B0503020204020204" pitchFamily="34" charset="-122"/>
                </a:rPr>
                <a:t>知识库构建</a:t>
              </a:r>
              <a:endParaRPr lang="en-US" altLang="zh-CN" sz="1400" dirty="0" smtClean="0">
                <a:solidFill>
                  <a:srgbClr val="080808"/>
                </a:solidFill>
                <a:ea typeface="微软雅黑" panose="020B0503020204020204" pitchFamily="34" charset="-122"/>
              </a:endParaRPr>
            </a:p>
            <a:p>
              <a:pPr algn="ctr" eaLnBrk="1" fontAlgn="auto" hangingPunct="1">
                <a:spcBef>
                  <a:spcPts val="0"/>
                </a:spcBef>
                <a:spcAft>
                  <a:spcPts val="0"/>
                </a:spcAft>
                <a:defRPr/>
              </a:pPr>
              <a:r>
                <a:rPr lang="zh-CN" altLang="en-US" sz="1400" dirty="0" smtClean="0">
                  <a:solidFill>
                    <a:srgbClr val="080808"/>
                  </a:solidFill>
                  <a:ea typeface="微软雅黑" panose="020B0503020204020204" pitchFamily="34" charset="-122"/>
                </a:rPr>
                <a:t>技术</a:t>
              </a:r>
              <a:endParaRPr lang="zh-CN" altLang="en-US" sz="1400" dirty="0">
                <a:solidFill>
                  <a:srgbClr val="080808"/>
                </a:solidFill>
                <a:ea typeface="微软雅黑" panose="020B0503020204020204" pitchFamily="34" charset="-122"/>
              </a:endParaRPr>
            </a:p>
          </p:txBody>
        </p:sp>
      </p:grpSp>
      <p:grpSp>
        <p:nvGrpSpPr>
          <p:cNvPr id="21" name="组合 20"/>
          <p:cNvGrpSpPr/>
          <p:nvPr/>
        </p:nvGrpSpPr>
        <p:grpSpPr>
          <a:xfrm>
            <a:off x="1241794" y="2754003"/>
            <a:ext cx="1604846" cy="967038"/>
            <a:chOff x="2404913" y="3848125"/>
            <a:chExt cx="2008188" cy="1639888"/>
          </a:xfrm>
        </p:grpSpPr>
        <p:sp>
          <p:nvSpPr>
            <p:cNvPr id="22" name="MH_Other_10"/>
            <p:cNvSpPr/>
            <p:nvPr>
              <p:custDataLst>
                <p:tags r:id="rId9"/>
              </p:custDataLst>
            </p:nvPr>
          </p:nvSpPr>
          <p:spPr>
            <a:xfrm>
              <a:off x="2404913" y="3848125"/>
              <a:ext cx="2008188" cy="1382713"/>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F6684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23" name="MH_Other_11"/>
            <p:cNvSpPr/>
            <p:nvPr>
              <p:custDataLst>
                <p:tags r:id="rId10"/>
              </p:custDataLst>
            </p:nvPr>
          </p:nvSpPr>
          <p:spPr>
            <a:xfrm>
              <a:off x="3087538" y="5226075"/>
              <a:ext cx="642938"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F6684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24" name="MH_Other_12"/>
            <p:cNvSpPr/>
            <p:nvPr>
              <p:custDataLst>
                <p:tags r:id="rId11"/>
              </p:custDataLst>
            </p:nvPr>
          </p:nvSpPr>
          <p:spPr>
            <a:xfrm>
              <a:off x="3366938" y="5099075"/>
              <a:ext cx="65088" cy="74613"/>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25" name="MH_SubTitle_4"/>
            <p:cNvSpPr/>
            <p:nvPr>
              <p:custDataLst>
                <p:tags r:id="rId12"/>
              </p:custDataLst>
            </p:nvPr>
          </p:nvSpPr>
          <p:spPr>
            <a:xfrm>
              <a:off x="2476351" y="3944963"/>
              <a:ext cx="1860550"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dirty="0" smtClean="0">
                  <a:solidFill>
                    <a:srgbClr val="080808"/>
                  </a:solidFill>
                  <a:ea typeface="微软雅黑" panose="020B0503020204020204" pitchFamily="34" charset="-122"/>
                </a:rPr>
                <a:t>全文检索技术</a:t>
              </a:r>
              <a:endParaRPr lang="zh-CN" altLang="en-US" sz="1400" dirty="0">
                <a:solidFill>
                  <a:srgbClr val="080808"/>
                </a:solidFill>
                <a:ea typeface="微软雅黑" panose="020B0503020204020204" pitchFamily="34" charset="-122"/>
              </a:endParaRPr>
            </a:p>
          </p:txBody>
        </p:sp>
      </p:grpSp>
      <p:grpSp>
        <p:nvGrpSpPr>
          <p:cNvPr id="26" name="组合 25"/>
          <p:cNvGrpSpPr/>
          <p:nvPr/>
        </p:nvGrpSpPr>
        <p:grpSpPr>
          <a:xfrm>
            <a:off x="3733965" y="2754003"/>
            <a:ext cx="1604845" cy="967037"/>
            <a:chOff x="4905226" y="3846538"/>
            <a:chExt cx="2008187" cy="1639887"/>
          </a:xfrm>
        </p:grpSpPr>
        <p:sp>
          <p:nvSpPr>
            <p:cNvPr id="27" name="MH_Other_13"/>
            <p:cNvSpPr/>
            <p:nvPr>
              <p:custDataLst>
                <p:tags r:id="rId5"/>
              </p:custDataLst>
            </p:nvPr>
          </p:nvSpPr>
          <p:spPr>
            <a:xfrm>
              <a:off x="4905226" y="3846538"/>
              <a:ext cx="2008187"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DC923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28" name="MH_Other_14"/>
            <p:cNvSpPr/>
            <p:nvPr>
              <p:custDataLst>
                <p:tags r:id="rId6"/>
              </p:custDataLst>
            </p:nvPr>
          </p:nvSpPr>
          <p:spPr>
            <a:xfrm>
              <a:off x="5587851" y="5224488"/>
              <a:ext cx="642937" cy="261937"/>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DC923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29" name="MH_Other_15"/>
            <p:cNvSpPr/>
            <p:nvPr>
              <p:custDataLst>
                <p:tags r:id="rId7"/>
              </p:custDataLst>
            </p:nvPr>
          </p:nvSpPr>
          <p:spPr>
            <a:xfrm>
              <a:off x="5867251" y="5095900"/>
              <a:ext cx="65087"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30" name="MH_SubTitle_5"/>
            <p:cNvSpPr/>
            <p:nvPr>
              <p:custDataLst>
                <p:tags r:id="rId8"/>
              </p:custDataLst>
            </p:nvPr>
          </p:nvSpPr>
          <p:spPr>
            <a:xfrm>
              <a:off x="4976663" y="3943375"/>
              <a:ext cx="1860550" cy="1100138"/>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400" dirty="0" smtClean="0">
                  <a:solidFill>
                    <a:srgbClr val="080808"/>
                  </a:solidFill>
                  <a:ea typeface="微软雅黑" panose="020B0503020204020204" pitchFamily="34" charset="-122"/>
                </a:rPr>
                <a:t>XML</a:t>
              </a:r>
              <a:r>
                <a:rPr lang="zh-CN" altLang="en-US" sz="1400" dirty="0" smtClean="0">
                  <a:solidFill>
                    <a:srgbClr val="080808"/>
                  </a:solidFill>
                  <a:ea typeface="微软雅黑" panose="020B0503020204020204" pitchFamily="34" charset="-122"/>
                </a:rPr>
                <a:t>技术</a:t>
              </a:r>
              <a:endParaRPr lang="zh-CN" altLang="en-US" sz="1400" dirty="0">
                <a:solidFill>
                  <a:srgbClr val="080808"/>
                </a:solidFill>
                <a:ea typeface="微软雅黑" panose="020B0503020204020204" pitchFamily="34" charset="-122"/>
              </a:endParaRPr>
            </a:p>
          </p:txBody>
        </p:sp>
      </p:grpSp>
      <p:sp>
        <p:nvSpPr>
          <p:cNvPr id="31" name="KSO_GI1"/>
          <p:cNvSpPr/>
          <p:nvPr/>
        </p:nvSpPr>
        <p:spPr bwMode="auto">
          <a:xfrm>
            <a:off x="748117" y="1852603"/>
            <a:ext cx="2499251" cy="776548"/>
          </a:xfrm>
          <a:prstGeom prst="rect">
            <a:avLst/>
          </a:prstGeom>
          <a:ln>
            <a:solidFill>
              <a:schemeClr val="tx1"/>
            </a:solidFill>
            <a:prstDash val="dash"/>
          </a:ln>
        </p:spPr>
        <p:txBody>
          <a:bodyPr wrap="square" lIns="108000" tIns="108000" rIns="108000" bIns="108000">
            <a:noAutofit/>
          </a:bodyPr>
          <a:lstStyle/>
          <a:p>
            <a:pPr eaLnBrk="0" hangingPunct="0"/>
            <a:r>
              <a:rPr lang="zh-CN" altLang="en-US" sz="1200" kern="0" dirty="0" smtClean="0">
                <a:solidFill>
                  <a:srgbClr val="1B539D"/>
                </a:solidFill>
                <a:latin typeface="微软雅黑" panose="020B0503020204020204" pitchFamily="34" charset="-122"/>
                <a:ea typeface="微软雅黑" panose="020B0503020204020204" pitchFamily="34" charset="-122"/>
              </a:rPr>
              <a:t>包括切分词、自动摘要、自动分类、聚类、句法分析、语义分析、关联分析、实体识别等技术</a:t>
            </a:r>
            <a:endParaRPr lang="zh-CN" altLang="en-US" sz="1200" kern="0" dirty="0">
              <a:solidFill>
                <a:srgbClr val="1B539D"/>
              </a:solidFill>
              <a:latin typeface="微软雅黑" panose="020B0503020204020204" pitchFamily="34" charset="-122"/>
              <a:ea typeface="微软雅黑" panose="020B0503020204020204" pitchFamily="34" charset="-122"/>
            </a:endParaRPr>
          </a:p>
        </p:txBody>
      </p:sp>
      <p:sp>
        <p:nvSpPr>
          <p:cNvPr id="32" name="KSO_GI1"/>
          <p:cNvSpPr/>
          <p:nvPr/>
        </p:nvSpPr>
        <p:spPr bwMode="auto">
          <a:xfrm>
            <a:off x="3369496" y="1867593"/>
            <a:ext cx="2381198" cy="760621"/>
          </a:xfrm>
          <a:prstGeom prst="rect">
            <a:avLst/>
          </a:prstGeom>
          <a:ln>
            <a:solidFill>
              <a:schemeClr val="tx1"/>
            </a:solidFill>
            <a:prstDash val="dash"/>
          </a:ln>
        </p:spPr>
        <p:txBody>
          <a:bodyPr wrap="square" lIns="108000" tIns="108000" rIns="108000" bIns="108000">
            <a:noAutofit/>
          </a:bodyPr>
          <a:lstStyle/>
          <a:p>
            <a:pPr eaLnBrk="0" hangingPunct="0"/>
            <a:r>
              <a:rPr lang="zh-CN" altLang="en-US" sz="1200" kern="0" dirty="0" smtClean="0">
                <a:solidFill>
                  <a:srgbClr val="1B539D"/>
                </a:solidFill>
                <a:latin typeface="微软雅黑" panose="020B0503020204020204" pitchFamily="34" charset="-122"/>
                <a:ea typeface="微软雅黑" panose="020B0503020204020204" pitchFamily="34" charset="-122"/>
              </a:rPr>
              <a:t>海量非结构化大数据的存储、管理、索引、统计分析及检索服务，支持超大规模应用和高并发</a:t>
            </a:r>
            <a:endParaRPr lang="zh-CN" altLang="en-US" sz="1200" kern="0" dirty="0">
              <a:solidFill>
                <a:srgbClr val="1B539D"/>
              </a:solidFill>
              <a:latin typeface="微软雅黑" panose="020B0503020204020204" pitchFamily="34" charset="-122"/>
              <a:ea typeface="微软雅黑" panose="020B0503020204020204" pitchFamily="34" charset="-122"/>
            </a:endParaRPr>
          </a:p>
        </p:txBody>
      </p:sp>
      <p:sp>
        <p:nvSpPr>
          <p:cNvPr id="33" name="KSO_GI1"/>
          <p:cNvSpPr/>
          <p:nvPr/>
        </p:nvSpPr>
        <p:spPr bwMode="auto">
          <a:xfrm>
            <a:off x="5942436" y="1847433"/>
            <a:ext cx="2517996" cy="810551"/>
          </a:xfrm>
          <a:prstGeom prst="rect">
            <a:avLst/>
          </a:prstGeom>
          <a:ln>
            <a:solidFill>
              <a:schemeClr val="tx1"/>
            </a:solidFill>
            <a:prstDash val="dash"/>
          </a:ln>
        </p:spPr>
        <p:txBody>
          <a:bodyPr wrap="square" lIns="108000" tIns="108000" rIns="108000" bIns="108000">
            <a:noAutofit/>
          </a:bodyPr>
          <a:lstStyle/>
          <a:p>
            <a:pPr eaLnBrk="0" hangingPunct="0"/>
            <a:r>
              <a:rPr lang="zh-CN" altLang="en-US" sz="1200" kern="0" dirty="0" smtClean="0">
                <a:solidFill>
                  <a:srgbClr val="1B539D"/>
                </a:solidFill>
                <a:latin typeface="微软雅黑" panose="020B0503020204020204" pitchFamily="34" charset="-122"/>
                <a:ea typeface="微软雅黑" panose="020B0503020204020204" pitchFamily="34" charset="-122"/>
              </a:rPr>
              <a:t>具有知识元抽取、知识加工标引、知识库建设以及知识服务、知识关联等完整的知识库建设技术体系</a:t>
            </a:r>
            <a:endParaRPr lang="zh-CN" altLang="en-US" sz="1200" kern="0" dirty="0">
              <a:solidFill>
                <a:srgbClr val="1B539D"/>
              </a:solidFill>
              <a:latin typeface="微软雅黑" panose="020B0503020204020204" pitchFamily="34" charset="-122"/>
              <a:ea typeface="微软雅黑" panose="020B0503020204020204" pitchFamily="34" charset="-122"/>
            </a:endParaRPr>
          </a:p>
        </p:txBody>
      </p:sp>
      <p:sp>
        <p:nvSpPr>
          <p:cNvPr id="34" name="KSO_GI1"/>
          <p:cNvSpPr/>
          <p:nvPr/>
        </p:nvSpPr>
        <p:spPr bwMode="auto">
          <a:xfrm>
            <a:off x="467543" y="3834123"/>
            <a:ext cx="2901953" cy="696069"/>
          </a:xfrm>
          <a:prstGeom prst="rect">
            <a:avLst/>
          </a:prstGeom>
          <a:ln>
            <a:solidFill>
              <a:schemeClr val="tx1"/>
            </a:solidFill>
            <a:prstDash val="dash"/>
          </a:ln>
        </p:spPr>
        <p:txBody>
          <a:bodyPr wrap="square" lIns="108000" tIns="108000" rIns="108000" bIns="108000">
            <a:noAutofit/>
          </a:bodyPr>
          <a:lstStyle/>
          <a:p>
            <a:pPr eaLnBrk="0" hangingPunct="0"/>
            <a:r>
              <a:rPr lang="zh-CN" altLang="en-US" sz="1200" kern="0" dirty="0">
                <a:solidFill>
                  <a:srgbClr val="1B539D"/>
                </a:solidFill>
                <a:latin typeface="微软雅黑" panose="020B0503020204020204" pitchFamily="34" charset="-122"/>
                <a:ea typeface="微软雅黑" panose="020B0503020204020204" pitchFamily="34" charset="-122"/>
              </a:rPr>
              <a:t>全球最好的中文检索引擎</a:t>
            </a:r>
            <a:r>
              <a:rPr lang="zh-CN" altLang="en-US" sz="1200" kern="0" dirty="0" smtClean="0">
                <a:solidFill>
                  <a:srgbClr val="1B539D"/>
                </a:solidFill>
                <a:latin typeface="微软雅黑" panose="020B0503020204020204" pitchFamily="34" charset="-122"/>
                <a:ea typeface="微软雅黑" panose="020B0503020204020204" pitchFamily="34" charset="-122"/>
              </a:rPr>
              <a:t>，多</a:t>
            </a:r>
            <a:r>
              <a:rPr lang="zh-CN" altLang="en-US" sz="1200" kern="0" dirty="0">
                <a:solidFill>
                  <a:srgbClr val="1B539D"/>
                </a:solidFill>
                <a:latin typeface="微软雅黑" panose="020B0503020204020204" pitchFamily="34" charset="-122"/>
                <a:ea typeface="微软雅黑" panose="020B0503020204020204" pitchFamily="34" charset="-122"/>
              </a:rPr>
              <a:t>粒度、多级</a:t>
            </a:r>
            <a:r>
              <a:rPr lang="zh-CN" altLang="en-US" sz="1200" kern="0" dirty="0" smtClean="0">
                <a:solidFill>
                  <a:srgbClr val="1B539D"/>
                </a:solidFill>
                <a:latin typeface="微软雅黑" panose="020B0503020204020204" pitchFamily="34" charset="-122"/>
                <a:ea typeface="微软雅黑" panose="020B0503020204020204" pitchFamily="34" charset="-122"/>
              </a:rPr>
              <a:t>索引，</a:t>
            </a:r>
            <a:r>
              <a:rPr lang="zh-CN" altLang="en-US" sz="1200" kern="0" dirty="0">
                <a:solidFill>
                  <a:srgbClr val="1B539D"/>
                </a:solidFill>
                <a:latin typeface="微软雅黑" panose="020B0503020204020204" pitchFamily="34" charset="-122"/>
                <a:ea typeface="微软雅黑" panose="020B0503020204020204" pitchFamily="34" charset="-122"/>
              </a:rPr>
              <a:t>支持同段、同句及大文本检索</a:t>
            </a:r>
          </a:p>
        </p:txBody>
      </p:sp>
      <p:sp>
        <p:nvSpPr>
          <p:cNvPr id="35" name="KSO_GI1"/>
          <p:cNvSpPr/>
          <p:nvPr/>
        </p:nvSpPr>
        <p:spPr bwMode="auto">
          <a:xfrm>
            <a:off x="3547840" y="3834123"/>
            <a:ext cx="2394596" cy="696069"/>
          </a:xfrm>
          <a:prstGeom prst="rect">
            <a:avLst/>
          </a:prstGeom>
          <a:ln>
            <a:solidFill>
              <a:schemeClr val="tx1"/>
            </a:solidFill>
            <a:prstDash val="dash"/>
          </a:ln>
        </p:spPr>
        <p:txBody>
          <a:bodyPr wrap="square" lIns="108000" tIns="108000" rIns="108000" bIns="108000">
            <a:noAutofit/>
          </a:bodyPr>
          <a:lstStyle/>
          <a:p>
            <a:pPr eaLnBrk="0" hangingPunct="0"/>
            <a:r>
              <a:rPr lang="en-US" altLang="zh-CN" sz="1200" kern="0" dirty="0" smtClean="0">
                <a:solidFill>
                  <a:srgbClr val="1B539D"/>
                </a:solidFill>
                <a:latin typeface="微软雅黑" panose="020B0503020204020204" pitchFamily="34" charset="-122"/>
                <a:ea typeface="微软雅黑" panose="020B0503020204020204" pitchFamily="34" charset="-122"/>
              </a:rPr>
              <a:t>XML</a:t>
            </a:r>
            <a:r>
              <a:rPr lang="zh-CN" altLang="en-US" sz="1200" kern="0" dirty="0" smtClean="0">
                <a:solidFill>
                  <a:srgbClr val="1B539D"/>
                </a:solidFill>
                <a:latin typeface="微软雅黑" panose="020B0503020204020204" pitchFamily="34" charset="-122"/>
                <a:ea typeface="微软雅黑" panose="020B0503020204020204" pitchFamily="34" charset="-122"/>
              </a:rPr>
              <a:t>加工标引、管理查询等技术，拥有自主知识产权的</a:t>
            </a:r>
            <a:r>
              <a:rPr lang="en-US" altLang="zh-CN" sz="1200" kern="0" dirty="0" smtClean="0">
                <a:solidFill>
                  <a:srgbClr val="1B539D"/>
                </a:solidFill>
                <a:latin typeface="微软雅黑" panose="020B0503020204020204" pitchFamily="34" charset="-122"/>
                <a:ea typeface="微软雅黑" panose="020B0503020204020204" pitchFamily="34" charset="-122"/>
              </a:rPr>
              <a:t>NXD</a:t>
            </a:r>
            <a:r>
              <a:rPr lang="zh-CN" altLang="en-US" sz="1200" kern="0" dirty="0" smtClean="0">
                <a:solidFill>
                  <a:srgbClr val="1B539D"/>
                </a:solidFill>
                <a:latin typeface="微软雅黑" panose="020B0503020204020204" pitchFamily="34" charset="-122"/>
                <a:ea typeface="微软雅黑" panose="020B0503020204020204" pitchFamily="34" charset="-122"/>
              </a:rPr>
              <a:t>数据库引擎</a:t>
            </a:r>
            <a:endParaRPr lang="zh-CN" altLang="en-US" sz="1200" kern="0" dirty="0">
              <a:solidFill>
                <a:srgbClr val="1B539D"/>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242418" y="2768888"/>
            <a:ext cx="1604845" cy="967037"/>
            <a:chOff x="6242419" y="3114755"/>
            <a:chExt cx="1584176" cy="1067077"/>
          </a:xfrm>
        </p:grpSpPr>
        <p:sp>
          <p:nvSpPr>
            <p:cNvPr id="37" name="MH_Other_13"/>
            <p:cNvSpPr/>
            <p:nvPr>
              <p:custDataLst>
                <p:tags r:id="rId1"/>
              </p:custDataLst>
            </p:nvPr>
          </p:nvSpPr>
          <p:spPr>
            <a:xfrm>
              <a:off x="6242419" y="3114755"/>
              <a:ext cx="1584176" cy="898700"/>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00B0F0"/>
            </a:solidFill>
            <a:ln w="12700">
              <a:solidFill>
                <a:srgbClr val="00B0F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38" name="MH_Other_14"/>
            <p:cNvSpPr/>
            <p:nvPr>
              <p:custDataLst>
                <p:tags r:id="rId2"/>
              </p:custDataLst>
            </p:nvPr>
          </p:nvSpPr>
          <p:spPr>
            <a:xfrm>
              <a:off x="6780914" y="4011389"/>
              <a:ext cx="507187" cy="170443"/>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00B0F0"/>
            </a:solidFill>
            <a:ln w="12700">
              <a:solidFill>
                <a:srgbClr val="00B0F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39" name="MH_Other_15"/>
            <p:cNvSpPr/>
            <p:nvPr>
              <p:custDataLst>
                <p:tags r:id="rId3"/>
              </p:custDataLst>
            </p:nvPr>
          </p:nvSpPr>
          <p:spPr>
            <a:xfrm>
              <a:off x="7001321" y="3927717"/>
              <a:ext cx="51344" cy="49583"/>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40" name="MH_SubTitle_5"/>
            <p:cNvSpPr/>
            <p:nvPr>
              <p:custDataLst>
                <p:tags r:id="rId4"/>
              </p:custDataLst>
            </p:nvPr>
          </p:nvSpPr>
          <p:spPr>
            <a:xfrm>
              <a:off x="6298773" y="3177767"/>
              <a:ext cx="1467711" cy="715861"/>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smtClean="0">
                  <a:solidFill>
                    <a:srgbClr val="080808"/>
                  </a:solidFill>
                  <a:ea typeface="微软雅黑" panose="020B0503020204020204" pitchFamily="34" charset="-122"/>
                </a:rPr>
                <a:t>多人协同技术</a:t>
              </a:r>
              <a:endParaRPr lang="zh-CN" altLang="en-US" sz="1400" dirty="0">
                <a:solidFill>
                  <a:srgbClr val="080808"/>
                </a:solidFill>
                <a:ea typeface="微软雅黑" panose="020B0503020204020204" pitchFamily="34" charset="-122"/>
              </a:endParaRPr>
            </a:p>
          </p:txBody>
        </p:sp>
      </p:grpSp>
      <p:sp>
        <p:nvSpPr>
          <p:cNvPr id="41" name="KSO_GI1"/>
          <p:cNvSpPr/>
          <p:nvPr/>
        </p:nvSpPr>
        <p:spPr bwMode="auto">
          <a:xfrm>
            <a:off x="6042798" y="3834123"/>
            <a:ext cx="2417634" cy="696069"/>
          </a:xfrm>
          <a:prstGeom prst="rect">
            <a:avLst/>
          </a:prstGeom>
          <a:ln>
            <a:solidFill>
              <a:schemeClr val="tx1"/>
            </a:solidFill>
            <a:prstDash val="dash"/>
          </a:ln>
        </p:spPr>
        <p:txBody>
          <a:bodyPr wrap="square" lIns="108000" tIns="108000" rIns="108000" bIns="108000">
            <a:noAutofit/>
          </a:bodyPr>
          <a:lstStyle/>
          <a:p>
            <a:pPr eaLnBrk="0" hangingPunct="0"/>
            <a:r>
              <a:rPr lang="zh-CN" altLang="en-US" sz="1200" kern="0" dirty="0">
                <a:solidFill>
                  <a:srgbClr val="1B539D"/>
                </a:solidFill>
                <a:latin typeface="微软雅黑" panose="020B0503020204020204" pitchFamily="34" charset="-122"/>
                <a:ea typeface="微软雅黑" panose="020B0503020204020204" pitchFamily="34" charset="-122"/>
              </a:rPr>
              <a:t>包括协同研讨、协同内容创作等在数字出版领域应用成熟的技术</a:t>
            </a:r>
          </a:p>
        </p:txBody>
      </p:sp>
      <p:sp>
        <p:nvSpPr>
          <p:cNvPr id="42" name="矩形 41"/>
          <p:cNvSpPr/>
          <p:nvPr/>
        </p:nvSpPr>
        <p:spPr>
          <a:xfrm>
            <a:off x="107504" y="4540030"/>
            <a:ext cx="8964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buFont typeface="Arial" pitchFamily="34" charset="0"/>
              <a:buNone/>
              <a:defRPr/>
            </a:pPr>
            <a:r>
              <a:rPr lang="zh-CN" altLang="en-US" b="1" dirty="0" smtClean="0">
                <a:solidFill>
                  <a:srgbClr val="FF0000"/>
                </a:solidFill>
                <a:latin typeface="微软雅黑" pitchFamily="34" charset="-122"/>
                <a:ea typeface="微软雅黑" pitchFamily="34" charset="-122"/>
                <a:cs typeface="+mj-cs"/>
              </a:rPr>
              <a:t>同方知网二十年的积累和沉淀，完全自主研发拥有自主知识产权，得到实践证明的技术</a:t>
            </a:r>
            <a:endParaRPr lang="zh-CN" altLang="en-US" b="1" dirty="0">
              <a:solidFill>
                <a:srgbClr val="FF0000"/>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779244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79512" y="627534"/>
            <a:ext cx="3168352" cy="0"/>
          </a:xfrm>
          <a:prstGeom prst="line">
            <a:avLst/>
          </a:prstGeom>
        </p:spPr>
        <p:style>
          <a:lnRef idx="1">
            <a:schemeClr val="accent4"/>
          </a:lnRef>
          <a:fillRef idx="0">
            <a:schemeClr val="accent4"/>
          </a:fillRef>
          <a:effectRef idx="0">
            <a:schemeClr val="accent4"/>
          </a:effectRef>
          <a:fontRef idx="minor">
            <a:schemeClr val="tx1"/>
          </a:fontRef>
        </p:style>
      </p:cxnSp>
      <p:sp>
        <p:nvSpPr>
          <p:cNvPr id="5" name="标题 1"/>
          <p:cNvSpPr txBox="1">
            <a:spLocks/>
          </p:cNvSpPr>
          <p:nvPr/>
        </p:nvSpPr>
        <p:spPr bwMode="auto">
          <a:xfrm>
            <a:off x="748117" y="123478"/>
            <a:ext cx="259974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zh-CN" altLang="en-US" sz="2800" b="1" kern="0" dirty="0">
                <a:solidFill>
                  <a:srgbClr val="1B539D"/>
                </a:solidFill>
                <a:latin typeface="微软雅黑" panose="020B0503020204020204" pitchFamily="34" charset="-122"/>
                <a:ea typeface="微软雅黑" panose="020B0503020204020204" pitchFamily="34" charset="-122"/>
              </a:rPr>
              <a:t>特点优势</a:t>
            </a:r>
            <a:endParaRPr lang="zh-CN" altLang="en-US" sz="2800" b="1" kern="0" dirty="0" smtClean="0">
              <a:solidFill>
                <a:srgbClr val="1B539D"/>
              </a:solidFill>
              <a:latin typeface="微软雅黑" panose="020B0503020204020204" pitchFamily="34" charset="-122"/>
              <a:ea typeface="微软雅黑" panose="020B0503020204020204" pitchFamily="34" charset="-122"/>
            </a:endParaRPr>
          </a:p>
        </p:txBody>
      </p:sp>
      <p:sp>
        <p:nvSpPr>
          <p:cNvPr id="6" name="六边形 5"/>
          <p:cNvSpPr/>
          <p:nvPr/>
        </p:nvSpPr>
        <p:spPr bwMode="auto">
          <a:xfrm>
            <a:off x="1316252" y="771550"/>
            <a:ext cx="1647229" cy="1442254"/>
          </a:xfrm>
          <a:prstGeom prst="hexagon">
            <a:avLst/>
          </a:prstGeom>
          <a:solidFill>
            <a:srgbClr val="00B0F0"/>
          </a:solidFill>
          <a:ln w="25400" cap="flat" cmpd="sng" algn="ctr">
            <a:solidFill>
              <a:sysClr val="window" lastClr="FFFFFF"/>
            </a:solidFill>
            <a:prstDash val="solid"/>
          </a:ln>
          <a:effectLst/>
        </p:spPr>
        <p:txBody>
          <a:bodyPr lIns="0" tIns="720000" rIns="0" bIns="0" anchor="ctr"/>
          <a:lstStyle/>
          <a:p>
            <a:pPr algn="ctr" eaLnBrk="1" fontAlgn="auto" hangingPunct="1">
              <a:lnSpc>
                <a:spcPct val="120000"/>
              </a:lnSpc>
              <a:spcBef>
                <a:spcPts val="0"/>
              </a:spcBef>
              <a:spcAft>
                <a:spcPts val="0"/>
              </a:spcAft>
              <a:defRPr/>
            </a:pPr>
            <a:r>
              <a:rPr lang="zh-CN" altLang="en-US" sz="1400" b="1" kern="0" dirty="0" smtClean="0">
                <a:solidFill>
                  <a:schemeClr val="bg1"/>
                </a:solidFill>
                <a:latin typeface="幼圆" panose="02010509060101010101" pitchFamily="49" charset="-122"/>
                <a:ea typeface="幼圆" panose="02010509060101010101" pitchFamily="49" charset="-122"/>
              </a:rPr>
              <a:t>综合技术优势</a:t>
            </a:r>
            <a:endParaRPr lang="en-US" altLang="zh-CN" sz="1400" b="1" kern="0" dirty="0">
              <a:solidFill>
                <a:schemeClr val="bg1"/>
              </a:solidFill>
              <a:latin typeface="幼圆" panose="02010509060101010101" pitchFamily="49" charset="-122"/>
              <a:ea typeface="幼圆" panose="02010509060101010101" pitchFamily="49" charset="-122"/>
            </a:endParaRPr>
          </a:p>
        </p:txBody>
      </p:sp>
      <p:sp>
        <p:nvSpPr>
          <p:cNvPr id="7" name="六边形 3"/>
          <p:cNvSpPr/>
          <p:nvPr/>
        </p:nvSpPr>
        <p:spPr bwMode="auto">
          <a:xfrm>
            <a:off x="1481353" y="866800"/>
            <a:ext cx="1344618" cy="579801"/>
          </a:xfrm>
          <a:custGeom>
            <a:avLst/>
            <a:gdLst/>
            <a:ahLst/>
            <a:cxnLst/>
            <a:rect l="l" t="t" r="r" b="b"/>
            <a:pathLst>
              <a:path w="2464867" h="1047262">
                <a:moveTo>
                  <a:pt x="523631" y="0"/>
                </a:moveTo>
                <a:lnTo>
                  <a:pt x="1941236" y="0"/>
                </a:lnTo>
                <a:lnTo>
                  <a:pt x="2464867" y="1047262"/>
                </a:lnTo>
                <a:lnTo>
                  <a:pt x="0" y="1047262"/>
                </a:lnTo>
                <a:close/>
              </a:path>
            </a:pathLst>
          </a:custGeom>
          <a:solidFill>
            <a:srgbClr val="FFFFFF"/>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rgbClr val="0070C0"/>
                </a:solidFill>
                <a:latin typeface="Arial Rounded MT Bold" pitchFamily="34" charset="0"/>
                <a:ea typeface="微软雅黑" pitchFamily="34" charset="-122"/>
                <a:cs typeface="Times New Roman" pitchFamily="18" charset="0"/>
              </a:rPr>
              <a:t>01</a:t>
            </a:r>
          </a:p>
        </p:txBody>
      </p:sp>
      <p:sp>
        <p:nvSpPr>
          <p:cNvPr id="8" name="六边形 7"/>
          <p:cNvSpPr/>
          <p:nvPr/>
        </p:nvSpPr>
        <p:spPr bwMode="auto">
          <a:xfrm>
            <a:off x="4696486" y="3507854"/>
            <a:ext cx="1647229" cy="1440805"/>
          </a:xfrm>
          <a:prstGeom prst="hexagon">
            <a:avLst/>
          </a:prstGeom>
          <a:solidFill>
            <a:srgbClr val="00B0F0"/>
          </a:solidFill>
          <a:ln w="25400" cap="flat" cmpd="sng" algn="ctr">
            <a:solidFill>
              <a:sysClr val="window" lastClr="FFFFFF"/>
            </a:solidFill>
            <a:prstDash val="solid"/>
          </a:ln>
          <a:effectLst/>
        </p:spPr>
        <p:txBody>
          <a:bodyPr lIns="0" tIns="720000" rIns="0" bIns="0" anchor="ctr"/>
          <a:lstStyle/>
          <a:p>
            <a:pPr algn="ctr">
              <a:lnSpc>
                <a:spcPct val="120000"/>
              </a:lnSpc>
            </a:pPr>
            <a:r>
              <a:rPr lang="zh-CN" altLang="en-US" sz="1400" b="1" kern="0" dirty="0" smtClean="0">
                <a:solidFill>
                  <a:schemeClr val="bg1"/>
                </a:solidFill>
                <a:latin typeface="幼圆" panose="02010509060101010101" pitchFamily="49" charset="-122"/>
                <a:ea typeface="幼圆" panose="02010509060101010101" pitchFamily="49" charset="-122"/>
              </a:rPr>
              <a:t>为协同研究创新提供辅助</a:t>
            </a:r>
            <a:endParaRPr lang="en-US" altLang="zh-CN" sz="1400" b="1" kern="0" dirty="0">
              <a:solidFill>
                <a:schemeClr val="bg1"/>
              </a:solidFill>
              <a:latin typeface="幼圆" panose="02010509060101010101" pitchFamily="49" charset="-122"/>
              <a:ea typeface="幼圆" panose="02010509060101010101" pitchFamily="49" charset="-122"/>
            </a:endParaRPr>
          </a:p>
        </p:txBody>
      </p:sp>
      <p:sp>
        <p:nvSpPr>
          <p:cNvPr id="9" name="六边形 3"/>
          <p:cNvSpPr/>
          <p:nvPr/>
        </p:nvSpPr>
        <p:spPr bwMode="auto">
          <a:xfrm>
            <a:off x="4861587" y="3603104"/>
            <a:ext cx="1344618" cy="578351"/>
          </a:xfrm>
          <a:custGeom>
            <a:avLst/>
            <a:gdLst/>
            <a:ahLst/>
            <a:cxnLst/>
            <a:rect l="l" t="t" r="r" b="b"/>
            <a:pathLst>
              <a:path w="2464867" h="1047262">
                <a:moveTo>
                  <a:pt x="523631" y="0"/>
                </a:moveTo>
                <a:lnTo>
                  <a:pt x="1941236" y="0"/>
                </a:lnTo>
                <a:lnTo>
                  <a:pt x="2464867" y="1047262"/>
                </a:lnTo>
                <a:lnTo>
                  <a:pt x="0" y="1047262"/>
                </a:lnTo>
                <a:close/>
              </a:path>
            </a:pathLst>
          </a:custGeom>
          <a:solidFill>
            <a:srgbClr val="FFFFFF"/>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rgbClr val="0070C0"/>
                </a:solidFill>
                <a:latin typeface="Arial Rounded MT Bold" pitchFamily="34" charset="0"/>
                <a:ea typeface="微软雅黑" pitchFamily="34" charset="-122"/>
                <a:cs typeface="Times New Roman" pitchFamily="18" charset="0"/>
              </a:rPr>
              <a:t>05</a:t>
            </a:r>
          </a:p>
        </p:txBody>
      </p:sp>
      <p:sp>
        <p:nvSpPr>
          <p:cNvPr id="10" name="六边形 9"/>
          <p:cNvSpPr/>
          <p:nvPr/>
        </p:nvSpPr>
        <p:spPr bwMode="auto">
          <a:xfrm>
            <a:off x="3668927" y="771550"/>
            <a:ext cx="1645801" cy="1442254"/>
          </a:xfrm>
          <a:prstGeom prst="hexagon">
            <a:avLst/>
          </a:prstGeom>
          <a:solidFill>
            <a:srgbClr val="00B0F0"/>
          </a:solidFill>
          <a:ln w="25400" cap="flat" cmpd="sng" algn="ctr">
            <a:solidFill>
              <a:sysClr val="window" lastClr="FFFFFF"/>
            </a:solidFill>
            <a:prstDash val="solid"/>
          </a:ln>
          <a:effectLst/>
        </p:spPr>
        <p:txBody>
          <a:bodyPr lIns="0" tIns="720000" rIns="0" bIns="0" anchor="ctr"/>
          <a:lstStyle/>
          <a:p>
            <a:pPr algn="ctr">
              <a:lnSpc>
                <a:spcPct val="120000"/>
              </a:lnSpc>
            </a:pPr>
            <a:r>
              <a:rPr lang="zh-CN" altLang="en-US" sz="1400" b="1" kern="0" dirty="0">
                <a:solidFill>
                  <a:schemeClr val="bg1"/>
                </a:solidFill>
                <a:latin typeface="幼圆" panose="02010509060101010101" pitchFamily="49" charset="-122"/>
                <a:ea typeface="幼圆" panose="02010509060101010101" pitchFamily="49" charset="-122"/>
              </a:rPr>
              <a:t>内容资源优势</a:t>
            </a:r>
            <a:endParaRPr lang="en-US" altLang="zh-CN" sz="1400" b="1" kern="0" dirty="0">
              <a:solidFill>
                <a:schemeClr val="bg1"/>
              </a:solidFill>
              <a:latin typeface="幼圆" panose="02010509060101010101" pitchFamily="49" charset="-122"/>
              <a:ea typeface="幼圆" panose="02010509060101010101" pitchFamily="49" charset="-122"/>
            </a:endParaRPr>
          </a:p>
        </p:txBody>
      </p:sp>
      <p:sp>
        <p:nvSpPr>
          <p:cNvPr id="11" name="六边形 3"/>
          <p:cNvSpPr/>
          <p:nvPr/>
        </p:nvSpPr>
        <p:spPr bwMode="auto">
          <a:xfrm>
            <a:off x="3834027" y="866800"/>
            <a:ext cx="1343191" cy="579801"/>
          </a:xfrm>
          <a:custGeom>
            <a:avLst/>
            <a:gdLst/>
            <a:ahLst/>
            <a:cxnLst/>
            <a:rect l="l" t="t" r="r" b="b"/>
            <a:pathLst>
              <a:path w="2464867" h="1047262">
                <a:moveTo>
                  <a:pt x="523631" y="0"/>
                </a:moveTo>
                <a:lnTo>
                  <a:pt x="1941236" y="0"/>
                </a:lnTo>
                <a:lnTo>
                  <a:pt x="2464867" y="1047262"/>
                </a:lnTo>
                <a:lnTo>
                  <a:pt x="0" y="1047262"/>
                </a:lnTo>
                <a:close/>
              </a:path>
            </a:pathLst>
          </a:custGeom>
          <a:solidFill>
            <a:srgbClr val="FFFFFF"/>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rgbClr val="0070C0"/>
                </a:solidFill>
                <a:latin typeface="Arial Rounded MT Bold" pitchFamily="34" charset="0"/>
                <a:ea typeface="微软雅黑" pitchFamily="34" charset="-122"/>
                <a:cs typeface="Times New Roman" pitchFamily="18" charset="0"/>
              </a:rPr>
              <a:t>02</a:t>
            </a:r>
          </a:p>
        </p:txBody>
      </p:sp>
      <p:sp>
        <p:nvSpPr>
          <p:cNvPr id="12" name="六边形 11"/>
          <p:cNvSpPr/>
          <p:nvPr/>
        </p:nvSpPr>
        <p:spPr bwMode="auto">
          <a:xfrm>
            <a:off x="6015252" y="771550"/>
            <a:ext cx="1647229" cy="1442254"/>
          </a:xfrm>
          <a:prstGeom prst="hexagon">
            <a:avLst/>
          </a:prstGeom>
          <a:solidFill>
            <a:srgbClr val="00B0F0"/>
          </a:solidFill>
          <a:ln w="25400" cap="flat" cmpd="sng" algn="ctr">
            <a:solidFill>
              <a:sysClr val="window" lastClr="FFFFFF"/>
            </a:solidFill>
            <a:prstDash val="solid"/>
          </a:ln>
          <a:effectLst/>
        </p:spPr>
        <p:txBody>
          <a:bodyPr lIns="0" tIns="720000" rIns="0" bIns="0" anchor="ctr"/>
          <a:lstStyle/>
          <a:p>
            <a:pPr algn="ctr">
              <a:lnSpc>
                <a:spcPct val="120000"/>
              </a:lnSpc>
            </a:pPr>
            <a:r>
              <a:rPr lang="zh-CN" altLang="en-US" sz="1400" b="1" kern="0" dirty="0" smtClean="0">
                <a:solidFill>
                  <a:schemeClr val="bg1"/>
                </a:solidFill>
                <a:latin typeface="幼圆" panose="02010509060101010101" pitchFamily="49" charset="-122"/>
                <a:ea typeface="幼圆" panose="02010509060101010101" pitchFamily="49" charset="-122"/>
              </a:rPr>
              <a:t>知识管理创新</a:t>
            </a:r>
            <a:endParaRPr lang="en-US" altLang="zh-CN" sz="1400" b="1" kern="0" dirty="0">
              <a:solidFill>
                <a:schemeClr val="bg1"/>
              </a:solidFill>
              <a:latin typeface="幼圆" panose="02010509060101010101" pitchFamily="49" charset="-122"/>
              <a:ea typeface="幼圆" panose="02010509060101010101" pitchFamily="49" charset="-122"/>
            </a:endParaRPr>
          </a:p>
        </p:txBody>
      </p:sp>
      <p:sp>
        <p:nvSpPr>
          <p:cNvPr id="13" name="六边形 3"/>
          <p:cNvSpPr/>
          <p:nvPr/>
        </p:nvSpPr>
        <p:spPr bwMode="auto">
          <a:xfrm>
            <a:off x="6180353" y="866800"/>
            <a:ext cx="1344618" cy="579801"/>
          </a:xfrm>
          <a:custGeom>
            <a:avLst/>
            <a:gdLst/>
            <a:ahLst/>
            <a:cxnLst/>
            <a:rect l="l" t="t" r="r" b="b"/>
            <a:pathLst>
              <a:path w="2464867" h="1047262">
                <a:moveTo>
                  <a:pt x="523631" y="0"/>
                </a:moveTo>
                <a:lnTo>
                  <a:pt x="1941236" y="0"/>
                </a:lnTo>
                <a:lnTo>
                  <a:pt x="2464867" y="1047262"/>
                </a:lnTo>
                <a:lnTo>
                  <a:pt x="0" y="1047262"/>
                </a:lnTo>
                <a:close/>
              </a:path>
            </a:pathLst>
          </a:custGeom>
          <a:solidFill>
            <a:srgbClr val="FFFFFF"/>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rgbClr val="0070C0"/>
                </a:solidFill>
                <a:latin typeface="Arial Rounded MT Bold" pitchFamily="34" charset="0"/>
                <a:ea typeface="微软雅黑" pitchFamily="34" charset="-122"/>
                <a:cs typeface="Times New Roman" pitchFamily="18" charset="0"/>
              </a:rPr>
              <a:t>03</a:t>
            </a:r>
          </a:p>
        </p:txBody>
      </p:sp>
      <p:sp>
        <p:nvSpPr>
          <p:cNvPr id="14" name="六边形 13"/>
          <p:cNvSpPr/>
          <p:nvPr/>
        </p:nvSpPr>
        <p:spPr bwMode="auto">
          <a:xfrm>
            <a:off x="2680262" y="3507854"/>
            <a:ext cx="1647229" cy="1440805"/>
          </a:xfrm>
          <a:prstGeom prst="hexagon">
            <a:avLst/>
          </a:prstGeom>
          <a:solidFill>
            <a:srgbClr val="00B0F0"/>
          </a:solidFill>
          <a:ln w="25400" cap="flat" cmpd="sng" algn="ctr">
            <a:solidFill>
              <a:sysClr val="window" lastClr="FFFFFF"/>
            </a:solidFill>
            <a:prstDash val="solid"/>
          </a:ln>
          <a:effectLst/>
        </p:spPr>
        <p:txBody>
          <a:bodyPr lIns="0" tIns="720000" rIns="0" bIns="0" anchor="ctr"/>
          <a:lstStyle/>
          <a:p>
            <a:pPr algn="ctr">
              <a:lnSpc>
                <a:spcPct val="120000"/>
              </a:lnSpc>
            </a:pPr>
            <a:r>
              <a:rPr lang="zh-CN" altLang="en-US" sz="1400" b="1" kern="0" dirty="0" smtClean="0">
                <a:solidFill>
                  <a:schemeClr val="bg1"/>
                </a:solidFill>
                <a:latin typeface="幼圆" panose="02010509060101010101" pitchFamily="49" charset="-122"/>
                <a:ea typeface="幼圆" panose="02010509060101010101" pitchFamily="49" charset="-122"/>
              </a:rPr>
              <a:t>灵活适配的一体化解决方案</a:t>
            </a:r>
            <a:endParaRPr lang="en-US" altLang="zh-CN" sz="1400" b="1" kern="0" dirty="0">
              <a:solidFill>
                <a:schemeClr val="bg1"/>
              </a:solidFill>
              <a:latin typeface="幼圆" panose="02010509060101010101" pitchFamily="49" charset="-122"/>
              <a:ea typeface="幼圆" panose="02010509060101010101" pitchFamily="49" charset="-122"/>
            </a:endParaRPr>
          </a:p>
        </p:txBody>
      </p:sp>
      <p:sp>
        <p:nvSpPr>
          <p:cNvPr id="15" name="六边形 3"/>
          <p:cNvSpPr/>
          <p:nvPr/>
        </p:nvSpPr>
        <p:spPr bwMode="auto">
          <a:xfrm>
            <a:off x="2845363" y="3603104"/>
            <a:ext cx="1344618" cy="578351"/>
          </a:xfrm>
          <a:custGeom>
            <a:avLst/>
            <a:gdLst/>
            <a:ahLst/>
            <a:cxnLst/>
            <a:rect l="l" t="t" r="r" b="b"/>
            <a:pathLst>
              <a:path w="2464867" h="1047262">
                <a:moveTo>
                  <a:pt x="523631" y="0"/>
                </a:moveTo>
                <a:lnTo>
                  <a:pt x="1941236" y="0"/>
                </a:lnTo>
                <a:lnTo>
                  <a:pt x="2464867" y="1047262"/>
                </a:lnTo>
                <a:lnTo>
                  <a:pt x="0" y="1047262"/>
                </a:lnTo>
                <a:close/>
              </a:path>
            </a:pathLst>
          </a:custGeom>
          <a:solidFill>
            <a:srgbClr val="FFFFFF"/>
          </a:solidFill>
          <a:ln w="25400" cap="flat" cmpd="sng" algn="ctr">
            <a:noFill/>
            <a:prstDash val="solid"/>
          </a:ln>
          <a:effectLst/>
        </p:spPr>
        <p:txBody>
          <a:bodyPr lIns="0" tIns="0" rIns="0" bIns="0" anchor="ctr"/>
          <a:lstStyle/>
          <a:p>
            <a:pPr algn="ctr" eaLnBrk="1" fontAlgn="auto" hangingPunct="1">
              <a:spcBef>
                <a:spcPts val="0"/>
              </a:spcBef>
              <a:spcAft>
                <a:spcPts val="0"/>
              </a:spcAft>
              <a:defRPr/>
            </a:pPr>
            <a:r>
              <a:rPr lang="en-US" sz="2400" b="1" kern="0" dirty="0">
                <a:ln w="18415" cmpd="sng">
                  <a:noFill/>
                  <a:prstDash val="solid"/>
                </a:ln>
                <a:solidFill>
                  <a:srgbClr val="0070C0"/>
                </a:solidFill>
                <a:latin typeface="Arial Rounded MT Bold" pitchFamily="34" charset="0"/>
                <a:ea typeface="微软雅黑" pitchFamily="34" charset="-122"/>
                <a:cs typeface="Times New Roman" pitchFamily="18" charset="0"/>
              </a:rPr>
              <a:t>04</a:t>
            </a:r>
          </a:p>
        </p:txBody>
      </p:sp>
      <p:sp>
        <p:nvSpPr>
          <p:cNvPr id="16" name="KSO_GI1"/>
          <p:cNvSpPr/>
          <p:nvPr/>
        </p:nvSpPr>
        <p:spPr bwMode="auto">
          <a:xfrm>
            <a:off x="824890" y="2297022"/>
            <a:ext cx="2278465" cy="1059788"/>
          </a:xfrm>
          <a:prstGeom prst="rect">
            <a:avLst/>
          </a:prstGeom>
          <a:ln>
            <a:solidFill>
              <a:schemeClr val="tx1"/>
            </a:solidFill>
            <a:prstDash val="dash"/>
          </a:ln>
        </p:spPr>
        <p:txBody>
          <a:bodyPr wrap="square" lIns="72000" tIns="108000" rIns="36000" bIns="108000">
            <a:noAutofit/>
          </a:bodyPr>
          <a:lstStyle/>
          <a:p>
            <a:pPr eaLnBrk="0" hangingPunct="0"/>
            <a:r>
              <a:rPr lang="zh-CN" altLang="en-US" sz="1200" kern="0" dirty="0" smtClean="0">
                <a:solidFill>
                  <a:srgbClr val="1B539D"/>
                </a:solidFill>
                <a:latin typeface="微软雅黑" panose="020B0503020204020204" pitchFamily="34" charset="-122"/>
                <a:ea typeface="微软雅黑" panose="020B0503020204020204" pitchFamily="34" charset="-122"/>
              </a:rPr>
              <a:t>知识管理平台是一个综合应用平台，涉及各种关键核心技术，</a:t>
            </a:r>
            <a:r>
              <a:rPr lang="en-US" altLang="zh-CN" sz="1200" kern="0" dirty="0" smtClean="0">
                <a:solidFill>
                  <a:srgbClr val="1B539D"/>
                </a:solidFill>
                <a:latin typeface="微软雅黑" panose="020B0503020204020204" pitchFamily="34" charset="-122"/>
                <a:ea typeface="微软雅黑" panose="020B0503020204020204" pitchFamily="34" charset="-122"/>
              </a:rPr>
              <a:t>OKMS</a:t>
            </a:r>
            <a:r>
              <a:rPr lang="zh-CN" altLang="en-US" sz="1200" kern="0" dirty="0" smtClean="0">
                <a:solidFill>
                  <a:srgbClr val="1B539D"/>
                </a:solidFill>
                <a:latin typeface="微软雅黑" panose="020B0503020204020204" pitchFamily="34" charset="-122"/>
                <a:ea typeface="微软雅黑" panose="020B0503020204020204" pitchFamily="34" charset="-122"/>
              </a:rPr>
              <a:t>汇集了我公司在知识管理、知识服务、数字出版方面的积累的各项核心技术</a:t>
            </a:r>
            <a:endParaRPr lang="zh-CN" altLang="en-US" sz="1200" kern="0" dirty="0">
              <a:solidFill>
                <a:srgbClr val="1B539D"/>
              </a:solidFill>
              <a:latin typeface="微软雅黑" panose="020B0503020204020204" pitchFamily="34" charset="-122"/>
              <a:ea typeface="微软雅黑" panose="020B0503020204020204" pitchFamily="34" charset="-122"/>
            </a:endParaRPr>
          </a:p>
        </p:txBody>
      </p:sp>
      <p:sp>
        <p:nvSpPr>
          <p:cNvPr id="17" name="KSO_GI1"/>
          <p:cNvSpPr/>
          <p:nvPr/>
        </p:nvSpPr>
        <p:spPr bwMode="auto">
          <a:xfrm>
            <a:off x="3318461" y="2304050"/>
            <a:ext cx="2278465" cy="1059788"/>
          </a:xfrm>
          <a:prstGeom prst="rect">
            <a:avLst/>
          </a:prstGeom>
          <a:ln>
            <a:solidFill>
              <a:schemeClr val="tx1"/>
            </a:solidFill>
            <a:prstDash val="dash"/>
          </a:ln>
        </p:spPr>
        <p:txBody>
          <a:bodyPr wrap="square" lIns="72000" tIns="108000" rIns="36000" bIns="108000">
            <a:noAutofit/>
          </a:bodyPr>
          <a:lstStyle/>
          <a:p>
            <a:pPr eaLnBrk="0" hangingPunct="0"/>
            <a:r>
              <a:rPr lang="zh-CN" altLang="en-US" sz="1200" kern="0" dirty="0" smtClean="0">
                <a:solidFill>
                  <a:srgbClr val="1B539D"/>
                </a:solidFill>
                <a:latin typeface="微软雅黑" panose="020B0503020204020204" pitchFamily="34" charset="-122"/>
                <a:ea typeface="微软雅黑" panose="020B0503020204020204" pitchFamily="34" charset="-122"/>
              </a:rPr>
              <a:t>平台将</a:t>
            </a:r>
            <a:r>
              <a:rPr lang="en-US" altLang="zh-CN" sz="1200" kern="0" dirty="0" smtClean="0">
                <a:solidFill>
                  <a:srgbClr val="1B539D"/>
                </a:solidFill>
                <a:latin typeface="微软雅黑" panose="020B0503020204020204" pitchFamily="34" charset="-122"/>
                <a:ea typeface="微软雅黑" panose="020B0503020204020204" pitchFamily="34" charset="-122"/>
              </a:rPr>
              <a:t>CNKI</a:t>
            </a:r>
            <a:r>
              <a:rPr lang="zh-CN" altLang="en-US" sz="1200" kern="0" dirty="0" smtClean="0">
                <a:solidFill>
                  <a:srgbClr val="1B539D"/>
                </a:solidFill>
                <a:latin typeface="微软雅黑" panose="020B0503020204020204" pitchFamily="34" charset="-122"/>
                <a:ea typeface="微软雅黑" panose="020B0503020204020204" pitchFamily="34" charset="-122"/>
              </a:rPr>
              <a:t>知识资源总库和行业知识库无缝集成到机构知识仓库中，同时有千万级的全行业词典和概念关系词典，在内容资源方面具有先天的优势</a:t>
            </a:r>
            <a:endParaRPr lang="zh-CN" altLang="en-US" sz="1200" kern="0" dirty="0">
              <a:solidFill>
                <a:srgbClr val="1B539D"/>
              </a:solidFill>
              <a:latin typeface="微软雅黑" panose="020B0503020204020204" pitchFamily="34" charset="-122"/>
              <a:ea typeface="微软雅黑" panose="020B0503020204020204" pitchFamily="34" charset="-122"/>
            </a:endParaRPr>
          </a:p>
        </p:txBody>
      </p:sp>
      <p:sp>
        <p:nvSpPr>
          <p:cNvPr id="18" name="KSO_GI1"/>
          <p:cNvSpPr/>
          <p:nvPr/>
        </p:nvSpPr>
        <p:spPr bwMode="auto">
          <a:xfrm>
            <a:off x="5812032" y="2304050"/>
            <a:ext cx="2278465" cy="1059788"/>
          </a:xfrm>
          <a:prstGeom prst="rect">
            <a:avLst/>
          </a:prstGeom>
          <a:ln>
            <a:solidFill>
              <a:schemeClr val="tx1"/>
            </a:solidFill>
            <a:prstDash val="dash"/>
          </a:ln>
        </p:spPr>
        <p:txBody>
          <a:bodyPr wrap="square" lIns="72000" tIns="108000" rIns="36000" bIns="108000">
            <a:noAutofit/>
          </a:bodyPr>
          <a:lstStyle/>
          <a:p>
            <a:pPr eaLnBrk="0" hangingPunct="0"/>
            <a:r>
              <a:rPr lang="zh-CN" altLang="en-US" sz="1200" kern="0" dirty="0" smtClean="0">
                <a:solidFill>
                  <a:srgbClr val="1B539D"/>
                </a:solidFill>
                <a:latin typeface="微软雅黑" panose="020B0503020204020204" pitchFamily="34" charset="-122"/>
                <a:ea typeface="微软雅黑" panose="020B0503020204020204" pitchFamily="34" charset="-122"/>
              </a:rPr>
              <a:t>紧扣时代发展背景，将传统的知识管理与协同创新相结合，让知识管理为技术创新、管理创新和决策创新服务，建设以创新为目标的知识管理平台</a:t>
            </a:r>
            <a:endParaRPr lang="zh-CN" altLang="en-US" sz="1200" kern="0" dirty="0">
              <a:solidFill>
                <a:srgbClr val="1B539D"/>
              </a:solidFill>
              <a:latin typeface="微软雅黑" panose="020B0503020204020204" pitchFamily="34" charset="-122"/>
              <a:ea typeface="微软雅黑" panose="020B0503020204020204" pitchFamily="34" charset="-122"/>
            </a:endParaRPr>
          </a:p>
        </p:txBody>
      </p:sp>
      <p:sp>
        <p:nvSpPr>
          <p:cNvPr id="19" name="KSO_GI1"/>
          <p:cNvSpPr/>
          <p:nvPr/>
        </p:nvSpPr>
        <p:spPr bwMode="auto">
          <a:xfrm>
            <a:off x="119536" y="3736868"/>
            <a:ext cx="2501050" cy="1067130"/>
          </a:xfrm>
          <a:prstGeom prst="rect">
            <a:avLst/>
          </a:prstGeom>
          <a:ln>
            <a:solidFill>
              <a:schemeClr val="tx1"/>
            </a:solidFill>
            <a:prstDash val="dash"/>
          </a:ln>
        </p:spPr>
        <p:txBody>
          <a:bodyPr wrap="square" lIns="72000" tIns="108000" rIns="36000" bIns="108000">
            <a:noAutofit/>
          </a:bodyPr>
          <a:lstStyle/>
          <a:p>
            <a:pPr eaLnBrk="0" hangingPunct="0"/>
            <a:r>
              <a:rPr lang="zh-CN" altLang="en-US" sz="1200" kern="0" dirty="0" smtClean="0">
                <a:solidFill>
                  <a:srgbClr val="1B539D"/>
                </a:solidFill>
                <a:latin typeface="微软雅黑" panose="020B0503020204020204" pitchFamily="34" charset="-122"/>
                <a:ea typeface="微软雅黑" panose="020B0503020204020204" pitchFamily="34" charset="-122"/>
              </a:rPr>
              <a:t>将平台化和组件化相结合，能够知识不同种类、不同规模的机构单位，能够将知识资源服务和知识管理平台结合，将内容和软件集成统一，提供不同行业解决方案</a:t>
            </a:r>
            <a:endParaRPr lang="zh-CN" altLang="en-US" sz="1200" kern="0" dirty="0">
              <a:solidFill>
                <a:srgbClr val="1B539D"/>
              </a:solidFill>
              <a:latin typeface="微软雅黑" panose="020B0503020204020204" pitchFamily="34" charset="-122"/>
              <a:ea typeface="微软雅黑" panose="020B0503020204020204" pitchFamily="34" charset="-122"/>
            </a:endParaRPr>
          </a:p>
        </p:txBody>
      </p:sp>
      <p:sp>
        <p:nvSpPr>
          <p:cNvPr id="20" name="KSO_GI1"/>
          <p:cNvSpPr/>
          <p:nvPr/>
        </p:nvSpPr>
        <p:spPr bwMode="auto">
          <a:xfrm>
            <a:off x="6410022" y="3736868"/>
            <a:ext cx="2566497" cy="1067130"/>
          </a:xfrm>
          <a:prstGeom prst="rect">
            <a:avLst/>
          </a:prstGeom>
          <a:ln>
            <a:solidFill>
              <a:schemeClr val="tx1"/>
            </a:solidFill>
            <a:prstDash val="dash"/>
          </a:ln>
        </p:spPr>
        <p:txBody>
          <a:bodyPr wrap="square" lIns="72000" tIns="108000" rIns="36000" bIns="108000">
            <a:noAutofit/>
          </a:bodyPr>
          <a:lstStyle/>
          <a:p>
            <a:pPr eaLnBrk="0" hangingPunct="0"/>
            <a:r>
              <a:rPr lang="zh-CN" altLang="en-US" sz="1200" kern="0" dirty="0" smtClean="0">
                <a:solidFill>
                  <a:srgbClr val="1B539D"/>
                </a:solidFill>
                <a:latin typeface="微软雅黑" panose="020B0503020204020204" pitchFamily="34" charset="-122"/>
                <a:ea typeface="微软雅黑" panose="020B0503020204020204" pitchFamily="34" charset="-122"/>
              </a:rPr>
              <a:t>系统为协同研究和创新提供了丰富的资源服务和工具，</a:t>
            </a:r>
            <a:r>
              <a:rPr lang="en-US" altLang="zh-CN" sz="1200" kern="0" dirty="0" smtClean="0">
                <a:solidFill>
                  <a:srgbClr val="1B539D"/>
                </a:solidFill>
                <a:latin typeface="微软雅黑" panose="020B0503020204020204" pitchFamily="34" charset="-122"/>
                <a:ea typeface="微软雅黑" panose="020B0503020204020204" pitchFamily="34" charset="-122"/>
              </a:rPr>
              <a:t>CNKI</a:t>
            </a:r>
            <a:r>
              <a:rPr lang="zh-CN" altLang="en-US" sz="1200" kern="0" dirty="0" smtClean="0">
                <a:solidFill>
                  <a:srgbClr val="1B539D"/>
                </a:solidFill>
                <a:latin typeface="微软雅黑" panose="020B0503020204020204" pitchFamily="34" charset="-122"/>
                <a:ea typeface="微软雅黑" panose="020B0503020204020204" pitchFamily="34" charset="-122"/>
              </a:rPr>
              <a:t>的专家库、学术热点分析等云服务功能可为研究提供帮助，同时系统具有科学、规范的研究流程能够保证研究的顺利进行</a:t>
            </a:r>
            <a:endParaRPr lang="zh-CN" altLang="en-US" sz="1200" kern="0" dirty="0">
              <a:solidFill>
                <a:srgbClr val="1B53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4207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0" y="1412775"/>
            <a:ext cx="9144000" cy="1879055"/>
          </a:xfrm>
          <a:prstGeom prst="rect">
            <a:avLst/>
          </a:prstGeom>
          <a:solidFill>
            <a:srgbClr val="0070C0"/>
          </a:solidFill>
          <a:ln>
            <a:no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dirty="0" smtClean="0">
              <a:ln>
                <a:noFill/>
              </a:ln>
              <a:solidFill>
                <a:schemeClr val="tx1"/>
              </a:solidFill>
              <a:effectLst/>
              <a:latin typeface="Arial" charset="0"/>
              <a:ea typeface="宋体" pitchFamily="2" charset="-122"/>
            </a:endParaRPr>
          </a:p>
        </p:txBody>
      </p:sp>
      <p:sp>
        <p:nvSpPr>
          <p:cNvPr id="5" name="矩形 4"/>
          <p:cNvSpPr/>
          <p:nvPr/>
        </p:nvSpPr>
        <p:spPr>
          <a:xfrm>
            <a:off x="1331640" y="2139702"/>
            <a:ext cx="6631219" cy="48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defRPr/>
            </a:pPr>
            <a:r>
              <a:rPr lang="en-US" altLang="zh-CN" sz="4400" b="1" dirty="0">
                <a:solidFill>
                  <a:schemeClr val="bg1"/>
                </a:solidFill>
                <a:latin typeface="微软雅黑" pitchFamily="34" charset="-122"/>
                <a:ea typeface="微软雅黑" pitchFamily="34" charset="-122"/>
                <a:cs typeface="+mj-cs"/>
              </a:rPr>
              <a:t>OKMS</a:t>
            </a:r>
            <a:r>
              <a:rPr lang="zh-CN" altLang="en-US" sz="4400" b="1" dirty="0">
                <a:solidFill>
                  <a:schemeClr val="bg1"/>
                </a:solidFill>
                <a:latin typeface="微软雅黑" pitchFamily="34" charset="-122"/>
                <a:ea typeface="微软雅黑" pitchFamily="34" charset="-122"/>
                <a:cs typeface="+mj-cs"/>
              </a:rPr>
              <a:t>标准产品模块</a:t>
            </a:r>
            <a:r>
              <a:rPr lang="zh-CN" altLang="en-US" sz="4400" b="1" dirty="0" smtClean="0">
                <a:solidFill>
                  <a:schemeClr val="bg1"/>
                </a:solidFill>
                <a:latin typeface="微软雅黑" pitchFamily="34" charset="-122"/>
                <a:ea typeface="微软雅黑" pitchFamily="34" charset="-122"/>
                <a:cs typeface="+mj-cs"/>
              </a:rPr>
              <a:t>介绍</a:t>
            </a:r>
            <a:endParaRPr lang="zh-CN" altLang="en-US" sz="4400" b="1" dirty="0">
              <a:solidFill>
                <a:schemeClr val="bg1"/>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42540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483835" y="123478"/>
            <a:ext cx="300804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en-US" altLang="zh-CN" sz="2400" b="1" kern="0" dirty="0" smtClean="0">
                <a:solidFill>
                  <a:srgbClr val="1B539D"/>
                </a:solidFill>
                <a:latin typeface="微软雅黑" panose="020B0503020204020204" pitchFamily="34" charset="-122"/>
                <a:ea typeface="微软雅黑" panose="020B0503020204020204" pitchFamily="34" charset="-122"/>
              </a:rPr>
              <a:t>1</a:t>
            </a:r>
            <a:r>
              <a:rPr lang="zh-CN" altLang="en-US" sz="2400" b="1" kern="0" dirty="0" smtClean="0">
                <a:solidFill>
                  <a:srgbClr val="1B539D"/>
                </a:solidFill>
                <a:latin typeface="微软雅黑" panose="020B0503020204020204" pitchFamily="34" charset="-122"/>
                <a:ea typeface="微软雅黑" panose="020B0503020204020204" pitchFamily="34" charset="-122"/>
              </a:rPr>
              <a:t>、</a:t>
            </a:r>
            <a:r>
              <a:rPr lang="en-US" altLang="zh-CN" sz="2400" b="1" kern="0" dirty="0" smtClean="0">
                <a:solidFill>
                  <a:srgbClr val="1B539D"/>
                </a:solidFill>
                <a:latin typeface="微软雅黑" panose="020B0503020204020204" pitchFamily="34" charset="-122"/>
                <a:ea typeface="微软雅黑" panose="020B0503020204020204" pitchFamily="34" charset="-122"/>
              </a:rPr>
              <a:t>OKMS</a:t>
            </a:r>
            <a:r>
              <a:rPr lang="zh-CN" altLang="en-US" sz="2400" b="1" kern="0" dirty="0" smtClean="0">
                <a:solidFill>
                  <a:srgbClr val="1B539D"/>
                </a:solidFill>
                <a:latin typeface="微软雅黑" panose="020B0503020204020204" pitchFamily="34" charset="-122"/>
                <a:ea typeface="微软雅黑" panose="020B0503020204020204" pitchFamily="34" charset="-122"/>
              </a:rPr>
              <a:t>首页门户</a:t>
            </a:r>
          </a:p>
        </p:txBody>
      </p:sp>
      <p:cxnSp>
        <p:nvCxnSpPr>
          <p:cNvPr id="5" name="直接连接符 4"/>
          <p:cNvCxnSpPr/>
          <p:nvPr/>
        </p:nvCxnSpPr>
        <p:spPr>
          <a:xfrm>
            <a:off x="179512" y="627534"/>
            <a:ext cx="3456384" cy="0"/>
          </a:xfrm>
          <a:prstGeom prst="line">
            <a:avLst/>
          </a:prstGeom>
        </p:spPr>
        <p:style>
          <a:lnRef idx="1">
            <a:schemeClr val="accent4"/>
          </a:lnRef>
          <a:fillRef idx="0">
            <a:schemeClr val="accent4"/>
          </a:fillRef>
          <a:effectRef idx="0">
            <a:schemeClr val="accent4"/>
          </a:effectRef>
          <a:fontRef idx="minor">
            <a:schemeClr val="tx1"/>
          </a:fontRef>
        </p:style>
      </p:cxnSp>
      <p:sp>
        <p:nvSpPr>
          <p:cNvPr id="7" name="矩形 6"/>
          <p:cNvSpPr/>
          <p:nvPr/>
        </p:nvSpPr>
        <p:spPr>
          <a:xfrm>
            <a:off x="483835" y="1085501"/>
            <a:ext cx="3728125" cy="3539430"/>
          </a:xfrm>
          <a:prstGeom prst="rect">
            <a:avLst/>
          </a:prstGeom>
          <a:ln>
            <a:noFill/>
            <a:prstDash val="dash"/>
          </a:ln>
        </p:spPr>
        <p:txBody>
          <a:bodyPr wrap="square">
            <a:spAutoFit/>
          </a:bodyPr>
          <a:lstStyle/>
          <a:p>
            <a:pPr eaLnBrk="0" fontAlgn="auto" hangingPunct="0">
              <a:spcBef>
                <a:spcPts val="0"/>
              </a:spcBef>
              <a:spcAft>
                <a:spcPts val="0"/>
              </a:spcAft>
              <a:buFontTx/>
              <a:buNone/>
              <a:defRPr/>
            </a:pPr>
            <a:r>
              <a:rPr lang="zh-CN" altLang="en-US" sz="1600" b="1" kern="0" dirty="0" smtClean="0">
                <a:solidFill>
                  <a:srgbClr val="1B539D"/>
                </a:solidFill>
                <a:latin typeface="微软雅黑" panose="020B0503020204020204" pitchFamily="34" charset="-122"/>
                <a:ea typeface="微软雅黑" panose="020B0503020204020204" pitchFamily="34" charset="-122"/>
              </a:rPr>
              <a:t>       首页门户是整个平台的总入口，集成整合了各个子系统中，实现了统一身份认证和单点登录，根据具体机构单位的业务分类体系对知识资源进行多维度导航，并提供统一检索入口。</a:t>
            </a:r>
            <a:endParaRPr lang="en-US" altLang="zh-CN" sz="1600" b="1" kern="0" dirty="0" smtClean="0">
              <a:solidFill>
                <a:srgbClr val="1B539D"/>
              </a:solidFill>
              <a:latin typeface="微软雅黑" panose="020B0503020204020204" pitchFamily="34" charset="-122"/>
              <a:ea typeface="微软雅黑" panose="020B0503020204020204" pitchFamily="34" charset="-122"/>
            </a:endParaRPr>
          </a:p>
          <a:p>
            <a:pPr eaLnBrk="0" fontAlgn="auto" hangingPunct="0">
              <a:spcBef>
                <a:spcPts val="0"/>
              </a:spcBef>
              <a:spcAft>
                <a:spcPts val="0"/>
              </a:spcAft>
              <a:buFontTx/>
              <a:buNone/>
              <a:defRPr/>
            </a:pPr>
            <a:r>
              <a:rPr lang="en-US" altLang="zh-CN" sz="1600" b="1" kern="0" dirty="0" smtClean="0">
                <a:solidFill>
                  <a:srgbClr val="1B539D"/>
                </a:solidFill>
                <a:latin typeface="微软雅黑" panose="020B0503020204020204" pitchFamily="34" charset="-122"/>
                <a:ea typeface="微软雅黑" panose="020B0503020204020204" pitchFamily="34" charset="-122"/>
              </a:rPr>
              <a:t>1</a:t>
            </a:r>
            <a:r>
              <a:rPr lang="zh-CN" altLang="en-US" sz="1600" b="1" kern="0" dirty="0" smtClean="0">
                <a:solidFill>
                  <a:srgbClr val="1B539D"/>
                </a:solidFill>
                <a:latin typeface="微软雅黑" panose="020B0503020204020204" pitchFamily="34" charset="-122"/>
                <a:ea typeface="微软雅黑" panose="020B0503020204020204" pitchFamily="34" charset="-122"/>
              </a:rPr>
              <a:t>）各子系统导航</a:t>
            </a:r>
            <a:endParaRPr lang="en-US" altLang="zh-CN" sz="1600" b="1" kern="0" dirty="0" smtClean="0">
              <a:solidFill>
                <a:srgbClr val="1B539D"/>
              </a:solidFill>
              <a:latin typeface="微软雅黑" panose="020B0503020204020204" pitchFamily="34" charset="-122"/>
              <a:ea typeface="微软雅黑" panose="020B0503020204020204" pitchFamily="34" charset="-122"/>
            </a:endParaRPr>
          </a:p>
          <a:p>
            <a:pPr eaLnBrk="0" fontAlgn="auto" hangingPunct="0">
              <a:spcBef>
                <a:spcPts val="0"/>
              </a:spcBef>
              <a:spcAft>
                <a:spcPts val="0"/>
              </a:spcAft>
              <a:buFontTx/>
              <a:buNone/>
              <a:defRPr/>
            </a:pPr>
            <a:r>
              <a:rPr lang="en-US" altLang="zh-CN" sz="1600" b="1" kern="0" dirty="0" smtClean="0">
                <a:solidFill>
                  <a:srgbClr val="1B539D"/>
                </a:solidFill>
                <a:latin typeface="微软雅黑" panose="020B0503020204020204" pitchFamily="34" charset="-122"/>
                <a:ea typeface="微软雅黑" panose="020B0503020204020204" pitchFamily="34" charset="-122"/>
              </a:rPr>
              <a:t>2</a:t>
            </a:r>
            <a:r>
              <a:rPr lang="zh-CN" altLang="en-US" sz="1600" b="1" kern="0" dirty="0" smtClean="0">
                <a:solidFill>
                  <a:srgbClr val="1B539D"/>
                </a:solidFill>
                <a:latin typeface="微软雅黑" panose="020B0503020204020204" pitchFamily="34" charset="-122"/>
                <a:ea typeface="微软雅黑" panose="020B0503020204020204" pitchFamily="34" charset="-122"/>
              </a:rPr>
              <a:t>）机构知识导航和检索</a:t>
            </a:r>
            <a:endParaRPr lang="en-US" altLang="zh-CN" sz="1600" b="1" kern="0" dirty="0" smtClean="0">
              <a:solidFill>
                <a:srgbClr val="1B539D"/>
              </a:solidFill>
              <a:latin typeface="微软雅黑" panose="020B0503020204020204" pitchFamily="34" charset="-122"/>
              <a:ea typeface="微软雅黑" panose="020B0503020204020204" pitchFamily="34" charset="-122"/>
            </a:endParaRPr>
          </a:p>
          <a:p>
            <a:pPr eaLnBrk="0" fontAlgn="auto" hangingPunct="0">
              <a:spcBef>
                <a:spcPts val="0"/>
              </a:spcBef>
              <a:spcAft>
                <a:spcPts val="0"/>
              </a:spcAft>
              <a:buFontTx/>
              <a:buNone/>
              <a:defRPr/>
            </a:pPr>
            <a:r>
              <a:rPr lang="en-US" altLang="zh-CN" sz="1600" b="1" kern="0" dirty="0" smtClean="0">
                <a:solidFill>
                  <a:srgbClr val="1B539D"/>
                </a:solidFill>
                <a:latin typeface="微软雅黑" panose="020B0503020204020204" pitchFamily="34" charset="-122"/>
                <a:ea typeface="微软雅黑" panose="020B0503020204020204" pitchFamily="34" charset="-122"/>
              </a:rPr>
              <a:t>3</a:t>
            </a:r>
            <a:r>
              <a:rPr lang="zh-CN" altLang="en-US" sz="1600" b="1" kern="0" dirty="0" smtClean="0">
                <a:solidFill>
                  <a:srgbClr val="1B539D"/>
                </a:solidFill>
                <a:latin typeface="微软雅黑" panose="020B0503020204020204" pitchFamily="34" charset="-122"/>
                <a:ea typeface="微软雅黑" panose="020B0503020204020204" pitchFamily="34" charset="-122"/>
              </a:rPr>
              <a:t>）统一身份认证</a:t>
            </a:r>
            <a:endParaRPr lang="en-US" altLang="zh-CN" sz="1600" b="1" kern="0" dirty="0" smtClean="0">
              <a:solidFill>
                <a:srgbClr val="1B539D"/>
              </a:solidFill>
              <a:latin typeface="微软雅黑" panose="020B0503020204020204" pitchFamily="34" charset="-122"/>
              <a:ea typeface="微软雅黑" panose="020B0503020204020204" pitchFamily="34" charset="-122"/>
            </a:endParaRPr>
          </a:p>
          <a:p>
            <a:pPr eaLnBrk="0" fontAlgn="auto" hangingPunct="0">
              <a:spcBef>
                <a:spcPts val="0"/>
              </a:spcBef>
              <a:spcAft>
                <a:spcPts val="0"/>
              </a:spcAft>
              <a:buFontTx/>
              <a:buNone/>
              <a:defRPr/>
            </a:pPr>
            <a:r>
              <a:rPr lang="en-US" altLang="zh-CN" sz="1600" b="1" kern="0" dirty="0" smtClean="0">
                <a:solidFill>
                  <a:srgbClr val="1B539D"/>
                </a:solidFill>
                <a:latin typeface="微软雅黑" panose="020B0503020204020204" pitchFamily="34" charset="-122"/>
                <a:ea typeface="微软雅黑" panose="020B0503020204020204" pitchFamily="34" charset="-122"/>
              </a:rPr>
              <a:t>4</a:t>
            </a:r>
            <a:r>
              <a:rPr lang="zh-CN" altLang="en-US" sz="1600" b="1" kern="0" dirty="0" smtClean="0">
                <a:solidFill>
                  <a:srgbClr val="1B539D"/>
                </a:solidFill>
                <a:latin typeface="微软雅黑" panose="020B0503020204020204" pitchFamily="34" charset="-122"/>
                <a:ea typeface="微软雅黑" panose="020B0503020204020204" pitchFamily="34" charset="-122"/>
              </a:rPr>
              <a:t>）知识展示和统计：包括各子系统数据展示（项目、课程、问答等），知识排行、贡献排行</a:t>
            </a:r>
            <a:endParaRPr lang="en-US" altLang="zh-CN" sz="1600" b="1" kern="0" dirty="0" smtClean="0">
              <a:solidFill>
                <a:srgbClr val="1B539D"/>
              </a:solidFill>
              <a:latin typeface="微软雅黑" panose="020B0503020204020204" pitchFamily="34" charset="-122"/>
              <a:ea typeface="微软雅黑" panose="020B0503020204020204" pitchFamily="34" charset="-122"/>
            </a:endParaRPr>
          </a:p>
          <a:p>
            <a:pPr eaLnBrk="0" fontAlgn="auto" hangingPunct="0">
              <a:spcBef>
                <a:spcPts val="0"/>
              </a:spcBef>
              <a:spcAft>
                <a:spcPts val="0"/>
              </a:spcAft>
              <a:buFontTx/>
              <a:buNone/>
              <a:defRPr/>
            </a:pPr>
            <a:r>
              <a:rPr lang="en-US" altLang="zh-CN" sz="1600" b="1" kern="0" dirty="0">
                <a:solidFill>
                  <a:srgbClr val="1B539D"/>
                </a:solidFill>
                <a:latin typeface="微软雅黑" panose="020B0503020204020204" pitchFamily="34" charset="-122"/>
                <a:ea typeface="微软雅黑" panose="020B0503020204020204" pitchFamily="34" charset="-122"/>
              </a:rPr>
              <a:t>5</a:t>
            </a:r>
            <a:r>
              <a:rPr lang="zh-CN" altLang="en-US" sz="1600" b="1" kern="0" dirty="0" smtClean="0">
                <a:solidFill>
                  <a:srgbClr val="1B539D"/>
                </a:solidFill>
                <a:latin typeface="微软雅黑" panose="020B0503020204020204" pitchFamily="34" charset="-122"/>
                <a:ea typeface="微软雅黑" panose="020B0503020204020204" pitchFamily="34" charset="-122"/>
              </a:rPr>
              <a:t>）系统管理：通知公告、用户管理、部门管理、系统配置、日志管理、访问统计分析等</a:t>
            </a:r>
            <a:endParaRPr lang="zh-CN" altLang="en-US" sz="1600" b="1" kern="0" dirty="0">
              <a:solidFill>
                <a:srgbClr val="1B539D"/>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492070" y="796682"/>
            <a:ext cx="3971925" cy="3655868"/>
            <a:chOff x="2771775" y="1200080"/>
            <a:chExt cx="4438650" cy="4235450"/>
          </a:xfrm>
        </p:grpSpPr>
        <p:sp>
          <p:nvSpPr>
            <p:cNvPr id="8" name="MH_SubTitle_4"/>
            <p:cNvSpPr>
              <a:spLocks/>
            </p:cNvSpPr>
            <p:nvPr>
              <p:custDataLst>
                <p:tags r:id="rId1"/>
              </p:custDataLst>
            </p:nvPr>
          </p:nvSpPr>
          <p:spPr bwMode="auto">
            <a:xfrm>
              <a:off x="3238500" y="3825805"/>
              <a:ext cx="1747838" cy="1595438"/>
            </a:xfrm>
            <a:custGeom>
              <a:avLst/>
              <a:gdLst>
                <a:gd name="T0" fmla="*/ 2147483646 w 622"/>
                <a:gd name="T1" fmla="*/ 2147483646 h 568"/>
                <a:gd name="T2" fmla="*/ 2147483646 w 622"/>
                <a:gd name="T3" fmla="*/ 0 h 568"/>
                <a:gd name="T4" fmla="*/ 2147483646 w 622"/>
                <a:gd name="T5" fmla="*/ 2147483646 h 568"/>
                <a:gd name="T6" fmla="*/ 2147483646 w 622"/>
                <a:gd name="T7" fmla="*/ 2147483646 h 568"/>
                <a:gd name="T8" fmla="*/ 2147483646 w 622"/>
                <a:gd name="T9" fmla="*/ 2147483646 h 568"/>
                <a:gd name="T10" fmla="*/ 2147483646 w 622"/>
                <a:gd name="T11" fmla="*/ 2147483646 h 568"/>
                <a:gd name="T12" fmla="*/ 2147483646 w 622"/>
                <a:gd name="T13" fmla="*/ 2147483646 h 568"/>
                <a:gd name="T14" fmla="*/ 2147483646 w 622"/>
                <a:gd name="T15" fmla="*/ 2147483646 h 568"/>
                <a:gd name="T16" fmla="*/ 2147483646 w 622"/>
                <a:gd name="T17" fmla="*/ 2147483646 h 568"/>
                <a:gd name="T18" fmla="*/ 2147483646 w 622"/>
                <a:gd name="T19" fmla="*/ 2147483646 h 568"/>
                <a:gd name="T20" fmla="*/ 2147483646 w 622"/>
                <a:gd name="T21" fmla="*/ 2147483646 h 568"/>
                <a:gd name="T22" fmla="*/ 2147483646 w 622"/>
                <a:gd name="T23" fmla="*/ 2147483646 h 568"/>
                <a:gd name="T24" fmla="*/ 2147483646 w 622"/>
                <a:gd name="T25" fmla="*/ 2147483646 h 5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2"/>
                <a:gd name="T40" fmla="*/ 0 h 568"/>
                <a:gd name="T41" fmla="*/ 622 w 622"/>
                <a:gd name="T42" fmla="*/ 568 h 5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2" h="568">
                  <a:moveTo>
                    <a:pt x="583" y="130"/>
                  </a:moveTo>
                  <a:cubicBezTo>
                    <a:pt x="506" y="116"/>
                    <a:pt x="441" y="67"/>
                    <a:pt x="404" y="0"/>
                  </a:cubicBezTo>
                  <a:cubicBezTo>
                    <a:pt x="381" y="25"/>
                    <a:pt x="347" y="43"/>
                    <a:pt x="314" y="43"/>
                  </a:cubicBezTo>
                  <a:cubicBezTo>
                    <a:pt x="131" y="43"/>
                    <a:pt x="131" y="43"/>
                    <a:pt x="131" y="43"/>
                  </a:cubicBezTo>
                  <a:cubicBezTo>
                    <a:pt x="59" y="95"/>
                    <a:pt x="59" y="95"/>
                    <a:pt x="59" y="95"/>
                  </a:cubicBezTo>
                  <a:cubicBezTo>
                    <a:pt x="20" y="123"/>
                    <a:pt x="0" y="184"/>
                    <a:pt x="15" y="230"/>
                  </a:cubicBezTo>
                  <a:cubicBezTo>
                    <a:pt x="98" y="485"/>
                    <a:pt x="98" y="485"/>
                    <a:pt x="98" y="485"/>
                  </a:cubicBezTo>
                  <a:cubicBezTo>
                    <a:pt x="113" y="531"/>
                    <a:pt x="165" y="568"/>
                    <a:pt x="213" y="568"/>
                  </a:cubicBezTo>
                  <a:cubicBezTo>
                    <a:pt x="481" y="568"/>
                    <a:pt x="481" y="568"/>
                    <a:pt x="481" y="568"/>
                  </a:cubicBezTo>
                  <a:cubicBezTo>
                    <a:pt x="529" y="568"/>
                    <a:pt x="581" y="531"/>
                    <a:pt x="596" y="485"/>
                  </a:cubicBezTo>
                  <a:cubicBezTo>
                    <a:pt x="622" y="404"/>
                    <a:pt x="622" y="404"/>
                    <a:pt x="622" y="404"/>
                  </a:cubicBezTo>
                  <a:cubicBezTo>
                    <a:pt x="567" y="234"/>
                    <a:pt x="567" y="234"/>
                    <a:pt x="567" y="234"/>
                  </a:cubicBezTo>
                  <a:cubicBezTo>
                    <a:pt x="556" y="201"/>
                    <a:pt x="563" y="161"/>
                    <a:pt x="583" y="130"/>
                  </a:cubicBezTo>
                </a:path>
              </a:pathLst>
            </a:custGeom>
            <a:solidFill>
              <a:srgbClr val="F58344"/>
            </a:solidFill>
            <a:ln>
              <a:noFill/>
            </a:ln>
            <a:extLst>
              <a:ext uri="{91240B29-F687-4F45-9708-019B960494DF}">
                <a14:hiddenLine xmlns:a14="http://schemas.microsoft.com/office/drawing/2010/main" w="9525">
                  <a:solidFill>
                    <a:srgbClr val="000000"/>
                  </a:solidFill>
                  <a:round/>
                  <a:headEnd/>
                  <a:tailEnd/>
                </a14:hiddenLine>
              </a:ext>
            </a:extLst>
          </p:spPr>
          <p:txBody>
            <a:bodyPr lIns="216000" tIns="540000" rIns="216000" bIns="0"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lnSpc>
                  <a:spcPct val="110000"/>
                </a:lnSpc>
              </a:pPr>
              <a:r>
                <a:rPr lang="zh-CN" altLang="en-US" sz="1600" b="1" dirty="0" smtClean="0">
                  <a:solidFill>
                    <a:schemeClr val="bg1"/>
                  </a:solidFill>
                  <a:latin typeface="幼圆" pitchFamily="49" charset="-122"/>
                  <a:ea typeface="幼圆" pitchFamily="49" charset="-122"/>
                </a:rPr>
                <a:t>知识展示及统计</a:t>
              </a:r>
              <a:endParaRPr lang="zh-CN" altLang="en-US" sz="1600" b="1" dirty="0">
                <a:solidFill>
                  <a:schemeClr val="bg1"/>
                </a:solidFill>
                <a:latin typeface="幼圆" pitchFamily="49" charset="-122"/>
                <a:ea typeface="幼圆" pitchFamily="49" charset="-122"/>
              </a:endParaRPr>
            </a:p>
          </p:txBody>
        </p:sp>
        <p:sp>
          <p:nvSpPr>
            <p:cNvPr id="9" name="MH_SubTitle_5"/>
            <p:cNvSpPr>
              <a:spLocks/>
            </p:cNvSpPr>
            <p:nvPr>
              <p:custDataLst>
                <p:tags r:id="rId2"/>
              </p:custDataLst>
            </p:nvPr>
          </p:nvSpPr>
          <p:spPr bwMode="auto">
            <a:xfrm>
              <a:off x="2771775" y="2101780"/>
              <a:ext cx="1704975" cy="1854200"/>
            </a:xfrm>
            <a:custGeom>
              <a:avLst/>
              <a:gdLst>
                <a:gd name="T0" fmla="*/ 2147483646 w 607"/>
                <a:gd name="T1" fmla="*/ 2147483646 h 660"/>
                <a:gd name="T2" fmla="*/ 2147483646 w 607"/>
                <a:gd name="T3" fmla="*/ 2147483646 h 660"/>
                <a:gd name="T4" fmla="*/ 2147483646 w 607"/>
                <a:gd name="T5" fmla="*/ 2147483646 h 660"/>
                <a:gd name="T6" fmla="*/ 2147483646 w 607"/>
                <a:gd name="T7" fmla="*/ 2147483646 h 660"/>
                <a:gd name="T8" fmla="*/ 2147483646 w 607"/>
                <a:gd name="T9" fmla="*/ 2147483646 h 660"/>
                <a:gd name="T10" fmla="*/ 2147483646 w 607"/>
                <a:gd name="T11" fmla="*/ 2147483646 h 660"/>
                <a:gd name="T12" fmla="*/ 2147483646 w 607"/>
                <a:gd name="T13" fmla="*/ 2147483646 h 660"/>
                <a:gd name="T14" fmla="*/ 2147483646 w 607"/>
                <a:gd name="T15" fmla="*/ 2147483646 h 660"/>
                <a:gd name="T16" fmla="*/ 2147483646 w 607"/>
                <a:gd name="T17" fmla="*/ 2147483646 h 660"/>
                <a:gd name="T18" fmla="*/ 2147483646 w 607"/>
                <a:gd name="T19" fmla="*/ 2147483646 h 660"/>
                <a:gd name="T20" fmla="*/ 2147483646 w 607"/>
                <a:gd name="T21" fmla="*/ 2147483646 h 660"/>
                <a:gd name="T22" fmla="*/ 2147483646 w 607"/>
                <a:gd name="T23" fmla="*/ 2147483646 h 660"/>
                <a:gd name="T24" fmla="*/ 2147483646 w 607"/>
                <a:gd name="T25" fmla="*/ 2147483646 h 660"/>
                <a:gd name="T26" fmla="*/ 2147483646 w 607"/>
                <a:gd name="T27" fmla="*/ 2147483646 h 660"/>
                <a:gd name="T28" fmla="*/ 2147483646 w 607"/>
                <a:gd name="T29" fmla="*/ 2147483646 h 6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7"/>
                <a:gd name="T46" fmla="*/ 0 h 660"/>
                <a:gd name="T47" fmla="*/ 607 w 607"/>
                <a:gd name="T48" fmla="*/ 660 h 6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7" h="660">
                  <a:moveTo>
                    <a:pt x="540" y="496"/>
                  </a:moveTo>
                  <a:cubicBezTo>
                    <a:pt x="540" y="430"/>
                    <a:pt x="565" y="369"/>
                    <a:pt x="607" y="324"/>
                  </a:cubicBezTo>
                  <a:cubicBezTo>
                    <a:pt x="579" y="309"/>
                    <a:pt x="555" y="284"/>
                    <a:pt x="546" y="255"/>
                  </a:cubicBezTo>
                  <a:cubicBezTo>
                    <a:pt x="490" y="81"/>
                    <a:pt x="490" y="81"/>
                    <a:pt x="490" y="81"/>
                  </a:cubicBezTo>
                  <a:cubicBezTo>
                    <a:pt x="418" y="29"/>
                    <a:pt x="418" y="29"/>
                    <a:pt x="418" y="29"/>
                  </a:cubicBezTo>
                  <a:cubicBezTo>
                    <a:pt x="378" y="0"/>
                    <a:pt x="314" y="0"/>
                    <a:pt x="275" y="29"/>
                  </a:cubicBezTo>
                  <a:cubicBezTo>
                    <a:pt x="59" y="186"/>
                    <a:pt x="59" y="186"/>
                    <a:pt x="59" y="186"/>
                  </a:cubicBezTo>
                  <a:cubicBezTo>
                    <a:pt x="20" y="214"/>
                    <a:pt x="0" y="275"/>
                    <a:pt x="15" y="321"/>
                  </a:cubicBezTo>
                  <a:cubicBezTo>
                    <a:pt x="98" y="576"/>
                    <a:pt x="98" y="576"/>
                    <a:pt x="98" y="576"/>
                  </a:cubicBezTo>
                  <a:cubicBezTo>
                    <a:pt x="112" y="622"/>
                    <a:pt x="164" y="660"/>
                    <a:pt x="213" y="660"/>
                  </a:cubicBezTo>
                  <a:cubicBezTo>
                    <a:pt x="297" y="660"/>
                    <a:pt x="297" y="660"/>
                    <a:pt x="297" y="660"/>
                  </a:cubicBezTo>
                  <a:cubicBezTo>
                    <a:pt x="480" y="660"/>
                    <a:pt x="480" y="660"/>
                    <a:pt x="480" y="660"/>
                  </a:cubicBezTo>
                  <a:cubicBezTo>
                    <a:pt x="513" y="660"/>
                    <a:pt x="547" y="642"/>
                    <a:pt x="570" y="617"/>
                  </a:cubicBezTo>
                  <a:cubicBezTo>
                    <a:pt x="557" y="592"/>
                    <a:pt x="548" y="565"/>
                    <a:pt x="543" y="537"/>
                  </a:cubicBezTo>
                  <a:cubicBezTo>
                    <a:pt x="541" y="523"/>
                    <a:pt x="540" y="510"/>
                    <a:pt x="540" y="496"/>
                  </a:cubicBezTo>
                </a:path>
              </a:pathLst>
            </a:custGeom>
            <a:solidFill>
              <a:srgbClr val="DD3645"/>
            </a:solidFill>
            <a:ln>
              <a:noFill/>
            </a:ln>
            <a:extLst>
              <a:ext uri="{91240B29-F687-4F45-9708-019B960494DF}">
                <a14:hiddenLine xmlns:a14="http://schemas.microsoft.com/office/drawing/2010/main" w="9525">
                  <a:solidFill>
                    <a:srgbClr val="000000"/>
                  </a:solidFill>
                  <a:round/>
                  <a:headEnd/>
                  <a:tailEnd/>
                </a14:hiddenLine>
              </a:ext>
            </a:extLst>
          </p:spPr>
          <p:txBody>
            <a:bodyPr lIns="216000" tIns="504000" rIns="216000" bIns="0" anchor="ctr" anchorCtr="1"/>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lnSpc>
                  <a:spcPct val="110000"/>
                </a:lnSpc>
              </a:pPr>
              <a:r>
                <a:rPr lang="zh-CN" altLang="en-US" sz="1600" b="1" dirty="0" smtClean="0">
                  <a:solidFill>
                    <a:schemeClr val="bg1"/>
                  </a:solidFill>
                  <a:latin typeface="幼圆" pitchFamily="49" charset="-122"/>
                  <a:ea typeface="幼圆" pitchFamily="49" charset="-122"/>
                </a:rPr>
                <a:t>系统管理</a:t>
              </a:r>
              <a:endParaRPr lang="zh-CN" altLang="en-US" sz="1600" b="1" dirty="0">
                <a:solidFill>
                  <a:schemeClr val="bg1"/>
                </a:solidFill>
                <a:latin typeface="幼圆" pitchFamily="49" charset="-122"/>
                <a:ea typeface="幼圆" pitchFamily="49" charset="-122"/>
              </a:endParaRPr>
            </a:p>
          </p:txBody>
        </p:sp>
        <p:sp>
          <p:nvSpPr>
            <p:cNvPr id="10" name="MH_SubTitle_3"/>
            <p:cNvSpPr>
              <a:spLocks/>
            </p:cNvSpPr>
            <p:nvPr>
              <p:custDataLst>
                <p:tags r:id="rId3"/>
              </p:custDataLst>
            </p:nvPr>
          </p:nvSpPr>
          <p:spPr bwMode="auto">
            <a:xfrm>
              <a:off x="4781550" y="3848030"/>
              <a:ext cx="1936750" cy="1587500"/>
            </a:xfrm>
            <a:custGeom>
              <a:avLst/>
              <a:gdLst>
                <a:gd name="T0" fmla="*/ 2147483646 w 689"/>
                <a:gd name="T1" fmla="*/ 2147483646 h 565"/>
                <a:gd name="T2" fmla="*/ 2147483646 w 689"/>
                <a:gd name="T3" fmla="*/ 2147483646 h 565"/>
                <a:gd name="T4" fmla="*/ 2147483646 w 689"/>
                <a:gd name="T5" fmla="*/ 2147483646 h 565"/>
                <a:gd name="T6" fmla="*/ 2147483646 w 689"/>
                <a:gd name="T7" fmla="*/ 0 h 565"/>
                <a:gd name="T8" fmla="*/ 2147483646 w 689"/>
                <a:gd name="T9" fmla="*/ 2147483646 h 565"/>
                <a:gd name="T10" fmla="*/ 2147483646 w 689"/>
                <a:gd name="T11" fmla="*/ 2147483646 h 565"/>
                <a:gd name="T12" fmla="*/ 2147483646 w 689"/>
                <a:gd name="T13" fmla="*/ 2147483646 h 565"/>
                <a:gd name="T14" fmla="*/ 2147483646 w 689"/>
                <a:gd name="T15" fmla="*/ 2147483646 h 565"/>
                <a:gd name="T16" fmla="*/ 2147483646 w 689"/>
                <a:gd name="T17" fmla="*/ 2147483646 h 565"/>
                <a:gd name="T18" fmla="*/ 2147483646 w 689"/>
                <a:gd name="T19" fmla="*/ 2147483646 h 565"/>
                <a:gd name="T20" fmla="*/ 2147483646 w 689"/>
                <a:gd name="T21" fmla="*/ 2147483646 h 565"/>
                <a:gd name="T22" fmla="*/ 2147483646 w 689"/>
                <a:gd name="T23" fmla="*/ 2147483646 h 565"/>
                <a:gd name="T24" fmla="*/ 2147483646 w 689"/>
                <a:gd name="T25" fmla="*/ 2147483646 h 565"/>
                <a:gd name="T26" fmla="*/ 2147483646 w 689"/>
                <a:gd name="T27" fmla="*/ 2147483646 h 565"/>
                <a:gd name="T28" fmla="*/ 2147483646 w 689"/>
                <a:gd name="T29" fmla="*/ 2147483646 h 5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9"/>
                <a:gd name="T46" fmla="*/ 0 h 565"/>
                <a:gd name="T47" fmla="*/ 689 w 689"/>
                <a:gd name="T48" fmla="*/ 565 h 5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9" h="565">
                  <a:moveTo>
                    <a:pt x="630" y="91"/>
                  </a:moveTo>
                  <a:cubicBezTo>
                    <a:pt x="562" y="41"/>
                    <a:pt x="562" y="41"/>
                    <a:pt x="562" y="41"/>
                  </a:cubicBezTo>
                  <a:cubicBezTo>
                    <a:pt x="383" y="41"/>
                    <a:pt x="383" y="41"/>
                    <a:pt x="383" y="41"/>
                  </a:cubicBezTo>
                  <a:cubicBezTo>
                    <a:pt x="351" y="41"/>
                    <a:pt x="317" y="24"/>
                    <a:pt x="294" y="0"/>
                  </a:cubicBezTo>
                  <a:cubicBezTo>
                    <a:pt x="255" y="65"/>
                    <a:pt x="189" y="112"/>
                    <a:pt x="110" y="124"/>
                  </a:cubicBezTo>
                  <a:cubicBezTo>
                    <a:pt x="98" y="125"/>
                    <a:pt x="86" y="126"/>
                    <a:pt x="73" y="126"/>
                  </a:cubicBezTo>
                  <a:cubicBezTo>
                    <a:pt x="57" y="126"/>
                    <a:pt x="42" y="125"/>
                    <a:pt x="27" y="122"/>
                  </a:cubicBezTo>
                  <a:cubicBezTo>
                    <a:pt x="7" y="153"/>
                    <a:pt x="0" y="193"/>
                    <a:pt x="11" y="226"/>
                  </a:cubicBezTo>
                  <a:cubicBezTo>
                    <a:pt x="66" y="396"/>
                    <a:pt x="66" y="396"/>
                    <a:pt x="66" y="396"/>
                  </a:cubicBezTo>
                  <a:cubicBezTo>
                    <a:pt x="94" y="481"/>
                    <a:pt x="94" y="481"/>
                    <a:pt x="94" y="481"/>
                  </a:cubicBezTo>
                  <a:cubicBezTo>
                    <a:pt x="109" y="527"/>
                    <a:pt x="160" y="565"/>
                    <a:pt x="209" y="565"/>
                  </a:cubicBezTo>
                  <a:cubicBezTo>
                    <a:pt x="477" y="565"/>
                    <a:pt x="477" y="565"/>
                    <a:pt x="477" y="565"/>
                  </a:cubicBezTo>
                  <a:cubicBezTo>
                    <a:pt x="525" y="565"/>
                    <a:pt x="577" y="527"/>
                    <a:pt x="592" y="481"/>
                  </a:cubicBezTo>
                  <a:cubicBezTo>
                    <a:pt x="674" y="226"/>
                    <a:pt x="674" y="226"/>
                    <a:pt x="674" y="226"/>
                  </a:cubicBezTo>
                  <a:cubicBezTo>
                    <a:pt x="689" y="180"/>
                    <a:pt x="669" y="119"/>
                    <a:pt x="630" y="91"/>
                  </a:cubicBezTo>
                </a:path>
              </a:pathLst>
            </a:custGeom>
            <a:solidFill>
              <a:srgbClr val="AAD825"/>
            </a:solidFill>
            <a:ln>
              <a:noFill/>
            </a:ln>
            <a:extLst>
              <a:ext uri="{91240B29-F687-4F45-9708-019B960494DF}">
                <a14:hiddenLine xmlns:a14="http://schemas.microsoft.com/office/drawing/2010/main" w="9525">
                  <a:solidFill>
                    <a:srgbClr val="000000"/>
                  </a:solidFill>
                  <a:round/>
                  <a:headEnd/>
                  <a:tailEnd/>
                </a14:hiddenLine>
              </a:ext>
            </a:extLst>
          </p:spPr>
          <p:txBody>
            <a:bodyPr lIns="216000" tIns="540000" rIns="216000" bIns="0"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lnSpc>
                  <a:spcPct val="110000"/>
                </a:lnSpc>
              </a:pPr>
              <a:r>
                <a:rPr lang="zh-CN" altLang="en-US" sz="1600" b="1" dirty="0" smtClean="0">
                  <a:solidFill>
                    <a:schemeClr val="bg1"/>
                  </a:solidFill>
                  <a:latin typeface="幼圆" pitchFamily="49" charset="-122"/>
                  <a:ea typeface="幼圆" pitchFamily="49" charset="-122"/>
                </a:rPr>
                <a:t>统一身份认证</a:t>
              </a:r>
              <a:endParaRPr lang="zh-CN" altLang="en-US" sz="1600" b="1" dirty="0">
                <a:solidFill>
                  <a:schemeClr val="bg1"/>
                </a:solidFill>
                <a:latin typeface="幼圆" pitchFamily="49" charset="-122"/>
                <a:ea typeface="幼圆" pitchFamily="49" charset="-122"/>
              </a:endParaRPr>
            </a:p>
          </p:txBody>
        </p:sp>
        <p:sp>
          <p:nvSpPr>
            <p:cNvPr id="11" name="MH_SubTitle_1"/>
            <p:cNvSpPr>
              <a:spLocks/>
            </p:cNvSpPr>
            <p:nvPr>
              <p:custDataLst>
                <p:tags r:id="rId4"/>
              </p:custDataLst>
            </p:nvPr>
          </p:nvSpPr>
          <p:spPr bwMode="auto">
            <a:xfrm>
              <a:off x="4021138" y="1200080"/>
              <a:ext cx="1951037" cy="1811338"/>
            </a:xfrm>
            <a:custGeom>
              <a:avLst/>
              <a:gdLst>
                <a:gd name="T0" fmla="*/ 2147483646 w 694"/>
                <a:gd name="T1" fmla="*/ 2147483646 h 645"/>
                <a:gd name="T2" fmla="*/ 2147483646 w 694"/>
                <a:gd name="T3" fmla="*/ 2147483646 h 645"/>
                <a:gd name="T4" fmla="*/ 2147483646 w 694"/>
                <a:gd name="T5" fmla="*/ 2147483646 h 645"/>
                <a:gd name="T6" fmla="*/ 2147483646 w 694"/>
                <a:gd name="T7" fmla="*/ 2147483646 h 645"/>
                <a:gd name="T8" fmla="*/ 2147483646 w 694"/>
                <a:gd name="T9" fmla="*/ 2147483646 h 645"/>
                <a:gd name="T10" fmla="*/ 2147483646 w 694"/>
                <a:gd name="T11" fmla="*/ 2147483646 h 645"/>
                <a:gd name="T12" fmla="*/ 2147483646 w 694"/>
                <a:gd name="T13" fmla="*/ 2147483646 h 645"/>
                <a:gd name="T14" fmla="*/ 2147483646 w 694"/>
                <a:gd name="T15" fmla="*/ 2147483646 h 645"/>
                <a:gd name="T16" fmla="*/ 2147483646 w 694"/>
                <a:gd name="T17" fmla="*/ 2147483646 h 645"/>
                <a:gd name="T18" fmla="*/ 2147483646 w 694"/>
                <a:gd name="T19" fmla="*/ 2147483646 h 645"/>
                <a:gd name="T20" fmla="*/ 2147483646 w 694"/>
                <a:gd name="T21" fmla="*/ 2147483646 h 645"/>
                <a:gd name="T22" fmla="*/ 2147483646 w 694"/>
                <a:gd name="T23" fmla="*/ 2147483646 h 645"/>
                <a:gd name="T24" fmla="*/ 2147483646 w 694"/>
                <a:gd name="T25" fmla="*/ 2147483646 h 645"/>
                <a:gd name="T26" fmla="*/ 2147483646 w 694"/>
                <a:gd name="T27" fmla="*/ 2147483646 h 645"/>
                <a:gd name="T28" fmla="*/ 2147483646 w 694"/>
                <a:gd name="T29" fmla="*/ 2147483646 h 645"/>
                <a:gd name="T30" fmla="*/ 2147483646 w 694"/>
                <a:gd name="T31" fmla="*/ 2147483646 h 6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4"/>
                <a:gd name="T49" fmla="*/ 0 h 645"/>
                <a:gd name="T50" fmla="*/ 694 w 694"/>
                <a:gd name="T51" fmla="*/ 645 h 6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4" h="645">
                  <a:moveTo>
                    <a:pt x="635" y="186"/>
                  </a:moveTo>
                  <a:cubicBezTo>
                    <a:pt x="418" y="29"/>
                    <a:pt x="418" y="29"/>
                    <a:pt x="418" y="29"/>
                  </a:cubicBezTo>
                  <a:cubicBezTo>
                    <a:pt x="379" y="0"/>
                    <a:pt x="315" y="0"/>
                    <a:pt x="276" y="29"/>
                  </a:cubicBezTo>
                  <a:cubicBezTo>
                    <a:pt x="59" y="186"/>
                    <a:pt x="59" y="186"/>
                    <a:pt x="59" y="186"/>
                  </a:cubicBezTo>
                  <a:cubicBezTo>
                    <a:pt x="20" y="215"/>
                    <a:pt x="0" y="275"/>
                    <a:pt x="15" y="321"/>
                  </a:cubicBezTo>
                  <a:cubicBezTo>
                    <a:pt x="42" y="402"/>
                    <a:pt x="42" y="402"/>
                    <a:pt x="42" y="402"/>
                  </a:cubicBezTo>
                  <a:cubicBezTo>
                    <a:pt x="98" y="576"/>
                    <a:pt x="98" y="576"/>
                    <a:pt x="98" y="576"/>
                  </a:cubicBezTo>
                  <a:cubicBezTo>
                    <a:pt x="107" y="605"/>
                    <a:pt x="131" y="630"/>
                    <a:pt x="159" y="645"/>
                  </a:cubicBezTo>
                  <a:cubicBezTo>
                    <a:pt x="180" y="622"/>
                    <a:pt x="205" y="603"/>
                    <a:pt x="233" y="589"/>
                  </a:cubicBezTo>
                  <a:cubicBezTo>
                    <a:pt x="268" y="572"/>
                    <a:pt x="306" y="562"/>
                    <a:pt x="347" y="562"/>
                  </a:cubicBezTo>
                  <a:cubicBezTo>
                    <a:pt x="387" y="562"/>
                    <a:pt x="424" y="571"/>
                    <a:pt x="458" y="587"/>
                  </a:cubicBezTo>
                  <a:cubicBezTo>
                    <a:pt x="487" y="601"/>
                    <a:pt x="514" y="621"/>
                    <a:pt x="535" y="645"/>
                  </a:cubicBezTo>
                  <a:cubicBezTo>
                    <a:pt x="563" y="630"/>
                    <a:pt x="587" y="605"/>
                    <a:pt x="596" y="576"/>
                  </a:cubicBezTo>
                  <a:cubicBezTo>
                    <a:pt x="651" y="406"/>
                    <a:pt x="651" y="406"/>
                    <a:pt x="651" y="406"/>
                  </a:cubicBezTo>
                  <a:cubicBezTo>
                    <a:pt x="679" y="321"/>
                    <a:pt x="679" y="321"/>
                    <a:pt x="679" y="321"/>
                  </a:cubicBezTo>
                  <a:cubicBezTo>
                    <a:pt x="694" y="275"/>
                    <a:pt x="674" y="215"/>
                    <a:pt x="635" y="186"/>
                  </a:cubicBez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lIns="216000" tIns="288000" rIns="216000" bIns="0" anchor="ctr" anchorCtr="1"/>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lnSpc>
                  <a:spcPct val="110000"/>
                </a:lnSpc>
              </a:pPr>
              <a:r>
                <a:rPr lang="zh-CN" altLang="en-US" sz="1600" b="1" dirty="0" smtClean="0">
                  <a:solidFill>
                    <a:schemeClr val="bg1"/>
                  </a:solidFill>
                  <a:latin typeface="幼圆" pitchFamily="49" charset="-122"/>
                  <a:ea typeface="幼圆" pitchFamily="49" charset="-122"/>
                </a:rPr>
                <a:t>各子系统集成导航</a:t>
              </a:r>
              <a:endParaRPr lang="zh-CN" altLang="en-US" sz="1600" b="1" dirty="0">
                <a:solidFill>
                  <a:schemeClr val="bg1"/>
                </a:solidFill>
                <a:latin typeface="幼圆" pitchFamily="49" charset="-122"/>
                <a:ea typeface="幼圆" pitchFamily="49" charset="-122"/>
              </a:endParaRPr>
            </a:p>
          </p:txBody>
        </p:sp>
        <p:sp>
          <p:nvSpPr>
            <p:cNvPr id="12" name="MH_SubTitle_2"/>
            <p:cNvSpPr>
              <a:spLocks/>
            </p:cNvSpPr>
            <p:nvPr>
              <p:custDataLst>
                <p:tags r:id="rId5"/>
              </p:custDataLst>
            </p:nvPr>
          </p:nvSpPr>
          <p:spPr bwMode="auto">
            <a:xfrm>
              <a:off x="5516563" y="2120830"/>
              <a:ext cx="1693862" cy="1852613"/>
            </a:xfrm>
            <a:custGeom>
              <a:avLst/>
              <a:gdLst>
                <a:gd name="T0" fmla="*/ 2147483646 w 603"/>
                <a:gd name="T1" fmla="*/ 2147483646 h 659"/>
                <a:gd name="T2" fmla="*/ 2147483646 w 603"/>
                <a:gd name="T3" fmla="*/ 2147483646 h 659"/>
                <a:gd name="T4" fmla="*/ 2147483646 w 603"/>
                <a:gd name="T5" fmla="*/ 2147483646 h 659"/>
                <a:gd name="T6" fmla="*/ 2147483646 w 603"/>
                <a:gd name="T7" fmla="*/ 2147483646 h 659"/>
                <a:gd name="T8" fmla="*/ 2147483646 w 603"/>
                <a:gd name="T9" fmla="*/ 2147483646 h 659"/>
                <a:gd name="T10" fmla="*/ 0 w 603"/>
                <a:gd name="T11" fmla="*/ 2147483646 h 659"/>
                <a:gd name="T12" fmla="*/ 2147483646 w 603"/>
                <a:gd name="T13" fmla="*/ 2147483646 h 659"/>
                <a:gd name="T14" fmla="*/ 2147483646 w 603"/>
                <a:gd name="T15" fmla="*/ 2147483646 h 659"/>
                <a:gd name="T16" fmla="*/ 2147483646 w 603"/>
                <a:gd name="T17" fmla="*/ 2147483646 h 659"/>
                <a:gd name="T18" fmla="*/ 2147483646 w 603"/>
                <a:gd name="T19" fmla="*/ 2147483646 h 659"/>
                <a:gd name="T20" fmla="*/ 2147483646 w 603"/>
                <a:gd name="T21" fmla="*/ 2147483646 h 659"/>
                <a:gd name="T22" fmla="*/ 2147483646 w 603"/>
                <a:gd name="T23" fmla="*/ 2147483646 h 659"/>
                <a:gd name="T24" fmla="*/ 2147483646 w 603"/>
                <a:gd name="T25" fmla="*/ 2147483646 h 659"/>
                <a:gd name="T26" fmla="*/ 2147483646 w 603"/>
                <a:gd name="T27" fmla="*/ 2147483646 h 659"/>
                <a:gd name="T28" fmla="*/ 2147483646 w 603"/>
                <a:gd name="T29" fmla="*/ 2147483646 h 6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3"/>
                <a:gd name="T46" fmla="*/ 0 h 659"/>
                <a:gd name="T47" fmla="*/ 603 w 603"/>
                <a:gd name="T48" fmla="*/ 659 h 6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3" h="659">
                  <a:moveTo>
                    <a:pt x="544" y="186"/>
                  </a:moveTo>
                  <a:cubicBezTo>
                    <a:pt x="327" y="28"/>
                    <a:pt x="327" y="28"/>
                    <a:pt x="327" y="28"/>
                  </a:cubicBezTo>
                  <a:cubicBezTo>
                    <a:pt x="288" y="0"/>
                    <a:pt x="224" y="0"/>
                    <a:pt x="185" y="28"/>
                  </a:cubicBezTo>
                  <a:cubicBezTo>
                    <a:pt x="116" y="78"/>
                    <a:pt x="116" y="78"/>
                    <a:pt x="116" y="78"/>
                  </a:cubicBezTo>
                  <a:cubicBezTo>
                    <a:pt x="61" y="248"/>
                    <a:pt x="61" y="248"/>
                    <a:pt x="61" y="248"/>
                  </a:cubicBezTo>
                  <a:cubicBezTo>
                    <a:pt x="52" y="277"/>
                    <a:pt x="28" y="302"/>
                    <a:pt x="0" y="317"/>
                  </a:cubicBezTo>
                  <a:cubicBezTo>
                    <a:pt x="42" y="362"/>
                    <a:pt x="67" y="423"/>
                    <a:pt x="67" y="489"/>
                  </a:cubicBezTo>
                  <a:cubicBezTo>
                    <a:pt x="67" y="504"/>
                    <a:pt x="66" y="518"/>
                    <a:pt x="64" y="531"/>
                  </a:cubicBezTo>
                  <a:cubicBezTo>
                    <a:pt x="59" y="562"/>
                    <a:pt x="48" y="591"/>
                    <a:pt x="33" y="618"/>
                  </a:cubicBezTo>
                  <a:cubicBezTo>
                    <a:pt x="56" y="642"/>
                    <a:pt x="90" y="659"/>
                    <a:pt x="122" y="659"/>
                  </a:cubicBezTo>
                  <a:cubicBezTo>
                    <a:pt x="301" y="659"/>
                    <a:pt x="301" y="659"/>
                    <a:pt x="301" y="659"/>
                  </a:cubicBezTo>
                  <a:cubicBezTo>
                    <a:pt x="390" y="659"/>
                    <a:pt x="390" y="659"/>
                    <a:pt x="390" y="659"/>
                  </a:cubicBezTo>
                  <a:cubicBezTo>
                    <a:pt x="438" y="659"/>
                    <a:pt x="490" y="622"/>
                    <a:pt x="505" y="576"/>
                  </a:cubicBezTo>
                  <a:cubicBezTo>
                    <a:pt x="588" y="321"/>
                    <a:pt x="588" y="321"/>
                    <a:pt x="588" y="321"/>
                  </a:cubicBezTo>
                  <a:cubicBezTo>
                    <a:pt x="603" y="275"/>
                    <a:pt x="583" y="214"/>
                    <a:pt x="544" y="186"/>
                  </a:cubicBezTo>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lIns="216000" tIns="504000" rIns="216000" bIns="0" anchor="ctr" anchorCtr="1"/>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lnSpc>
                  <a:spcPct val="110000"/>
                </a:lnSpc>
              </a:pPr>
              <a:r>
                <a:rPr lang="zh-CN" altLang="en-US" sz="1600" b="1" dirty="0" smtClean="0">
                  <a:solidFill>
                    <a:schemeClr val="bg1"/>
                  </a:solidFill>
                  <a:latin typeface="幼圆" pitchFamily="49" charset="-122"/>
                  <a:ea typeface="幼圆" pitchFamily="49" charset="-122"/>
                </a:rPr>
                <a:t>知识导航和检索</a:t>
              </a:r>
              <a:endParaRPr lang="zh-CN" altLang="en-US" sz="1600" b="1" dirty="0">
                <a:solidFill>
                  <a:schemeClr val="bg1"/>
                </a:solidFill>
                <a:latin typeface="幼圆" pitchFamily="49" charset="-122"/>
                <a:ea typeface="幼圆" pitchFamily="49" charset="-122"/>
              </a:endParaRPr>
            </a:p>
          </p:txBody>
        </p:sp>
        <p:sp>
          <p:nvSpPr>
            <p:cNvPr id="13" name="MH_Other_1"/>
            <p:cNvSpPr txBox="1">
              <a:spLocks noChangeArrowheads="1"/>
            </p:cNvSpPr>
            <p:nvPr>
              <p:custDataLst>
                <p:tags r:id="rId6"/>
              </p:custDataLst>
            </p:nvPr>
          </p:nvSpPr>
          <p:spPr bwMode="auto">
            <a:xfrm>
              <a:off x="4709859" y="1223893"/>
              <a:ext cx="573596" cy="6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dirty="0">
                  <a:solidFill>
                    <a:srgbClr val="FFFFFF"/>
                  </a:solidFill>
                  <a:latin typeface="Impact" pitchFamily="34" charset="0"/>
                  <a:cs typeface="Aharoni" pitchFamily="2" charset="-79"/>
                </a:rPr>
                <a:t>01</a:t>
              </a:r>
              <a:endParaRPr lang="zh-CN" altLang="en-US" sz="2800" dirty="0">
                <a:solidFill>
                  <a:srgbClr val="FFFFFF"/>
                </a:solidFill>
                <a:latin typeface="Impact" pitchFamily="34" charset="0"/>
                <a:cs typeface="Aharoni" pitchFamily="2" charset="-79"/>
              </a:endParaRPr>
            </a:p>
          </p:txBody>
        </p:sp>
        <p:sp>
          <p:nvSpPr>
            <p:cNvPr id="14" name="MH_Other_2"/>
            <p:cNvSpPr txBox="1">
              <a:spLocks noChangeArrowheads="1"/>
            </p:cNvSpPr>
            <p:nvPr>
              <p:custDataLst>
                <p:tags r:id="rId7"/>
              </p:custDataLst>
            </p:nvPr>
          </p:nvSpPr>
          <p:spPr bwMode="auto">
            <a:xfrm>
              <a:off x="3987176" y="3948043"/>
              <a:ext cx="621962" cy="6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a:solidFill>
                    <a:srgbClr val="FFFFFF"/>
                  </a:solidFill>
                  <a:latin typeface="Impact" pitchFamily="34" charset="0"/>
                  <a:cs typeface="Aharoni" pitchFamily="2" charset="-79"/>
                </a:rPr>
                <a:t>04</a:t>
              </a:r>
              <a:endParaRPr lang="zh-CN" altLang="en-US" sz="2800">
                <a:solidFill>
                  <a:srgbClr val="FFFFFF"/>
                </a:solidFill>
                <a:latin typeface="Impact" pitchFamily="34" charset="0"/>
                <a:cs typeface="Aharoni" pitchFamily="2" charset="-79"/>
              </a:endParaRPr>
            </a:p>
          </p:txBody>
        </p:sp>
        <p:sp>
          <p:nvSpPr>
            <p:cNvPr id="15" name="MH_Other_3"/>
            <p:cNvSpPr txBox="1">
              <a:spLocks noChangeArrowheads="1"/>
            </p:cNvSpPr>
            <p:nvPr>
              <p:custDataLst>
                <p:tags r:id="rId8"/>
              </p:custDataLst>
            </p:nvPr>
          </p:nvSpPr>
          <p:spPr bwMode="auto">
            <a:xfrm>
              <a:off x="3404540" y="2130356"/>
              <a:ext cx="636293" cy="6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dirty="0">
                  <a:solidFill>
                    <a:srgbClr val="FFFFFF"/>
                  </a:solidFill>
                  <a:latin typeface="Impact" pitchFamily="34" charset="0"/>
                  <a:cs typeface="Aharoni" pitchFamily="2" charset="-79"/>
                </a:rPr>
                <a:t>05</a:t>
              </a:r>
              <a:endParaRPr lang="zh-CN" altLang="en-US" sz="2800" dirty="0">
                <a:solidFill>
                  <a:srgbClr val="FFFFFF"/>
                </a:solidFill>
                <a:latin typeface="Impact" pitchFamily="34" charset="0"/>
                <a:cs typeface="Aharoni" pitchFamily="2" charset="-79"/>
              </a:endParaRPr>
            </a:p>
          </p:txBody>
        </p:sp>
        <p:sp>
          <p:nvSpPr>
            <p:cNvPr id="16" name="MH_Other_4"/>
            <p:cNvSpPr txBox="1">
              <a:spLocks noChangeArrowheads="1"/>
            </p:cNvSpPr>
            <p:nvPr>
              <p:custDataLst>
                <p:tags r:id="rId9"/>
              </p:custDataLst>
            </p:nvPr>
          </p:nvSpPr>
          <p:spPr bwMode="auto">
            <a:xfrm>
              <a:off x="5956469" y="2147818"/>
              <a:ext cx="621962" cy="6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a:solidFill>
                    <a:srgbClr val="FFFFFF"/>
                  </a:solidFill>
                  <a:latin typeface="Impact" pitchFamily="34" charset="0"/>
                  <a:cs typeface="Aharoni" pitchFamily="2" charset="-79"/>
                </a:rPr>
                <a:t>02</a:t>
              </a:r>
              <a:endParaRPr lang="zh-CN" altLang="en-US" sz="2800">
                <a:solidFill>
                  <a:srgbClr val="FFFFFF"/>
                </a:solidFill>
                <a:latin typeface="Impact" pitchFamily="34" charset="0"/>
                <a:cs typeface="Aharoni" pitchFamily="2" charset="-79"/>
              </a:endParaRPr>
            </a:p>
          </p:txBody>
        </p:sp>
        <p:sp>
          <p:nvSpPr>
            <p:cNvPr id="17" name="MH_Other_5"/>
            <p:cNvSpPr txBox="1">
              <a:spLocks noChangeArrowheads="1"/>
            </p:cNvSpPr>
            <p:nvPr>
              <p:custDataLst>
                <p:tags r:id="rId10"/>
              </p:custDataLst>
            </p:nvPr>
          </p:nvSpPr>
          <p:spPr bwMode="auto">
            <a:xfrm>
              <a:off x="5315994" y="3948043"/>
              <a:ext cx="634502" cy="6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a:solidFill>
                    <a:srgbClr val="FFFFFF"/>
                  </a:solidFill>
                  <a:latin typeface="Impact" pitchFamily="34" charset="0"/>
                  <a:cs typeface="Aharoni" pitchFamily="2" charset="-79"/>
                </a:rPr>
                <a:t>03</a:t>
              </a:r>
              <a:endParaRPr lang="zh-CN" altLang="en-US" sz="2800">
                <a:solidFill>
                  <a:srgbClr val="FFFFFF"/>
                </a:solidFill>
                <a:latin typeface="Impact" pitchFamily="34" charset="0"/>
                <a:cs typeface="Aharoni" pitchFamily="2" charset="-79"/>
              </a:endParaRPr>
            </a:p>
          </p:txBody>
        </p:sp>
        <p:sp>
          <p:nvSpPr>
            <p:cNvPr id="18" name="MH_Other_6"/>
            <p:cNvSpPr>
              <a:spLocks/>
            </p:cNvSpPr>
            <p:nvPr>
              <p:custDataLst>
                <p:tags r:id="rId11"/>
              </p:custDataLst>
            </p:nvPr>
          </p:nvSpPr>
          <p:spPr bwMode="auto">
            <a:xfrm>
              <a:off x="4613275" y="3124130"/>
              <a:ext cx="793750" cy="684213"/>
            </a:xfrm>
            <a:custGeom>
              <a:avLst/>
              <a:gdLst>
                <a:gd name="connsiteX0" fmla="*/ 392027 w 793060"/>
                <a:gd name="connsiteY0" fmla="*/ 101606 h 684792"/>
                <a:gd name="connsiteX1" fmla="*/ 423619 w 793060"/>
                <a:gd name="connsiteY1" fmla="*/ 108349 h 684792"/>
                <a:gd name="connsiteX2" fmla="*/ 699468 w 793060"/>
                <a:gd name="connsiteY2" fmla="*/ 264019 h 684792"/>
                <a:gd name="connsiteX3" fmla="*/ 731830 w 793060"/>
                <a:gd name="connsiteY3" fmla="*/ 317965 h 684792"/>
                <a:gd name="connsiteX4" fmla="*/ 731830 w 793060"/>
                <a:gd name="connsiteY4" fmla="*/ 649343 h 684792"/>
                <a:gd name="connsiteX5" fmla="*/ 694845 w 793060"/>
                <a:gd name="connsiteY5" fmla="*/ 684792 h 684792"/>
                <a:gd name="connsiteX6" fmla="*/ 540739 w 793060"/>
                <a:gd name="connsiteY6" fmla="*/ 684792 h 684792"/>
                <a:gd name="connsiteX7" fmla="*/ 503754 w 793060"/>
                <a:gd name="connsiteY7" fmla="*/ 649343 h 684792"/>
                <a:gd name="connsiteX8" fmla="*/ 503754 w 793060"/>
                <a:gd name="connsiteY8" fmla="*/ 496755 h 684792"/>
                <a:gd name="connsiteX9" fmla="*/ 468310 w 793060"/>
                <a:gd name="connsiteY9" fmla="*/ 461305 h 684792"/>
                <a:gd name="connsiteX10" fmla="*/ 331156 w 793060"/>
                <a:gd name="connsiteY10" fmla="*/ 461305 h 684792"/>
                <a:gd name="connsiteX11" fmla="*/ 295711 w 793060"/>
                <a:gd name="connsiteY11" fmla="*/ 496755 h 684792"/>
                <a:gd name="connsiteX12" fmla="*/ 295711 w 793060"/>
                <a:gd name="connsiteY12" fmla="*/ 649343 h 684792"/>
                <a:gd name="connsiteX13" fmla="*/ 258726 w 793060"/>
                <a:gd name="connsiteY13" fmla="*/ 684792 h 684792"/>
                <a:gd name="connsiteX14" fmla="*/ 104621 w 793060"/>
                <a:gd name="connsiteY14" fmla="*/ 684792 h 684792"/>
                <a:gd name="connsiteX15" fmla="*/ 67635 w 793060"/>
                <a:gd name="connsiteY15" fmla="*/ 649343 h 684792"/>
                <a:gd name="connsiteX16" fmla="*/ 67635 w 793060"/>
                <a:gd name="connsiteY16" fmla="*/ 317965 h 684792"/>
                <a:gd name="connsiteX17" fmla="*/ 98456 w 793060"/>
                <a:gd name="connsiteY17" fmla="*/ 262478 h 684792"/>
                <a:gd name="connsiteX18" fmla="*/ 360436 w 793060"/>
                <a:gd name="connsiteY18" fmla="*/ 109890 h 684792"/>
                <a:gd name="connsiteX19" fmla="*/ 392027 w 793060"/>
                <a:gd name="connsiteY19" fmla="*/ 101606 h 684792"/>
                <a:gd name="connsiteX20" fmla="*/ 388950 w 793060"/>
                <a:gd name="connsiteY20" fmla="*/ 11 h 684792"/>
                <a:gd name="connsiteX21" fmla="*/ 420535 w 793060"/>
                <a:gd name="connsiteY21" fmla="*/ 6745 h 684792"/>
                <a:gd name="connsiteX22" fmla="*/ 771826 w 793060"/>
                <a:gd name="connsiteY22" fmla="*/ 211468 h 684792"/>
                <a:gd name="connsiteX23" fmla="*/ 790314 w 793060"/>
                <a:gd name="connsiteY23" fmla="*/ 251489 h 684792"/>
                <a:gd name="connsiteX24" fmla="*/ 745633 w 793060"/>
                <a:gd name="connsiteY24" fmla="*/ 254567 h 684792"/>
                <a:gd name="connsiteX25" fmla="*/ 420535 w 793060"/>
                <a:gd name="connsiteY25" fmla="*/ 66777 h 684792"/>
                <a:gd name="connsiteX26" fmla="*/ 357365 w 793060"/>
                <a:gd name="connsiteY26" fmla="*/ 66777 h 684792"/>
                <a:gd name="connsiteX27" fmla="*/ 47674 w 793060"/>
                <a:gd name="connsiteY27" fmla="*/ 254567 h 684792"/>
                <a:gd name="connsiteX28" fmla="*/ 2992 w 793060"/>
                <a:gd name="connsiteY28" fmla="*/ 251489 h 684792"/>
                <a:gd name="connsiteX29" fmla="*/ 19941 w 793060"/>
                <a:gd name="connsiteY29" fmla="*/ 209929 h 684792"/>
                <a:gd name="connsiteX30" fmla="*/ 357365 w 793060"/>
                <a:gd name="connsiteY30" fmla="*/ 8285 h 684792"/>
                <a:gd name="connsiteX31" fmla="*/ 388950 w 793060"/>
                <a:gd name="connsiteY31" fmla="*/ 11 h 68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3060" h="684792">
                  <a:moveTo>
                    <a:pt x="392027" y="101606"/>
                  </a:moveTo>
                  <a:cubicBezTo>
                    <a:pt x="403585" y="101413"/>
                    <a:pt x="415143" y="103725"/>
                    <a:pt x="423619" y="108349"/>
                  </a:cubicBezTo>
                  <a:lnTo>
                    <a:pt x="699468" y="264019"/>
                  </a:lnTo>
                  <a:cubicBezTo>
                    <a:pt x="717961" y="273267"/>
                    <a:pt x="731830" y="297928"/>
                    <a:pt x="731830" y="317965"/>
                  </a:cubicBezTo>
                  <a:cubicBezTo>
                    <a:pt x="731830" y="317965"/>
                    <a:pt x="731830" y="317965"/>
                    <a:pt x="731830" y="649343"/>
                  </a:cubicBezTo>
                  <a:cubicBezTo>
                    <a:pt x="731830" y="669379"/>
                    <a:pt x="714879" y="684792"/>
                    <a:pt x="694845" y="684792"/>
                  </a:cubicBezTo>
                  <a:cubicBezTo>
                    <a:pt x="694845" y="684792"/>
                    <a:pt x="694845" y="684792"/>
                    <a:pt x="540739" y="684792"/>
                  </a:cubicBezTo>
                  <a:cubicBezTo>
                    <a:pt x="520706" y="684792"/>
                    <a:pt x="503754" y="669379"/>
                    <a:pt x="503754" y="649343"/>
                  </a:cubicBezTo>
                  <a:cubicBezTo>
                    <a:pt x="503754" y="649343"/>
                    <a:pt x="503754" y="649343"/>
                    <a:pt x="503754" y="496755"/>
                  </a:cubicBezTo>
                  <a:cubicBezTo>
                    <a:pt x="503754" y="476718"/>
                    <a:pt x="488343" y="461305"/>
                    <a:pt x="468310" y="461305"/>
                  </a:cubicBezTo>
                  <a:cubicBezTo>
                    <a:pt x="468310" y="461305"/>
                    <a:pt x="468310" y="461305"/>
                    <a:pt x="331156" y="461305"/>
                  </a:cubicBezTo>
                  <a:cubicBezTo>
                    <a:pt x="311122" y="461305"/>
                    <a:pt x="295711" y="476718"/>
                    <a:pt x="295711" y="496755"/>
                  </a:cubicBezTo>
                  <a:cubicBezTo>
                    <a:pt x="295711" y="496755"/>
                    <a:pt x="295711" y="496755"/>
                    <a:pt x="295711" y="649343"/>
                  </a:cubicBezTo>
                  <a:cubicBezTo>
                    <a:pt x="295711" y="669379"/>
                    <a:pt x="278760" y="684792"/>
                    <a:pt x="258726" y="684792"/>
                  </a:cubicBezTo>
                  <a:cubicBezTo>
                    <a:pt x="258726" y="684792"/>
                    <a:pt x="258726" y="684792"/>
                    <a:pt x="104621" y="684792"/>
                  </a:cubicBezTo>
                  <a:cubicBezTo>
                    <a:pt x="83046" y="684792"/>
                    <a:pt x="67635" y="669379"/>
                    <a:pt x="67635" y="649343"/>
                  </a:cubicBezTo>
                  <a:cubicBezTo>
                    <a:pt x="67635" y="649343"/>
                    <a:pt x="67635" y="649343"/>
                    <a:pt x="67635" y="317965"/>
                  </a:cubicBezTo>
                  <a:cubicBezTo>
                    <a:pt x="67635" y="297928"/>
                    <a:pt x="81505" y="273267"/>
                    <a:pt x="98456" y="262478"/>
                  </a:cubicBezTo>
                  <a:cubicBezTo>
                    <a:pt x="98456" y="262478"/>
                    <a:pt x="98456" y="262478"/>
                    <a:pt x="360436" y="109890"/>
                  </a:cubicBezTo>
                  <a:cubicBezTo>
                    <a:pt x="368912" y="104496"/>
                    <a:pt x="380469" y="101798"/>
                    <a:pt x="392027" y="101606"/>
                  </a:cubicBezTo>
                  <a:close/>
                  <a:moveTo>
                    <a:pt x="388950" y="11"/>
                  </a:moveTo>
                  <a:cubicBezTo>
                    <a:pt x="400506" y="-181"/>
                    <a:pt x="412061" y="2128"/>
                    <a:pt x="420535" y="6745"/>
                  </a:cubicBezTo>
                  <a:cubicBezTo>
                    <a:pt x="771826" y="211468"/>
                    <a:pt x="771826" y="211468"/>
                    <a:pt x="771826" y="211468"/>
                  </a:cubicBezTo>
                  <a:cubicBezTo>
                    <a:pt x="788774" y="220703"/>
                    <a:pt x="798018" y="239175"/>
                    <a:pt x="790314" y="251489"/>
                  </a:cubicBezTo>
                  <a:cubicBezTo>
                    <a:pt x="784151" y="263803"/>
                    <a:pt x="764122" y="265342"/>
                    <a:pt x="745633" y="254567"/>
                  </a:cubicBezTo>
                  <a:cubicBezTo>
                    <a:pt x="420535" y="66777"/>
                    <a:pt x="420535" y="66777"/>
                    <a:pt x="420535" y="66777"/>
                  </a:cubicBezTo>
                  <a:cubicBezTo>
                    <a:pt x="403587" y="56002"/>
                    <a:pt x="375854" y="56002"/>
                    <a:pt x="357365" y="66777"/>
                  </a:cubicBezTo>
                  <a:cubicBezTo>
                    <a:pt x="47674" y="254567"/>
                    <a:pt x="47674" y="254567"/>
                    <a:pt x="47674" y="254567"/>
                  </a:cubicBezTo>
                  <a:cubicBezTo>
                    <a:pt x="29185" y="265342"/>
                    <a:pt x="9155" y="263803"/>
                    <a:pt x="2992" y="251489"/>
                  </a:cubicBezTo>
                  <a:cubicBezTo>
                    <a:pt x="-4711" y="239175"/>
                    <a:pt x="2992" y="220703"/>
                    <a:pt x="19941" y="209929"/>
                  </a:cubicBezTo>
                  <a:cubicBezTo>
                    <a:pt x="357365" y="8285"/>
                    <a:pt x="357365" y="8285"/>
                    <a:pt x="357365" y="8285"/>
                  </a:cubicBezTo>
                  <a:cubicBezTo>
                    <a:pt x="365839" y="2897"/>
                    <a:pt x="377394" y="204"/>
                    <a:pt x="388950" y="1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Tree>
    <p:extLst>
      <p:ext uri="{BB962C8B-B14F-4D97-AF65-F5344CB8AC3E}">
        <p14:creationId xmlns:p14="http://schemas.microsoft.com/office/powerpoint/2010/main" val="1843931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yWork\okms首页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486"/>
            <a:ext cx="5384874" cy="4678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47294" y="915566"/>
            <a:ext cx="3264364" cy="1106139"/>
          </a:xfrm>
          <a:prstGeom prst="rect">
            <a:avLst/>
          </a:prstGeom>
          <a:noFill/>
        </p:spPr>
        <p:txBody>
          <a:bodyPr wrap="square" lIns="91422" tIns="45711" rIns="91422" bIns="45711" rtlCol="0">
            <a:noAutofit/>
          </a:bodyPr>
          <a:lstStyle/>
          <a:p>
            <a:pPr algn="just">
              <a:lnSpc>
                <a:spcPct val="140000"/>
              </a:lnSpc>
              <a:spcAft>
                <a:spcPts val="601"/>
              </a:spcAft>
            </a:pPr>
            <a:r>
              <a:rPr lang="zh-CN" altLang="en-US" sz="1600" b="1" dirty="0" smtClean="0">
                <a:solidFill>
                  <a:schemeClr val="tx2"/>
                </a:solidFill>
                <a:latin typeface="微软雅黑" pitchFamily="34" charset="-122"/>
                <a:ea typeface="微软雅黑" pitchFamily="34" charset="-122"/>
              </a:rPr>
              <a:t>标准产品门户首页示意（本地镜像）</a:t>
            </a:r>
          </a:p>
          <a:p>
            <a:pPr algn="just">
              <a:lnSpc>
                <a:spcPct val="140000"/>
              </a:lnSpc>
              <a:spcAft>
                <a:spcPts val="601"/>
              </a:spcAft>
            </a:pPr>
            <a:r>
              <a:rPr lang="zh-CN" altLang="en-US" sz="1400" dirty="0" smtClean="0">
                <a:solidFill>
                  <a:schemeClr val="tx1">
                    <a:lumMod val="50000"/>
                    <a:lumOff val="50000"/>
                  </a:schemeClr>
                </a:solidFill>
                <a:latin typeface="微软雅黑" pitchFamily="34" charset="-122"/>
                <a:ea typeface="微软雅黑" pitchFamily="34" charset="-122"/>
              </a:rPr>
              <a:t>结合具体用户单位的分类体系，对机构自己的知识资源进行统一导航</a:t>
            </a:r>
            <a:endParaRPr lang="zh-CN" altLang="en-US" sz="1400" dirty="0">
              <a:solidFill>
                <a:schemeClr val="tx1">
                  <a:lumMod val="50000"/>
                  <a:lumOff val="50000"/>
                </a:schemeClr>
              </a:solidFill>
              <a:latin typeface="微软雅黑" pitchFamily="34" charset="-122"/>
              <a:ea typeface="微软雅黑" pitchFamily="34" charset="-122"/>
            </a:endParaRPr>
          </a:p>
        </p:txBody>
      </p:sp>
      <p:sp>
        <p:nvSpPr>
          <p:cNvPr id="8" name="矩形 7"/>
          <p:cNvSpPr/>
          <p:nvPr/>
        </p:nvSpPr>
        <p:spPr>
          <a:xfrm>
            <a:off x="5652120" y="3070353"/>
            <a:ext cx="3416320" cy="646331"/>
          </a:xfrm>
          <a:prstGeom prst="rect">
            <a:avLst/>
          </a:prstGeom>
        </p:spPr>
        <p:txBody>
          <a:bodyPr wrap="none">
            <a:spAutoFit/>
          </a:bodyPr>
          <a:lstStyle/>
          <a:p>
            <a:r>
              <a:rPr lang="zh-CN" altLang="en-US" b="1" dirty="0" smtClean="0">
                <a:solidFill>
                  <a:srgbClr val="FF0000"/>
                </a:solidFill>
                <a:latin typeface="微软雅黑" pitchFamily="34" charset="-122"/>
                <a:ea typeface="微软雅黑" pitchFamily="34" charset="-122"/>
                <a:sym typeface="Helvetica"/>
              </a:rPr>
              <a:t>标准化产品 </a:t>
            </a:r>
            <a:r>
              <a:rPr lang="en-US" altLang="zh-CN" b="1" dirty="0" smtClean="0">
                <a:solidFill>
                  <a:srgbClr val="FF0000"/>
                </a:solidFill>
                <a:latin typeface="微软雅黑" pitchFamily="34" charset="-122"/>
                <a:ea typeface="微软雅黑" pitchFamily="34" charset="-122"/>
                <a:sym typeface="Helvetica"/>
              </a:rPr>
              <a:t>+ </a:t>
            </a:r>
            <a:r>
              <a:rPr lang="zh-CN" altLang="en-US" b="1" dirty="0" smtClean="0">
                <a:solidFill>
                  <a:srgbClr val="FF0000"/>
                </a:solidFill>
                <a:latin typeface="微软雅黑" pitchFamily="34" charset="-122"/>
                <a:ea typeface="微软雅黑" pitchFamily="34" charset="-122"/>
                <a:sym typeface="Helvetica"/>
              </a:rPr>
              <a:t>定制开发</a:t>
            </a:r>
            <a:endParaRPr lang="en-US" altLang="zh-CN" b="1" dirty="0" smtClean="0">
              <a:solidFill>
                <a:srgbClr val="FF0000"/>
              </a:solidFill>
              <a:latin typeface="微软雅黑" pitchFamily="34" charset="-122"/>
              <a:ea typeface="微软雅黑" pitchFamily="34" charset="-122"/>
              <a:sym typeface="Helvetica"/>
            </a:endParaRPr>
          </a:p>
          <a:p>
            <a:r>
              <a:rPr lang="zh-CN" altLang="en-US" b="1" dirty="0" smtClean="0">
                <a:solidFill>
                  <a:srgbClr val="FF0000"/>
                </a:solidFill>
                <a:latin typeface="微软雅黑" pitchFamily="34" charset="-122"/>
                <a:ea typeface="微软雅黑" pitchFamily="34" charset="-122"/>
                <a:sym typeface="Helvetica"/>
              </a:rPr>
              <a:t>支持模板化配置以及首页静态化</a:t>
            </a:r>
            <a:endParaRPr lang="en-US" altLang="zh-CN" b="1" dirty="0">
              <a:solidFill>
                <a:srgbClr val="FF0000"/>
              </a:solidFill>
              <a:latin typeface="微软雅黑" pitchFamily="34" charset="-122"/>
              <a:ea typeface="微软雅黑" pitchFamily="34" charset="-122"/>
              <a:sym typeface="Helvetica"/>
            </a:endParaRPr>
          </a:p>
        </p:txBody>
      </p:sp>
    </p:spTree>
    <p:extLst>
      <p:ext uri="{BB962C8B-B14F-4D97-AF65-F5344CB8AC3E}">
        <p14:creationId xmlns:p14="http://schemas.microsoft.com/office/powerpoint/2010/main" val="4290027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483835" y="123478"/>
            <a:ext cx="300804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en-US" altLang="zh-CN" sz="2400" b="1" kern="0" dirty="0" smtClean="0">
                <a:solidFill>
                  <a:srgbClr val="1B539D"/>
                </a:solidFill>
                <a:latin typeface="微软雅黑" panose="020B0503020204020204" pitchFamily="34" charset="-122"/>
                <a:ea typeface="微软雅黑" panose="020B0503020204020204" pitchFamily="34" charset="-122"/>
              </a:rPr>
              <a:t>2</a:t>
            </a:r>
            <a:r>
              <a:rPr lang="zh-CN" altLang="en-US" sz="2400" b="1" kern="0" dirty="0" smtClean="0">
                <a:solidFill>
                  <a:srgbClr val="1B539D"/>
                </a:solidFill>
                <a:latin typeface="微软雅黑" panose="020B0503020204020204" pitchFamily="34" charset="-122"/>
                <a:ea typeface="微软雅黑" panose="020B0503020204020204" pitchFamily="34" charset="-122"/>
              </a:rPr>
              <a:t>、机构知识仓库</a:t>
            </a:r>
          </a:p>
        </p:txBody>
      </p:sp>
      <p:cxnSp>
        <p:nvCxnSpPr>
          <p:cNvPr id="5" name="直接连接符 4"/>
          <p:cNvCxnSpPr/>
          <p:nvPr/>
        </p:nvCxnSpPr>
        <p:spPr>
          <a:xfrm>
            <a:off x="179512" y="627534"/>
            <a:ext cx="3456384" cy="0"/>
          </a:xfrm>
          <a:prstGeom prst="line">
            <a:avLst/>
          </a:prstGeom>
        </p:spPr>
        <p:style>
          <a:lnRef idx="1">
            <a:schemeClr val="accent4"/>
          </a:lnRef>
          <a:fillRef idx="0">
            <a:schemeClr val="accent4"/>
          </a:fillRef>
          <a:effectRef idx="0">
            <a:schemeClr val="accent4"/>
          </a:effectRef>
          <a:fontRef idx="minor">
            <a:schemeClr val="tx1"/>
          </a:fontRef>
        </p:style>
      </p:cxnSp>
      <p:sp>
        <p:nvSpPr>
          <p:cNvPr id="6" name="矩形 5"/>
          <p:cNvSpPr/>
          <p:nvPr/>
        </p:nvSpPr>
        <p:spPr>
          <a:xfrm>
            <a:off x="297972" y="771550"/>
            <a:ext cx="8666515" cy="830997"/>
          </a:xfrm>
          <a:prstGeom prst="rect">
            <a:avLst/>
          </a:prstGeom>
          <a:ln>
            <a:noFill/>
            <a:prstDash val="dash"/>
          </a:ln>
        </p:spPr>
        <p:txBody>
          <a:bodyPr wrap="square">
            <a:spAutoFit/>
          </a:bodyPr>
          <a:lstStyle/>
          <a:p>
            <a:pPr eaLnBrk="0" hangingPunct="0"/>
            <a:r>
              <a:rPr lang="zh-CN" altLang="en-US" sz="1600" b="1" kern="0" dirty="0" smtClean="0">
                <a:solidFill>
                  <a:srgbClr val="1B539D"/>
                </a:solidFill>
                <a:latin typeface="微软雅黑" panose="020B0503020204020204" pitchFamily="34" charset="-122"/>
                <a:ea typeface="微软雅黑" panose="020B0503020204020204" pitchFamily="34" charset="-122"/>
              </a:rPr>
              <a:t>       通过</a:t>
            </a:r>
            <a:r>
              <a:rPr lang="zh-CN" altLang="en-US" sz="1600" b="1" kern="0" dirty="0">
                <a:solidFill>
                  <a:srgbClr val="1B539D"/>
                </a:solidFill>
                <a:latin typeface="微软雅黑" panose="020B0503020204020204" pitchFamily="34" charset="-122"/>
                <a:ea typeface="微软雅黑" panose="020B0503020204020204" pitchFamily="34" charset="-122"/>
              </a:rPr>
              <a:t>多渠道、多方式的裸数据整合，整合机构内部各种知识资源以及外部资源，其中内部资源是其核心数据，外部数据主要是</a:t>
            </a:r>
            <a:r>
              <a:rPr lang="en-US" altLang="zh-CN" sz="1600" b="1" kern="0" dirty="0">
                <a:solidFill>
                  <a:srgbClr val="1B539D"/>
                </a:solidFill>
                <a:latin typeface="微软雅黑" panose="020B0503020204020204" pitchFamily="34" charset="-122"/>
                <a:ea typeface="微软雅黑" panose="020B0503020204020204" pitchFamily="34" charset="-122"/>
              </a:rPr>
              <a:t>CNKI</a:t>
            </a:r>
            <a:r>
              <a:rPr lang="zh-CN" altLang="en-US" sz="1600" b="1" kern="0" dirty="0">
                <a:solidFill>
                  <a:srgbClr val="1B539D"/>
                </a:solidFill>
                <a:latin typeface="微软雅黑" panose="020B0503020204020204" pitchFamily="34" charset="-122"/>
                <a:ea typeface="微软雅黑" panose="020B0503020204020204" pitchFamily="34" charset="-122"/>
              </a:rPr>
              <a:t>知识资源库、问题知识库等。构建企业自己的知识资源池，建立各种知识资源收集、加工标引以及提交的业务流程，实现知识资源的可持续更新。</a:t>
            </a:r>
          </a:p>
        </p:txBody>
      </p:sp>
      <p:sp>
        <p:nvSpPr>
          <p:cNvPr id="32" name="矩形 31"/>
          <p:cNvSpPr>
            <a:spLocks noChangeArrowheads="1"/>
          </p:cNvSpPr>
          <p:nvPr/>
        </p:nvSpPr>
        <p:spPr bwMode="auto">
          <a:xfrm>
            <a:off x="2407554" y="2646557"/>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a:solidFill>
                  <a:srgbClr val="000000"/>
                </a:solidFill>
                <a:latin typeface="微软雅黑" pitchFamily="34" charset="-122"/>
                <a:ea typeface="微软雅黑" pitchFamily="34" charset="-122"/>
                <a:sym typeface="微软雅黑" pitchFamily="34" charset="-122"/>
              </a:rPr>
              <a:t>文档</a:t>
            </a:r>
          </a:p>
        </p:txBody>
      </p:sp>
      <p:sp>
        <p:nvSpPr>
          <p:cNvPr id="33" name="AutoShape 3"/>
          <p:cNvSpPr>
            <a:spLocks noChangeArrowheads="1"/>
          </p:cNvSpPr>
          <p:nvPr/>
        </p:nvSpPr>
        <p:spPr bwMode="gray">
          <a:xfrm>
            <a:off x="1019858" y="1761348"/>
            <a:ext cx="7200800" cy="419679"/>
          </a:xfrm>
          <a:prstGeom prst="roundRect">
            <a:avLst>
              <a:gd name="adj" fmla="val 12727"/>
            </a:avLst>
          </a:prstGeom>
          <a:solidFill>
            <a:srgbClr val="0070C0"/>
          </a:solidFill>
          <a:ln>
            <a:noFill/>
          </a:ln>
          <a:extLst/>
        </p:spPr>
        <p:txBody>
          <a:bodyPr wrap="none" anchor="ctr"/>
          <a:lstStyle/>
          <a:p>
            <a:pPr algn="ctr"/>
            <a:r>
              <a:rPr lang="zh-CN" altLang="en-US" sz="1400" b="1" kern="0" dirty="0" smtClean="0">
                <a:solidFill>
                  <a:schemeClr val="bg1"/>
                </a:solidFill>
                <a:latin typeface="微软雅黑" panose="020B0503020204020204" pitchFamily="34" charset="-122"/>
                <a:ea typeface="微软雅黑" panose="020B0503020204020204" pitchFamily="34" charset="-122"/>
                <a:cs typeface="Arial" charset="0"/>
              </a:rPr>
              <a:t>知识资源整合管理系统</a:t>
            </a:r>
            <a:endParaRPr lang="zh-CN" altLang="en-US" sz="1400" b="1" kern="0"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34" name="AutoShape 62"/>
          <p:cNvSpPr>
            <a:spLocks noChangeArrowheads="1"/>
          </p:cNvSpPr>
          <p:nvPr/>
        </p:nvSpPr>
        <p:spPr bwMode="auto">
          <a:xfrm>
            <a:off x="1031733" y="4431042"/>
            <a:ext cx="2339416"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全文检索数据库引擎</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35" name="AutoShape 62"/>
          <p:cNvSpPr>
            <a:spLocks noChangeArrowheads="1"/>
          </p:cNvSpPr>
          <p:nvPr/>
        </p:nvSpPr>
        <p:spPr bwMode="auto">
          <a:xfrm>
            <a:off x="3481980" y="4431325"/>
            <a:ext cx="2339416"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en-US" altLang="zh-CN" sz="1400" dirty="0" smtClean="0">
                <a:solidFill>
                  <a:srgbClr val="000000"/>
                </a:solidFill>
                <a:latin typeface="微软雅黑" pitchFamily="34" charset="-122"/>
                <a:ea typeface="微软雅黑" pitchFamily="34" charset="-122"/>
                <a:sym typeface="微软雅黑" pitchFamily="34" charset="-122"/>
              </a:rPr>
              <a:t>NXD</a:t>
            </a:r>
            <a:r>
              <a:rPr lang="zh-CN" altLang="en-US" sz="1400" dirty="0" smtClean="0">
                <a:solidFill>
                  <a:srgbClr val="000000"/>
                </a:solidFill>
                <a:latin typeface="微软雅黑" pitchFamily="34" charset="-122"/>
                <a:ea typeface="微软雅黑" pitchFamily="34" charset="-122"/>
                <a:sym typeface="微软雅黑" pitchFamily="34" charset="-122"/>
              </a:rPr>
              <a:t>数据库引擎</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36" name="AutoShape 62"/>
          <p:cNvSpPr>
            <a:spLocks noChangeArrowheads="1"/>
          </p:cNvSpPr>
          <p:nvPr/>
        </p:nvSpPr>
        <p:spPr bwMode="auto">
          <a:xfrm>
            <a:off x="5904992" y="4431042"/>
            <a:ext cx="2339416"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en-US" altLang="zh-CN" sz="1400" dirty="0" smtClean="0">
                <a:solidFill>
                  <a:srgbClr val="000000"/>
                </a:solidFill>
                <a:latin typeface="微软雅黑" pitchFamily="34" charset="-122"/>
                <a:ea typeface="微软雅黑" pitchFamily="34" charset="-122"/>
                <a:sym typeface="微软雅黑" pitchFamily="34" charset="-122"/>
              </a:rPr>
              <a:t>HFS</a:t>
            </a:r>
            <a:r>
              <a:rPr lang="zh-CN" altLang="en-US" sz="1400" dirty="0" smtClean="0">
                <a:solidFill>
                  <a:srgbClr val="000000"/>
                </a:solidFill>
                <a:latin typeface="微软雅黑" pitchFamily="34" charset="-122"/>
                <a:ea typeface="微软雅黑" pitchFamily="34" charset="-122"/>
                <a:sym typeface="微软雅黑" pitchFamily="34" charset="-122"/>
              </a:rPr>
              <a:t>分布式文件管理系统</a:t>
            </a:r>
            <a:endParaRPr lang="zh-CN" altLang="en-US" sz="1400" dirty="0">
              <a:solidFill>
                <a:srgbClr val="000000"/>
              </a:solidFill>
              <a:latin typeface="微软雅黑" pitchFamily="34" charset="-122"/>
              <a:ea typeface="微软雅黑" pitchFamily="34" charset="-122"/>
              <a:sym typeface="微软雅黑" pitchFamily="34" charset="-122"/>
            </a:endParaRPr>
          </a:p>
        </p:txBody>
      </p:sp>
      <p:cxnSp>
        <p:nvCxnSpPr>
          <p:cNvPr id="38" name="直接连接符 37"/>
          <p:cNvCxnSpPr/>
          <p:nvPr/>
        </p:nvCxnSpPr>
        <p:spPr>
          <a:xfrm>
            <a:off x="1019858" y="4287026"/>
            <a:ext cx="7200800"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sp>
        <p:nvSpPr>
          <p:cNvPr id="39" name="矩形 38"/>
          <p:cNvSpPr>
            <a:spLocks noChangeArrowheads="1"/>
          </p:cNvSpPr>
          <p:nvPr/>
        </p:nvSpPr>
        <p:spPr bwMode="auto">
          <a:xfrm>
            <a:off x="5484766" y="2658432"/>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视频</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0" name="矩形 39"/>
          <p:cNvSpPr>
            <a:spLocks noChangeArrowheads="1"/>
          </p:cNvSpPr>
          <p:nvPr/>
        </p:nvSpPr>
        <p:spPr bwMode="auto">
          <a:xfrm>
            <a:off x="4461220" y="2658431"/>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音频</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1" name="矩形 40"/>
          <p:cNvSpPr>
            <a:spLocks noChangeArrowheads="1"/>
          </p:cNvSpPr>
          <p:nvPr/>
        </p:nvSpPr>
        <p:spPr bwMode="auto">
          <a:xfrm>
            <a:off x="3432181" y="2660581"/>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图像</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2" name="矩形 41"/>
          <p:cNvSpPr>
            <a:spLocks noChangeArrowheads="1"/>
          </p:cNvSpPr>
          <p:nvPr/>
        </p:nvSpPr>
        <p:spPr bwMode="auto">
          <a:xfrm>
            <a:off x="2398369" y="3136384"/>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设计图</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3" name="矩形 42"/>
          <p:cNvSpPr>
            <a:spLocks noChangeArrowheads="1"/>
          </p:cNvSpPr>
          <p:nvPr/>
        </p:nvSpPr>
        <p:spPr bwMode="auto">
          <a:xfrm>
            <a:off x="3429157" y="3136384"/>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建模动画</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4" name="矩形 43"/>
          <p:cNvSpPr>
            <a:spLocks noChangeArrowheads="1"/>
          </p:cNvSpPr>
          <p:nvPr/>
        </p:nvSpPr>
        <p:spPr bwMode="auto">
          <a:xfrm>
            <a:off x="4461220" y="3136384"/>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课程试题</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5" name="矩形 44"/>
          <p:cNvSpPr>
            <a:spLocks noChangeArrowheads="1"/>
          </p:cNvSpPr>
          <p:nvPr/>
        </p:nvSpPr>
        <p:spPr bwMode="auto">
          <a:xfrm>
            <a:off x="5493082" y="3136384"/>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其他文件</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6" name="AutoShape 99"/>
          <p:cNvSpPr>
            <a:spLocks noChangeArrowheads="1"/>
          </p:cNvSpPr>
          <p:nvPr/>
        </p:nvSpPr>
        <p:spPr bwMode="gray">
          <a:xfrm>
            <a:off x="2266228" y="2286517"/>
            <a:ext cx="4248472" cy="1866040"/>
          </a:xfrm>
          <a:prstGeom prst="roundRect">
            <a:avLst>
              <a:gd name="adj" fmla="val 7655"/>
            </a:avLst>
          </a:prstGeom>
          <a:noFill/>
          <a:ln>
            <a:solidFill>
              <a:schemeClr val="accent6">
                <a:lumMod val="50000"/>
              </a:schemeClr>
            </a:solidFill>
            <a:prstDash val="dash"/>
          </a:ln>
        </p:spPr>
        <p:style>
          <a:lnRef idx="2">
            <a:schemeClr val="accent1"/>
          </a:lnRef>
          <a:fillRef idx="1">
            <a:schemeClr val="lt1"/>
          </a:fillRef>
          <a:effectRef idx="0">
            <a:schemeClr val="accent1"/>
          </a:effectRef>
          <a:fontRef idx="minor">
            <a:schemeClr val="dk1"/>
          </a:fontRef>
        </p:style>
        <p:txBody>
          <a:bodyPr lIns="0" rIns="0" anchor="t" anchorCtr="0"/>
          <a:lstStyle/>
          <a:p>
            <a:pPr marL="228600" marR="0" lvl="0" indent="-22860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机构内部知识资源</a:t>
            </a:r>
            <a:endParaRPr kumimoji="0" lang="zh-CN" altLang="en-US" sz="1400" b="0" i="0" u="none" strike="noStrike" kern="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47" name="AutoShape 99"/>
          <p:cNvSpPr>
            <a:spLocks noChangeArrowheads="1"/>
          </p:cNvSpPr>
          <p:nvPr/>
        </p:nvSpPr>
        <p:spPr bwMode="gray">
          <a:xfrm>
            <a:off x="2398369" y="3636806"/>
            <a:ext cx="1188000" cy="388800"/>
          </a:xfrm>
          <a:prstGeom prst="roundRect">
            <a:avLst>
              <a:gd name="adj" fmla="val 7655"/>
            </a:avLst>
          </a:prstGeom>
          <a:ln/>
        </p:spPr>
        <p:style>
          <a:lnRef idx="2">
            <a:schemeClr val="accent2"/>
          </a:lnRef>
          <a:fillRef idx="1">
            <a:schemeClr val="lt1"/>
          </a:fillRef>
          <a:effectRef idx="0">
            <a:schemeClr val="accent2"/>
          </a:effectRef>
          <a:fontRef idx="minor">
            <a:schemeClr val="dk1"/>
          </a:fontRef>
        </p:style>
        <p:txBody>
          <a:bodyPr lIns="0" rIns="0" anchor="ctr"/>
          <a:lstStyle/>
          <a:p>
            <a:pPr marL="228600" indent="-228600" algn="ctr"/>
            <a:r>
              <a:rPr lang="zh-CN" altLang="en-US" sz="1400" kern="0" dirty="0" smtClean="0">
                <a:solidFill>
                  <a:prstClr val="black"/>
                </a:solidFill>
                <a:latin typeface="微软雅黑" pitchFamily="34" charset="-122"/>
                <a:ea typeface="微软雅黑" pitchFamily="34" charset="-122"/>
              </a:rPr>
              <a:t>业务知识库</a:t>
            </a:r>
            <a:endParaRPr lang="zh-CN" altLang="en-US" sz="1400" kern="0" dirty="0">
              <a:solidFill>
                <a:prstClr val="black"/>
              </a:solidFill>
              <a:latin typeface="微软雅黑" pitchFamily="34" charset="-122"/>
              <a:ea typeface="微软雅黑" pitchFamily="34" charset="-122"/>
            </a:endParaRPr>
          </a:p>
        </p:txBody>
      </p:sp>
      <p:sp>
        <p:nvSpPr>
          <p:cNvPr id="48" name="AutoShape 99"/>
          <p:cNvSpPr>
            <a:spLocks noChangeArrowheads="1"/>
          </p:cNvSpPr>
          <p:nvPr/>
        </p:nvSpPr>
        <p:spPr bwMode="gray">
          <a:xfrm>
            <a:off x="3843752" y="3628120"/>
            <a:ext cx="1188000" cy="388800"/>
          </a:xfrm>
          <a:prstGeom prst="roundRect">
            <a:avLst>
              <a:gd name="adj" fmla="val 7655"/>
            </a:avLst>
          </a:prstGeom>
          <a:ln/>
        </p:spPr>
        <p:style>
          <a:lnRef idx="2">
            <a:schemeClr val="accent2"/>
          </a:lnRef>
          <a:fillRef idx="1">
            <a:schemeClr val="lt1"/>
          </a:fillRef>
          <a:effectRef idx="0">
            <a:schemeClr val="accent2"/>
          </a:effectRef>
          <a:fontRef idx="minor">
            <a:schemeClr val="dk1"/>
          </a:fontRef>
        </p:style>
        <p:txBody>
          <a:bodyPr lIns="0" rIns="0" anchor="ctr"/>
          <a:lstStyle/>
          <a:p>
            <a:pPr marL="228600" indent="-228600" algn="ctr"/>
            <a:r>
              <a:rPr lang="zh-CN" altLang="en-US" sz="1400" kern="0" dirty="0" smtClean="0">
                <a:solidFill>
                  <a:prstClr val="black"/>
                </a:solidFill>
                <a:latin typeface="微软雅黑" pitchFamily="34" charset="-122"/>
                <a:ea typeface="微软雅黑" pitchFamily="34" charset="-122"/>
              </a:rPr>
              <a:t>研究成果</a:t>
            </a:r>
            <a:endParaRPr lang="zh-CN" altLang="en-US" sz="1400" kern="0" dirty="0">
              <a:solidFill>
                <a:prstClr val="black"/>
              </a:solidFill>
              <a:latin typeface="微软雅黑" pitchFamily="34" charset="-122"/>
              <a:ea typeface="微软雅黑" pitchFamily="34" charset="-122"/>
            </a:endParaRPr>
          </a:p>
        </p:txBody>
      </p:sp>
      <p:sp>
        <p:nvSpPr>
          <p:cNvPr id="49" name="AutoShape 99"/>
          <p:cNvSpPr>
            <a:spLocks noChangeArrowheads="1"/>
          </p:cNvSpPr>
          <p:nvPr/>
        </p:nvSpPr>
        <p:spPr bwMode="gray">
          <a:xfrm>
            <a:off x="5250869" y="3627362"/>
            <a:ext cx="1188000" cy="388800"/>
          </a:xfrm>
          <a:prstGeom prst="roundRect">
            <a:avLst>
              <a:gd name="adj" fmla="val 7655"/>
            </a:avLst>
          </a:prstGeom>
          <a:ln/>
        </p:spPr>
        <p:style>
          <a:lnRef idx="2">
            <a:schemeClr val="accent2"/>
          </a:lnRef>
          <a:fillRef idx="1">
            <a:schemeClr val="lt1"/>
          </a:fillRef>
          <a:effectRef idx="0">
            <a:schemeClr val="accent2"/>
          </a:effectRef>
          <a:fontRef idx="minor">
            <a:schemeClr val="dk1"/>
          </a:fontRef>
        </p:style>
        <p:txBody>
          <a:bodyPr lIns="0" rIns="0" anchor="ctr"/>
          <a:lstStyle/>
          <a:p>
            <a:pPr marL="228600" indent="-228600" algn="ctr"/>
            <a:r>
              <a:rPr lang="zh-CN" altLang="en-US" sz="1400" kern="0" dirty="0" smtClean="0">
                <a:solidFill>
                  <a:prstClr val="black"/>
                </a:solidFill>
                <a:latin typeface="微软雅黑" pitchFamily="34" charset="-122"/>
                <a:ea typeface="微软雅黑" pitchFamily="34" charset="-122"/>
              </a:rPr>
              <a:t>专家库</a:t>
            </a:r>
            <a:endParaRPr lang="zh-CN" altLang="en-US" sz="1400" kern="0" dirty="0">
              <a:solidFill>
                <a:prstClr val="black"/>
              </a:solidFill>
              <a:latin typeface="微软雅黑" pitchFamily="34" charset="-122"/>
              <a:ea typeface="微软雅黑" pitchFamily="34" charset="-122"/>
            </a:endParaRPr>
          </a:p>
        </p:txBody>
      </p:sp>
      <p:sp>
        <p:nvSpPr>
          <p:cNvPr id="51" name="AutoShape 3"/>
          <p:cNvSpPr>
            <a:spLocks noChangeArrowheads="1"/>
          </p:cNvSpPr>
          <p:nvPr/>
        </p:nvSpPr>
        <p:spPr bwMode="gray">
          <a:xfrm>
            <a:off x="6624607" y="2286517"/>
            <a:ext cx="1584176" cy="554440"/>
          </a:xfrm>
          <a:prstGeom prst="roundRect">
            <a:avLst>
              <a:gd name="adj" fmla="val 12727"/>
            </a:avLst>
          </a:prstGeom>
          <a:ln>
            <a:solidFill>
              <a:srgbClr val="7030A0"/>
            </a:solidFill>
          </a:ln>
          <a:extLst/>
        </p:spPr>
        <p:style>
          <a:lnRef idx="2">
            <a:schemeClr val="accent5"/>
          </a:lnRef>
          <a:fillRef idx="1">
            <a:schemeClr val="lt1"/>
          </a:fillRef>
          <a:effectRef idx="0">
            <a:schemeClr val="accent5"/>
          </a:effectRef>
          <a:fontRef idx="minor">
            <a:schemeClr val="dk1"/>
          </a:fontRef>
        </p:style>
        <p:txBody>
          <a:bodyPr wrap="none" anchor="ctr"/>
          <a:lstStyle/>
          <a:p>
            <a:pPr algn="ctr"/>
            <a:r>
              <a:rPr lang="en-US" altLang="zh-CN" sz="1400" kern="0" dirty="0" smtClean="0">
                <a:solidFill>
                  <a:schemeClr val="tx1"/>
                </a:solidFill>
                <a:latin typeface="微软雅黑" panose="020B0503020204020204" pitchFamily="34" charset="-122"/>
                <a:ea typeface="微软雅黑" panose="020B0503020204020204" pitchFamily="34" charset="-122"/>
                <a:cs typeface="Arial" charset="0"/>
              </a:rPr>
              <a:t>CNKI</a:t>
            </a:r>
            <a:r>
              <a:rPr lang="zh-CN" altLang="en-US" sz="1400" kern="0" dirty="0" smtClean="0">
                <a:solidFill>
                  <a:schemeClr val="tx1"/>
                </a:solidFill>
                <a:latin typeface="微软雅黑" panose="020B0503020204020204" pitchFamily="34" charset="-122"/>
                <a:ea typeface="微软雅黑" panose="020B0503020204020204" pitchFamily="34" charset="-122"/>
                <a:cs typeface="Arial" charset="0"/>
              </a:rPr>
              <a:t>知识总库</a:t>
            </a:r>
            <a:endParaRPr lang="zh-CN" altLang="en-US" sz="1600" dirty="0">
              <a:solidFill>
                <a:schemeClr val="tx1"/>
              </a:solidFill>
            </a:endParaRPr>
          </a:p>
        </p:txBody>
      </p:sp>
      <p:sp>
        <p:nvSpPr>
          <p:cNvPr id="53" name="AutoShape 3"/>
          <p:cNvSpPr>
            <a:spLocks noChangeArrowheads="1"/>
          </p:cNvSpPr>
          <p:nvPr/>
        </p:nvSpPr>
        <p:spPr bwMode="gray">
          <a:xfrm>
            <a:off x="6624607" y="2942317"/>
            <a:ext cx="1584176" cy="554440"/>
          </a:xfrm>
          <a:prstGeom prst="roundRect">
            <a:avLst>
              <a:gd name="adj" fmla="val 12727"/>
            </a:avLst>
          </a:prstGeom>
          <a:ln>
            <a:solidFill>
              <a:srgbClr val="7030A0"/>
            </a:solidFill>
          </a:ln>
          <a:extLst/>
        </p:spPr>
        <p:style>
          <a:lnRef idx="2">
            <a:schemeClr val="accent5"/>
          </a:lnRef>
          <a:fillRef idx="1">
            <a:schemeClr val="lt1"/>
          </a:fillRef>
          <a:effectRef idx="0">
            <a:schemeClr val="accent5"/>
          </a:effectRef>
          <a:fontRef idx="minor">
            <a:schemeClr val="dk1"/>
          </a:fontRef>
        </p:style>
        <p:txBody>
          <a:bodyPr wrap="none" anchor="ctr"/>
          <a:lstStyle/>
          <a:p>
            <a:pPr algn="ctr"/>
            <a:r>
              <a:rPr lang="zh-CN" altLang="en-US" sz="1400" kern="0" dirty="0" smtClean="0">
                <a:solidFill>
                  <a:schemeClr val="tx1"/>
                </a:solidFill>
                <a:latin typeface="微软雅黑" panose="020B0503020204020204" pitchFamily="34" charset="-122"/>
                <a:ea typeface="微软雅黑" panose="020B0503020204020204" pitchFamily="34" charset="-122"/>
                <a:cs typeface="Arial" charset="0"/>
              </a:rPr>
              <a:t>互联网采集资源</a:t>
            </a:r>
            <a:endParaRPr lang="zh-CN" altLang="en-US" sz="1600" dirty="0">
              <a:solidFill>
                <a:schemeClr val="tx1"/>
              </a:solidFill>
            </a:endParaRPr>
          </a:p>
        </p:txBody>
      </p:sp>
      <p:sp>
        <p:nvSpPr>
          <p:cNvPr id="54" name="AutoShape 3"/>
          <p:cNvSpPr>
            <a:spLocks noChangeArrowheads="1"/>
          </p:cNvSpPr>
          <p:nvPr/>
        </p:nvSpPr>
        <p:spPr bwMode="gray">
          <a:xfrm>
            <a:off x="6624607" y="3601486"/>
            <a:ext cx="1584176" cy="554440"/>
          </a:xfrm>
          <a:prstGeom prst="roundRect">
            <a:avLst>
              <a:gd name="adj" fmla="val 12727"/>
            </a:avLst>
          </a:prstGeom>
          <a:ln>
            <a:solidFill>
              <a:srgbClr val="7030A0"/>
            </a:solidFill>
          </a:ln>
          <a:extLst/>
        </p:spPr>
        <p:style>
          <a:lnRef idx="2">
            <a:schemeClr val="accent5"/>
          </a:lnRef>
          <a:fillRef idx="1">
            <a:schemeClr val="lt1"/>
          </a:fillRef>
          <a:effectRef idx="0">
            <a:schemeClr val="accent5"/>
          </a:effectRef>
          <a:fontRef idx="minor">
            <a:schemeClr val="dk1"/>
          </a:fontRef>
        </p:style>
        <p:txBody>
          <a:bodyPr wrap="none" anchor="ctr"/>
          <a:lstStyle/>
          <a:p>
            <a:pPr algn="ctr"/>
            <a:r>
              <a:rPr lang="zh-CN" altLang="en-US" sz="1400" kern="0" dirty="0">
                <a:solidFill>
                  <a:schemeClr val="tx1"/>
                </a:solidFill>
                <a:latin typeface="微软雅黑" panose="020B0503020204020204" pitchFamily="34" charset="-122"/>
                <a:ea typeface="微软雅黑" panose="020B0503020204020204" pitchFamily="34" charset="-122"/>
                <a:cs typeface="Arial" charset="0"/>
              </a:rPr>
              <a:t>其他第三方资源</a:t>
            </a:r>
          </a:p>
        </p:txBody>
      </p:sp>
      <p:sp>
        <p:nvSpPr>
          <p:cNvPr id="57" name="矩形标注 56"/>
          <p:cNvSpPr/>
          <p:nvPr/>
        </p:nvSpPr>
        <p:spPr>
          <a:xfrm>
            <a:off x="1068116" y="2286517"/>
            <a:ext cx="1041260" cy="381949"/>
          </a:xfrm>
          <a:prstGeom prst="wedgeRectCallout">
            <a:avLst>
              <a:gd name="adj1" fmla="val -50271"/>
              <a:gd name="adj2" fmla="val -16735"/>
            </a:avLst>
          </a:prstGeom>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zh-CN" altLang="en-US" sz="1400" dirty="0" smtClean="0"/>
              <a:t>数据管理</a:t>
            </a:r>
            <a:endParaRPr lang="zh-CN" altLang="en-US" sz="1400" dirty="0"/>
          </a:p>
        </p:txBody>
      </p:sp>
      <p:sp>
        <p:nvSpPr>
          <p:cNvPr id="58" name="矩形标注 57"/>
          <p:cNvSpPr/>
          <p:nvPr/>
        </p:nvSpPr>
        <p:spPr>
          <a:xfrm>
            <a:off x="1062380" y="2787774"/>
            <a:ext cx="1041260" cy="381949"/>
          </a:xfrm>
          <a:prstGeom prst="wedgeRectCallout">
            <a:avLst>
              <a:gd name="adj1" fmla="val -50271"/>
              <a:gd name="adj2" fmla="val -16735"/>
            </a:avLst>
          </a:prstGeom>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zh-CN" altLang="en-US" sz="1400" dirty="0" smtClean="0"/>
              <a:t>挖掘分析</a:t>
            </a:r>
            <a:endParaRPr lang="zh-CN" altLang="en-US" sz="1400" dirty="0"/>
          </a:p>
        </p:txBody>
      </p:sp>
      <p:sp>
        <p:nvSpPr>
          <p:cNvPr id="59" name="矩形标注 58"/>
          <p:cNvSpPr/>
          <p:nvPr/>
        </p:nvSpPr>
        <p:spPr>
          <a:xfrm>
            <a:off x="1062380" y="3291830"/>
            <a:ext cx="1041260" cy="381949"/>
          </a:xfrm>
          <a:prstGeom prst="wedgeRectCallout">
            <a:avLst>
              <a:gd name="adj1" fmla="val -50271"/>
              <a:gd name="adj2" fmla="val -16735"/>
            </a:avLst>
          </a:prstGeom>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zh-CN" altLang="en-US" sz="1400" dirty="0" smtClean="0"/>
              <a:t>安全控制</a:t>
            </a:r>
            <a:endParaRPr lang="zh-CN" altLang="en-US" sz="1400" dirty="0"/>
          </a:p>
        </p:txBody>
      </p:sp>
      <p:sp>
        <p:nvSpPr>
          <p:cNvPr id="60" name="矩形标注 59"/>
          <p:cNvSpPr/>
          <p:nvPr/>
        </p:nvSpPr>
        <p:spPr>
          <a:xfrm>
            <a:off x="1050505" y="3770608"/>
            <a:ext cx="1041260" cy="381949"/>
          </a:xfrm>
          <a:prstGeom prst="wedgeRectCallout">
            <a:avLst>
              <a:gd name="adj1" fmla="val -50271"/>
              <a:gd name="adj2" fmla="val -16735"/>
            </a:avLst>
          </a:prstGeom>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zh-CN" altLang="en-US" sz="1400" dirty="0" smtClean="0"/>
              <a:t>采集加工</a:t>
            </a:r>
            <a:endParaRPr lang="zh-CN" altLang="en-US" sz="1400" dirty="0"/>
          </a:p>
        </p:txBody>
      </p:sp>
    </p:spTree>
    <p:extLst>
      <p:ext uri="{BB962C8B-B14F-4D97-AF65-F5344CB8AC3E}">
        <p14:creationId xmlns:p14="http://schemas.microsoft.com/office/powerpoint/2010/main" val="2291241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483835" y="123478"/>
            <a:ext cx="300804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en-US" altLang="zh-CN" sz="2400" b="1" kern="0" dirty="0" smtClean="0">
                <a:solidFill>
                  <a:srgbClr val="1B539D"/>
                </a:solidFill>
                <a:latin typeface="微软雅黑" panose="020B0503020204020204" pitchFamily="34" charset="-122"/>
                <a:ea typeface="微软雅黑" panose="020B0503020204020204" pitchFamily="34" charset="-122"/>
              </a:rPr>
              <a:t>2</a:t>
            </a:r>
            <a:r>
              <a:rPr lang="zh-CN" altLang="en-US" sz="2400" b="1" kern="0" dirty="0" smtClean="0">
                <a:solidFill>
                  <a:srgbClr val="1B539D"/>
                </a:solidFill>
                <a:latin typeface="微软雅黑" panose="020B0503020204020204" pitchFamily="34" charset="-122"/>
                <a:ea typeface="微软雅黑" panose="020B0503020204020204" pitchFamily="34" charset="-122"/>
              </a:rPr>
              <a:t>、机构知识仓库</a:t>
            </a:r>
          </a:p>
        </p:txBody>
      </p:sp>
      <p:cxnSp>
        <p:nvCxnSpPr>
          <p:cNvPr id="5" name="直接连接符 4"/>
          <p:cNvCxnSpPr/>
          <p:nvPr/>
        </p:nvCxnSpPr>
        <p:spPr>
          <a:xfrm>
            <a:off x="179512" y="627534"/>
            <a:ext cx="3456384" cy="0"/>
          </a:xfrm>
          <a:prstGeom prst="line">
            <a:avLst/>
          </a:prstGeom>
        </p:spPr>
        <p:style>
          <a:lnRef idx="1">
            <a:schemeClr val="accent4"/>
          </a:lnRef>
          <a:fillRef idx="0">
            <a:schemeClr val="accent4"/>
          </a:fillRef>
          <a:effectRef idx="0">
            <a:schemeClr val="accent4"/>
          </a:effectRef>
          <a:fontRef idx="minor">
            <a:schemeClr val="tx1"/>
          </a:fontRef>
        </p:style>
      </p:cxnSp>
      <p:sp>
        <p:nvSpPr>
          <p:cNvPr id="6" name="矩形 5"/>
          <p:cNvSpPr/>
          <p:nvPr/>
        </p:nvSpPr>
        <p:spPr>
          <a:xfrm>
            <a:off x="427114" y="652368"/>
            <a:ext cx="8666515" cy="830997"/>
          </a:xfrm>
          <a:prstGeom prst="rect">
            <a:avLst/>
          </a:prstGeom>
          <a:ln>
            <a:noFill/>
            <a:prstDash val="dash"/>
          </a:ln>
        </p:spPr>
        <p:txBody>
          <a:bodyPr wrap="square">
            <a:spAutoFit/>
          </a:bodyPr>
          <a:lstStyle/>
          <a:p>
            <a:pPr eaLnBrk="0" hangingPunct="0"/>
            <a:r>
              <a:rPr lang="zh-CN" altLang="en-US" sz="1600" b="1" kern="0" dirty="0" smtClean="0">
                <a:solidFill>
                  <a:srgbClr val="1B539D"/>
                </a:solidFill>
                <a:latin typeface="微软雅黑" panose="020B0503020204020204" pitchFamily="34" charset="-122"/>
                <a:ea typeface="微软雅黑" panose="020B0503020204020204" pitchFamily="34" charset="-122"/>
              </a:rPr>
              <a:t>       通过</a:t>
            </a:r>
            <a:r>
              <a:rPr lang="zh-CN" altLang="en-US" sz="1600" b="1" kern="0" dirty="0">
                <a:solidFill>
                  <a:srgbClr val="1B539D"/>
                </a:solidFill>
                <a:latin typeface="微软雅黑" panose="020B0503020204020204" pitchFamily="34" charset="-122"/>
                <a:ea typeface="微软雅黑" panose="020B0503020204020204" pitchFamily="34" charset="-122"/>
              </a:rPr>
              <a:t>多渠道、多方式的裸数据整合，整合机构内部各种知识资源以及外部资源，其中内部资源是其核心数据，外部数据主要是</a:t>
            </a:r>
            <a:r>
              <a:rPr lang="en-US" altLang="zh-CN" sz="1600" b="1" kern="0" dirty="0">
                <a:solidFill>
                  <a:srgbClr val="1B539D"/>
                </a:solidFill>
                <a:latin typeface="微软雅黑" panose="020B0503020204020204" pitchFamily="34" charset="-122"/>
                <a:ea typeface="微软雅黑" panose="020B0503020204020204" pitchFamily="34" charset="-122"/>
              </a:rPr>
              <a:t>CNKI</a:t>
            </a:r>
            <a:r>
              <a:rPr lang="zh-CN" altLang="en-US" sz="1600" b="1" kern="0" dirty="0">
                <a:solidFill>
                  <a:srgbClr val="1B539D"/>
                </a:solidFill>
                <a:latin typeface="微软雅黑" panose="020B0503020204020204" pitchFamily="34" charset="-122"/>
                <a:ea typeface="微软雅黑" panose="020B0503020204020204" pitchFamily="34" charset="-122"/>
              </a:rPr>
              <a:t>知识资源库、问题知识库等。构建企业自己的知识资源池，建立各种知识资源收集、加工标引以及提交的业务流程，实现知识资源的可持续更新。</a:t>
            </a:r>
          </a:p>
        </p:txBody>
      </p:sp>
      <p:grpSp>
        <p:nvGrpSpPr>
          <p:cNvPr id="2" name="组合 1"/>
          <p:cNvGrpSpPr/>
          <p:nvPr/>
        </p:nvGrpSpPr>
        <p:grpSpPr>
          <a:xfrm>
            <a:off x="1019858" y="1761348"/>
            <a:ext cx="7211771" cy="2250562"/>
            <a:chOff x="1019858" y="1761348"/>
            <a:chExt cx="7211771" cy="2250562"/>
          </a:xfrm>
        </p:grpSpPr>
        <p:sp>
          <p:nvSpPr>
            <p:cNvPr id="32" name="矩形 31"/>
            <p:cNvSpPr>
              <a:spLocks noChangeArrowheads="1"/>
            </p:cNvSpPr>
            <p:nvPr/>
          </p:nvSpPr>
          <p:spPr bwMode="auto">
            <a:xfrm>
              <a:off x="2407554" y="2646557"/>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a:solidFill>
                    <a:srgbClr val="000000"/>
                  </a:solidFill>
                  <a:latin typeface="微软雅黑" pitchFamily="34" charset="-122"/>
                  <a:ea typeface="微软雅黑" pitchFamily="34" charset="-122"/>
                  <a:sym typeface="微软雅黑" pitchFamily="34" charset="-122"/>
                </a:rPr>
                <a:t>文档</a:t>
              </a:r>
            </a:p>
          </p:txBody>
        </p:sp>
        <p:sp>
          <p:nvSpPr>
            <p:cNvPr id="33" name="AutoShape 3"/>
            <p:cNvSpPr>
              <a:spLocks noChangeArrowheads="1"/>
            </p:cNvSpPr>
            <p:nvPr/>
          </p:nvSpPr>
          <p:spPr bwMode="gray">
            <a:xfrm>
              <a:off x="1019858" y="1761348"/>
              <a:ext cx="7200800" cy="419679"/>
            </a:xfrm>
            <a:prstGeom prst="roundRect">
              <a:avLst>
                <a:gd name="adj" fmla="val 12727"/>
              </a:avLst>
            </a:prstGeom>
            <a:solidFill>
              <a:srgbClr val="0070C0"/>
            </a:solidFill>
            <a:ln>
              <a:noFill/>
            </a:ln>
            <a:extLst/>
          </p:spPr>
          <p:txBody>
            <a:bodyPr wrap="none" anchor="ctr"/>
            <a:lstStyle/>
            <a:p>
              <a:pPr algn="ctr"/>
              <a:r>
                <a:rPr lang="zh-CN" altLang="en-US" sz="1400" b="1" kern="0" dirty="0" smtClean="0">
                  <a:solidFill>
                    <a:schemeClr val="bg1"/>
                  </a:solidFill>
                  <a:latin typeface="微软雅黑" panose="020B0503020204020204" pitchFamily="34" charset="-122"/>
                  <a:ea typeface="微软雅黑" panose="020B0503020204020204" pitchFamily="34" charset="-122"/>
                  <a:cs typeface="Arial" charset="0"/>
                </a:rPr>
                <a:t>知识资源整合管理系统</a:t>
              </a:r>
              <a:endParaRPr lang="zh-CN" altLang="en-US" sz="1400" b="1" kern="0"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34" name="AutoShape 62"/>
            <p:cNvSpPr>
              <a:spLocks noChangeArrowheads="1"/>
            </p:cNvSpPr>
            <p:nvPr/>
          </p:nvSpPr>
          <p:spPr bwMode="auto">
            <a:xfrm>
              <a:off x="6612732" y="3372519"/>
              <a:ext cx="1596051"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全文检索数据库引擎</a:t>
              </a:r>
              <a:endParaRPr lang="zh-CN" altLang="en-US" sz="1400" dirty="0">
                <a:solidFill>
                  <a:srgbClr val="000000"/>
                </a:solidFill>
                <a:latin typeface="微软雅黑" pitchFamily="34" charset="-122"/>
                <a:ea typeface="微软雅黑" pitchFamily="34" charset="-122"/>
                <a:sym typeface="微软雅黑" pitchFamily="34" charset="-122"/>
              </a:endParaRPr>
            </a:p>
          </p:txBody>
        </p:sp>
        <p:cxnSp>
          <p:nvCxnSpPr>
            <p:cNvPr id="38" name="直接连接符 37"/>
            <p:cNvCxnSpPr/>
            <p:nvPr/>
          </p:nvCxnSpPr>
          <p:spPr>
            <a:xfrm>
              <a:off x="1030829" y="4011910"/>
              <a:ext cx="7200800"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sp>
          <p:nvSpPr>
            <p:cNvPr id="39" name="矩形 38"/>
            <p:cNvSpPr>
              <a:spLocks noChangeArrowheads="1"/>
            </p:cNvSpPr>
            <p:nvPr/>
          </p:nvSpPr>
          <p:spPr bwMode="auto">
            <a:xfrm>
              <a:off x="5484766" y="2658432"/>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视频</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0" name="矩形 39"/>
            <p:cNvSpPr>
              <a:spLocks noChangeArrowheads="1"/>
            </p:cNvSpPr>
            <p:nvPr/>
          </p:nvSpPr>
          <p:spPr bwMode="auto">
            <a:xfrm>
              <a:off x="4461220" y="2658431"/>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音频</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1" name="矩形 40"/>
            <p:cNvSpPr>
              <a:spLocks noChangeArrowheads="1"/>
            </p:cNvSpPr>
            <p:nvPr/>
          </p:nvSpPr>
          <p:spPr bwMode="auto">
            <a:xfrm>
              <a:off x="3432181" y="2660581"/>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图像</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4" name="矩形 43"/>
            <p:cNvSpPr>
              <a:spLocks noChangeArrowheads="1"/>
            </p:cNvSpPr>
            <p:nvPr/>
          </p:nvSpPr>
          <p:spPr bwMode="auto">
            <a:xfrm>
              <a:off x="4461220" y="3136384"/>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课程试题</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5" name="矩形 44"/>
            <p:cNvSpPr>
              <a:spLocks noChangeArrowheads="1"/>
            </p:cNvSpPr>
            <p:nvPr/>
          </p:nvSpPr>
          <p:spPr bwMode="auto">
            <a:xfrm>
              <a:off x="5493082" y="3136384"/>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其他文件</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6" name="AutoShape 99"/>
            <p:cNvSpPr>
              <a:spLocks noChangeArrowheads="1"/>
            </p:cNvSpPr>
            <p:nvPr/>
          </p:nvSpPr>
          <p:spPr bwMode="gray">
            <a:xfrm>
              <a:off x="2266228" y="2286517"/>
              <a:ext cx="4248472" cy="1387262"/>
            </a:xfrm>
            <a:prstGeom prst="roundRect">
              <a:avLst>
                <a:gd name="adj" fmla="val 7655"/>
              </a:avLst>
            </a:prstGeom>
            <a:noFill/>
            <a:ln>
              <a:solidFill>
                <a:schemeClr val="accent6">
                  <a:lumMod val="50000"/>
                </a:schemeClr>
              </a:solidFill>
              <a:prstDash val="dash"/>
            </a:ln>
          </p:spPr>
          <p:style>
            <a:lnRef idx="2">
              <a:schemeClr val="accent1"/>
            </a:lnRef>
            <a:fillRef idx="1">
              <a:schemeClr val="lt1"/>
            </a:fillRef>
            <a:effectRef idx="0">
              <a:schemeClr val="accent1"/>
            </a:effectRef>
            <a:fontRef idx="minor">
              <a:schemeClr val="dk1"/>
            </a:fontRef>
          </p:style>
          <p:txBody>
            <a:bodyPr lIns="0" rIns="0" anchor="t" anchorCtr="0"/>
            <a:lstStyle/>
            <a:p>
              <a:pPr marL="228600" marR="0" lvl="0" indent="-22860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机构内部知识资源</a:t>
              </a:r>
              <a:endParaRPr kumimoji="0" lang="zh-CN" altLang="en-US" sz="1400" b="0" i="0" u="none" strike="noStrike" kern="0" cap="none" spc="0" normalizeH="0" baseline="0" noProof="0" dirty="0">
                <a:ln>
                  <a:noFill/>
                </a:ln>
                <a:solidFill>
                  <a:schemeClr val="tx1"/>
                </a:solidFill>
                <a:effectLst/>
                <a:uLnTx/>
                <a:uFillTx/>
                <a:latin typeface="微软雅黑" pitchFamily="34" charset="-122"/>
                <a:ea typeface="微软雅黑" pitchFamily="34" charset="-122"/>
              </a:endParaRPr>
            </a:p>
          </p:txBody>
        </p:sp>
        <p:sp>
          <p:nvSpPr>
            <p:cNvPr id="51" name="AutoShape 3"/>
            <p:cNvSpPr>
              <a:spLocks noChangeArrowheads="1"/>
            </p:cNvSpPr>
            <p:nvPr/>
          </p:nvSpPr>
          <p:spPr bwMode="gray">
            <a:xfrm>
              <a:off x="6624607" y="2286517"/>
              <a:ext cx="1584176" cy="486381"/>
            </a:xfrm>
            <a:prstGeom prst="roundRect">
              <a:avLst>
                <a:gd name="adj" fmla="val 12727"/>
              </a:avLst>
            </a:prstGeom>
            <a:ln>
              <a:solidFill>
                <a:srgbClr val="7030A0"/>
              </a:solidFill>
            </a:ln>
            <a:extLst/>
          </p:spPr>
          <p:style>
            <a:lnRef idx="2">
              <a:schemeClr val="accent5"/>
            </a:lnRef>
            <a:fillRef idx="1">
              <a:schemeClr val="lt1"/>
            </a:fillRef>
            <a:effectRef idx="0">
              <a:schemeClr val="accent5"/>
            </a:effectRef>
            <a:fontRef idx="minor">
              <a:schemeClr val="dk1"/>
            </a:fontRef>
          </p:style>
          <p:txBody>
            <a:bodyPr wrap="none" anchor="ctr"/>
            <a:lstStyle/>
            <a:p>
              <a:pPr algn="ctr"/>
              <a:r>
                <a:rPr lang="en-US" altLang="zh-CN" sz="1400" kern="0" dirty="0" smtClean="0">
                  <a:solidFill>
                    <a:schemeClr val="tx1"/>
                  </a:solidFill>
                  <a:latin typeface="微软雅黑" panose="020B0503020204020204" pitchFamily="34" charset="-122"/>
                  <a:ea typeface="微软雅黑" panose="020B0503020204020204" pitchFamily="34" charset="-122"/>
                  <a:cs typeface="Arial" charset="0"/>
                </a:rPr>
                <a:t>CNKI</a:t>
              </a:r>
              <a:r>
                <a:rPr lang="zh-CN" altLang="en-US" sz="1400" kern="0" dirty="0" smtClean="0">
                  <a:solidFill>
                    <a:schemeClr val="tx1"/>
                  </a:solidFill>
                  <a:latin typeface="微软雅黑" panose="020B0503020204020204" pitchFamily="34" charset="-122"/>
                  <a:ea typeface="微软雅黑" panose="020B0503020204020204" pitchFamily="34" charset="-122"/>
                  <a:cs typeface="Arial" charset="0"/>
                </a:rPr>
                <a:t>知识库</a:t>
              </a:r>
              <a:endParaRPr lang="zh-CN" altLang="en-US" sz="1600" dirty="0">
                <a:solidFill>
                  <a:schemeClr val="tx1"/>
                </a:solidFill>
              </a:endParaRPr>
            </a:p>
          </p:txBody>
        </p:sp>
        <p:sp>
          <p:nvSpPr>
            <p:cNvPr id="54" name="AutoShape 3"/>
            <p:cNvSpPr>
              <a:spLocks noChangeArrowheads="1"/>
            </p:cNvSpPr>
            <p:nvPr/>
          </p:nvSpPr>
          <p:spPr bwMode="gray">
            <a:xfrm>
              <a:off x="6624607" y="2892503"/>
              <a:ext cx="1584176" cy="389938"/>
            </a:xfrm>
            <a:prstGeom prst="roundRect">
              <a:avLst>
                <a:gd name="adj" fmla="val 12727"/>
              </a:avLst>
            </a:prstGeom>
            <a:ln>
              <a:solidFill>
                <a:srgbClr val="7030A0"/>
              </a:solidFill>
            </a:ln>
            <a:extLst/>
          </p:spPr>
          <p:style>
            <a:lnRef idx="2">
              <a:schemeClr val="accent5"/>
            </a:lnRef>
            <a:fillRef idx="1">
              <a:schemeClr val="lt1"/>
            </a:fillRef>
            <a:effectRef idx="0">
              <a:schemeClr val="accent5"/>
            </a:effectRef>
            <a:fontRef idx="minor">
              <a:schemeClr val="dk1"/>
            </a:fontRef>
          </p:style>
          <p:txBody>
            <a:bodyPr wrap="none" anchor="ctr"/>
            <a:lstStyle/>
            <a:p>
              <a:pPr algn="ctr"/>
              <a:r>
                <a:rPr lang="zh-CN" altLang="en-US" sz="1400" kern="0" dirty="0">
                  <a:solidFill>
                    <a:schemeClr val="tx1"/>
                  </a:solidFill>
                  <a:latin typeface="微软雅黑" panose="020B0503020204020204" pitchFamily="34" charset="-122"/>
                  <a:ea typeface="微软雅黑" panose="020B0503020204020204" pitchFamily="34" charset="-122"/>
                  <a:cs typeface="Arial" charset="0"/>
                </a:rPr>
                <a:t>其他第三方资源</a:t>
              </a:r>
            </a:p>
          </p:txBody>
        </p:sp>
        <p:sp>
          <p:nvSpPr>
            <p:cNvPr id="57" name="矩形标注 56"/>
            <p:cNvSpPr/>
            <p:nvPr/>
          </p:nvSpPr>
          <p:spPr>
            <a:xfrm>
              <a:off x="1068116" y="2286517"/>
              <a:ext cx="1041260" cy="381949"/>
            </a:xfrm>
            <a:prstGeom prst="wedgeRectCallout">
              <a:avLst>
                <a:gd name="adj1" fmla="val -50271"/>
                <a:gd name="adj2" fmla="val -16735"/>
              </a:avLst>
            </a:prstGeom>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zh-CN" altLang="en-US" sz="1400" dirty="0" smtClean="0"/>
                <a:t>数据管理</a:t>
              </a:r>
              <a:endParaRPr lang="zh-CN" altLang="en-US" sz="1400" dirty="0"/>
            </a:p>
          </p:txBody>
        </p:sp>
        <p:sp>
          <p:nvSpPr>
            <p:cNvPr id="59" name="矩形标注 58"/>
            <p:cNvSpPr/>
            <p:nvPr/>
          </p:nvSpPr>
          <p:spPr>
            <a:xfrm>
              <a:off x="1069308" y="2803663"/>
              <a:ext cx="1041260" cy="381949"/>
            </a:xfrm>
            <a:prstGeom prst="wedgeRectCallout">
              <a:avLst>
                <a:gd name="adj1" fmla="val -50271"/>
                <a:gd name="adj2" fmla="val -16735"/>
              </a:avLst>
            </a:prstGeom>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zh-CN" altLang="en-US" sz="1400" dirty="0" smtClean="0"/>
                <a:t>安全控制</a:t>
              </a:r>
              <a:endParaRPr lang="zh-CN" altLang="en-US" sz="1400" dirty="0"/>
            </a:p>
          </p:txBody>
        </p:sp>
        <p:sp>
          <p:nvSpPr>
            <p:cNvPr id="60" name="矩形标注 59"/>
            <p:cNvSpPr/>
            <p:nvPr/>
          </p:nvSpPr>
          <p:spPr>
            <a:xfrm>
              <a:off x="1057433" y="3282441"/>
              <a:ext cx="1041260" cy="381949"/>
            </a:xfrm>
            <a:prstGeom prst="wedgeRectCallout">
              <a:avLst>
                <a:gd name="adj1" fmla="val -50271"/>
                <a:gd name="adj2" fmla="val -16735"/>
              </a:avLst>
            </a:prstGeom>
          </p:spPr>
          <p:style>
            <a:lnRef idx="1">
              <a:schemeClr val="accent5"/>
            </a:lnRef>
            <a:fillRef idx="3">
              <a:schemeClr val="accent5"/>
            </a:fillRef>
            <a:effectRef idx="2">
              <a:schemeClr val="accent5"/>
            </a:effectRef>
            <a:fontRef idx="minor">
              <a:schemeClr val="lt1"/>
            </a:fontRef>
          </p:style>
          <p:txBody>
            <a:bodyPr lIns="36000" rIns="36000" rtlCol="0" anchor="ctr"/>
            <a:lstStyle/>
            <a:p>
              <a:pPr algn="ctr"/>
              <a:r>
                <a:rPr lang="zh-CN" altLang="en-US" sz="1400" dirty="0" smtClean="0"/>
                <a:t>采集加工</a:t>
              </a:r>
              <a:endParaRPr lang="zh-CN" altLang="en-US" sz="1400" dirty="0"/>
            </a:p>
          </p:txBody>
        </p:sp>
        <p:sp>
          <p:nvSpPr>
            <p:cNvPr id="29" name="矩形 28"/>
            <p:cNvSpPr>
              <a:spLocks noChangeArrowheads="1"/>
            </p:cNvSpPr>
            <p:nvPr/>
          </p:nvSpPr>
          <p:spPr bwMode="auto">
            <a:xfrm>
              <a:off x="3407119" y="3147814"/>
              <a:ext cx="949610"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业务知识</a:t>
              </a:r>
              <a:endParaRPr lang="zh-CN" altLang="en-US" sz="1400" dirty="0">
                <a:solidFill>
                  <a:srgbClr val="000000"/>
                </a:solidFill>
                <a:latin typeface="微软雅黑" pitchFamily="34" charset="-122"/>
                <a:ea typeface="微软雅黑" pitchFamily="34" charset="-122"/>
                <a:sym typeface="微软雅黑" pitchFamily="34" charset="-122"/>
              </a:endParaRPr>
            </a:p>
          </p:txBody>
        </p:sp>
      </p:grpSp>
    </p:spTree>
    <p:extLst>
      <p:ext uri="{BB962C8B-B14F-4D97-AF65-F5344CB8AC3E}">
        <p14:creationId xmlns:p14="http://schemas.microsoft.com/office/powerpoint/2010/main" val="1820734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150419"/>
            <a:ext cx="434331" cy="4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01524" y="124810"/>
            <a:ext cx="1620957" cy="523220"/>
          </a:xfrm>
          <a:prstGeom prst="rect">
            <a:avLst/>
          </a:prstGeom>
          <a:noFill/>
        </p:spPr>
        <p:txBody>
          <a:bodyPr wrap="none" rtlCol="0">
            <a:spAutoFit/>
          </a:bodyPr>
          <a:lstStyle/>
          <a:p>
            <a:pPr fontAlgn="base">
              <a:spcBef>
                <a:spcPct val="0"/>
              </a:spcBef>
              <a:spcAft>
                <a:spcPct val="0"/>
              </a:spcAft>
            </a:pPr>
            <a:r>
              <a:rPr lang="zh-CN" altLang="en-US" sz="2800" b="1" dirty="0" smtClean="0">
                <a:solidFill>
                  <a:srgbClr val="0070C0"/>
                </a:solidFill>
                <a:latin typeface="微软雅黑"/>
                <a:ea typeface="微软雅黑"/>
                <a:sym typeface="Gill Sans"/>
              </a:rPr>
              <a:t>业务流程</a:t>
            </a:r>
            <a:endParaRPr lang="zh-CN" altLang="en-US" sz="1600" b="1" dirty="0">
              <a:solidFill>
                <a:srgbClr val="0070C0"/>
              </a:solidFill>
              <a:latin typeface="微软雅黑"/>
              <a:ea typeface="微软雅黑"/>
            </a:endParaRPr>
          </a:p>
        </p:txBody>
      </p:sp>
      <p:pic>
        <p:nvPicPr>
          <p:cNvPr id="7"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78403" y="1768782"/>
            <a:ext cx="867524" cy="779125"/>
          </a:xfrm>
          <a:prstGeom prst="rect">
            <a:avLst/>
          </a:prstGeom>
          <a:noFill/>
          <a:ln w="9525">
            <a:noFill/>
            <a:miter lim="800000"/>
            <a:headEnd/>
            <a:tailEnd/>
          </a:ln>
        </p:spPr>
      </p:pic>
      <p:pic>
        <p:nvPicPr>
          <p:cNvPr id="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21106" y="344617"/>
            <a:ext cx="779558" cy="73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24599" y="800564"/>
            <a:ext cx="361346" cy="48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椭圆 10"/>
          <p:cNvSpPr/>
          <p:nvPr/>
        </p:nvSpPr>
        <p:spPr bwMode="auto">
          <a:xfrm>
            <a:off x="2392536" y="963836"/>
            <a:ext cx="768924" cy="80390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知识</a:t>
            </a:r>
            <a:endParaRPr lang="en-US" altLang="zh-CN" sz="1400" kern="0" dirty="0" smtClean="0">
              <a:solidFill>
                <a:srgbClr val="000000"/>
              </a:solidFill>
              <a:latin typeface="微软雅黑" panose="020B0503020204020204" pitchFamily="34" charset="-122"/>
              <a:ea typeface="微软雅黑" panose="020B0503020204020204" pitchFamily="34" charset="-122"/>
            </a:endParaRPr>
          </a:p>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提交</a:t>
            </a:r>
          </a:p>
        </p:txBody>
      </p:sp>
      <p:sp>
        <p:nvSpPr>
          <p:cNvPr id="12" name="椭圆 11"/>
          <p:cNvSpPr/>
          <p:nvPr/>
        </p:nvSpPr>
        <p:spPr>
          <a:xfrm>
            <a:off x="492029" y="1731515"/>
            <a:ext cx="1359311" cy="1379929"/>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bwMode="auto">
          <a:xfrm>
            <a:off x="3593462" y="1275606"/>
            <a:ext cx="768924" cy="80390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知识</a:t>
            </a:r>
            <a:endParaRPr lang="en-US" altLang="zh-CN" sz="1400" kern="0" dirty="0" smtClean="0">
              <a:solidFill>
                <a:srgbClr val="000000"/>
              </a:solidFill>
              <a:latin typeface="微软雅黑" panose="020B0503020204020204" pitchFamily="34" charset="-122"/>
              <a:ea typeface="微软雅黑" panose="020B0503020204020204" pitchFamily="34" charset="-122"/>
            </a:endParaRPr>
          </a:p>
          <a:p>
            <a:pPr algn="ctr">
              <a:defRPr/>
            </a:pPr>
            <a:r>
              <a:rPr lang="zh-CN" altLang="en-US" sz="1400" kern="0" dirty="0">
                <a:solidFill>
                  <a:srgbClr val="000000"/>
                </a:solidFill>
                <a:latin typeface="微软雅黑" panose="020B0503020204020204" pitchFamily="34" charset="-122"/>
                <a:ea typeface="微软雅黑" panose="020B0503020204020204" pitchFamily="34" charset="-122"/>
              </a:rPr>
              <a:t>处理</a:t>
            </a:r>
            <a:endParaRPr lang="zh-CN" altLang="en-US" sz="1400" kern="0" dirty="0" smtClean="0">
              <a:solidFill>
                <a:srgbClr val="000000"/>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a:off x="4864134" y="1305008"/>
            <a:ext cx="768924" cy="80390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知识</a:t>
            </a:r>
            <a:endParaRPr lang="en-US" altLang="zh-CN" sz="1400" kern="0" dirty="0" smtClean="0">
              <a:solidFill>
                <a:srgbClr val="000000"/>
              </a:solidFill>
              <a:latin typeface="微软雅黑" panose="020B0503020204020204" pitchFamily="34" charset="-122"/>
              <a:ea typeface="微软雅黑" panose="020B0503020204020204" pitchFamily="34" charset="-122"/>
            </a:endParaRPr>
          </a:p>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审核</a:t>
            </a:r>
          </a:p>
        </p:txBody>
      </p:sp>
      <p:sp>
        <p:nvSpPr>
          <p:cNvPr id="17" name="上弧形箭头 1"/>
          <p:cNvSpPr/>
          <p:nvPr/>
        </p:nvSpPr>
        <p:spPr>
          <a:xfrm rot="19136168">
            <a:off x="4345781" y="1245614"/>
            <a:ext cx="438663" cy="40661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pic>
        <p:nvPicPr>
          <p:cNvPr id="18"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970228" y="555526"/>
            <a:ext cx="556733" cy="49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下箭头 18"/>
          <p:cNvSpPr/>
          <p:nvPr/>
        </p:nvSpPr>
        <p:spPr bwMode="auto">
          <a:xfrm>
            <a:off x="5132126" y="1077659"/>
            <a:ext cx="256689" cy="166735"/>
          </a:xfrm>
          <a:prstGeom prst="downArrow">
            <a:avLst/>
          </a:prstGeom>
          <a:solidFill>
            <a:srgbClr val="FFFFFF"/>
          </a:solidFill>
          <a:ln w="25400" cap="flat" cmpd="sng" algn="ctr">
            <a:solidFill>
              <a:srgbClr val="4F81BD"/>
            </a:solidFill>
            <a:prstDash val="soli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defRPr/>
            </a:pPr>
            <a:endParaRPr lang="zh-CN" altLang="en-US" kern="0" smtClean="0">
              <a:solidFill>
                <a:srgbClr val="000000"/>
              </a:solidFill>
              <a:ea typeface="宋体"/>
            </a:endParaRPr>
          </a:p>
        </p:txBody>
      </p:sp>
      <p:sp>
        <p:nvSpPr>
          <p:cNvPr id="21" name="圆角矩形 20"/>
          <p:cNvSpPr/>
          <p:nvPr/>
        </p:nvSpPr>
        <p:spPr>
          <a:xfrm>
            <a:off x="5447449" y="2692799"/>
            <a:ext cx="942049" cy="599031"/>
          </a:xfrm>
          <a:prstGeom prst="roundRect">
            <a:avLst/>
          </a:prstGeom>
          <a:solidFill>
            <a:schemeClr val="bg1">
              <a:lumMod val="95000"/>
            </a:schemeClr>
          </a:solidFill>
          <a:ln w="25400" cap="flat" cmpd="sng" algn="ctr">
            <a:solidFill>
              <a:srgbClr val="C0504D"/>
            </a:solidFill>
            <a:prstDash val="sysDash"/>
          </a:ln>
          <a:effectLst/>
        </p:spPr>
        <p:txBody>
          <a:bodyPr lIns="0" rIns="0" anchor="ctr"/>
          <a:lstStyle/>
          <a:p>
            <a:pPr marL="228600" indent="-228600" algn="ctr" defTabSz="1440180"/>
            <a:r>
              <a:rPr lang="zh-CN" altLang="en-US" sz="1400" kern="0" dirty="0" smtClean="0">
                <a:solidFill>
                  <a:prstClr val="black"/>
                </a:solidFill>
                <a:latin typeface="微软雅黑" pitchFamily="34" charset="-122"/>
                <a:ea typeface="微软雅黑" pitchFamily="34" charset="-122"/>
              </a:rPr>
              <a:t>碎片化加</a:t>
            </a:r>
            <a:endParaRPr lang="en-US" altLang="zh-CN" sz="1400" kern="0" dirty="0" smtClean="0">
              <a:solidFill>
                <a:prstClr val="black"/>
              </a:solidFill>
              <a:latin typeface="微软雅黑" pitchFamily="34" charset="-122"/>
              <a:ea typeface="微软雅黑" pitchFamily="34" charset="-122"/>
            </a:endParaRPr>
          </a:p>
          <a:p>
            <a:pPr marL="228600" indent="-228600" algn="ctr" defTabSz="1440180"/>
            <a:r>
              <a:rPr lang="zh-CN" altLang="en-US" sz="1400" kern="0" dirty="0" smtClean="0">
                <a:solidFill>
                  <a:prstClr val="black"/>
                </a:solidFill>
                <a:latin typeface="微软雅黑" pitchFamily="34" charset="-122"/>
                <a:ea typeface="微软雅黑" pitchFamily="34" charset="-122"/>
              </a:rPr>
              <a:t>工标引</a:t>
            </a:r>
            <a:endParaRPr lang="zh-CN" altLang="en-US" sz="1400" kern="0" dirty="0">
              <a:solidFill>
                <a:prstClr val="black"/>
              </a:solidFill>
              <a:latin typeface="微软雅黑" pitchFamily="34" charset="-122"/>
              <a:ea typeface="微软雅黑" pitchFamily="34" charset="-122"/>
            </a:endParaRPr>
          </a:p>
        </p:txBody>
      </p:sp>
      <p:pic>
        <p:nvPicPr>
          <p:cNvPr id="22"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0929" y="2398310"/>
            <a:ext cx="358156" cy="341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MH_SubTitle_1"/>
          <p:cNvSpPr/>
          <p:nvPr/>
        </p:nvSpPr>
        <p:spPr>
          <a:xfrm>
            <a:off x="3647588" y="2211710"/>
            <a:ext cx="1322640" cy="1338728"/>
          </a:xfrm>
          <a:custGeom>
            <a:avLst/>
            <a:gdLst>
              <a:gd name="connsiteX0" fmla="*/ 798308 w 1596616"/>
              <a:gd name="connsiteY0" fmla="*/ 159481 h 1596616"/>
              <a:gd name="connsiteX1" fmla="*/ 159481 w 1596616"/>
              <a:gd name="connsiteY1" fmla="*/ 798308 h 1596616"/>
              <a:gd name="connsiteX2" fmla="*/ 798308 w 1596616"/>
              <a:gd name="connsiteY2" fmla="*/ 1437135 h 1596616"/>
              <a:gd name="connsiteX3" fmla="*/ 1437135 w 1596616"/>
              <a:gd name="connsiteY3" fmla="*/ 798308 h 1596616"/>
              <a:gd name="connsiteX4" fmla="*/ 798308 w 1596616"/>
              <a:gd name="connsiteY4" fmla="*/ 159481 h 1596616"/>
              <a:gd name="connsiteX5" fmla="*/ 798308 w 1596616"/>
              <a:gd name="connsiteY5" fmla="*/ 0 h 1596616"/>
              <a:gd name="connsiteX6" fmla="*/ 1596616 w 1596616"/>
              <a:gd name="connsiteY6" fmla="*/ 798308 h 1596616"/>
              <a:gd name="connsiteX7" fmla="*/ 798308 w 1596616"/>
              <a:gd name="connsiteY7" fmla="*/ 1596616 h 1596616"/>
              <a:gd name="connsiteX8" fmla="*/ 0 w 1596616"/>
              <a:gd name="connsiteY8" fmla="*/ 798308 h 1596616"/>
              <a:gd name="connsiteX9" fmla="*/ 798308 w 1596616"/>
              <a:gd name="connsiteY9" fmla="*/ 0 h 159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616" h="1596616">
                <a:moveTo>
                  <a:pt x="798308" y="159481"/>
                </a:moveTo>
                <a:cubicBezTo>
                  <a:pt x="445494" y="159481"/>
                  <a:pt x="159481" y="445494"/>
                  <a:pt x="159481" y="798308"/>
                </a:cubicBezTo>
                <a:cubicBezTo>
                  <a:pt x="159481" y="1151122"/>
                  <a:pt x="445494" y="1437135"/>
                  <a:pt x="798308" y="1437135"/>
                </a:cubicBezTo>
                <a:cubicBezTo>
                  <a:pt x="1151122" y="1437135"/>
                  <a:pt x="1437135" y="1151122"/>
                  <a:pt x="1437135" y="798308"/>
                </a:cubicBezTo>
                <a:cubicBezTo>
                  <a:pt x="1437135" y="445494"/>
                  <a:pt x="1151122" y="159481"/>
                  <a:pt x="798308" y="159481"/>
                </a:cubicBezTo>
                <a:close/>
                <a:moveTo>
                  <a:pt x="798308" y="0"/>
                </a:moveTo>
                <a:cubicBezTo>
                  <a:pt x="1239201" y="0"/>
                  <a:pt x="1596616" y="357415"/>
                  <a:pt x="1596616" y="798308"/>
                </a:cubicBezTo>
                <a:cubicBezTo>
                  <a:pt x="1596616" y="1239201"/>
                  <a:pt x="1239201" y="1596616"/>
                  <a:pt x="798308" y="1596616"/>
                </a:cubicBezTo>
                <a:cubicBezTo>
                  <a:pt x="357415" y="1596616"/>
                  <a:pt x="0" y="1239201"/>
                  <a:pt x="0" y="798308"/>
                </a:cubicBezTo>
                <a:cubicBezTo>
                  <a:pt x="0" y="357415"/>
                  <a:pt x="357415" y="0"/>
                  <a:pt x="7983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eaLnBrk="1" fontAlgn="auto" hangingPunct="1">
              <a:spcBef>
                <a:spcPts val="0"/>
              </a:spcBef>
              <a:spcAft>
                <a:spcPts val="0"/>
              </a:spcAft>
              <a:defRPr/>
            </a:pPr>
            <a:endParaRPr lang="zh-CN" altLang="en-US" sz="2400" dirty="0">
              <a:solidFill>
                <a:srgbClr val="1BBB9A"/>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847852" y="2750112"/>
            <a:ext cx="944310" cy="584775"/>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机构知识仓库</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
        <p:nvSpPr>
          <p:cNvPr id="25" name="上弧形箭头 1"/>
          <p:cNvSpPr/>
          <p:nvPr/>
        </p:nvSpPr>
        <p:spPr>
          <a:xfrm rot="2375268">
            <a:off x="5516609" y="1946625"/>
            <a:ext cx="579309" cy="416265"/>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6" name="上弧形箭头 1"/>
          <p:cNvSpPr/>
          <p:nvPr/>
        </p:nvSpPr>
        <p:spPr>
          <a:xfrm rot="15236795" flipH="1">
            <a:off x="3082980" y="1678418"/>
            <a:ext cx="476252" cy="411164"/>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7" name="矩形 26"/>
          <p:cNvSpPr/>
          <p:nvPr/>
        </p:nvSpPr>
        <p:spPr>
          <a:xfrm>
            <a:off x="3292148" y="123478"/>
            <a:ext cx="902811"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个人知识</a:t>
            </a:r>
            <a:endParaRPr lang="en-US" altLang="zh-CN" sz="1400" dirty="0">
              <a:latin typeface="微软雅黑" panose="020B0503020204020204" pitchFamily="34" charset="-122"/>
              <a:ea typeface="微软雅黑" panose="020B0503020204020204" pitchFamily="34" charset="-122"/>
            </a:endParaRPr>
          </a:p>
        </p:txBody>
      </p:sp>
      <p:pic>
        <p:nvPicPr>
          <p:cNvPr id="28"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6096" y="1287274"/>
            <a:ext cx="634125" cy="69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矩形 28"/>
          <p:cNvSpPr/>
          <p:nvPr/>
        </p:nvSpPr>
        <p:spPr>
          <a:xfrm>
            <a:off x="7917661" y="1039837"/>
            <a:ext cx="902811"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部门知识</a:t>
            </a:r>
            <a:endParaRPr lang="en-US" altLang="zh-CN" sz="1400" dirty="0">
              <a:latin typeface="微软雅黑" panose="020B0503020204020204" pitchFamily="34" charset="-122"/>
              <a:ea typeface="微软雅黑" panose="020B0503020204020204" pitchFamily="34" charset="-122"/>
            </a:endParaRPr>
          </a:p>
        </p:txBody>
      </p:sp>
      <p:sp>
        <p:nvSpPr>
          <p:cNvPr id="30" name="椭圆 29"/>
          <p:cNvSpPr/>
          <p:nvPr/>
        </p:nvSpPr>
        <p:spPr bwMode="auto">
          <a:xfrm>
            <a:off x="6562270" y="1658914"/>
            <a:ext cx="768924" cy="80390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a:solidFill>
                  <a:srgbClr val="000000"/>
                </a:solidFill>
                <a:latin typeface="微软雅黑" panose="020B0503020204020204" pitchFamily="34" charset="-122"/>
                <a:ea typeface="微软雅黑" panose="020B0503020204020204" pitchFamily="34" charset="-122"/>
              </a:rPr>
              <a:t>管理</a:t>
            </a:r>
            <a:r>
              <a:rPr lang="zh-CN" altLang="en-US" sz="1400" kern="0" dirty="0" smtClean="0">
                <a:solidFill>
                  <a:srgbClr val="000000"/>
                </a:solidFill>
                <a:latin typeface="微软雅黑" panose="020B0503020204020204" pitchFamily="34" charset="-122"/>
                <a:ea typeface="微软雅黑" panose="020B0503020204020204" pitchFamily="34" charset="-122"/>
              </a:rPr>
              <a:t>员提交</a:t>
            </a:r>
          </a:p>
        </p:txBody>
      </p:sp>
      <p:sp>
        <p:nvSpPr>
          <p:cNvPr id="31" name="椭圆 30"/>
          <p:cNvSpPr/>
          <p:nvPr/>
        </p:nvSpPr>
        <p:spPr bwMode="auto">
          <a:xfrm>
            <a:off x="7242624" y="2310602"/>
            <a:ext cx="768924" cy="80390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自动</a:t>
            </a:r>
            <a:endParaRPr lang="en-US" altLang="zh-CN" sz="1400" kern="0" dirty="0" smtClean="0">
              <a:solidFill>
                <a:srgbClr val="000000"/>
              </a:solidFill>
              <a:latin typeface="微软雅黑" panose="020B0503020204020204" pitchFamily="34" charset="-122"/>
              <a:ea typeface="微软雅黑" panose="020B0503020204020204" pitchFamily="34" charset="-122"/>
            </a:endParaRPr>
          </a:p>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收割</a:t>
            </a:r>
          </a:p>
        </p:txBody>
      </p:sp>
      <p:sp>
        <p:nvSpPr>
          <p:cNvPr id="32" name="下箭头 31"/>
          <p:cNvSpPr/>
          <p:nvPr/>
        </p:nvSpPr>
        <p:spPr>
          <a:xfrm rot="2704163">
            <a:off x="7614327" y="1930061"/>
            <a:ext cx="237621" cy="261610"/>
          </a:xfrm>
          <a:prstGeom prst="downArrow">
            <a:avLst/>
          </a:prstGeom>
          <a:solidFill>
            <a:srgbClr val="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kern="0">
              <a:solidFill>
                <a:srgbClr val="000000"/>
              </a:solidFill>
              <a:ea typeface="宋体"/>
            </a:endParaRPr>
          </a:p>
        </p:txBody>
      </p:sp>
      <p:sp>
        <p:nvSpPr>
          <p:cNvPr id="33" name="上弧形箭头 1"/>
          <p:cNvSpPr/>
          <p:nvPr/>
        </p:nvSpPr>
        <p:spPr>
          <a:xfrm rot="6436934">
            <a:off x="6511504" y="2541979"/>
            <a:ext cx="579309" cy="416265"/>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5" name="下箭头 34"/>
          <p:cNvSpPr/>
          <p:nvPr/>
        </p:nvSpPr>
        <p:spPr bwMode="auto">
          <a:xfrm>
            <a:off x="6776928" y="1368695"/>
            <a:ext cx="256689" cy="166735"/>
          </a:xfrm>
          <a:prstGeom prst="downArrow">
            <a:avLst/>
          </a:prstGeom>
          <a:solidFill>
            <a:srgbClr val="FFFFFF"/>
          </a:solidFill>
          <a:ln w="25400" cap="flat" cmpd="sng" algn="ctr">
            <a:solidFill>
              <a:srgbClr val="4F81BD"/>
            </a:solidFill>
            <a:prstDash val="soli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defRPr/>
            </a:pPr>
            <a:endParaRPr lang="zh-CN" altLang="en-US" kern="0" smtClean="0">
              <a:solidFill>
                <a:srgbClr val="000000"/>
              </a:solidFill>
              <a:ea typeface="宋体"/>
            </a:endParaRPr>
          </a:p>
        </p:txBody>
      </p:sp>
      <p:sp>
        <p:nvSpPr>
          <p:cNvPr id="37" name="左箭头 36"/>
          <p:cNvSpPr/>
          <p:nvPr/>
        </p:nvSpPr>
        <p:spPr>
          <a:xfrm>
            <a:off x="5060118" y="2839646"/>
            <a:ext cx="299902" cy="288032"/>
          </a:xfrm>
          <a:prstGeom prst="leftArrow">
            <a:avLst/>
          </a:prstGeom>
          <a:solidFill>
            <a:srgbClr val="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kern="0">
              <a:solidFill>
                <a:srgbClr val="000000"/>
              </a:solidFill>
              <a:ea typeface="宋体"/>
            </a:endParaRPr>
          </a:p>
        </p:txBody>
      </p:sp>
      <p:sp>
        <p:nvSpPr>
          <p:cNvPr id="38" name="矩形 37"/>
          <p:cNvSpPr/>
          <p:nvPr/>
        </p:nvSpPr>
        <p:spPr>
          <a:xfrm>
            <a:off x="5484291" y="2404776"/>
            <a:ext cx="902811"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可选环节</a:t>
            </a:r>
            <a:endParaRPr lang="en-US" altLang="zh-CN" sz="1400" dirty="0">
              <a:latin typeface="微软雅黑" panose="020B0503020204020204" pitchFamily="34" charset="-122"/>
              <a:ea typeface="微软雅黑" panose="020B0503020204020204" pitchFamily="34" charset="-122"/>
            </a:endParaRPr>
          </a:p>
        </p:txBody>
      </p:sp>
      <p:sp>
        <p:nvSpPr>
          <p:cNvPr id="39" name="上弧形箭头 1"/>
          <p:cNvSpPr/>
          <p:nvPr/>
        </p:nvSpPr>
        <p:spPr>
          <a:xfrm rot="786339" flipH="1">
            <a:off x="2912559" y="621701"/>
            <a:ext cx="426434" cy="310400"/>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grpSp>
        <p:nvGrpSpPr>
          <p:cNvPr id="48" name="组合 47"/>
          <p:cNvGrpSpPr/>
          <p:nvPr/>
        </p:nvGrpSpPr>
        <p:grpSpPr>
          <a:xfrm>
            <a:off x="1175635" y="3732197"/>
            <a:ext cx="1242618" cy="1257733"/>
            <a:chOff x="844438" y="3753302"/>
            <a:chExt cx="1322640" cy="1338728"/>
          </a:xfrm>
        </p:grpSpPr>
        <p:pic>
          <p:nvPicPr>
            <p:cNvPr id="42"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9877" y="3974125"/>
              <a:ext cx="411762" cy="39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MH_SubTitle_1"/>
            <p:cNvSpPr/>
            <p:nvPr/>
          </p:nvSpPr>
          <p:spPr>
            <a:xfrm>
              <a:off x="844438" y="3753302"/>
              <a:ext cx="1322640" cy="1338728"/>
            </a:xfrm>
            <a:custGeom>
              <a:avLst/>
              <a:gdLst>
                <a:gd name="connsiteX0" fmla="*/ 798308 w 1596616"/>
                <a:gd name="connsiteY0" fmla="*/ 159481 h 1596616"/>
                <a:gd name="connsiteX1" fmla="*/ 159481 w 1596616"/>
                <a:gd name="connsiteY1" fmla="*/ 798308 h 1596616"/>
                <a:gd name="connsiteX2" fmla="*/ 798308 w 1596616"/>
                <a:gd name="connsiteY2" fmla="*/ 1437135 h 1596616"/>
                <a:gd name="connsiteX3" fmla="*/ 1437135 w 1596616"/>
                <a:gd name="connsiteY3" fmla="*/ 798308 h 1596616"/>
                <a:gd name="connsiteX4" fmla="*/ 798308 w 1596616"/>
                <a:gd name="connsiteY4" fmla="*/ 159481 h 1596616"/>
                <a:gd name="connsiteX5" fmla="*/ 798308 w 1596616"/>
                <a:gd name="connsiteY5" fmla="*/ 0 h 1596616"/>
                <a:gd name="connsiteX6" fmla="*/ 1596616 w 1596616"/>
                <a:gd name="connsiteY6" fmla="*/ 798308 h 1596616"/>
                <a:gd name="connsiteX7" fmla="*/ 798308 w 1596616"/>
                <a:gd name="connsiteY7" fmla="*/ 1596616 h 1596616"/>
                <a:gd name="connsiteX8" fmla="*/ 0 w 1596616"/>
                <a:gd name="connsiteY8" fmla="*/ 798308 h 1596616"/>
                <a:gd name="connsiteX9" fmla="*/ 798308 w 1596616"/>
                <a:gd name="connsiteY9" fmla="*/ 0 h 159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616" h="1596616">
                  <a:moveTo>
                    <a:pt x="798308" y="159481"/>
                  </a:moveTo>
                  <a:cubicBezTo>
                    <a:pt x="445494" y="159481"/>
                    <a:pt x="159481" y="445494"/>
                    <a:pt x="159481" y="798308"/>
                  </a:cubicBezTo>
                  <a:cubicBezTo>
                    <a:pt x="159481" y="1151122"/>
                    <a:pt x="445494" y="1437135"/>
                    <a:pt x="798308" y="1437135"/>
                  </a:cubicBezTo>
                  <a:cubicBezTo>
                    <a:pt x="1151122" y="1437135"/>
                    <a:pt x="1437135" y="1151122"/>
                    <a:pt x="1437135" y="798308"/>
                  </a:cubicBezTo>
                  <a:cubicBezTo>
                    <a:pt x="1437135" y="445494"/>
                    <a:pt x="1151122" y="159481"/>
                    <a:pt x="798308" y="159481"/>
                  </a:cubicBezTo>
                  <a:close/>
                  <a:moveTo>
                    <a:pt x="798308" y="0"/>
                  </a:moveTo>
                  <a:cubicBezTo>
                    <a:pt x="1239201" y="0"/>
                    <a:pt x="1596616" y="357415"/>
                    <a:pt x="1596616" y="798308"/>
                  </a:cubicBezTo>
                  <a:cubicBezTo>
                    <a:pt x="1596616" y="1239201"/>
                    <a:pt x="1239201" y="1596616"/>
                    <a:pt x="798308" y="1596616"/>
                  </a:cubicBezTo>
                  <a:cubicBezTo>
                    <a:pt x="357415" y="1596616"/>
                    <a:pt x="0" y="1239201"/>
                    <a:pt x="0" y="798308"/>
                  </a:cubicBezTo>
                  <a:cubicBezTo>
                    <a:pt x="0" y="357415"/>
                    <a:pt x="357415" y="0"/>
                    <a:pt x="798308"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endParaRPr lang="zh-CN" altLang="en-US" sz="2400" dirty="0">
                <a:solidFill>
                  <a:srgbClr val="1BBB9A"/>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33603" y="4318230"/>
              <a:ext cx="944310" cy="584775"/>
            </a:xfrm>
            <a:prstGeom prst="rect">
              <a:avLst/>
            </a:prstGeom>
            <a:noFill/>
          </p:spPr>
          <p:txBody>
            <a:bodyPr wrap="square" rtlCol="0">
              <a:spAutoFit/>
            </a:bodyPr>
            <a:lstStyle/>
            <a:p>
              <a:pPr algn="ctr"/>
              <a:r>
                <a:rPr lang="en-US" altLang="zh-CN" sz="1600" b="1" dirty="0" smtClean="0">
                  <a:solidFill>
                    <a:srgbClr val="002060"/>
                  </a:solidFill>
                  <a:latin typeface="微软雅黑" panose="020B0503020204020204" pitchFamily="34" charset="-122"/>
                  <a:ea typeface="微软雅黑" panose="020B0503020204020204" pitchFamily="34" charset="-122"/>
                </a:rPr>
                <a:t>CNKI</a:t>
              </a:r>
            </a:p>
            <a:p>
              <a:pPr algn="ctr"/>
              <a:r>
                <a:rPr lang="zh-CN" altLang="en-US" sz="1600" b="1" dirty="0" smtClean="0">
                  <a:solidFill>
                    <a:srgbClr val="002060"/>
                  </a:solidFill>
                  <a:latin typeface="微软雅黑" panose="020B0503020204020204" pitchFamily="34" charset="-122"/>
                  <a:ea typeface="微软雅黑" panose="020B0503020204020204" pitchFamily="34" charset="-122"/>
                </a:rPr>
                <a:t>知识库</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sp>
        <p:nvSpPr>
          <p:cNvPr id="46" name="椭圆 45"/>
          <p:cNvSpPr/>
          <p:nvPr/>
        </p:nvSpPr>
        <p:spPr bwMode="auto">
          <a:xfrm>
            <a:off x="2498459" y="3114505"/>
            <a:ext cx="768924" cy="80390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本地</a:t>
            </a:r>
            <a:endParaRPr lang="en-US" altLang="zh-CN" sz="1400" kern="0" dirty="0" smtClean="0">
              <a:solidFill>
                <a:srgbClr val="000000"/>
              </a:solidFill>
              <a:latin typeface="微软雅黑" panose="020B0503020204020204" pitchFamily="34" charset="-122"/>
              <a:ea typeface="微软雅黑" panose="020B0503020204020204" pitchFamily="34" charset="-122"/>
            </a:endParaRPr>
          </a:p>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镜像</a:t>
            </a:r>
          </a:p>
        </p:txBody>
      </p:sp>
      <p:sp>
        <p:nvSpPr>
          <p:cNvPr id="47" name="椭圆 46"/>
          <p:cNvSpPr/>
          <p:nvPr/>
        </p:nvSpPr>
        <p:spPr bwMode="auto">
          <a:xfrm>
            <a:off x="3177702" y="3918408"/>
            <a:ext cx="768924" cy="80390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云服务</a:t>
            </a:r>
          </a:p>
        </p:txBody>
      </p:sp>
      <p:sp>
        <p:nvSpPr>
          <p:cNvPr id="50" name="上弧形箭头 1"/>
          <p:cNvSpPr/>
          <p:nvPr/>
        </p:nvSpPr>
        <p:spPr>
          <a:xfrm rot="12109517" flipH="1">
            <a:off x="3326746" y="3400173"/>
            <a:ext cx="476252" cy="411164"/>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51" name="矩形 50"/>
          <p:cNvSpPr/>
          <p:nvPr/>
        </p:nvSpPr>
        <p:spPr>
          <a:xfrm>
            <a:off x="743116" y="2480578"/>
            <a:ext cx="902811" cy="523220"/>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协同研讨</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知识论坛</a:t>
            </a:r>
            <a:endParaRPr lang="en-US" altLang="zh-CN" sz="1400" dirty="0">
              <a:latin typeface="微软雅黑" panose="020B0503020204020204" pitchFamily="34" charset="-122"/>
              <a:ea typeface="微软雅黑" panose="020B0503020204020204" pitchFamily="34" charset="-122"/>
            </a:endParaRPr>
          </a:p>
        </p:txBody>
      </p:sp>
      <p:sp>
        <p:nvSpPr>
          <p:cNvPr id="52" name="椭圆 51"/>
          <p:cNvSpPr/>
          <p:nvPr/>
        </p:nvSpPr>
        <p:spPr bwMode="auto">
          <a:xfrm>
            <a:off x="2066986" y="2078626"/>
            <a:ext cx="768924" cy="80390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知识</a:t>
            </a:r>
            <a:endParaRPr lang="en-US" altLang="zh-CN" sz="1400" kern="0" dirty="0" smtClean="0">
              <a:solidFill>
                <a:srgbClr val="000000"/>
              </a:solidFill>
              <a:latin typeface="微软雅黑" panose="020B0503020204020204" pitchFamily="34" charset="-122"/>
              <a:ea typeface="微软雅黑" panose="020B0503020204020204" pitchFamily="34" charset="-122"/>
            </a:endParaRPr>
          </a:p>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归档</a:t>
            </a:r>
          </a:p>
        </p:txBody>
      </p:sp>
      <p:sp>
        <p:nvSpPr>
          <p:cNvPr id="53" name="右箭头 52"/>
          <p:cNvSpPr/>
          <p:nvPr/>
        </p:nvSpPr>
        <p:spPr>
          <a:xfrm>
            <a:off x="1796944" y="2330366"/>
            <a:ext cx="250164" cy="281695"/>
          </a:xfrm>
          <a:prstGeom prst="rightArrow">
            <a:avLst/>
          </a:prstGeom>
          <a:solidFill>
            <a:srgbClr val="FFFFFF"/>
          </a:solidFill>
          <a:ln w="25400" cap="flat" cmpd="sng" algn="ctr">
            <a:solidFill>
              <a:srgbClr val="4F81BD"/>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CN" altLang="en-US" kern="0">
              <a:solidFill>
                <a:srgbClr val="000000"/>
              </a:solidFill>
              <a:ea typeface="宋体"/>
            </a:endParaRPr>
          </a:p>
        </p:txBody>
      </p:sp>
      <p:sp>
        <p:nvSpPr>
          <p:cNvPr id="54" name="上弧形箭头 1"/>
          <p:cNvSpPr/>
          <p:nvPr/>
        </p:nvSpPr>
        <p:spPr>
          <a:xfrm rot="12707423" flipH="1">
            <a:off x="2590162" y="3980642"/>
            <a:ext cx="476252" cy="411164"/>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55" name="上弧形箭头 1"/>
          <p:cNvSpPr/>
          <p:nvPr/>
        </p:nvSpPr>
        <p:spPr>
          <a:xfrm rot="15236795" flipH="1">
            <a:off x="3029257" y="2410474"/>
            <a:ext cx="476252" cy="411164"/>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56" name="AutoShape 4"/>
          <p:cNvSpPr>
            <a:spLocks noChangeArrowheads="1"/>
          </p:cNvSpPr>
          <p:nvPr/>
        </p:nvSpPr>
        <p:spPr bwMode="gray">
          <a:xfrm>
            <a:off x="5284846" y="4397201"/>
            <a:ext cx="1301702" cy="650220"/>
          </a:xfrm>
          <a:prstGeom prst="roundRect">
            <a:avLst>
              <a:gd name="adj" fmla="val 16667"/>
            </a:avLst>
          </a:prstGeom>
          <a:solidFill>
            <a:sysClr val="window" lastClr="FFFFFF"/>
          </a:solidFill>
          <a:ln w="25400" cap="flat" cmpd="sng" algn="ctr">
            <a:solidFill>
              <a:srgbClr val="0070C0"/>
            </a:solidFill>
            <a:prstDash val="solid"/>
          </a:ln>
          <a:effectLst/>
        </p:spPr>
        <p:txBody>
          <a:bodyPr lIns="0" rIns="0" anchor="ctr"/>
          <a:lstStyle/>
          <a:p>
            <a:pPr marL="228600" indent="-228600" algn="ctr"/>
            <a:r>
              <a:rPr lang="zh-CN" altLang="en-US" sz="1400" b="1" kern="0" dirty="0" smtClean="0">
                <a:solidFill>
                  <a:prstClr val="black"/>
                </a:solidFill>
                <a:latin typeface="微软雅黑" pitchFamily="34" charset="-122"/>
                <a:ea typeface="微软雅黑" pitchFamily="34" charset="-122"/>
              </a:rPr>
              <a:t>第三方系统</a:t>
            </a:r>
            <a:endParaRPr lang="zh-CN" altLang="en-US" sz="1400" b="1" kern="0" dirty="0">
              <a:solidFill>
                <a:prstClr val="black"/>
              </a:solidFill>
              <a:latin typeface="微软雅黑" pitchFamily="34" charset="-122"/>
              <a:ea typeface="微软雅黑" pitchFamily="34" charset="-122"/>
            </a:endParaRPr>
          </a:p>
        </p:txBody>
      </p:sp>
      <p:sp>
        <p:nvSpPr>
          <p:cNvPr id="58" name="上弧形箭头 1"/>
          <p:cNvSpPr/>
          <p:nvPr/>
        </p:nvSpPr>
        <p:spPr>
          <a:xfrm rot="10397935">
            <a:off x="4358714" y="3782905"/>
            <a:ext cx="533606" cy="391554"/>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59" name="矩形 58"/>
          <p:cNvSpPr/>
          <p:nvPr/>
        </p:nvSpPr>
        <p:spPr>
          <a:xfrm>
            <a:off x="4053419" y="4367673"/>
            <a:ext cx="1231427" cy="738664"/>
          </a:xfrm>
          <a:prstGeom prst="rect">
            <a:avLst/>
          </a:prstGeom>
        </p:spPr>
        <p:txBody>
          <a:bodyPr wrap="none">
            <a:spAutoFit/>
          </a:bodyPr>
          <a:lstStyle/>
          <a:p>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裸数据导入</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程序接口</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数据库网关</a:t>
            </a:r>
            <a:endParaRPr lang="en-US" altLang="zh-CN" sz="1400"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1321" y="3614966"/>
            <a:ext cx="1020340" cy="102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矩形 60"/>
          <p:cNvSpPr/>
          <p:nvPr/>
        </p:nvSpPr>
        <p:spPr>
          <a:xfrm>
            <a:off x="7085984" y="4583116"/>
            <a:ext cx="1082348"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互联网资源</a:t>
            </a:r>
            <a:endParaRPr lang="en-US" altLang="zh-CN" sz="1400" dirty="0">
              <a:latin typeface="微软雅黑" panose="020B0503020204020204" pitchFamily="34" charset="-122"/>
              <a:ea typeface="微软雅黑" panose="020B0503020204020204" pitchFamily="34" charset="-122"/>
            </a:endParaRPr>
          </a:p>
        </p:txBody>
      </p:sp>
      <p:sp>
        <p:nvSpPr>
          <p:cNvPr id="63" name="椭圆 62"/>
          <p:cNvSpPr/>
          <p:nvPr/>
        </p:nvSpPr>
        <p:spPr bwMode="auto">
          <a:xfrm>
            <a:off x="5620574" y="3420696"/>
            <a:ext cx="768924" cy="80390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网络</a:t>
            </a:r>
            <a:endParaRPr lang="en-US" altLang="zh-CN" sz="1400" kern="0" dirty="0" smtClean="0">
              <a:solidFill>
                <a:srgbClr val="000000"/>
              </a:solidFill>
              <a:latin typeface="微软雅黑" panose="020B0503020204020204" pitchFamily="34" charset="-122"/>
              <a:ea typeface="微软雅黑" panose="020B0503020204020204" pitchFamily="34" charset="-122"/>
            </a:endParaRPr>
          </a:p>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抓取</a:t>
            </a:r>
          </a:p>
        </p:txBody>
      </p:sp>
      <p:sp>
        <p:nvSpPr>
          <p:cNvPr id="64" name="上弧形箭头 1"/>
          <p:cNvSpPr/>
          <p:nvPr/>
        </p:nvSpPr>
        <p:spPr>
          <a:xfrm rot="8606568">
            <a:off x="6408502" y="3885249"/>
            <a:ext cx="533606" cy="391554"/>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65" name="上弧形箭头 1"/>
          <p:cNvSpPr/>
          <p:nvPr/>
        </p:nvSpPr>
        <p:spPr>
          <a:xfrm rot="9026462">
            <a:off x="4988286" y="3345176"/>
            <a:ext cx="520620" cy="426903"/>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66" name="MH_SubTitle_1"/>
          <p:cNvSpPr>
            <a:spLocks/>
          </p:cNvSpPr>
          <p:nvPr>
            <p:custDataLst>
              <p:tags r:id="rId1"/>
            </p:custDataLst>
          </p:nvPr>
        </p:nvSpPr>
        <p:spPr bwMode="auto">
          <a:xfrm>
            <a:off x="2928140" y="189070"/>
            <a:ext cx="364008" cy="311093"/>
          </a:xfrm>
          <a:custGeom>
            <a:avLst/>
            <a:gdLst>
              <a:gd name="T0" fmla="*/ 32865 w 2153021"/>
              <a:gd name="T1" fmla="*/ 0 h 1181100"/>
              <a:gd name="T2" fmla="*/ 119819 w 2153021"/>
              <a:gd name="T3" fmla="*/ 0 h 1181100"/>
              <a:gd name="T4" fmla="*/ 119819 w 2153021"/>
              <a:gd name="T5" fmla="*/ 66066 h 1181100"/>
              <a:gd name="T6" fmla="*/ 32865 w 2153021"/>
              <a:gd name="T7" fmla="*/ 66066 h 1181100"/>
              <a:gd name="T8" fmla="*/ 0 w 2153021"/>
              <a:gd name="T9" fmla="*/ 33033 h 1181100"/>
              <a:gd name="T10" fmla="*/ 32865 w 2153021"/>
              <a:gd name="T11" fmla="*/ 0 h 1181100"/>
              <a:gd name="T12" fmla="*/ 0 60000 65536"/>
              <a:gd name="T13" fmla="*/ 0 60000 65536"/>
              <a:gd name="T14" fmla="*/ 0 60000 65536"/>
              <a:gd name="T15" fmla="*/ 0 60000 65536"/>
              <a:gd name="T16" fmla="*/ 0 60000 65536"/>
              <a:gd name="T17" fmla="*/ 0 60000 65536"/>
              <a:gd name="T18" fmla="*/ 0 w 2153021"/>
              <a:gd name="T19" fmla="*/ 0 h 1181100"/>
              <a:gd name="T20" fmla="*/ 2153021 w 2153021"/>
              <a:gd name="T21" fmla="*/ 1181100 h 1181100"/>
            </a:gdLst>
            <a:ahLst/>
            <a:cxnLst>
              <a:cxn ang="T12">
                <a:pos x="T0" y="T1"/>
              </a:cxn>
              <a:cxn ang="T13">
                <a:pos x="T2" y="T3"/>
              </a:cxn>
              <a:cxn ang="T14">
                <a:pos x="T4" y="T5"/>
              </a:cxn>
              <a:cxn ang="T15">
                <a:pos x="T6" y="T7"/>
              </a:cxn>
              <a:cxn ang="T16">
                <a:pos x="T8" y="T9"/>
              </a:cxn>
              <a:cxn ang="T17">
                <a:pos x="T10" y="T11"/>
              </a:cxn>
            </a:cxnLst>
            <a:rect l="T18" t="T19" r="T20" b="T21"/>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030A0"/>
          </a:solidFill>
          <a:ln>
            <a:noFill/>
          </a:ln>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000" b="1" dirty="0" smtClean="0">
                <a:solidFill>
                  <a:srgbClr val="FFFFFF"/>
                </a:solidFill>
                <a:latin typeface="微软雅黑" panose="020B0503020204020204" pitchFamily="34" charset="-122"/>
                <a:ea typeface="微软雅黑" panose="020B0503020204020204" pitchFamily="34" charset="-122"/>
              </a:rPr>
              <a:t>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7" name="MH_SubTitle_1"/>
          <p:cNvSpPr>
            <a:spLocks/>
          </p:cNvSpPr>
          <p:nvPr>
            <p:custDataLst>
              <p:tags r:id="rId2"/>
            </p:custDataLst>
          </p:nvPr>
        </p:nvSpPr>
        <p:spPr bwMode="auto">
          <a:xfrm>
            <a:off x="7640526" y="1030011"/>
            <a:ext cx="364008" cy="311093"/>
          </a:xfrm>
          <a:custGeom>
            <a:avLst/>
            <a:gdLst>
              <a:gd name="T0" fmla="*/ 32865 w 2153021"/>
              <a:gd name="T1" fmla="*/ 0 h 1181100"/>
              <a:gd name="T2" fmla="*/ 119819 w 2153021"/>
              <a:gd name="T3" fmla="*/ 0 h 1181100"/>
              <a:gd name="T4" fmla="*/ 119819 w 2153021"/>
              <a:gd name="T5" fmla="*/ 66066 h 1181100"/>
              <a:gd name="T6" fmla="*/ 32865 w 2153021"/>
              <a:gd name="T7" fmla="*/ 66066 h 1181100"/>
              <a:gd name="T8" fmla="*/ 0 w 2153021"/>
              <a:gd name="T9" fmla="*/ 33033 h 1181100"/>
              <a:gd name="T10" fmla="*/ 32865 w 2153021"/>
              <a:gd name="T11" fmla="*/ 0 h 1181100"/>
              <a:gd name="T12" fmla="*/ 0 60000 65536"/>
              <a:gd name="T13" fmla="*/ 0 60000 65536"/>
              <a:gd name="T14" fmla="*/ 0 60000 65536"/>
              <a:gd name="T15" fmla="*/ 0 60000 65536"/>
              <a:gd name="T16" fmla="*/ 0 60000 65536"/>
              <a:gd name="T17" fmla="*/ 0 60000 65536"/>
              <a:gd name="T18" fmla="*/ 0 w 2153021"/>
              <a:gd name="T19" fmla="*/ 0 h 1181100"/>
              <a:gd name="T20" fmla="*/ 2153021 w 2153021"/>
              <a:gd name="T21" fmla="*/ 1181100 h 1181100"/>
            </a:gdLst>
            <a:ahLst/>
            <a:cxnLst>
              <a:cxn ang="T12">
                <a:pos x="T0" y="T1"/>
              </a:cxn>
              <a:cxn ang="T13">
                <a:pos x="T2" y="T3"/>
              </a:cxn>
              <a:cxn ang="T14">
                <a:pos x="T4" y="T5"/>
              </a:cxn>
              <a:cxn ang="T15">
                <a:pos x="T6" y="T7"/>
              </a:cxn>
              <a:cxn ang="T16">
                <a:pos x="T8" y="T9"/>
              </a:cxn>
              <a:cxn ang="T17">
                <a:pos x="T10" y="T11"/>
              </a:cxn>
            </a:cxnLst>
            <a:rect l="T18" t="T19" r="T20" b="T21"/>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030A0"/>
          </a:solidFill>
          <a:ln>
            <a:noFill/>
          </a:ln>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000" b="1" dirty="0" smtClean="0">
                <a:solidFill>
                  <a:srgbClr val="FFFFFF"/>
                </a:solidFill>
                <a:latin typeface="微软雅黑" panose="020B0503020204020204" pitchFamily="34" charset="-122"/>
                <a:ea typeface="微软雅黑" panose="020B0503020204020204" pitchFamily="34" charset="-122"/>
              </a:rPr>
              <a:t>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8" name="MH_SubTitle_1"/>
          <p:cNvSpPr>
            <a:spLocks/>
          </p:cNvSpPr>
          <p:nvPr>
            <p:custDataLst>
              <p:tags r:id="rId3"/>
            </p:custDataLst>
          </p:nvPr>
        </p:nvSpPr>
        <p:spPr bwMode="auto">
          <a:xfrm>
            <a:off x="379108" y="2547907"/>
            <a:ext cx="364008" cy="311093"/>
          </a:xfrm>
          <a:custGeom>
            <a:avLst/>
            <a:gdLst>
              <a:gd name="T0" fmla="*/ 32865 w 2153021"/>
              <a:gd name="T1" fmla="*/ 0 h 1181100"/>
              <a:gd name="T2" fmla="*/ 119819 w 2153021"/>
              <a:gd name="T3" fmla="*/ 0 h 1181100"/>
              <a:gd name="T4" fmla="*/ 119819 w 2153021"/>
              <a:gd name="T5" fmla="*/ 66066 h 1181100"/>
              <a:gd name="T6" fmla="*/ 32865 w 2153021"/>
              <a:gd name="T7" fmla="*/ 66066 h 1181100"/>
              <a:gd name="T8" fmla="*/ 0 w 2153021"/>
              <a:gd name="T9" fmla="*/ 33033 h 1181100"/>
              <a:gd name="T10" fmla="*/ 32865 w 2153021"/>
              <a:gd name="T11" fmla="*/ 0 h 1181100"/>
              <a:gd name="T12" fmla="*/ 0 60000 65536"/>
              <a:gd name="T13" fmla="*/ 0 60000 65536"/>
              <a:gd name="T14" fmla="*/ 0 60000 65536"/>
              <a:gd name="T15" fmla="*/ 0 60000 65536"/>
              <a:gd name="T16" fmla="*/ 0 60000 65536"/>
              <a:gd name="T17" fmla="*/ 0 60000 65536"/>
              <a:gd name="T18" fmla="*/ 0 w 2153021"/>
              <a:gd name="T19" fmla="*/ 0 h 1181100"/>
              <a:gd name="T20" fmla="*/ 2153021 w 2153021"/>
              <a:gd name="T21" fmla="*/ 1181100 h 1181100"/>
            </a:gdLst>
            <a:ahLst/>
            <a:cxnLst>
              <a:cxn ang="T12">
                <a:pos x="T0" y="T1"/>
              </a:cxn>
              <a:cxn ang="T13">
                <a:pos x="T2" y="T3"/>
              </a:cxn>
              <a:cxn ang="T14">
                <a:pos x="T4" y="T5"/>
              </a:cxn>
              <a:cxn ang="T15">
                <a:pos x="T6" y="T7"/>
              </a:cxn>
              <a:cxn ang="T16">
                <a:pos x="T8" y="T9"/>
              </a:cxn>
              <a:cxn ang="T17">
                <a:pos x="T10" y="T11"/>
              </a:cxn>
            </a:cxnLst>
            <a:rect l="T18" t="T19" r="T20" b="T21"/>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030A0"/>
          </a:solidFill>
          <a:ln>
            <a:noFill/>
          </a:ln>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000" b="1" dirty="0" smtClean="0">
                <a:solidFill>
                  <a:srgbClr val="FFFFFF"/>
                </a:solidFill>
                <a:latin typeface="微软雅黑" panose="020B0503020204020204" pitchFamily="34" charset="-122"/>
                <a:ea typeface="微软雅黑" panose="020B0503020204020204" pitchFamily="34" charset="-122"/>
              </a:rPr>
              <a:t>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69" name="MH_SubTitle_1"/>
          <p:cNvSpPr>
            <a:spLocks/>
          </p:cNvSpPr>
          <p:nvPr>
            <p:custDataLst>
              <p:tags r:id="rId4"/>
            </p:custDataLst>
          </p:nvPr>
        </p:nvSpPr>
        <p:spPr bwMode="auto">
          <a:xfrm>
            <a:off x="819548" y="4262946"/>
            <a:ext cx="364008" cy="311093"/>
          </a:xfrm>
          <a:custGeom>
            <a:avLst/>
            <a:gdLst>
              <a:gd name="T0" fmla="*/ 32865 w 2153021"/>
              <a:gd name="T1" fmla="*/ 0 h 1181100"/>
              <a:gd name="T2" fmla="*/ 119819 w 2153021"/>
              <a:gd name="T3" fmla="*/ 0 h 1181100"/>
              <a:gd name="T4" fmla="*/ 119819 w 2153021"/>
              <a:gd name="T5" fmla="*/ 66066 h 1181100"/>
              <a:gd name="T6" fmla="*/ 32865 w 2153021"/>
              <a:gd name="T7" fmla="*/ 66066 h 1181100"/>
              <a:gd name="T8" fmla="*/ 0 w 2153021"/>
              <a:gd name="T9" fmla="*/ 33033 h 1181100"/>
              <a:gd name="T10" fmla="*/ 32865 w 2153021"/>
              <a:gd name="T11" fmla="*/ 0 h 1181100"/>
              <a:gd name="T12" fmla="*/ 0 60000 65536"/>
              <a:gd name="T13" fmla="*/ 0 60000 65536"/>
              <a:gd name="T14" fmla="*/ 0 60000 65536"/>
              <a:gd name="T15" fmla="*/ 0 60000 65536"/>
              <a:gd name="T16" fmla="*/ 0 60000 65536"/>
              <a:gd name="T17" fmla="*/ 0 60000 65536"/>
              <a:gd name="T18" fmla="*/ 0 w 2153021"/>
              <a:gd name="T19" fmla="*/ 0 h 1181100"/>
              <a:gd name="T20" fmla="*/ 2153021 w 2153021"/>
              <a:gd name="T21" fmla="*/ 1181100 h 1181100"/>
            </a:gdLst>
            <a:ahLst/>
            <a:cxnLst>
              <a:cxn ang="T12">
                <a:pos x="T0" y="T1"/>
              </a:cxn>
              <a:cxn ang="T13">
                <a:pos x="T2" y="T3"/>
              </a:cxn>
              <a:cxn ang="T14">
                <a:pos x="T4" y="T5"/>
              </a:cxn>
              <a:cxn ang="T15">
                <a:pos x="T6" y="T7"/>
              </a:cxn>
              <a:cxn ang="T16">
                <a:pos x="T8" y="T9"/>
              </a:cxn>
              <a:cxn ang="T17">
                <a:pos x="T10" y="T11"/>
              </a:cxn>
            </a:cxnLst>
            <a:rect l="T18" t="T19" r="T20" b="T21"/>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030A0"/>
          </a:solidFill>
          <a:ln>
            <a:noFill/>
          </a:ln>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000" b="1" dirty="0" smtClean="0">
                <a:solidFill>
                  <a:srgbClr val="FFFFFF"/>
                </a:solidFill>
                <a:latin typeface="微软雅黑" panose="020B0503020204020204" pitchFamily="34" charset="-122"/>
                <a:ea typeface="微软雅黑" panose="020B0503020204020204" pitchFamily="34" charset="-122"/>
              </a:rPr>
              <a:t>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70" name="MH_SubTitle_1"/>
          <p:cNvSpPr>
            <a:spLocks/>
          </p:cNvSpPr>
          <p:nvPr>
            <p:custDataLst>
              <p:tags r:id="rId5"/>
            </p:custDataLst>
          </p:nvPr>
        </p:nvSpPr>
        <p:spPr bwMode="auto">
          <a:xfrm>
            <a:off x="5102842" y="4572510"/>
            <a:ext cx="364008" cy="311093"/>
          </a:xfrm>
          <a:custGeom>
            <a:avLst/>
            <a:gdLst>
              <a:gd name="T0" fmla="*/ 32865 w 2153021"/>
              <a:gd name="T1" fmla="*/ 0 h 1181100"/>
              <a:gd name="T2" fmla="*/ 119819 w 2153021"/>
              <a:gd name="T3" fmla="*/ 0 h 1181100"/>
              <a:gd name="T4" fmla="*/ 119819 w 2153021"/>
              <a:gd name="T5" fmla="*/ 66066 h 1181100"/>
              <a:gd name="T6" fmla="*/ 32865 w 2153021"/>
              <a:gd name="T7" fmla="*/ 66066 h 1181100"/>
              <a:gd name="T8" fmla="*/ 0 w 2153021"/>
              <a:gd name="T9" fmla="*/ 33033 h 1181100"/>
              <a:gd name="T10" fmla="*/ 32865 w 2153021"/>
              <a:gd name="T11" fmla="*/ 0 h 1181100"/>
              <a:gd name="T12" fmla="*/ 0 60000 65536"/>
              <a:gd name="T13" fmla="*/ 0 60000 65536"/>
              <a:gd name="T14" fmla="*/ 0 60000 65536"/>
              <a:gd name="T15" fmla="*/ 0 60000 65536"/>
              <a:gd name="T16" fmla="*/ 0 60000 65536"/>
              <a:gd name="T17" fmla="*/ 0 60000 65536"/>
              <a:gd name="T18" fmla="*/ 0 w 2153021"/>
              <a:gd name="T19" fmla="*/ 0 h 1181100"/>
              <a:gd name="T20" fmla="*/ 2153021 w 2153021"/>
              <a:gd name="T21" fmla="*/ 1181100 h 1181100"/>
            </a:gdLst>
            <a:ahLst/>
            <a:cxnLst>
              <a:cxn ang="T12">
                <a:pos x="T0" y="T1"/>
              </a:cxn>
              <a:cxn ang="T13">
                <a:pos x="T2" y="T3"/>
              </a:cxn>
              <a:cxn ang="T14">
                <a:pos x="T4" y="T5"/>
              </a:cxn>
              <a:cxn ang="T15">
                <a:pos x="T6" y="T7"/>
              </a:cxn>
              <a:cxn ang="T16">
                <a:pos x="T8" y="T9"/>
              </a:cxn>
              <a:cxn ang="T17">
                <a:pos x="T10" y="T11"/>
              </a:cxn>
            </a:cxnLst>
            <a:rect l="T18" t="T19" r="T20" b="T21"/>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030A0"/>
          </a:solidFill>
          <a:ln>
            <a:noFill/>
          </a:ln>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000" b="1" dirty="0" smtClean="0">
                <a:solidFill>
                  <a:srgbClr val="FFFFFF"/>
                </a:solidFill>
                <a:latin typeface="微软雅黑" panose="020B0503020204020204" pitchFamily="34" charset="-122"/>
                <a:ea typeface="微软雅黑" panose="020B0503020204020204" pitchFamily="34" charset="-122"/>
              </a:rPr>
              <a:t>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71" name="MH_SubTitle_1"/>
          <p:cNvSpPr>
            <a:spLocks/>
          </p:cNvSpPr>
          <p:nvPr>
            <p:custDataLst>
              <p:tags r:id="rId6"/>
            </p:custDataLst>
          </p:nvPr>
        </p:nvSpPr>
        <p:spPr bwMode="auto">
          <a:xfrm>
            <a:off x="6804272" y="4572510"/>
            <a:ext cx="364008" cy="311093"/>
          </a:xfrm>
          <a:custGeom>
            <a:avLst/>
            <a:gdLst>
              <a:gd name="T0" fmla="*/ 32865 w 2153021"/>
              <a:gd name="T1" fmla="*/ 0 h 1181100"/>
              <a:gd name="T2" fmla="*/ 119819 w 2153021"/>
              <a:gd name="T3" fmla="*/ 0 h 1181100"/>
              <a:gd name="T4" fmla="*/ 119819 w 2153021"/>
              <a:gd name="T5" fmla="*/ 66066 h 1181100"/>
              <a:gd name="T6" fmla="*/ 32865 w 2153021"/>
              <a:gd name="T7" fmla="*/ 66066 h 1181100"/>
              <a:gd name="T8" fmla="*/ 0 w 2153021"/>
              <a:gd name="T9" fmla="*/ 33033 h 1181100"/>
              <a:gd name="T10" fmla="*/ 32865 w 2153021"/>
              <a:gd name="T11" fmla="*/ 0 h 1181100"/>
              <a:gd name="T12" fmla="*/ 0 60000 65536"/>
              <a:gd name="T13" fmla="*/ 0 60000 65536"/>
              <a:gd name="T14" fmla="*/ 0 60000 65536"/>
              <a:gd name="T15" fmla="*/ 0 60000 65536"/>
              <a:gd name="T16" fmla="*/ 0 60000 65536"/>
              <a:gd name="T17" fmla="*/ 0 60000 65536"/>
              <a:gd name="T18" fmla="*/ 0 w 2153021"/>
              <a:gd name="T19" fmla="*/ 0 h 1181100"/>
              <a:gd name="T20" fmla="*/ 2153021 w 2153021"/>
              <a:gd name="T21" fmla="*/ 1181100 h 1181100"/>
            </a:gdLst>
            <a:ahLst/>
            <a:cxnLst>
              <a:cxn ang="T12">
                <a:pos x="T0" y="T1"/>
              </a:cxn>
              <a:cxn ang="T13">
                <a:pos x="T2" y="T3"/>
              </a:cxn>
              <a:cxn ang="T14">
                <a:pos x="T4" y="T5"/>
              </a:cxn>
              <a:cxn ang="T15">
                <a:pos x="T6" y="T7"/>
              </a:cxn>
              <a:cxn ang="T16">
                <a:pos x="T8" y="T9"/>
              </a:cxn>
              <a:cxn ang="T17">
                <a:pos x="T10" y="T11"/>
              </a:cxn>
            </a:cxnLst>
            <a:rect l="T18" t="T19" r="T20" b="T21"/>
            <a:pathLst>
              <a:path w="2153021" h="1181100">
                <a:moveTo>
                  <a:pt x="590550" y="0"/>
                </a:moveTo>
                <a:lnTo>
                  <a:pt x="2153021" y="0"/>
                </a:lnTo>
                <a:lnTo>
                  <a:pt x="2153021" y="1181100"/>
                </a:lnTo>
                <a:lnTo>
                  <a:pt x="590550" y="1181100"/>
                </a:lnTo>
                <a:cubicBezTo>
                  <a:pt x="264398" y="1181100"/>
                  <a:pt x="0" y="916702"/>
                  <a:pt x="0" y="590550"/>
                </a:cubicBezTo>
                <a:cubicBezTo>
                  <a:pt x="0" y="264398"/>
                  <a:pt x="264398" y="0"/>
                  <a:pt x="590550" y="0"/>
                </a:cubicBezTo>
                <a:close/>
              </a:path>
            </a:pathLst>
          </a:custGeom>
          <a:solidFill>
            <a:srgbClr val="7030A0"/>
          </a:solidFill>
          <a:ln>
            <a:noFill/>
          </a:ln>
          <a:ex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2000" b="1" dirty="0" smtClean="0">
                <a:solidFill>
                  <a:srgbClr val="FFFFFF"/>
                </a:solidFill>
                <a:latin typeface="微软雅黑" panose="020B0503020204020204" pitchFamily="34" charset="-122"/>
                <a:ea typeface="微软雅黑" panose="020B0503020204020204" pitchFamily="34" charset="-122"/>
              </a:rPr>
              <a:t>6</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9316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心圆 3"/>
          <p:cNvSpPr/>
          <p:nvPr/>
        </p:nvSpPr>
        <p:spPr>
          <a:xfrm>
            <a:off x="834849" y="1001861"/>
            <a:ext cx="1668099" cy="1678799"/>
          </a:xfrm>
          <a:prstGeom prst="donut">
            <a:avLst>
              <a:gd name="adj" fmla="val 13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ormAutofit/>
          </a:bodyPr>
          <a:lstStyle/>
          <a:p>
            <a:pPr algn="ctr" eaLnBrk="1" fontAlgn="auto" hangingPunct="1">
              <a:spcBef>
                <a:spcPts val="0"/>
              </a:spcBef>
              <a:spcAft>
                <a:spcPts val="0"/>
              </a:spcAft>
              <a:defRPr/>
            </a:pPr>
            <a:endParaRPr lang="zh-CN" altLang="en-US" sz="2400" dirty="0">
              <a:solidFill>
                <a:schemeClr val="accent1"/>
              </a:solidFill>
            </a:endParaRPr>
          </a:p>
        </p:txBody>
      </p:sp>
      <p:sp>
        <p:nvSpPr>
          <p:cNvPr id="5" name="任意多边形 4"/>
          <p:cNvSpPr/>
          <p:nvPr/>
        </p:nvSpPr>
        <p:spPr>
          <a:xfrm>
            <a:off x="926924" y="1426467"/>
            <a:ext cx="1500712" cy="1171965"/>
          </a:xfrm>
          <a:custGeom>
            <a:avLst/>
            <a:gdLst>
              <a:gd name="connsiteX0" fmla="*/ 177800 w 2143126"/>
              <a:gd name="connsiteY0" fmla="*/ 0 h 1662114"/>
              <a:gd name="connsiteX1" fmla="*/ 1965327 w 2143126"/>
              <a:gd name="connsiteY1" fmla="*/ 0 h 1662114"/>
              <a:gd name="connsiteX2" fmla="*/ 2013794 w 2143126"/>
              <a:gd name="connsiteY2" fmla="*/ 79781 h 1662114"/>
              <a:gd name="connsiteX3" fmla="*/ 2143126 w 2143126"/>
              <a:gd name="connsiteY3" fmla="*/ 590551 h 1662114"/>
              <a:gd name="connsiteX4" fmla="*/ 1071563 w 2143126"/>
              <a:gd name="connsiteY4" fmla="*/ 1662114 h 1662114"/>
              <a:gd name="connsiteX5" fmla="*/ 0 w 2143126"/>
              <a:gd name="connsiteY5" fmla="*/ 590551 h 1662114"/>
              <a:gd name="connsiteX6" fmla="*/ 129332 w 2143126"/>
              <a:gd name="connsiteY6" fmla="*/ 79781 h 1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6" h="1662114">
                <a:moveTo>
                  <a:pt x="177800" y="0"/>
                </a:moveTo>
                <a:lnTo>
                  <a:pt x="1965327" y="0"/>
                </a:lnTo>
                <a:lnTo>
                  <a:pt x="2013794" y="79781"/>
                </a:lnTo>
                <a:cubicBezTo>
                  <a:pt x="2096275" y="231614"/>
                  <a:pt x="2143126" y="405611"/>
                  <a:pt x="2143126" y="590551"/>
                </a:cubicBezTo>
                <a:cubicBezTo>
                  <a:pt x="2143126" y="1182359"/>
                  <a:pt x="1663371" y="1662114"/>
                  <a:pt x="1071563" y="1662114"/>
                </a:cubicBezTo>
                <a:cubicBezTo>
                  <a:pt x="479755" y="1662114"/>
                  <a:pt x="0" y="1182359"/>
                  <a:pt x="0" y="590551"/>
                </a:cubicBezTo>
                <a:cubicBezTo>
                  <a:pt x="0" y="405611"/>
                  <a:pt x="46851" y="231614"/>
                  <a:pt x="129332" y="7978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b="1" dirty="0" smtClean="0">
                <a:solidFill>
                  <a:srgbClr val="FEFFFF"/>
                </a:solidFill>
              </a:rPr>
              <a:t>基于多数据库引擎支持全媒体知识资源</a:t>
            </a:r>
            <a:endParaRPr lang="zh-CN" altLang="en-US" sz="1600" b="1" dirty="0">
              <a:solidFill>
                <a:srgbClr val="FEFFFF"/>
              </a:solidFill>
            </a:endParaRPr>
          </a:p>
        </p:txBody>
      </p:sp>
      <p:sp>
        <p:nvSpPr>
          <p:cNvPr id="6" name="文本框 5"/>
          <p:cNvSpPr txBox="1">
            <a:spLocks noChangeArrowheads="1"/>
          </p:cNvSpPr>
          <p:nvPr/>
        </p:nvSpPr>
        <p:spPr bwMode="auto">
          <a:xfrm>
            <a:off x="1568275" y="987574"/>
            <a:ext cx="333332" cy="4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a:solidFill>
                  <a:schemeClr val="accent1"/>
                </a:solidFill>
              </a:rPr>
              <a:t>A</a:t>
            </a:r>
            <a:endParaRPr lang="zh-CN" altLang="en-US" sz="2800">
              <a:solidFill>
                <a:schemeClr val="accent1"/>
              </a:solidFill>
            </a:endParaRPr>
          </a:p>
        </p:txBody>
      </p:sp>
      <p:sp>
        <p:nvSpPr>
          <p:cNvPr id="7" name="同心圆 6"/>
          <p:cNvSpPr/>
          <p:nvPr/>
        </p:nvSpPr>
        <p:spPr>
          <a:xfrm>
            <a:off x="3539466" y="1001861"/>
            <a:ext cx="1668099" cy="1678799"/>
          </a:xfrm>
          <a:prstGeom prst="donut">
            <a:avLst>
              <a:gd name="adj" fmla="val 13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ormAutofit/>
          </a:bodyPr>
          <a:lstStyle/>
          <a:p>
            <a:pPr algn="ctr" eaLnBrk="1" fontAlgn="auto" hangingPunct="1">
              <a:spcBef>
                <a:spcPts val="0"/>
              </a:spcBef>
              <a:spcAft>
                <a:spcPts val="0"/>
              </a:spcAft>
              <a:defRPr/>
            </a:pPr>
            <a:endParaRPr lang="zh-CN" altLang="en-US" sz="2400" dirty="0">
              <a:solidFill>
                <a:schemeClr val="accent1"/>
              </a:solidFill>
            </a:endParaRPr>
          </a:p>
        </p:txBody>
      </p:sp>
      <p:sp>
        <p:nvSpPr>
          <p:cNvPr id="8" name="任意多边形 7"/>
          <p:cNvSpPr/>
          <p:nvPr/>
        </p:nvSpPr>
        <p:spPr>
          <a:xfrm>
            <a:off x="3631541" y="1426467"/>
            <a:ext cx="1500712" cy="1171965"/>
          </a:xfrm>
          <a:custGeom>
            <a:avLst/>
            <a:gdLst>
              <a:gd name="connsiteX0" fmla="*/ 177800 w 2143126"/>
              <a:gd name="connsiteY0" fmla="*/ 0 h 1662114"/>
              <a:gd name="connsiteX1" fmla="*/ 1965327 w 2143126"/>
              <a:gd name="connsiteY1" fmla="*/ 0 h 1662114"/>
              <a:gd name="connsiteX2" fmla="*/ 2013794 w 2143126"/>
              <a:gd name="connsiteY2" fmla="*/ 79781 h 1662114"/>
              <a:gd name="connsiteX3" fmla="*/ 2143126 w 2143126"/>
              <a:gd name="connsiteY3" fmla="*/ 590551 h 1662114"/>
              <a:gd name="connsiteX4" fmla="*/ 1071563 w 2143126"/>
              <a:gd name="connsiteY4" fmla="*/ 1662114 h 1662114"/>
              <a:gd name="connsiteX5" fmla="*/ 0 w 2143126"/>
              <a:gd name="connsiteY5" fmla="*/ 590551 h 1662114"/>
              <a:gd name="connsiteX6" fmla="*/ 129332 w 2143126"/>
              <a:gd name="connsiteY6" fmla="*/ 79781 h 1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6" h="1662114">
                <a:moveTo>
                  <a:pt x="177800" y="0"/>
                </a:moveTo>
                <a:lnTo>
                  <a:pt x="1965327" y="0"/>
                </a:lnTo>
                <a:lnTo>
                  <a:pt x="2013794" y="79781"/>
                </a:lnTo>
                <a:cubicBezTo>
                  <a:pt x="2096275" y="231614"/>
                  <a:pt x="2143126" y="405611"/>
                  <a:pt x="2143126" y="590551"/>
                </a:cubicBezTo>
                <a:cubicBezTo>
                  <a:pt x="2143126" y="1182359"/>
                  <a:pt x="1663371" y="1662114"/>
                  <a:pt x="1071563" y="1662114"/>
                </a:cubicBezTo>
                <a:cubicBezTo>
                  <a:pt x="479755" y="1662114"/>
                  <a:pt x="0" y="1182359"/>
                  <a:pt x="0" y="590551"/>
                </a:cubicBezTo>
                <a:cubicBezTo>
                  <a:pt x="0" y="405611"/>
                  <a:pt x="46851" y="231614"/>
                  <a:pt x="129332" y="7978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b="1" dirty="0" smtClean="0">
                <a:solidFill>
                  <a:srgbClr val="FEFFFF"/>
                </a:solidFill>
              </a:rPr>
              <a:t>支持海量非结构化数据的存储管理</a:t>
            </a:r>
            <a:endParaRPr lang="zh-CN" altLang="en-US" sz="1600" b="1" dirty="0">
              <a:solidFill>
                <a:srgbClr val="FEFFFF"/>
              </a:solidFill>
            </a:endParaRPr>
          </a:p>
        </p:txBody>
      </p:sp>
      <p:sp>
        <p:nvSpPr>
          <p:cNvPr id="9" name="文本框 10"/>
          <p:cNvSpPr txBox="1">
            <a:spLocks noChangeArrowheads="1"/>
          </p:cNvSpPr>
          <p:nvPr/>
        </p:nvSpPr>
        <p:spPr bwMode="auto">
          <a:xfrm>
            <a:off x="4272891" y="987574"/>
            <a:ext cx="334774" cy="4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a:solidFill>
                  <a:schemeClr val="accent1"/>
                </a:solidFill>
              </a:rPr>
              <a:t>B</a:t>
            </a:r>
            <a:endParaRPr lang="zh-CN" altLang="en-US" sz="2800">
              <a:solidFill>
                <a:schemeClr val="accent1"/>
              </a:solidFill>
            </a:endParaRPr>
          </a:p>
        </p:txBody>
      </p:sp>
      <p:sp>
        <p:nvSpPr>
          <p:cNvPr id="10" name="同心圆 9"/>
          <p:cNvSpPr/>
          <p:nvPr/>
        </p:nvSpPr>
        <p:spPr>
          <a:xfrm>
            <a:off x="6301284" y="1001861"/>
            <a:ext cx="1668099" cy="1678799"/>
          </a:xfrm>
          <a:prstGeom prst="donut">
            <a:avLst>
              <a:gd name="adj" fmla="val 13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ormAutofit/>
          </a:bodyPr>
          <a:lstStyle/>
          <a:p>
            <a:pPr algn="ctr" eaLnBrk="1" fontAlgn="auto" hangingPunct="1">
              <a:spcBef>
                <a:spcPts val="0"/>
              </a:spcBef>
              <a:spcAft>
                <a:spcPts val="0"/>
              </a:spcAft>
              <a:defRPr/>
            </a:pPr>
            <a:endParaRPr lang="zh-CN" altLang="en-US" sz="2400" dirty="0">
              <a:solidFill>
                <a:schemeClr val="accent1"/>
              </a:solidFill>
            </a:endParaRPr>
          </a:p>
        </p:txBody>
      </p:sp>
      <p:sp>
        <p:nvSpPr>
          <p:cNvPr id="11" name="任意多边形 10"/>
          <p:cNvSpPr/>
          <p:nvPr/>
        </p:nvSpPr>
        <p:spPr>
          <a:xfrm>
            <a:off x="6393359" y="1426467"/>
            <a:ext cx="1500712" cy="1171965"/>
          </a:xfrm>
          <a:custGeom>
            <a:avLst/>
            <a:gdLst>
              <a:gd name="connsiteX0" fmla="*/ 177800 w 2143126"/>
              <a:gd name="connsiteY0" fmla="*/ 0 h 1662114"/>
              <a:gd name="connsiteX1" fmla="*/ 1965327 w 2143126"/>
              <a:gd name="connsiteY1" fmla="*/ 0 h 1662114"/>
              <a:gd name="connsiteX2" fmla="*/ 2013794 w 2143126"/>
              <a:gd name="connsiteY2" fmla="*/ 79781 h 1662114"/>
              <a:gd name="connsiteX3" fmla="*/ 2143126 w 2143126"/>
              <a:gd name="connsiteY3" fmla="*/ 590551 h 1662114"/>
              <a:gd name="connsiteX4" fmla="*/ 1071563 w 2143126"/>
              <a:gd name="connsiteY4" fmla="*/ 1662114 h 1662114"/>
              <a:gd name="connsiteX5" fmla="*/ 0 w 2143126"/>
              <a:gd name="connsiteY5" fmla="*/ 590551 h 1662114"/>
              <a:gd name="connsiteX6" fmla="*/ 129332 w 2143126"/>
              <a:gd name="connsiteY6" fmla="*/ 79781 h 1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6" h="1662114">
                <a:moveTo>
                  <a:pt x="177800" y="0"/>
                </a:moveTo>
                <a:lnTo>
                  <a:pt x="1965327" y="0"/>
                </a:lnTo>
                <a:lnTo>
                  <a:pt x="2013794" y="79781"/>
                </a:lnTo>
                <a:cubicBezTo>
                  <a:pt x="2096275" y="231614"/>
                  <a:pt x="2143126" y="405611"/>
                  <a:pt x="2143126" y="590551"/>
                </a:cubicBezTo>
                <a:cubicBezTo>
                  <a:pt x="2143126" y="1182359"/>
                  <a:pt x="1663371" y="1662114"/>
                  <a:pt x="1071563" y="1662114"/>
                </a:cubicBezTo>
                <a:cubicBezTo>
                  <a:pt x="479755" y="1662114"/>
                  <a:pt x="0" y="1182359"/>
                  <a:pt x="0" y="590551"/>
                </a:cubicBezTo>
                <a:cubicBezTo>
                  <a:pt x="0" y="405611"/>
                  <a:pt x="46851" y="231614"/>
                  <a:pt x="129332" y="7978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b="1" dirty="0" smtClean="0">
                <a:solidFill>
                  <a:srgbClr val="FEFFFF"/>
                </a:solidFill>
              </a:rPr>
              <a:t>支持分布式部署，可用于超大规模应用</a:t>
            </a:r>
            <a:endParaRPr lang="zh-CN" altLang="en-US" sz="1600" b="1" dirty="0">
              <a:solidFill>
                <a:srgbClr val="FEFFFF"/>
              </a:solidFill>
            </a:endParaRPr>
          </a:p>
        </p:txBody>
      </p:sp>
      <p:sp>
        <p:nvSpPr>
          <p:cNvPr id="12" name="文本框 15"/>
          <p:cNvSpPr txBox="1">
            <a:spLocks noChangeArrowheads="1"/>
          </p:cNvSpPr>
          <p:nvPr/>
        </p:nvSpPr>
        <p:spPr bwMode="auto">
          <a:xfrm>
            <a:off x="7036297" y="987574"/>
            <a:ext cx="333331" cy="4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a:solidFill>
                  <a:schemeClr val="accent1"/>
                </a:solidFill>
              </a:rPr>
              <a:t>C</a:t>
            </a:r>
            <a:endParaRPr lang="zh-CN" altLang="en-US" sz="2800">
              <a:solidFill>
                <a:schemeClr val="accent1"/>
              </a:solidFill>
            </a:endParaRPr>
          </a:p>
        </p:txBody>
      </p:sp>
      <p:sp>
        <p:nvSpPr>
          <p:cNvPr id="13" name="同心圆 12"/>
          <p:cNvSpPr/>
          <p:nvPr/>
        </p:nvSpPr>
        <p:spPr>
          <a:xfrm>
            <a:off x="1183269" y="3067322"/>
            <a:ext cx="1667763" cy="1642962"/>
          </a:xfrm>
          <a:prstGeom prst="donut">
            <a:avLst>
              <a:gd name="adj" fmla="val 13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ormAutofit/>
          </a:bodyPr>
          <a:lstStyle/>
          <a:p>
            <a:pPr algn="ctr" eaLnBrk="1" fontAlgn="auto" hangingPunct="1">
              <a:spcBef>
                <a:spcPts val="0"/>
              </a:spcBef>
              <a:spcAft>
                <a:spcPts val="0"/>
              </a:spcAft>
              <a:defRPr/>
            </a:pPr>
            <a:endParaRPr lang="zh-CN" altLang="en-US" sz="2400" dirty="0">
              <a:solidFill>
                <a:schemeClr val="accent1"/>
              </a:solidFill>
            </a:endParaRPr>
          </a:p>
        </p:txBody>
      </p:sp>
      <p:sp>
        <p:nvSpPr>
          <p:cNvPr id="14" name="任意多边形 13"/>
          <p:cNvSpPr/>
          <p:nvPr/>
        </p:nvSpPr>
        <p:spPr>
          <a:xfrm>
            <a:off x="1275344" y="3491929"/>
            <a:ext cx="1500410" cy="1146946"/>
          </a:xfrm>
          <a:custGeom>
            <a:avLst/>
            <a:gdLst>
              <a:gd name="connsiteX0" fmla="*/ 177800 w 2143126"/>
              <a:gd name="connsiteY0" fmla="*/ 0 h 1662114"/>
              <a:gd name="connsiteX1" fmla="*/ 1965327 w 2143126"/>
              <a:gd name="connsiteY1" fmla="*/ 0 h 1662114"/>
              <a:gd name="connsiteX2" fmla="*/ 2013794 w 2143126"/>
              <a:gd name="connsiteY2" fmla="*/ 79781 h 1662114"/>
              <a:gd name="connsiteX3" fmla="*/ 2143126 w 2143126"/>
              <a:gd name="connsiteY3" fmla="*/ 590551 h 1662114"/>
              <a:gd name="connsiteX4" fmla="*/ 1071563 w 2143126"/>
              <a:gd name="connsiteY4" fmla="*/ 1662114 h 1662114"/>
              <a:gd name="connsiteX5" fmla="*/ 0 w 2143126"/>
              <a:gd name="connsiteY5" fmla="*/ 590551 h 1662114"/>
              <a:gd name="connsiteX6" fmla="*/ 129332 w 2143126"/>
              <a:gd name="connsiteY6" fmla="*/ 79781 h 1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6" h="1662114">
                <a:moveTo>
                  <a:pt x="177800" y="0"/>
                </a:moveTo>
                <a:lnTo>
                  <a:pt x="1965327" y="0"/>
                </a:lnTo>
                <a:lnTo>
                  <a:pt x="2013794" y="79781"/>
                </a:lnTo>
                <a:cubicBezTo>
                  <a:pt x="2096275" y="231614"/>
                  <a:pt x="2143126" y="405611"/>
                  <a:pt x="2143126" y="590551"/>
                </a:cubicBezTo>
                <a:cubicBezTo>
                  <a:pt x="2143126" y="1182359"/>
                  <a:pt x="1663371" y="1662114"/>
                  <a:pt x="1071563" y="1662114"/>
                </a:cubicBezTo>
                <a:cubicBezTo>
                  <a:pt x="479755" y="1662114"/>
                  <a:pt x="0" y="1182359"/>
                  <a:pt x="0" y="590551"/>
                </a:cubicBezTo>
                <a:cubicBezTo>
                  <a:pt x="0" y="405611"/>
                  <a:pt x="46851" y="231614"/>
                  <a:pt x="129332" y="7978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eaLnBrk="1" fontAlgn="auto" hangingPunct="1">
              <a:spcBef>
                <a:spcPts val="0"/>
              </a:spcBef>
              <a:spcAft>
                <a:spcPts val="0"/>
              </a:spcAft>
              <a:defRPr/>
            </a:pPr>
            <a:r>
              <a:rPr lang="zh-CN" altLang="en-US" b="1" dirty="0" smtClean="0">
                <a:solidFill>
                  <a:srgbClr val="FEFFFF"/>
                </a:solidFill>
              </a:rPr>
              <a:t>支持知识碎片化，提供自动及人工加工工具</a:t>
            </a:r>
            <a:endParaRPr lang="zh-CN" altLang="en-US" b="1" dirty="0">
              <a:solidFill>
                <a:srgbClr val="FEFFFF"/>
              </a:solidFill>
            </a:endParaRPr>
          </a:p>
        </p:txBody>
      </p:sp>
      <p:sp>
        <p:nvSpPr>
          <p:cNvPr id="15" name="文本框 28"/>
          <p:cNvSpPr txBox="1">
            <a:spLocks noChangeArrowheads="1"/>
          </p:cNvSpPr>
          <p:nvPr/>
        </p:nvSpPr>
        <p:spPr bwMode="auto">
          <a:xfrm>
            <a:off x="1916694" y="3053035"/>
            <a:ext cx="334707" cy="46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a:solidFill>
                  <a:schemeClr val="accent1"/>
                </a:solidFill>
              </a:rPr>
              <a:t>D</a:t>
            </a:r>
            <a:endParaRPr lang="zh-CN" altLang="en-US" sz="2800">
              <a:solidFill>
                <a:schemeClr val="accent1"/>
              </a:solidFill>
            </a:endParaRPr>
          </a:p>
        </p:txBody>
      </p:sp>
      <p:sp>
        <p:nvSpPr>
          <p:cNvPr id="16" name="同心圆 15"/>
          <p:cNvSpPr/>
          <p:nvPr/>
        </p:nvSpPr>
        <p:spPr>
          <a:xfrm>
            <a:off x="3596584" y="3023866"/>
            <a:ext cx="1667763" cy="1642962"/>
          </a:xfrm>
          <a:prstGeom prst="donut">
            <a:avLst>
              <a:gd name="adj" fmla="val 13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ormAutofit/>
          </a:bodyPr>
          <a:lstStyle/>
          <a:p>
            <a:pPr algn="ctr" eaLnBrk="1" fontAlgn="auto" hangingPunct="1">
              <a:spcBef>
                <a:spcPts val="0"/>
              </a:spcBef>
              <a:spcAft>
                <a:spcPts val="0"/>
              </a:spcAft>
              <a:defRPr/>
            </a:pPr>
            <a:endParaRPr lang="zh-CN" altLang="en-US" sz="2400" dirty="0">
              <a:solidFill>
                <a:schemeClr val="accent1"/>
              </a:solidFill>
            </a:endParaRPr>
          </a:p>
        </p:txBody>
      </p:sp>
      <p:sp>
        <p:nvSpPr>
          <p:cNvPr id="17" name="任意多边形 16"/>
          <p:cNvSpPr/>
          <p:nvPr/>
        </p:nvSpPr>
        <p:spPr>
          <a:xfrm>
            <a:off x="3688659" y="3448473"/>
            <a:ext cx="1500410" cy="1146946"/>
          </a:xfrm>
          <a:custGeom>
            <a:avLst/>
            <a:gdLst>
              <a:gd name="connsiteX0" fmla="*/ 177800 w 2143126"/>
              <a:gd name="connsiteY0" fmla="*/ 0 h 1662114"/>
              <a:gd name="connsiteX1" fmla="*/ 1965327 w 2143126"/>
              <a:gd name="connsiteY1" fmla="*/ 0 h 1662114"/>
              <a:gd name="connsiteX2" fmla="*/ 2013794 w 2143126"/>
              <a:gd name="connsiteY2" fmla="*/ 79781 h 1662114"/>
              <a:gd name="connsiteX3" fmla="*/ 2143126 w 2143126"/>
              <a:gd name="connsiteY3" fmla="*/ 590551 h 1662114"/>
              <a:gd name="connsiteX4" fmla="*/ 1071563 w 2143126"/>
              <a:gd name="connsiteY4" fmla="*/ 1662114 h 1662114"/>
              <a:gd name="connsiteX5" fmla="*/ 0 w 2143126"/>
              <a:gd name="connsiteY5" fmla="*/ 590551 h 1662114"/>
              <a:gd name="connsiteX6" fmla="*/ 129332 w 2143126"/>
              <a:gd name="connsiteY6" fmla="*/ 79781 h 1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6" h="1662114">
                <a:moveTo>
                  <a:pt x="177800" y="0"/>
                </a:moveTo>
                <a:lnTo>
                  <a:pt x="1965327" y="0"/>
                </a:lnTo>
                <a:lnTo>
                  <a:pt x="2013794" y="79781"/>
                </a:lnTo>
                <a:cubicBezTo>
                  <a:pt x="2096275" y="231614"/>
                  <a:pt x="2143126" y="405611"/>
                  <a:pt x="2143126" y="590551"/>
                </a:cubicBezTo>
                <a:cubicBezTo>
                  <a:pt x="2143126" y="1182359"/>
                  <a:pt x="1663371" y="1662114"/>
                  <a:pt x="1071563" y="1662114"/>
                </a:cubicBezTo>
                <a:cubicBezTo>
                  <a:pt x="479755" y="1662114"/>
                  <a:pt x="0" y="1182359"/>
                  <a:pt x="0" y="590551"/>
                </a:cubicBezTo>
                <a:cubicBezTo>
                  <a:pt x="0" y="405611"/>
                  <a:pt x="46851" y="231614"/>
                  <a:pt x="129332" y="7978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eaLnBrk="1" fontAlgn="auto" hangingPunct="1">
              <a:spcBef>
                <a:spcPts val="0"/>
              </a:spcBef>
              <a:spcAft>
                <a:spcPts val="0"/>
              </a:spcAft>
              <a:defRPr/>
            </a:pPr>
            <a:r>
              <a:rPr lang="zh-CN" altLang="en-US" b="1" dirty="0">
                <a:solidFill>
                  <a:srgbClr val="FEFFFF"/>
                </a:solidFill>
              </a:rPr>
              <a:t>通过</a:t>
            </a:r>
            <a:r>
              <a:rPr lang="zh-CN" altLang="en-US" b="1" dirty="0" smtClean="0">
                <a:solidFill>
                  <a:srgbClr val="FEFFFF"/>
                </a:solidFill>
              </a:rPr>
              <a:t>智能信息挖掘引擎实现了异构资源关联 </a:t>
            </a:r>
            <a:endParaRPr lang="zh-CN" altLang="en-US" b="1" dirty="0">
              <a:solidFill>
                <a:srgbClr val="FEFFFF"/>
              </a:solidFill>
            </a:endParaRPr>
          </a:p>
        </p:txBody>
      </p:sp>
      <p:sp>
        <p:nvSpPr>
          <p:cNvPr id="18" name="文本框 25"/>
          <p:cNvSpPr txBox="1">
            <a:spLocks noChangeArrowheads="1"/>
          </p:cNvSpPr>
          <p:nvPr/>
        </p:nvSpPr>
        <p:spPr bwMode="auto">
          <a:xfrm>
            <a:off x="4330009" y="3009579"/>
            <a:ext cx="334707" cy="46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a:solidFill>
                  <a:schemeClr val="accent1"/>
                </a:solidFill>
              </a:rPr>
              <a:t>E</a:t>
            </a:r>
            <a:endParaRPr lang="zh-CN" altLang="en-US" sz="2800">
              <a:solidFill>
                <a:schemeClr val="accent1"/>
              </a:solidFill>
            </a:endParaRPr>
          </a:p>
        </p:txBody>
      </p:sp>
      <p:sp>
        <p:nvSpPr>
          <p:cNvPr id="24" name="同心圆 23"/>
          <p:cNvSpPr/>
          <p:nvPr/>
        </p:nvSpPr>
        <p:spPr>
          <a:xfrm>
            <a:off x="6131714" y="3023866"/>
            <a:ext cx="1667763" cy="1642962"/>
          </a:xfrm>
          <a:prstGeom prst="donut">
            <a:avLst>
              <a:gd name="adj" fmla="val 132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ormAutofit/>
          </a:bodyPr>
          <a:lstStyle/>
          <a:p>
            <a:pPr algn="ctr" eaLnBrk="1" fontAlgn="auto" hangingPunct="1">
              <a:spcBef>
                <a:spcPts val="0"/>
              </a:spcBef>
              <a:spcAft>
                <a:spcPts val="0"/>
              </a:spcAft>
              <a:defRPr/>
            </a:pPr>
            <a:endParaRPr lang="zh-CN" altLang="en-US" sz="2400" dirty="0">
              <a:solidFill>
                <a:schemeClr val="accent1"/>
              </a:solidFill>
            </a:endParaRPr>
          </a:p>
        </p:txBody>
      </p:sp>
      <p:sp>
        <p:nvSpPr>
          <p:cNvPr id="25" name="任意多边形 24"/>
          <p:cNvSpPr/>
          <p:nvPr/>
        </p:nvSpPr>
        <p:spPr>
          <a:xfrm>
            <a:off x="6223789" y="3448473"/>
            <a:ext cx="1500410" cy="1146946"/>
          </a:xfrm>
          <a:custGeom>
            <a:avLst/>
            <a:gdLst>
              <a:gd name="connsiteX0" fmla="*/ 177800 w 2143126"/>
              <a:gd name="connsiteY0" fmla="*/ 0 h 1662114"/>
              <a:gd name="connsiteX1" fmla="*/ 1965327 w 2143126"/>
              <a:gd name="connsiteY1" fmla="*/ 0 h 1662114"/>
              <a:gd name="connsiteX2" fmla="*/ 2013794 w 2143126"/>
              <a:gd name="connsiteY2" fmla="*/ 79781 h 1662114"/>
              <a:gd name="connsiteX3" fmla="*/ 2143126 w 2143126"/>
              <a:gd name="connsiteY3" fmla="*/ 590551 h 1662114"/>
              <a:gd name="connsiteX4" fmla="*/ 1071563 w 2143126"/>
              <a:gd name="connsiteY4" fmla="*/ 1662114 h 1662114"/>
              <a:gd name="connsiteX5" fmla="*/ 0 w 2143126"/>
              <a:gd name="connsiteY5" fmla="*/ 590551 h 1662114"/>
              <a:gd name="connsiteX6" fmla="*/ 129332 w 2143126"/>
              <a:gd name="connsiteY6" fmla="*/ 79781 h 1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3126" h="1662114">
                <a:moveTo>
                  <a:pt x="177800" y="0"/>
                </a:moveTo>
                <a:lnTo>
                  <a:pt x="1965327" y="0"/>
                </a:lnTo>
                <a:lnTo>
                  <a:pt x="2013794" y="79781"/>
                </a:lnTo>
                <a:cubicBezTo>
                  <a:pt x="2096275" y="231614"/>
                  <a:pt x="2143126" y="405611"/>
                  <a:pt x="2143126" y="590551"/>
                </a:cubicBezTo>
                <a:cubicBezTo>
                  <a:pt x="2143126" y="1182359"/>
                  <a:pt x="1663371" y="1662114"/>
                  <a:pt x="1071563" y="1662114"/>
                </a:cubicBezTo>
                <a:cubicBezTo>
                  <a:pt x="479755" y="1662114"/>
                  <a:pt x="0" y="1182359"/>
                  <a:pt x="0" y="590551"/>
                </a:cubicBezTo>
                <a:cubicBezTo>
                  <a:pt x="0" y="405611"/>
                  <a:pt x="46851" y="231614"/>
                  <a:pt x="129332" y="7978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eaLnBrk="1" fontAlgn="auto" hangingPunct="1">
              <a:spcBef>
                <a:spcPts val="0"/>
              </a:spcBef>
              <a:spcAft>
                <a:spcPts val="0"/>
              </a:spcAft>
              <a:defRPr/>
            </a:pPr>
            <a:r>
              <a:rPr lang="zh-CN" altLang="en-US" b="1" dirty="0" smtClean="0">
                <a:solidFill>
                  <a:srgbClr val="FEFFFF"/>
                </a:solidFill>
              </a:rPr>
              <a:t>提供知识库构建工具可动态创建本体知识库</a:t>
            </a:r>
            <a:endParaRPr lang="zh-CN" altLang="en-US" b="1" dirty="0">
              <a:solidFill>
                <a:srgbClr val="FEFFFF"/>
              </a:solidFill>
            </a:endParaRPr>
          </a:p>
        </p:txBody>
      </p:sp>
      <p:sp>
        <p:nvSpPr>
          <p:cNvPr id="26" name="文本框 25"/>
          <p:cNvSpPr txBox="1">
            <a:spLocks noChangeArrowheads="1"/>
          </p:cNvSpPr>
          <p:nvPr/>
        </p:nvSpPr>
        <p:spPr bwMode="auto">
          <a:xfrm>
            <a:off x="6865139" y="3009579"/>
            <a:ext cx="334707" cy="46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eaLnBrk="1" hangingPunct="1"/>
            <a:r>
              <a:rPr lang="en-US" altLang="zh-CN" sz="2800" dirty="0" smtClean="0">
                <a:solidFill>
                  <a:schemeClr val="accent1"/>
                </a:solidFill>
              </a:rPr>
              <a:t>F</a:t>
            </a:r>
            <a:endParaRPr lang="zh-CN" altLang="en-US" sz="2800" dirty="0">
              <a:solidFill>
                <a:schemeClr val="accent1"/>
              </a:solidFill>
            </a:endParaRPr>
          </a:p>
        </p:txBody>
      </p:sp>
      <p:pic>
        <p:nvPicPr>
          <p:cNvPr id="2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4" y="150419"/>
            <a:ext cx="434331" cy="4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899592" y="124810"/>
            <a:ext cx="1620957" cy="523220"/>
          </a:xfrm>
          <a:prstGeom prst="rect">
            <a:avLst/>
          </a:prstGeom>
          <a:noFill/>
        </p:spPr>
        <p:txBody>
          <a:bodyPr wrap="none" rtlCol="0">
            <a:spAutoFit/>
          </a:bodyPr>
          <a:lstStyle/>
          <a:p>
            <a:pPr fontAlgn="base">
              <a:spcBef>
                <a:spcPct val="0"/>
              </a:spcBef>
              <a:spcAft>
                <a:spcPct val="0"/>
              </a:spcAft>
            </a:pPr>
            <a:r>
              <a:rPr lang="zh-CN" altLang="en-US" sz="2800" b="1" dirty="0" smtClean="0">
                <a:solidFill>
                  <a:srgbClr val="0070C0"/>
                </a:solidFill>
                <a:latin typeface="微软雅黑"/>
                <a:ea typeface="微软雅黑"/>
                <a:sym typeface="Gill Sans"/>
              </a:rPr>
              <a:t>特点优势</a:t>
            </a:r>
            <a:endParaRPr lang="zh-CN" altLang="en-US" sz="1600" b="1" dirty="0">
              <a:solidFill>
                <a:srgbClr val="0070C0"/>
              </a:solidFill>
              <a:latin typeface="微软雅黑"/>
              <a:ea typeface="微软雅黑"/>
            </a:endParaRPr>
          </a:p>
        </p:txBody>
      </p:sp>
    </p:spTree>
    <p:extLst>
      <p:ext uri="{BB962C8B-B14F-4D97-AF65-F5344CB8AC3E}">
        <p14:creationId xmlns:p14="http://schemas.microsoft.com/office/powerpoint/2010/main" val="3306612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3"/>
          <p:cNvSpPr>
            <a:spLocks noChangeArrowheads="1"/>
          </p:cNvSpPr>
          <p:nvPr/>
        </p:nvSpPr>
        <p:spPr bwMode="gray">
          <a:xfrm>
            <a:off x="1198662" y="2521984"/>
            <a:ext cx="6761947" cy="1212165"/>
          </a:xfrm>
          <a:prstGeom prst="roundRect">
            <a:avLst>
              <a:gd name="adj" fmla="val 12727"/>
            </a:avLst>
          </a:prstGeom>
          <a:ln>
            <a:solidFill>
              <a:srgbClr val="7030A0"/>
            </a:solidFill>
            <a:prstDash val="dash"/>
          </a:ln>
          <a:extLst/>
        </p:spPr>
        <p:style>
          <a:lnRef idx="2">
            <a:schemeClr val="accent5"/>
          </a:lnRef>
          <a:fillRef idx="1">
            <a:schemeClr val="lt1"/>
          </a:fillRef>
          <a:effectRef idx="0">
            <a:schemeClr val="accent5"/>
          </a:effectRef>
          <a:fontRef idx="minor">
            <a:schemeClr val="dk1"/>
          </a:fontRef>
        </p:style>
        <p:txBody>
          <a:bodyPr wrap="none" anchor="ctr"/>
          <a:lstStyle/>
          <a:p>
            <a:r>
              <a:rPr lang="zh-CN" altLang="en-US" sz="1600" b="1" kern="0" dirty="0">
                <a:solidFill>
                  <a:srgbClr val="1B539D"/>
                </a:solidFill>
                <a:latin typeface="微软雅黑" panose="020B0503020204020204" pitchFamily="34" charset="-122"/>
                <a:ea typeface="微软雅黑" panose="020B0503020204020204" pitchFamily="34" charset="-122"/>
              </a:rPr>
              <a:t>个人</a:t>
            </a:r>
            <a:endParaRPr lang="en-US" altLang="zh-CN" sz="1600" b="1" kern="0" dirty="0">
              <a:solidFill>
                <a:srgbClr val="1B539D"/>
              </a:solidFill>
              <a:latin typeface="微软雅黑" panose="020B0503020204020204" pitchFamily="34" charset="-122"/>
              <a:ea typeface="微软雅黑" panose="020B0503020204020204" pitchFamily="34" charset="-122"/>
            </a:endParaRPr>
          </a:p>
          <a:p>
            <a:r>
              <a:rPr lang="zh-CN" altLang="en-US" sz="1600" b="1" kern="0" dirty="0">
                <a:solidFill>
                  <a:srgbClr val="1B539D"/>
                </a:solidFill>
                <a:latin typeface="微软雅黑" panose="020B0503020204020204" pitchFamily="34" charset="-122"/>
                <a:ea typeface="微软雅黑" panose="020B0503020204020204" pitchFamily="34" charset="-122"/>
              </a:rPr>
              <a:t>知识</a:t>
            </a:r>
          </a:p>
        </p:txBody>
      </p:sp>
      <p:sp>
        <p:nvSpPr>
          <p:cNvPr id="4" name="标题 1"/>
          <p:cNvSpPr txBox="1">
            <a:spLocks/>
          </p:cNvSpPr>
          <p:nvPr/>
        </p:nvSpPr>
        <p:spPr bwMode="auto">
          <a:xfrm>
            <a:off x="471960" y="111603"/>
            <a:ext cx="3152061"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en-US" altLang="zh-CN" sz="2400" b="1" kern="0" dirty="0" smtClean="0">
                <a:solidFill>
                  <a:srgbClr val="1B539D"/>
                </a:solidFill>
                <a:latin typeface="微软雅黑" panose="020B0503020204020204" pitchFamily="34" charset="-122"/>
                <a:ea typeface="微软雅黑" panose="020B0503020204020204" pitchFamily="34" charset="-122"/>
              </a:rPr>
              <a:t>3</a:t>
            </a:r>
            <a:r>
              <a:rPr lang="zh-CN" altLang="en-US" sz="2400" b="1" kern="0" dirty="0" smtClean="0">
                <a:solidFill>
                  <a:srgbClr val="1B539D"/>
                </a:solidFill>
                <a:latin typeface="微软雅黑" panose="020B0503020204020204" pitchFamily="34" charset="-122"/>
                <a:ea typeface="微软雅黑" panose="020B0503020204020204" pitchFamily="34" charset="-122"/>
              </a:rPr>
              <a:t>、个人知识管理中心</a:t>
            </a:r>
          </a:p>
        </p:txBody>
      </p:sp>
      <p:cxnSp>
        <p:nvCxnSpPr>
          <p:cNvPr id="5" name="直接连接符 4"/>
          <p:cNvCxnSpPr/>
          <p:nvPr/>
        </p:nvCxnSpPr>
        <p:spPr>
          <a:xfrm>
            <a:off x="179512" y="627534"/>
            <a:ext cx="3456384" cy="0"/>
          </a:xfrm>
          <a:prstGeom prst="line">
            <a:avLst/>
          </a:prstGeom>
        </p:spPr>
        <p:style>
          <a:lnRef idx="1">
            <a:schemeClr val="accent4"/>
          </a:lnRef>
          <a:fillRef idx="0">
            <a:schemeClr val="accent4"/>
          </a:fillRef>
          <a:effectRef idx="0">
            <a:schemeClr val="accent4"/>
          </a:effectRef>
          <a:fontRef idx="minor">
            <a:schemeClr val="tx1"/>
          </a:fontRef>
        </p:style>
      </p:cxnSp>
      <p:sp>
        <p:nvSpPr>
          <p:cNvPr id="6" name="矩形 5"/>
          <p:cNvSpPr/>
          <p:nvPr/>
        </p:nvSpPr>
        <p:spPr>
          <a:xfrm>
            <a:off x="380253" y="771550"/>
            <a:ext cx="8368211" cy="830997"/>
          </a:xfrm>
          <a:prstGeom prst="rect">
            <a:avLst/>
          </a:prstGeom>
          <a:ln>
            <a:noFill/>
            <a:prstDash val="dash"/>
          </a:ln>
        </p:spPr>
        <p:txBody>
          <a:bodyPr wrap="square">
            <a:spAutoFit/>
          </a:bodyPr>
          <a:lstStyle/>
          <a:p>
            <a:pPr eaLnBrk="0" fontAlgn="auto" hangingPunct="0">
              <a:spcBef>
                <a:spcPts val="0"/>
              </a:spcBef>
              <a:spcAft>
                <a:spcPts val="0"/>
              </a:spcAft>
              <a:buFontTx/>
              <a:buNone/>
              <a:defRPr/>
            </a:pPr>
            <a:r>
              <a:rPr lang="zh-CN" altLang="en-US" sz="1600" b="1" kern="0" dirty="0" smtClean="0">
                <a:solidFill>
                  <a:srgbClr val="1B539D"/>
                </a:solidFill>
                <a:latin typeface="微软雅黑" panose="020B0503020204020204" pitchFamily="34" charset="-122"/>
                <a:ea typeface="微软雅黑" panose="020B0503020204020204" pitchFamily="34" charset="-122"/>
              </a:rPr>
              <a:t>       个人知识管理中心是为机构内所有个人用户提供的集中工作平台，其核心功能是为用户提供个人知识管理和研究学习系统，对个人提交和收藏的各类知识资源进行管理、查询和学习，同时集成了</a:t>
            </a:r>
            <a:r>
              <a:rPr lang="zh-CN" altLang="en-US" sz="1600" b="1" kern="0" dirty="0">
                <a:solidFill>
                  <a:srgbClr val="1B539D"/>
                </a:solidFill>
                <a:latin typeface="微软雅黑" panose="020B0503020204020204" pitchFamily="34" charset="-122"/>
                <a:ea typeface="微软雅黑" panose="020B0503020204020204" pitchFamily="34" charset="-122"/>
              </a:rPr>
              <a:t>系统消息、</a:t>
            </a:r>
            <a:r>
              <a:rPr lang="zh-CN" altLang="en-US" sz="1600" b="1" kern="0" dirty="0" smtClean="0">
                <a:solidFill>
                  <a:srgbClr val="1B539D"/>
                </a:solidFill>
                <a:latin typeface="微软雅黑" panose="020B0503020204020204" pitchFamily="34" charset="-122"/>
                <a:ea typeface="微软雅黑" panose="020B0503020204020204" pitchFamily="34" charset="-122"/>
              </a:rPr>
              <a:t>研究课题及协同创作的任务，一站式完成各种协同。</a:t>
            </a:r>
            <a:endParaRPr lang="zh-CN" altLang="en-US" sz="1600" b="1" kern="0" dirty="0">
              <a:solidFill>
                <a:srgbClr val="1B539D"/>
              </a:solidFill>
              <a:latin typeface="微软雅黑" panose="020B0503020204020204" pitchFamily="34" charset="-122"/>
              <a:ea typeface="微软雅黑" panose="020B0503020204020204" pitchFamily="34" charset="-122"/>
            </a:endParaRPr>
          </a:p>
        </p:txBody>
      </p:sp>
      <p:sp>
        <p:nvSpPr>
          <p:cNvPr id="7" name="AutoShape 3"/>
          <p:cNvSpPr>
            <a:spLocks noChangeArrowheads="1"/>
          </p:cNvSpPr>
          <p:nvPr/>
        </p:nvSpPr>
        <p:spPr bwMode="gray">
          <a:xfrm>
            <a:off x="1168107" y="1923678"/>
            <a:ext cx="6792502" cy="456547"/>
          </a:xfrm>
          <a:prstGeom prst="roundRect">
            <a:avLst>
              <a:gd name="adj" fmla="val 12727"/>
            </a:avLst>
          </a:prstGeom>
          <a:solidFill>
            <a:srgbClr val="0070C0"/>
          </a:solidFill>
          <a:ln>
            <a:noFill/>
          </a:ln>
          <a:extLst/>
        </p:spPr>
        <p:txBody>
          <a:bodyPr wrap="none" anchor="ctr"/>
          <a:lstStyle/>
          <a:p>
            <a:pPr algn="ctr"/>
            <a:r>
              <a:rPr lang="zh-CN" altLang="en-US" sz="1400" b="1" kern="0" dirty="0" smtClean="0">
                <a:solidFill>
                  <a:schemeClr val="bg1"/>
                </a:solidFill>
                <a:latin typeface="微软雅黑" panose="020B0503020204020204" pitchFamily="34" charset="-122"/>
                <a:ea typeface="微软雅黑" panose="020B0503020204020204" pitchFamily="34" charset="-122"/>
                <a:cs typeface="Arial" charset="0"/>
              </a:rPr>
              <a:t>个人知识管理中心</a:t>
            </a:r>
            <a:endParaRPr lang="zh-CN" altLang="en-US" sz="1400" b="1" kern="0" dirty="0">
              <a:solidFill>
                <a:schemeClr val="bg1"/>
              </a:solidFill>
              <a:latin typeface="微软雅黑" panose="020B0503020204020204" pitchFamily="34" charset="-122"/>
              <a:ea typeface="微软雅黑" panose="020B0503020204020204" pitchFamily="34" charset="-122"/>
              <a:cs typeface="Arial" charset="0"/>
            </a:endParaRPr>
          </a:p>
        </p:txBody>
      </p:sp>
      <p:sp>
        <p:nvSpPr>
          <p:cNvPr id="8" name="AutoShape 62"/>
          <p:cNvSpPr>
            <a:spLocks noChangeArrowheads="1"/>
          </p:cNvSpPr>
          <p:nvPr/>
        </p:nvSpPr>
        <p:spPr bwMode="auto">
          <a:xfrm>
            <a:off x="1979712" y="2636493"/>
            <a:ext cx="1708674"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共享知识</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9" name="AutoShape 62"/>
          <p:cNvSpPr>
            <a:spLocks noChangeArrowheads="1"/>
          </p:cNvSpPr>
          <p:nvPr/>
        </p:nvSpPr>
        <p:spPr bwMode="auto">
          <a:xfrm>
            <a:off x="3916285" y="2634237"/>
            <a:ext cx="1708674"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个人私有知识</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10" name="AutoShape 62"/>
          <p:cNvSpPr>
            <a:spLocks noChangeArrowheads="1"/>
          </p:cNvSpPr>
          <p:nvPr/>
        </p:nvSpPr>
        <p:spPr bwMode="auto">
          <a:xfrm>
            <a:off x="5815654" y="2636493"/>
            <a:ext cx="1708674"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阅读和学习笔记</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12" name="AutoShape 62"/>
          <p:cNvSpPr>
            <a:spLocks noChangeArrowheads="1"/>
          </p:cNvSpPr>
          <p:nvPr/>
        </p:nvSpPr>
        <p:spPr bwMode="auto">
          <a:xfrm>
            <a:off x="1979712" y="3174676"/>
            <a:ext cx="1708674"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学习课程</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13" name="AutoShape 62"/>
          <p:cNvSpPr>
            <a:spLocks noChangeArrowheads="1"/>
          </p:cNvSpPr>
          <p:nvPr/>
        </p:nvSpPr>
        <p:spPr bwMode="auto">
          <a:xfrm>
            <a:off x="3916285" y="3174675"/>
            <a:ext cx="1708674"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收藏资源</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14" name="AutoShape 62"/>
          <p:cNvSpPr>
            <a:spLocks noChangeArrowheads="1"/>
          </p:cNvSpPr>
          <p:nvPr/>
        </p:nvSpPr>
        <p:spPr bwMode="auto">
          <a:xfrm>
            <a:off x="5815654" y="3174676"/>
            <a:ext cx="1708674"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a:solidFill>
                  <a:srgbClr val="000000"/>
                </a:solidFill>
                <a:latin typeface="微软雅黑" pitchFamily="34" charset="-122"/>
                <a:ea typeface="微软雅黑" pitchFamily="34" charset="-122"/>
                <a:sym typeface="微软雅黑" pitchFamily="34" charset="-122"/>
              </a:rPr>
              <a:t>订阅</a:t>
            </a:r>
            <a:r>
              <a:rPr lang="zh-CN" altLang="en-US" sz="1400" dirty="0" smtClean="0">
                <a:solidFill>
                  <a:srgbClr val="000000"/>
                </a:solidFill>
                <a:latin typeface="微软雅黑" pitchFamily="34" charset="-122"/>
                <a:ea typeface="微软雅黑" pitchFamily="34" charset="-122"/>
                <a:sym typeface="微软雅黑" pitchFamily="34" charset="-122"/>
              </a:rPr>
              <a:t>资源</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15" name="AutoShape 3"/>
          <p:cNvSpPr>
            <a:spLocks noChangeArrowheads="1"/>
          </p:cNvSpPr>
          <p:nvPr/>
        </p:nvSpPr>
        <p:spPr bwMode="gray">
          <a:xfrm>
            <a:off x="1195187" y="3856777"/>
            <a:ext cx="6761947" cy="803205"/>
          </a:xfrm>
          <a:prstGeom prst="roundRect">
            <a:avLst>
              <a:gd name="adj" fmla="val 12727"/>
            </a:avLst>
          </a:prstGeom>
          <a:ln>
            <a:solidFill>
              <a:srgbClr val="7030A0"/>
            </a:solidFill>
            <a:prstDash val="dash"/>
          </a:ln>
          <a:extLst/>
        </p:spPr>
        <p:style>
          <a:lnRef idx="2">
            <a:schemeClr val="accent5"/>
          </a:lnRef>
          <a:fillRef idx="1">
            <a:schemeClr val="lt1"/>
          </a:fillRef>
          <a:effectRef idx="0">
            <a:schemeClr val="accent5"/>
          </a:effectRef>
          <a:fontRef idx="minor">
            <a:schemeClr val="dk1"/>
          </a:fontRef>
        </p:style>
        <p:txBody>
          <a:bodyPr wrap="none" anchor="ctr"/>
          <a:lstStyle/>
          <a:p>
            <a:r>
              <a:rPr lang="zh-CN" altLang="en-US" sz="1600" b="1" kern="0" dirty="0" smtClean="0">
                <a:solidFill>
                  <a:srgbClr val="1B539D"/>
                </a:solidFill>
                <a:latin typeface="微软雅黑" panose="020B0503020204020204" pitchFamily="34" charset="-122"/>
                <a:ea typeface="微软雅黑" panose="020B0503020204020204" pitchFamily="34" charset="-122"/>
              </a:rPr>
              <a:t>协同</a:t>
            </a:r>
            <a:endParaRPr lang="en-US" altLang="zh-CN" sz="1600" b="1" kern="0" dirty="0" smtClean="0">
              <a:solidFill>
                <a:srgbClr val="1B539D"/>
              </a:solidFill>
              <a:latin typeface="微软雅黑" panose="020B0503020204020204" pitchFamily="34" charset="-122"/>
              <a:ea typeface="微软雅黑" panose="020B0503020204020204" pitchFamily="34" charset="-122"/>
            </a:endParaRPr>
          </a:p>
          <a:p>
            <a:r>
              <a:rPr lang="zh-CN" altLang="en-US" sz="1600" b="1" kern="0" dirty="0">
                <a:solidFill>
                  <a:srgbClr val="1B539D"/>
                </a:solidFill>
                <a:latin typeface="微软雅黑" panose="020B0503020204020204" pitchFamily="34" charset="-122"/>
                <a:ea typeface="微软雅黑" panose="020B0503020204020204" pitchFamily="34" charset="-122"/>
              </a:rPr>
              <a:t>任务</a:t>
            </a:r>
            <a:endParaRPr lang="en-US" altLang="zh-CN" sz="1600" b="1" kern="0" dirty="0" smtClean="0">
              <a:solidFill>
                <a:srgbClr val="1B539D"/>
              </a:solidFill>
              <a:latin typeface="微软雅黑" panose="020B0503020204020204" pitchFamily="34" charset="-122"/>
              <a:ea typeface="微软雅黑" panose="020B0503020204020204" pitchFamily="34" charset="-122"/>
            </a:endParaRPr>
          </a:p>
        </p:txBody>
      </p:sp>
      <p:sp>
        <p:nvSpPr>
          <p:cNvPr id="22" name="矩形 21"/>
          <p:cNvSpPr>
            <a:spLocks noChangeArrowheads="1"/>
          </p:cNvSpPr>
          <p:nvPr/>
        </p:nvSpPr>
        <p:spPr bwMode="auto">
          <a:xfrm>
            <a:off x="1957426" y="4076646"/>
            <a:ext cx="1704581"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a:solidFill>
                  <a:srgbClr val="000000"/>
                </a:solidFill>
                <a:latin typeface="微软雅黑" pitchFamily="34" charset="-122"/>
                <a:ea typeface="微软雅黑" pitchFamily="34" charset="-122"/>
                <a:sym typeface="微软雅黑" pitchFamily="34" charset="-122"/>
              </a:rPr>
              <a:t>协同研究任务</a:t>
            </a:r>
          </a:p>
        </p:txBody>
      </p:sp>
      <p:sp>
        <p:nvSpPr>
          <p:cNvPr id="23" name="矩形 22"/>
          <p:cNvSpPr>
            <a:spLocks noChangeArrowheads="1"/>
          </p:cNvSpPr>
          <p:nvPr/>
        </p:nvSpPr>
        <p:spPr bwMode="auto">
          <a:xfrm>
            <a:off x="3894000" y="4076646"/>
            <a:ext cx="1704581"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a:solidFill>
                  <a:srgbClr val="000000"/>
                </a:solidFill>
                <a:latin typeface="微软雅黑" pitchFamily="34" charset="-122"/>
                <a:ea typeface="微软雅黑" pitchFamily="34" charset="-122"/>
                <a:sym typeface="微软雅黑" pitchFamily="34" charset="-122"/>
              </a:rPr>
              <a:t>协同创作任务</a:t>
            </a:r>
          </a:p>
        </p:txBody>
      </p:sp>
      <p:sp>
        <p:nvSpPr>
          <p:cNvPr id="24" name="矩形 23"/>
          <p:cNvSpPr>
            <a:spLocks noChangeArrowheads="1"/>
          </p:cNvSpPr>
          <p:nvPr/>
        </p:nvSpPr>
        <p:spPr bwMode="auto">
          <a:xfrm>
            <a:off x="5819831" y="4076646"/>
            <a:ext cx="1704581" cy="388800"/>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a:solidFill>
                  <a:srgbClr val="000000"/>
                </a:solidFill>
                <a:latin typeface="微软雅黑" pitchFamily="34" charset="-122"/>
                <a:ea typeface="微软雅黑" pitchFamily="34" charset="-122"/>
                <a:sym typeface="微软雅黑" pitchFamily="34" charset="-122"/>
              </a:rPr>
              <a:t>系统消息</a:t>
            </a:r>
          </a:p>
        </p:txBody>
      </p:sp>
    </p:spTree>
    <p:extLst>
      <p:ext uri="{BB962C8B-B14F-4D97-AF65-F5344CB8AC3E}">
        <p14:creationId xmlns:p14="http://schemas.microsoft.com/office/powerpoint/2010/main" val="1315631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788530" y="1563638"/>
            <a:ext cx="720000" cy="646093"/>
          </a:xfrm>
          <a:prstGeom prst="roundRect">
            <a:avLst>
              <a:gd name="adj" fmla="val 0"/>
            </a:avLst>
          </a:prstGeom>
          <a:solidFill>
            <a:schemeClr val="tx2">
              <a:lumMod val="60000"/>
              <a:lumOff val="40000"/>
            </a:schemeClr>
          </a:solidFill>
          <a:ln>
            <a:solidFill>
              <a:sysClr val="window" lastClr="FFFFFF"/>
            </a:solidFill>
            <a:prstDash val="dash"/>
          </a:ln>
        </p:spPr>
        <p:txBody>
          <a:bodyPr anchor="ctr"/>
          <a:lstStyle/>
          <a:p>
            <a:pPr algn="ctr" fontAlgn="auto">
              <a:lnSpc>
                <a:spcPts val="3000"/>
              </a:lnSpc>
              <a:spcBef>
                <a:spcPct val="20000"/>
              </a:spcBef>
              <a:spcAft>
                <a:spcPts val="0"/>
              </a:spcAft>
              <a:buClr>
                <a:srgbClr val="002575"/>
              </a:buClr>
              <a:buFont typeface="Arial" pitchFamily="34" charset="0"/>
              <a:buNone/>
              <a:defRPr/>
            </a:pPr>
            <a:r>
              <a:rPr lang="en-US" altLang="zh-CN" sz="2000" b="1" kern="0" dirty="0" smtClean="0">
                <a:ln>
                  <a:solidFill>
                    <a:sysClr val="window" lastClr="FFFFFF"/>
                  </a:solidFill>
                </a:ln>
                <a:solidFill>
                  <a:sysClr val="window" lastClr="FFFFFF"/>
                </a:solidFill>
                <a:effectLst>
                  <a:outerShdw blurRad="38100" dist="38100" dir="2700000" algn="tl">
                    <a:srgbClr val="000000">
                      <a:alpha val="43137"/>
                    </a:srgbClr>
                  </a:outerShdw>
                </a:effectLst>
                <a:latin typeface="Franklin Gothic Book"/>
                <a:ea typeface="宋体" pitchFamily="2" charset="-122"/>
              </a:rPr>
              <a:t>1</a:t>
            </a:r>
            <a:endParaRPr lang="zh-CN" altLang="en-US" sz="2000" b="1" kern="0" dirty="0">
              <a:ln>
                <a:solidFill>
                  <a:sysClr val="window" lastClr="FFFFFF"/>
                </a:solidFill>
              </a:ln>
              <a:solidFill>
                <a:sysClr val="window" lastClr="FFFFFF"/>
              </a:solidFill>
              <a:effectLst>
                <a:outerShdw blurRad="38100" dist="38100" dir="2700000" algn="tl">
                  <a:srgbClr val="000000">
                    <a:alpha val="43137"/>
                  </a:srgbClr>
                </a:outerShdw>
              </a:effectLst>
              <a:latin typeface="Franklin Gothic Book"/>
              <a:ea typeface="宋体" pitchFamily="2" charset="-122"/>
            </a:endParaRPr>
          </a:p>
        </p:txBody>
      </p:sp>
      <p:sp>
        <p:nvSpPr>
          <p:cNvPr id="9" name="圆角矩形 8"/>
          <p:cNvSpPr>
            <a:spLocks noChangeArrowheads="1"/>
          </p:cNvSpPr>
          <p:nvPr/>
        </p:nvSpPr>
        <p:spPr bwMode="auto">
          <a:xfrm>
            <a:off x="2558454" y="2395664"/>
            <a:ext cx="4735859" cy="630237"/>
          </a:xfrm>
          <a:prstGeom prst="roundRect">
            <a:avLst>
              <a:gd name="adj" fmla="val 0"/>
            </a:avLst>
          </a:prstGeom>
          <a:solidFill>
            <a:schemeClr val="bg1"/>
          </a:solidFill>
          <a:ln w="3175">
            <a:solidFill>
              <a:srgbClr val="6699FF"/>
            </a:solidFill>
            <a:round/>
            <a:headEnd/>
            <a:tailEnd/>
          </a:ln>
        </p:spPr>
        <p:txBody>
          <a:bodyPr tIns="108000"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ts val="3000"/>
              </a:lnSpc>
              <a:spcBef>
                <a:spcPct val="20000"/>
              </a:spcBef>
              <a:buClr>
                <a:srgbClr val="002575"/>
              </a:buClr>
            </a:pPr>
            <a:r>
              <a:rPr lang="zh-CN" altLang="en-US" sz="2000" b="1" dirty="0" smtClean="0">
                <a:solidFill>
                  <a:srgbClr val="1B539D"/>
                </a:solidFill>
                <a:latin typeface="微软雅黑" pitchFamily="34" charset="-122"/>
                <a:ea typeface="微软雅黑" pitchFamily="34" charset="-122"/>
              </a:rPr>
              <a:t> </a:t>
            </a:r>
            <a:r>
              <a:rPr lang="en-US" altLang="zh-CN" sz="2000" b="1" dirty="0" smtClean="0">
                <a:solidFill>
                  <a:srgbClr val="1B539D"/>
                </a:solidFill>
                <a:latin typeface="微软雅黑" pitchFamily="34" charset="-122"/>
                <a:ea typeface="微软雅黑" pitchFamily="34" charset="-122"/>
              </a:rPr>
              <a:t>OKMS</a:t>
            </a:r>
            <a:r>
              <a:rPr lang="zh-CN" altLang="en-US" sz="2000" b="1" dirty="0" smtClean="0">
                <a:solidFill>
                  <a:srgbClr val="1B539D"/>
                </a:solidFill>
                <a:latin typeface="微软雅黑" pitchFamily="34" charset="-122"/>
                <a:ea typeface="微软雅黑" pitchFamily="34" charset="-122"/>
              </a:rPr>
              <a:t>标准产品模块介绍</a:t>
            </a:r>
            <a:endParaRPr lang="zh-CN" altLang="en-US" sz="2000" b="1" dirty="0">
              <a:solidFill>
                <a:srgbClr val="1B539D"/>
              </a:solidFill>
              <a:latin typeface="微软雅黑" pitchFamily="34" charset="-122"/>
              <a:ea typeface="微软雅黑" pitchFamily="34" charset="-122"/>
            </a:endParaRPr>
          </a:p>
        </p:txBody>
      </p:sp>
      <p:sp>
        <p:nvSpPr>
          <p:cNvPr id="10" name="圆角矩形 9"/>
          <p:cNvSpPr/>
          <p:nvPr/>
        </p:nvSpPr>
        <p:spPr>
          <a:xfrm>
            <a:off x="1788530" y="2369199"/>
            <a:ext cx="720000" cy="646093"/>
          </a:xfrm>
          <a:prstGeom prst="roundRect">
            <a:avLst>
              <a:gd name="adj" fmla="val 0"/>
            </a:avLst>
          </a:prstGeom>
          <a:solidFill>
            <a:schemeClr val="tx2">
              <a:lumMod val="60000"/>
              <a:lumOff val="40000"/>
            </a:schemeClr>
          </a:solidFill>
          <a:ln>
            <a:solidFill>
              <a:sysClr val="window" lastClr="FFFFFF"/>
            </a:solidFill>
            <a:prstDash val="dash"/>
          </a:ln>
        </p:spPr>
        <p:txBody>
          <a:bodyPr anchor="ctr"/>
          <a:lstStyle/>
          <a:p>
            <a:pPr algn="ctr" fontAlgn="auto">
              <a:lnSpc>
                <a:spcPts val="3000"/>
              </a:lnSpc>
              <a:spcBef>
                <a:spcPct val="20000"/>
              </a:spcBef>
              <a:spcAft>
                <a:spcPts val="0"/>
              </a:spcAft>
              <a:buClr>
                <a:srgbClr val="002575"/>
              </a:buClr>
              <a:buFont typeface="Arial" pitchFamily="34" charset="0"/>
              <a:buNone/>
              <a:defRPr/>
            </a:pPr>
            <a:r>
              <a:rPr lang="en-US" altLang="zh-CN" sz="2000" b="1" kern="0" dirty="0" smtClean="0">
                <a:ln>
                  <a:solidFill>
                    <a:sysClr val="window" lastClr="FFFFFF"/>
                  </a:solidFill>
                </a:ln>
                <a:solidFill>
                  <a:sysClr val="window" lastClr="FFFFFF"/>
                </a:solidFill>
                <a:effectLst>
                  <a:outerShdw blurRad="38100" dist="38100" dir="2700000" algn="tl">
                    <a:srgbClr val="000000">
                      <a:alpha val="43137"/>
                    </a:srgbClr>
                  </a:outerShdw>
                </a:effectLst>
                <a:latin typeface="Franklin Gothic Book"/>
                <a:ea typeface="宋体" pitchFamily="2" charset="-122"/>
              </a:rPr>
              <a:t>2</a:t>
            </a:r>
            <a:endParaRPr lang="zh-CN" altLang="en-US" sz="2000" b="1" kern="0" dirty="0">
              <a:ln>
                <a:solidFill>
                  <a:sysClr val="window" lastClr="FFFFFF"/>
                </a:solidFill>
              </a:ln>
              <a:solidFill>
                <a:sysClr val="window" lastClr="FFFFFF"/>
              </a:solidFill>
              <a:effectLst>
                <a:outerShdw blurRad="38100" dist="38100" dir="2700000" algn="tl">
                  <a:srgbClr val="000000">
                    <a:alpha val="43137"/>
                  </a:srgbClr>
                </a:outerShdw>
              </a:effectLst>
              <a:latin typeface="Franklin Gothic Book"/>
              <a:ea typeface="宋体" pitchFamily="2" charset="-122"/>
            </a:endParaRPr>
          </a:p>
        </p:txBody>
      </p:sp>
      <p:sp>
        <p:nvSpPr>
          <p:cNvPr id="11" name="圆角矩形 10"/>
          <p:cNvSpPr>
            <a:spLocks noChangeArrowheads="1"/>
          </p:cNvSpPr>
          <p:nvPr/>
        </p:nvSpPr>
        <p:spPr bwMode="auto">
          <a:xfrm>
            <a:off x="2572063" y="1588555"/>
            <a:ext cx="4735859" cy="630237"/>
          </a:xfrm>
          <a:prstGeom prst="roundRect">
            <a:avLst>
              <a:gd name="adj" fmla="val 0"/>
            </a:avLst>
          </a:prstGeom>
          <a:solidFill>
            <a:schemeClr val="bg1"/>
          </a:solidFill>
          <a:ln w="3175">
            <a:solidFill>
              <a:srgbClr val="6699FF"/>
            </a:solidFill>
            <a:round/>
            <a:headEnd/>
            <a:tailEnd/>
          </a:ln>
        </p:spPr>
        <p:txBody>
          <a:bodyPr tIns="108000"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ts val="3000"/>
              </a:lnSpc>
              <a:spcBef>
                <a:spcPct val="20000"/>
              </a:spcBef>
              <a:buClr>
                <a:srgbClr val="002575"/>
              </a:buClr>
            </a:pPr>
            <a:r>
              <a:rPr lang="zh-CN" altLang="en-US" sz="2000" b="1" dirty="0" smtClean="0">
                <a:solidFill>
                  <a:srgbClr val="1B539D"/>
                </a:solidFill>
                <a:latin typeface="微软雅黑" pitchFamily="34" charset="-122"/>
                <a:ea typeface="微软雅黑" pitchFamily="34" charset="-122"/>
              </a:rPr>
              <a:t> </a:t>
            </a:r>
            <a:r>
              <a:rPr lang="en-US" altLang="zh-CN" sz="2000" b="1" dirty="0" smtClean="0">
                <a:solidFill>
                  <a:srgbClr val="1B539D"/>
                </a:solidFill>
                <a:latin typeface="微软雅黑" pitchFamily="34" charset="-122"/>
                <a:ea typeface="微软雅黑" pitchFamily="34" charset="-122"/>
              </a:rPr>
              <a:t>OKMS</a:t>
            </a:r>
            <a:r>
              <a:rPr lang="zh-CN" altLang="en-US" sz="2000" b="1" dirty="0" smtClean="0">
                <a:solidFill>
                  <a:srgbClr val="1B539D"/>
                </a:solidFill>
                <a:latin typeface="微软雅黑" pitchFamily="34" charset="-122"/>
                <a:ea typeface="微软雅黑" pitchFamily="34" charset="-122"/>
              </a:rPr>
              <a:t>产品总体介绍</a:t>
            </a:r>
            <a:endParaRPr lang="zh-CN" altLang="en-US" sz="2000" b="1" dirty="0">
              <a:solidFill>
                <a:srgbClr val="1B539D"/>
              </a:solidFill>
              <a:latin typeface="微软雅黑" pitchFamily="34" charset="-122"/>
              <a:ea typeface="微软雅黑" pitchFamily="34" charset="-122"/>
            </a:endParaRPr>
          </a:p>
        </p:txBody>
      </p:sp>
      <p:sp>
        <p:nvSpPr>
          <p:cNvPr id="12" name="圆角矩形 11"/>
          <p:cNvSpPr/>
          <p:nvPr/>
        </p:nvSpPr>
        <p:spPr>
          <a:xfrm>
            <a:off x="1789530" y="3220014"/>
            <a:ext cx="720000" cy="629500"/>
          </a:xfrm>
          <a:prstGeom prst="roundRect">
            <a:avLst>
              <a:gd name="adj" fmla="val 0"/>
            </a:avLst>
          </a:prstGeom>
          <a:solidFill>
            <a:schemeClr val="tx2">
              <a:lumMod val="60000"/>
              <a:lumOff val="40000"/>
            </a:schemeClr>
          </a:solidFill>
          <a:ln>
            <a:solidFill>
              <a:sysClr val="window" lastClr="FFFFFF"/>
            </a:solidFill>
            <a:prstDash val="dash"/>
          </a:ln>
        </p:spPr>
        <p:txBody>
          <a:bodyPr anchor="ctr"/>
          <a:lstStyle/>
          <a:p>
            <a:pPr algn="ctr">
              <a:lnSpc>
                <a:spcPts val="3000"/>
              </a:lnSpc>
              <a:spcBef>
                <a:spcPct val="20000"/>
              </a:spcBef>
              <a:buClr>
                <a:srgbClr val="002575"/>
              </a:buClr>
              <a:buFont typeface="Arial" pitchFamily="34" charset="0"/>
              <a:buNone/>
            </a:pPr>
            <a:r>
              <a:rPr lang="en-US" altLang="zh-CN" sz="2000" b="1" kern="0" dirty="0" smtClean="0">
                <a:ln>
                  <a:solidFill>
                    <a:sysClr val="window" lastClr="FFFFFF"/>
                  </a:solidFill>
                </a:ln>
                <a:solidFill>
                  <a:sysClr val="window" lastClr="FFFFFF"/>
                </a:solidFill>
                <a:effectLst>
                  <a:outerShdw blurRad="38100" dist="38100" dir="2700000" algn="tl">
                    <a:srgbClr val="000000">
                      <a:alpha val="43137"/>
                    </a:srgbClr>
                  </a:outerShdw>
                </a:effectLst>
                <a:latin typeface="Franklin Gothic Book"/>
                <a:ea typeface="宋体" pitchFamily="2" charset="-122"/>
              </a:rPr>
              <a:t>3</a:t>
            </a:r>
            <a:endParaRPr lang="zh-CN" altLang="en-US" sz="2000" b="1" kern="0" dirty="0">
              <a:ln>
                <a:solidFill>
                  <a:sysClr val="window" lastClr="FFFFFF"/>
                </a:solidFill>
              </a:ln>
              <a:solidFill>
                <a:sysClr val="window" lastClr="FFFFFF"/>
              </a:solidFill>
              <a:effectLst>
                <a:outerShdw blurRad="38100" dist="38100" dir="2700000" algn="tl">
                  <a:srgbClr val="000000">
                    <a:alpha val="43137"/>
                  </a:srgbClr>
                </a:outerShdw>
              </a:effectLst>
              <a:latin typeface="Franklin Gothic Book"/>
              <a:ea typeface="宋体" pitchFamily="2" charset="-122"/>
            </a:endParaRPr>
          </a:p>
        </p:txBody>
      </p:sp>
      <p:sp>
        <p:nvSpPr>
          <p:cNvPr id="15" name="圆角矩形 14"/>
          <p:cNvSpPr/>
          <p:nvPr/>
        </p:nvSpPr>
        <p:spPr bwMode="auto">
          <a:xfrm>
            <a:off x="2555776" y="3219822"/>
            <a:ext cx="4737198" cy="629692"/>
          </a:xfrm>
          <a:prstGeom prst="roundRect">
            <a:avLst>
              <a:gd name="adj" fmla="val 0"/>
            </a:avLst>
          </a:prstGeom>
          <a:solidFill>
            <a:schemeClr val="bg1"/>
          </a:solidFill>
          <a:ln w="3175">
            <a:solidFill>
              <a:srgbClr val="6699FF"/>
            </a:solidFill>
            <a:prstDash val="solid"/>
          </a:ln>
        </p:spPr>
        <p:txBody>
          <a:bodyPr tIns="108000" anchor="ctr"/>
          <a:lstStyle/>
          <a:p>
            <a:pPr fontAlgn="auto">
              <a:lnSpc>
                <a:spcPts val="3000"/>
              </a:lnSpc>
              <a:spcBef>
                <a:spcPct val="20000"/>
              </a:spcBef>
              <a:spcAft>
                <a:spcPts val="0"/>
              </a:spcAft>
              <a:buClr>
                <a:srgbClr val="002575"/>
              </a:buClr>
              <a:buFont typeface="Arial" pitchFamily="34" charset="0"/>
              <a:buNone/>
              <a:defRPr/>
            </a:pPr>
            <a:r>
              <a:rPr lang="zh-CN" altLang="en-US" sz="2000" b="1" dirty="0" smtClean="0">
                <a:solidFill>
                  <a:srgbClr val="1B539D"/>
                </a:solidFill>
                <a:latin typeface="微软雅黑" pitchFamily="34" charset="-122"/>
                <a:ea typeface="微软雅黑" pitchFamily="34" charset="-122"/>
              </a:rPr>
              <a:t> 产品行业应用及案例</a:t>
            </a:r>
            <a:endParaRPr lang="zh-CN" altLang="en-US" sz="2000" b="1" dirty="0">
              <a:solidFill>
                <a:srgbClr val="1B539D"/>
              </a:solidFill>
              <a:latin typeface="微软雅黑" pitchFamily="34" charset="-122"/>
              <a:ea typeface="微软雅黑" pitchFamily="34" charset="-122"/>
            </a:endParaRPr>
          </a:p>
        </p:txBody>
      </p:sp>
    </p:spTree>
    <p:extLst>
      <p:ext uri="{BB962C8B-B14F-4D97-AF65-F5344CB8AC3E}">
        <p14:creationId xmlns:p14="http://schemas.microsoft.com/office/powerpoint/2010/main" val="3492587732"/>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yWork\OKMS研发计划\个人中心UI设计页\个人中心UI设计页\个人中心——首页.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9792" y="386420"/>
            <a:ext cx="6238695" cy="45750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604" y="150419"/>
            <a:ext cx="434331" cy="4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99592" y="124810"/>
            <a:ext cx="1620957" cy="523220"/>
          </a:xfrm>
          <a:prstGeom prst="rect">
            <a:avLst/>
          </a:prstGeom>
          <a:noFill/>
        </p:spPr>
        <p:txBody>
          <a:bodyPr wrap="none" rtlCol="0">
            <a:spAutoFit/>
          </a:bodyPr>
          <a:lstStyle/>
          <a:p>
            <a:pPr fontAlgn="base">
              <a:spcBef>
                <a:spcPct val="0"/>
              </a:spcBef>
              <a:spcAft>
                <a:spcPct val="0"/>
              </a:spcAft>
            </a:pPr>
            <a:r>
              <a:rPr lang="zh-CN" altLang="en-US" sz="2800" b="1" dirty="0" smtClean="0">
                <a:solidFill>
                  <a:srgbClr val="0070C0"/>
                </a:solidFill>
                <a:latin typeface="微软雅黑"/>
                <a:ea typeface="微软雅黑"/>
                <a:sym typeface="Gill Sans"/>
              </a:rPr>
              <a:t>核心功能</a:t>
            </a:r>
            <a:endParaRPr lang="zh-CN" altLang="en-US" sz="1600" b="1" dirty="0">
              <a:solidFill>
                <a:srgbClr val="0070C0"/>
              </a:solidFill>
              <a:latin typeface="微软雅黑"/>
              <a:ea typeface="微软雅黑"/>
            </a:endParaRPr>
          </a:p>
        </p:txBody>
      </p:sp>
      <p:sp>
        <p:nvSpPr>
          <p:cNvPr id="13" name="MH_SubTitle_3"/>
          <p:cNvSpPr/>
          <p:nvPr>
            <p:custDataLst>
              <p:tags r:id="rId1"/>
            </p:custDataLst>
          </p:nvPr>
        </p:nvSpPr>
        <p:spPr>
          <a:xfrm>
            <a:off x="186075" y="2451484"/>
            <a:ext cx="1357313" cy="1236662"/>
          </a:xfrm>
          <a:custGeom>
            <a:avLst/>
            <a:gdLst>
              <a:gd name="connsiteX0" fmla="*/ 748519 w 1357564"/>
              <a:gd name="connsiteY0" fmla="*/ 0 h 1237730"/>
              <a:gd name="connsiteX1" fmla="*/ 779968 w 1357564"/>
              <a:gd name="connsiteY1" fmla="*/ 682 h 1237730"/>
              <a:gd name="connsiteX2" fmla="*/ 810166 w 1357564"/>
              <a:gd name="connsiteY2" fmla="*/ 92 h 1237730"/>
              <a:gd name="connsiteX3" fmla="*/ 869499 w 1357564"/>
              <a:gd name="connsiteY3" fmla="*/ 2380 h 1237730"/>
              <a:gd name="connsiteX4" fmla="*/ 898391 w 1357564"/>
              <a:gd name="connsiteY4" fmla="*/ 4475 h 1237730"/>
              <a:gd name="connsiteX5" fmla="*/ 926014 w 1357564"/>
              <a:gd name="connsiteY5" fmla="*/ 6618 h 1237730"/>
              <a:gd name="connsiteX6" fmla="*/ 953376 w 1357564"/>
              <a:gd name="connsiteY6" fmla="*/ 9297 h 1237730"/>
              <a:gd name="connsiteX7" fmla="*/ 980980 w 1357564"/>
              <a:gd name="connsiteY7" fmla="*/ 12759 h 1237730"/>
              <a:gd name="connsiteX8" fmla="*/ 1007559 w 1357564"/>
              <a:gd name="connsiteY8" fmla="*/ 17049 h 1237730"/>
              <a:gd name="connsiteX9" fmla="*/ 1033111 w 1357564"/>
              <a:gd name="connsiteY9" fmla="*/ 22169 h 1237730"/>
              <a:gd name="connsiteX10" fmla="*/ 1058402 w 1357564"/>
              <a:gd name="connsiteY10" fmla="*/ 27826 h 1237730"/>
              <a:gd name="connsiteX11" fmla="*/ 1082424 w 1357564"/>
              <a:gd name="connsiteY11" fmla="*/ 33530 h 1237730"/>
              <a:gd name="connsiteX12" fmla="*/ 1105663 w 1357564"/>
              <a:gd name="connsiteY12" fmla="*/ 40844 h 1237730"/>
              <a:gd name="connsiteX13" fmla="*/ 1129144 w 1357564"/>
              <a:gd name="connsiteY13" fmla="*/ 48941 h 1237730"/>
              <a:gd name="connsiteX14" fmla="*/ 1150592 w 1357564"/>
              <a:gd name="connsiteY14" fmla="*/ 57377 h 1237730"/>
              <a:gd name="connsiteX15" fmla="*/ 1171517 w 1357564"/>
              <a:gd name="connsiteY15" fmla="*/ 66887 h 1237730"/>
              <a:gd name="connsiteX16" fmla="*/ 1191676 w 1357564"/>
              <a:gd name="connsiteY16" fmla="*/ 76690 h 1237730"/>
              <a:gd name="connsiteX17" fmla="*/ 1211053 w 1357564"/>
              <a:gd name="connsiteY17" fmla="*/ 88103 h 1237730"/>
              <a:gd name="connsiteX18" fmla="*/ 1229142 w 1357564"/>
              <a:gd name="connsiteY18" fmla="*/ 100882 h 1237730"/>
              <a:gd name="connsiteX19" fmla="*/ 1246466 w 1357564"/>
              <a:gd name="connsiteY19" fmla="*/ 113954 h 1237730"/>
              <a:gd name="connsiteX20" fmla="*/ 1262764 w 1357564"/>
              <a:gd name="connsiteY20" fmla="*/ 127854 h 1237730"/>
              <a:gd name="connsiteX21" fmla="*/ 1277252 w 1357564"/>
              <a:gd name="connsiteY21" fmla="*/ 144195 h 1237730"/>
              <a:gd name="connsiteX22" fmla="*/ 1290993 w 1357564"/>
              <a:gd name="connsiteY22" fmla="*/ 159508 h 1237730"/>
              <a:gd name="connsiteX23" fmla="*/ 1303933 w 1357564"/>
              <a:gd name="connsiteY23" fmla="*/ 177752 h 1237730"/>
              <a:gd name="connsiteX24" fmla="*/ 1315099 w 1357564"/>
              <a:gd name="connsiteY24" fmla="*/ 195798 h 1237730"/>
              <a:gd name="connsiteX25" fmla="*/ 1325221 w 1357564"/>
              <a:gd name="connsiteY25" fmla="*/ 215992 h 1237730"/>
              <a:gd name="connsiteX26" fmla="*/ 1333813 w 1357564"/>
              <a:gd name="connsiteY26" fmla="*/ 236770 h 1237730"/>
              <a:gd name="connsiteX27" fmla="*/ 1341360 w 1357564"/>
              <a:gd name="connsiteY27" fmla="*/ 259696 h 1237730"/>
              <a:gd name="connsiteX28" fmla="*/ 1347377 w 1357564"/>
              <a:gd name="connsiteY28" fmla="*/ 283206 h 1237730"/>
              <a:gd name="connsiteX29" fmla="*/ 1352107 w 1357564"/>
              <a:gd name="connsiteY29" fmla="*/ 308082 h 1237730"/>
              <a:gd name="connsiteX30" fmla="*/ 1355306 w 1357564"/>
              <a:gd name="connsiteY30" fmla="*/ 333543 h 1237730"/>
              <a:gd name="connsiteX31" fmla="*/ 1356696 w 1357564"/>
              <a:gd name="connsiteY31" fmla="*/ 361443 h 1237730"/>
              <a:gd name="connsiteX32" fmla="*/ 1357564 w 1357564"/>
              <a:gd name="connsiteY32" fmla="*/ 390418 h 1237730"/>
              <a:gd name="connsiteX33" fmla="*/ 1355613 w 1357564"/>
              <a:gd name="connsiteY33" fmla="*/ 421343 h 1237730"/>
              <a:gd name="connsiteX34" fmla="*/ 1353402 w 1357564"/>
              <a:gd name="connsiteY34" fmla="*/ 452805 h 1237730"/>
              <a:gd name="connsiteX35" fmla="*/ 1348896 w 1357564"/>
              <a:gd name="connsiteY35" fmla="*/ 485142 h 1237730"/>
              <a:gd name="connsiteX36" fmla="*/ 1343867 w 1357564"/>
              <a:gd name="connsiteY36" fmla="*/ 518555 h 1237730"/>
              <a:gd name="connsiteX37" fmla="*/ 1337065 w 1357564"/>
              <a:gd name="connsiteY37" fmla="*/ 551769 h 1237730"/>
              <a:gd name="connsiteX38" fmla="*/ 1328733 w 1357564"/>
              <a:gd name="connsiteY38" fmla="*/ 585566 h 1237730"/>
              <a:gd name="connsiteX39" fmla="*/ 1319374 w 1357564"/>
              <a:gd name="connsiteY39" fmla="*/ 620193 h 1237730"/>
              <a:gd name="connsiteX40" fmla="*/ 1309512 w 1357564"/>
              <a:gd name="connsiteY40" fmla="*/ 654575 h 1237730"/>
              <a:gd name="connsiteX41" fmla="*/ 1297858 w 1357564"/>
              <a:gd name="connsiteY41" fmla="*/ 690078 h 1237730"/>
              <a:gd name="connsiteX42" fmla="*/ 1285457 w 1357564"/>
              <a:gd name="connsiteY42" fmla="*/ 724554 h 1237730"/>
              <a:gd name="connsiteX43" fmla="*/ 1271022 w 1357564"/>
              <a:gd name="connsiteY43" fmla="*/ 759369 h 1237730"/>
              <a:gd name="connsiteX44" fmla="*/ 1256344 w 1357564"/>
              <a:gd name="connsiteY44" fmla="*/ 793402 h 1237730"/>
              <a:gd name="connsiteX45" fmla="*/ 1240901 w 1357564"/>
              <a:gd name="connsiteY45" fmla="*/ 827726 h 1237730"/>
              <a:gd name="connsiteX46" fmla="*/ 1223442 w 1357564"/>
              <a:gd name="connsiteY46" fmla="*/ 861071 h 1237730"/>
              <a:gd name="connsiteX47" fmla="*/ 1206002 w 1357564"/>
              <a:gd name="connsiteY47" fmla="*/ 893096 h 1237730"/>
              <a:gd name="connsiteX48" fmla="*/ 1187535 w 1357564"/>
              <a:gd name="connsiteY48" fmla="*/ 925950 h 1237730"/>
              <a:gd name="connsiteX49" fmla="*/ 1168078 w 1357564"/>
              <a:gd name="connsiteY49" fmla="*/ 956996 h 1237730"/>
              <a:gd name="connsiteX50" fmla="*/ 1146867 w 1357564"/>
              <a:gd name="connsiteY50" fmla="*/ 986523 h 1237730"/>
              <a:gd name="connsiteX51" fmla="*/ 1126159 w 1357564"/>
              <a:gd name="connsiteY51" fmla="*/ 1016296 h 1237730"/>
              <a:gd name="connsiteX52" fmla="*/ 1103454 w 1357564"/>
              <a:gd name="connsiteY52" fmla="*/ 1043770 h 1237730"/>
              <a:gd name="connsiteX53" fmla="*/ 1080002 w 1357564"/>
              <a:gd name="connsiteY53" fmla="*/ 1070216 h 1237730"/>
              <a:gd name="connsiteX54" fmla="*/ 1057090 w 1357564"/>
              <a:gd name="connsiteY54" fmla="*/ 1094269 h 1237730"/>
              <a:gd name="connsiteX55" fmla="*/ 1032405 w 1357564"/>
              <a:gd name="connsiteY55" fmla="*/ 1118124 h 1237730"/>
              <a:gd name="connsiteX56" fmla="*/ 1008000 w 1357564"/>
              <a:gd name="connsiteY56" fmla="*/ 1140123 h 1237730"/>
              <a:gd name="connsiteX57" fmla="*/ 981858 w 1357564"/>
              <a:gd name="connsiteY57" fmla="*/ 1159285 h 1237730"/>
              <a:gd name="connsiteX58" fmla="*/ 955734 w 1357564"/>
              <a:gd name="connsiteY58" fmla="*/ 1177128 h 1237730"/>
              <a:gd name="connsiteX59" fmla="*/ 942168 w 1357564"/>
              <a:gd name="connsiteY59" fmla="*/ 1185805 h 1237730"/>
              <a:gd name="connsiteX60" fmla="*/ 929125 w 1357564"/>
              <a:gd name="connsiteY60" fmla="*/ 1193407 h 1237730"/>
              <a:gd name="connsiteX61" fmla="*/ 915334 w 1357564"/>
              <a:gd name="connsiteY61" fmla="*/ 1199983 h 1237730"/>
              <a:gd name="connsiteX62" fmla="*/ 900779 w 1357564"/>
              <a:gd name="connsiteY62" fmla="*/ 1206850 h 1237730"/>
              <a:gd name="connsiteX63" fmla="*/ 887510 w 1357564"/>
              <a:gd name="connsiteY63" fmla="*/ 1212351 h 1237730"/>
              <a:gd name="connsiteX64" fmla="*/ 873216 w 1357564"/>
              <a:gd name="connsiteY64" fmla="*/ 1218681 h 1237730"/>
              <a:gd name="connsiteX65" fmla="*/ 858958 w 1357564"/>
              <a:gd name="connsiteY65" fmla="*/ 1222373 h 1237730"/>
              <a:gd name="connsiteX66" fmla="*/ 844682 w 1357564"/>
              <a:gd name="connsiteY66" fmla="*/ 1227384 h 1237730"/>
              <a:gd name="connsiteX67" fmla="*/ 830685 w 1357564"/>
              <a:gd name="connsiteY67" fmla="*/ 1230539 h 1237730"/>
              <a:gd name="connsiteX68" fmla="*/ 815680 w 1357564"/>
              <a:gd name="connsiteY68" fmla="*/ 1233204 h 1237730"/>
              <a:gd name="connsiteX69" fmla="*/ 801702 w 1357564"/>
              <a:gd name="connsiteY69" fmla="*/ 1235039 h 1237730"/>
              <a:gd name="connsiteX70" fmla="*/ 786958 w 1357564"/>
              <a:gd name="connsiteY70" fmla="*/ 1237167 h 1237730"/>
              <a:gd name="connsiteX71" fmla="*/ 771728 w 1357564"/>
              <a:gd name="connsiteY71" fmla="*/ 1237730 h 1237730"/>
              <a:gd name="connsiteX72" fmla="*/ 757021 w 1357564"/>
              <a:gd name="connsiteY72" fmla="*/ 1237220 h 1237730"/>
              <a:gd name="connsiteX73" fmla="*/ 742053 w 1357564"/>
              <a:gd name="connsiteY73" fmla="*/ 1237246 h 1237730"/>
              <a:gd name="connsiteX74" fmla="*/ 727103 w 1357564"/>
              <a:gd name="connsiteY74" fmla="*/ 1235953 h 1237730"/>
              <a:gd name="connsiteX75" fmla="*/ 711145 w 1357564"/>
              <a:gd name="connsiteY75" fmla="*/ 1234170 h 1237730"/>
              <a:gd name="connsiteX76" fmla="*/ 695709 w 1357564"/>
              <a:gd name="connsiteY76" fmla="*/ 1231313 h 1237730"/>
              <a:gd name="connsiteX77" fmla="*/ 679526 w 1357564"/>
              <a:gd name="connsiteY77" fmla="*/ 1227429 h 1237730"/>
              <a:gd name="connsiteX78" fmla="*/ 663848 w 1357564"/>
              <a:gd name="connsiteY78" fmla="*/ 1223790 h 1237730"/>
              <a:gd name="connsiteX79" fmla="*/ 648430 w 1357564"/>
              <a:gd name="connsiteY79" fmla="*/ 1219614 h 1237730"/>
              <a:gd name="connsiteX80" fmla="*/ 632266 w 1357564"/>
              <a:gd name="connsiteY80" fmla="*/ 1214411 h 1237730"/>
              <a:gd name="connsiteX81" fmla="*/ 599451 w 1357564"/>
              <a:gd name="connsiteY81" fmla="*/ 1202440 h 1237730"/>
              <a:gd name="connsiteX82" fmla="*/ 566412 w 1357564"/>
              <a:gd name="connsiteY82" fmla="*/ 1188368 h 1237730"/>
              <a:gd name="connsiteX83" fmla="*/ 533409 w 1357564"/>
              <a:gd name="connsiteY83" fmla="*/ 1171657 h 1237730"/>
              <a:gd name="connsiteX84" fmla="*/ 501433 w 1357564"/>
              <a:gd name="connsiteY84" fmla="*/ 1154118 h 1237730"/>
              <a:gd name="connsiteX85" fmla="*/ 468224 w 1357564"/>
              <a:gd name="connsiteY85" fmla="*/ 1133987 h 1237730"/>
              <a:gd name="connsiteX86" fmla="*/ 435294 w 1357564"/>
              <a:gd name="connsiteY86" fmla="*/ 1112000 h 1237730"/>
              <a:gd name="connsiteX87" fmla="*/ 403148 w 1357564"/>
              <a:gd name="connsiteY87" fmla="*/ 1088401 h 1237730"/>
              <a:gd name="connsiteX88" fmla="*/ 371281 w 1357564"/>
              <a:gd name="connsiteY88" fmla="*/ 1062947 h 1237730"/>
              <a:gd name="connsiteX89" fmla="*/ 340441 w 1357564"/>
              <a:gd name="connsiteY89" fmla="*/ 1036663 h 1237730"/>
              <a:gd name="connsiteX90" fmla="*/ 309114 w 1357564"/>
              <a:gd name="connsiteY90" fmla="*/ 1008815 h 1237730"/>
              <a:gd name="connsiteX91" fmla="*/ 279840 w 1357564"/>
              <a:gd name="connsiteY91" fmla="*/ 979310 h 1237730"/>
              <a:gd name="connsiteX92" fmla="*/ 250566 w 1357564"/>
              <a:gd name="connsiteY92" fmla="*/ 949804 h 1237730"/>
              <a:gd name="connsiteX93" fmla="*/ 222580 w 1357564"/>
              <a:gd name="connsiteY93" fmla="*/ 918932 h 1237730"/>
              <a:gd name="connsiteX94" fmla="*/ 196124 w 1357564"/>
              <a:gd name="connsiteY94" fmla="*/ 887476 h 1237730"/>
              <a:gd name="connsiteX95" fmla="*/ 170712 w 1357564"/>
              <a:gd name="connsiteY95" fmla="*/ 853871 h 1237730"/>
              <a:gd name="connsiteX96" fmla="*/ 146551 w 1357564"/>
              <a:gd name="connsiteY96" fmla="*/ 821539 h 1237730"/>
              <a:gd name="connsiteX97" fmla="*/ 123677 w 1357564"/>
              <a:gd name="connsiteY97" fmla="*/ 787841 h 1237730"/>
              <a:gd name="connsiteX98" fmla="*/ 102334 w 1357564"/>
              <a:gd name="connsiteY98" fmla="*/ 753559 h 1237730"/>
              <a:gd name="connsiteX99" fmla="*/ 82521 w 1357564"/>
              <a:gd name="connsiteY99" fmla="*/ 718693 h 1237730"/>
              <a:gd name="connsiteX100" fmla="*/ 64724 w 1357564"/>
              <a:gd name="connsiteY100" fmla="*/ 684807 h 1237730"/>
              <a:gd name="connsiteX101" fmla="*/ 49223 w 1357564"/>
              <a:gd name="connsiteY101" fmla="*/ 650045 h 1237730"/>
              <a:gd name="connsiteX102" fmla="*/ 34990 w 1357564"/>
              <a:gd name="connsiteY102" fmla="*/ 615236 h 1237730"/>
              <a:gd name="connsiteX103" fmla="*/ 23034 w 1357564"/>
              <a:gd name="connsiteY103" fmla="*/ 580870 h 1237730"/>
              <a:gd name="connsiteX104" fmla="*/ 17934 w 1357564"/>
              <a:gd name="connsiteY104" fmla="*/ 564445 h 1237730"/>
              <a:gd name="connsiteX105" fmla="*/ 14103 w 1357564"/>
              <a:gd name="connsiteY105" fmla="*/ 547974 h 1237730"/>
              <a:gd name="connsiteX106" fmla="*/ 10029 w 1357564"/>
              <a:gd name="connsiteY106" fmla="*/ 530721 h 1237730"/>
              <a:gd name="connsiteX107" fmla="*/ 6198 w 1357564"/>
              <a:gd name="connsiteY107" fmla="*/ 514250 h 1237730"/>
              <a:gd name="connsiteX108" fmla="*/ 4401 w 1357564"/>
              <a:gd name="connsiteY108" fmla="*/ 497439 h 1237730"/>
              <a:gd name="connsiteX109" fmla="*/ 1578 w 1357564"/>
              <a:gd name="connsiteY109" fmla="*/ 481458 h 1237730"/>
              <a:gd name="connsiteX110" fmla="*/ 285 w 1357564"/>
              <a:gd name="connsiteY110" fmla="*/ 464893 h 1237730"/>
              <a:gd name="connsiteX111" fmla="*/ 0 w 1357564"/>
              <a:gd name="connsiteY111" fmla="*/ 448818 h 1237730"/>
              <a:gd name="connsiteX112" fmla="*/ 219 w 1357564"/>
              <a:gd name="connsiteY112" fmla="*/ 432988 h 1237730"/>
              <a:gd name="connsiteX113" fmla="*/ 438 w 1357564"/>
              <a:gd name="connsiteY113" fmla="*/ 417158 h 1237730"/>
              <a:gd name="connsiteX114" fmla="*/ 2169 w 1357564"/>
              <a:gd name="connsiteY114" fmla="*/ 402063 h 1237730"/>
              <a:gd name="connsiteX115" fmla="*/ 4161 w 1357564"/>
              <a:gd name="connsiteY115" fmla="*/ 386431 h 1237730"/>
              <a:gd name="connsiteX116" fmla="*/ 6396 w 1357564"/>
              <a:gd name="connsiteY116" fmla="*/ 371582 h 1237730"/>
              <a:gd name="connsiteX117" fmla="*/ 9639 w 1357564"/>
              <a:gd name="connsiteY117" fmla="*/ 357222 h 1237730"/>
              <a:gd name="connsiteX118" fmla="*/ 13890 w 1357564"/>
              <a:gd name="connsiteY118" fmla="*/ 343352 h 1237730"/>
              <a:gd name="connsiteX119" fmla="*/ 18645 w 1357564"/>
              <a:gd name="connsiteY119" fmla="*/ 329728 h 1237730"/>
              <a:gd name="connsiteX120" fmla="*/ 23400 w 1357564"/>
              <a:gd name="connsiteY120" fmla="*/ 316103 h 1237730"/>
              <a:gd name="connsiteX121" fmla="*/ 28641 w 1357564"/>
              <a:gd name="connsiteY121" fmla="*/ 304043 h 1237730"/>
              <a:gd name="connsiteX122" fmla="*/ 34908 w 1357564"/>
              <a:gd name="connsiteY122" fmla="*/ 291154 h 1237730"/>
              <a:gd name="connsiteX123" fmla="*/ 41679 w 1357564"/>
              <a:gd name="connsiteY123" fmla="*/ 278509 h 1237730"/>
              <a:gd name="connsiteX124" fmla="*/ 48954 w 1357564"/>
              <a:gd name="connsiteY124" fmla="*/ 266110 h 1237730"/>
              <a:gd name="connsiteX125" fmla="*/ 55707 w 1357564"/>
              <a:gd name="connsiteY125" fmla="*/ 254785 h 1237730"/>
              <a:gd name="connsiteX126" fmla="*/ 64494 w 1357564"/>
              <a:gd name="connsiteY126" fmla="*/ 243121 h 1237730"/>
              <a:gd name="connsiteX127" fmla="*/ 73524 w 1357564"/>
              <a:gd name="connsiteY127" fmla="*/ 232239 h 1237730"/>
              <a:gd name="connsiteX128" fmla="*/ 82293 w 1357564"/>
              <a:gd name="connsiteY128" fmla="*/ 221894 h 1237730"/>
              <a:gd name="connsiteX129" fmla="*/ 91584 w 1357564"/>
              <a:gd name="connsiteY129" fmla="*/ 210475 h 1237730"/>
              <a:gd name="connsiteX130" fmla="*/ 102126 w 1357564"/>
              <a:gd name="connsiteY130" fmla="*/ 200328 h 1237730"/>
              <a:gd name="connsiteX131" fmla="*/ 112406 w 1357564"/>
              <a:gd name="connsiteY131" fmla="*/ 190718 h 1237730"/>
              <a:gd name="connsiteX132" fmla="*/ 134741 w 1357564"/>
              <a:gd name="connsiteY132" fmla="*/ 171697 h 1237730"/>
              <a:gd name="connsiteX133" fmla="*/ 158065 w 1357564"/>
              <a:gd name="connsiteY133" fmla="*/ 154485 h 1237730"/>
              <a:gd name="connsiteX134" fmla="*/ 182902 w 1357564"/>
              <a:gd name="connsiteY134" fmla="*/ 138007 h 1237730"/>
              <a:gd name="connsiteX135" fmla="*/ 209007 w 1357564"/>
              <a:gd name="connsiteY135" fmla="*/ 121483 h 1237730"/>
              <a:gd name="connsiteX136" fmla="*/ 236606 w 1357564"/>
              <a:gd name="connsiteY136" fmla="*/ 107014 h 1237730"/>
              <a:gd name="connsiteX137" fmla="*/ 264691 w 1357564"/>
              <a:gd name="connsiteY137" fmla="*/ 94108 h 1237730"/>
              <a:gd name="connsiteX138" fmla="*/ 293784 w 1357564"/>
              <a:gd name="connsiteY138" fmla="*/ 81693 h 1237730"/>
              <a:gd name="connsiteX139" fmla="*/ 324650 w 1357564"/>
              <a:gd name="connsiteY139" fmla="*/ 69476 h 1237730"/>
              <a:gd name="connsiteX140" fmla="*/ 355480 w 1357564"/>
              <a:gd name="connsiteY140" fmla="*/ 59897 h 1237730"/>
              <a:gd name="connsiteX141" fmla="*/ 386813 w 1357564"/>
              <a:gd name="connsiteY141" fmla="*/ 50563 h 1237730"/>
              <a:gd name="connsiteX142" fmla="*/ 420424 w 1357564"/>
              <a:gd name="connsiteY142" fmla="*/ 41672 h 1237730"/>
              <a:gd name="connsiteX143" fmla="*/ 453008 w 1357564"/>
              <a:gd name="connsiteY143" fmla="*/ 33611 h 1237730"/>
              <a:gd name="connsiteX144" fmla="*/ 486078 w 1357564"/>
              <a:gd name="connsiteY144" fmla="*/ 27113 h 1237730"/>
              <a:gd name="connsiteX145" fmla="*/ 518887 w 1357564"/>
              <a:gd name="connsiteY145" fmla="*/ 21153 h 1237730"/>
              <a:gd name="connsiteX146" fmla="*/ 552200 w 1357564"/>
              <a:gd name="connsiteY146" fmla="*/ 15437 h 1237730"/>
              <a:gd name="connsiteX147" fmla="*/ 585999 w 1357564"/>
              <a:gd name="connsiteY147" fmla="*/ 11286 h 1237730"/>
              <a:gd name="connsiteX148" fmla="*/ 619537 w 1357564"/>
              <a:gd name="connsiteY148" fmla="*/ 7672 h 1237730"/>
              <a:gd name="connsiteX149" fmla="*/ 652048 w 1357564"/>
              <a:gd name="connsiteY149" fmla="*/ 4887 h 1237730"/>
              <a:gd name="connsiteX150" fmla="*/ 684802 w 1357564"/>
              <a:gd name="connsiteY150" fmla="*/ 2884 h 1237730"/>
              <a:gd name="connsiteX151" fmla="*/ 717295 w 1357564"/>
              <a:gd name="connsiteY151" fmla="*/ 1418 h 123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57564" h="1237730">
                <a:moveTo>
                  <a:pt x="748519" y="0"/>
                </a:moveTo>
                <a:lnTo>
                  <a:pt x="779968" y="682"/>
                </a:lnTo>
                <a:lnTo>
                  <a:pt x="810166" y="92"/>
                </a:lnTo>
                <a:lnTo>
                  <a:pt x="869499" y="2380"/>
                </a:lnTo>
                <a:lnTo>
                  <a:pt x="898391" y="4475"/>
                </a:lnTo>
                <a:lnTo>
                  <a:pt x="926014" y="6618"/>
                </a:lnTo>
                <a:lnTo>
                  <a:pt x="953376" y="9297"/>
                </a:lnTo>
                <a:lnTo>
                  <a:pt x="980980" y="12759"/>
                </a:lnTo>
                <a:lnTo>
                  <a:pt x="1007559" y="17049"/>
                </a:lnTo>
                <a:lnTo>
                  <a:pt x="1033111" y="22169"/>
                </a:lnTo>
                <a:lnTo>
                  <a:pt x="1058402" y="27826"/>
                </a:lnTo>
                <a:lnTo>
                  <a:pt x="1082424" y="33530"/>
                </a:lnTo>
                <a:lnTo>
                  <a:pt x="1105663" y="40844"/>
                </a:lnTo>
                <a:lnTo>
                  <a:pt x="1129144" y="48941"/>
                </a:lnTo>
                <a:lnTo>
                  <a:pt x="1150592" y="57377"/>
                </a:lnTo>
                <a:lnTo>
                  <a:pt x="1171517" y="66887"/>
                </a:lnTo>
                <a:lnTo>
                  <a:pt x="1191676" y="76690"/>
                </a:lnTo>
                <a:lnTo>
                  <a:pt x="1211053" y="88103"/>
                </a:lnTo>
                <a:lnTo>
                  <a:pt x="1229142" y="100882"/>
                </a:lnTo>
                <a:lnTo>
                  <a:pt x="1246466" y="113954"/>
                </a:lnTo>
                <a:lnTo>
                  <a:pt x="1262764" y="127854"/>
                </a:lnTo>
                <a:lnTo>
                  <a:pt x="1277252" y="144195"/>
                </a:lnTo>
                <a:lnTo>
                  <a:pt x="1290993" y="159508"/>
                </a:lnTo>
                <a:lnTo>
                  <a:pt x="1303933" y="177752"/>
                </a:lnTo>
                <a:lnTo>
                  <a:pt x="1315099" y="195798"/>
                </a:lnTo>
                <a:lnTo>
                  <a:pt x="1325221" y="215992"/>
                </a:lnTo>
                <a:lnTo>
                  <a:pt x="1333813" y="236770"/>
                </a:lnTo>
                <a:lnTo>
                  <a:pt x="1341360" y="259696"/>
                </a:lnTo>
                <a:lnTo>
                  <a:pt x="1347377" y="283206"/>
                </a:lnTo>
                <a:lnTo>
                  <a:pt x="1352107" y="308082"/>
                </a:lnTo>
                <a:lnTo>
                  <a:pt x="1355306" y="333543"/>
                </a:lnTo>
                <a:lnTo>
                  <a:pt x="1356696" y="361443"/>
                </a:lnTo>
                <a:lnTo>
                  <a:pt x="1357564" y="390418"/>
                </a:lnTo>
                <a:lnTo>
                  <a:pt x="1355613" y="421343"/>
                </a:lnTo>
                <a:lnTo>
                  <a:pt x="1353402" y="452805"/>
                </a:lnTo>
                <a:lnTo>
                  <a:pt x="1348896" y="485142"/>
                </a:lnTo>
                <a:lnTo>
                  <a:pt x="1343867" y="518555"/>
                </a:lnTo>
                <a:lnTo>
                  <a:pt x="1337065" y="551769"/>
                </a:lnTo>
                <a:lnTo>
                  <a:pt x="1328733" y="585566"/>
                </a:lnTo>
                <a:lnTo>
                  <a:pt x="1319374" y="620193"/>
                </a:lnTo>
                <a:lnTo>
                  <a:pt x="1309512" y="654575"/>
                </a:lnTo>
                <a:lnTo>
                  <a:pt x="1297858" y="690078"/>
                </a:lnTo>
                <a:lnTo>
                  <a:pt x="1285457" y="724554"/>
                </a:lnTo>
                <a:lnTo>
                  <a:pt x="1271022" y="759369"/>
                </a:lnTo>
                <a:lnTo>
                  <a:pt x="1256344" y="793402"/>
                </a:lnTo>
                <a:lnTo>
                  <a:pt x="1240901" y="827726"/>
                </a:lnTo>
                <a:lnTo>
                  <a:pt x="1223442" y="861071"/>
                </a:lnTo>
                <a:lnTo>
                  <a:pt x="1206002" y="893096"/>
                </a:lnTo>
                <a:lnTo>
                  <a:pt x="1187535" y="925950"/>
                </a:lnTo>
                <a:lnTo>
                  <a:pt x="1168078" y="956996"/>
                </a:lnTo>
                <a:lnTo>
                  <a:pt x="1146867" y="986523"/>
                </a:lnTo>
                <a:lnTo>
                  <a:pt x="1126159" y="1016296"/>
                </a:lnTo>
                <a:lnTo>
                  <a:pt x="1103454" y="1043770"/>
                </a:lnTo>
                <a:lnTo>
                  <a:pt x="1080002" y="1070216"/>
                </a:lnTo>
                <a:lnTo>
                  <a:pt x="1057090" y="1094269"/>
                </a:lnTo>
                <a:lnTo>
                  <a:pt x="1032405" y="1118124"/>
                </a:lnTo>
                <a:lnTo>
                  <a:pt x="1008000" y="1140123"/>
                </a:lnTo>
                <a:lnTo>
                  <a:pt x="981858" y="1159285"/>
                </a:lnTo>
                <a:lnTo>
                  <a:pt x="955734" y="1177128"/>
                </a:lnTo>
                <a:lnTo>
                  <a:pt x="942168" y="1185805"/>
                </a:lnTo>
                <a:lnTo>
                  <a:pt x="929125" y="1193407"/>
                </a:lnTo>
                <a:lnTo>
                  <a:pt x="915334" y="1199983"/>
                </a:lnTo>
                <a:lnTo>
                  <a:pt x="900779" y="1206850"/>
                </a:lnTo>
                <a:lnTo>
                  <a:pt x="887510" y="1212351"/>
                </a:lnTo>
                <a:lnTo>
                  <a:pt x="873216" y="1218681"/>
                </a:lnTo>
                <a:lnTo>
                  <a:pt x="858958" y="1222373"/>
                </a:lnTo>
                <a:lnTo>
                  <a:pt x="844682" y="1227384"/>
                </a:lnTo>
                <a:lnTo>
                  <a:pt x="830685" y="1230539"/>
                </a:lnTo>
                <a:lnTo>
                  <a:pt x="815680" y="1233204"/>
                </a:lnTo>
                <a:lnTo>
                  <a:pt x="801702" y="1235039"/>
                </a:lnTo>
                <a:lnTo>
                  <a:pt x="786958" y="1237167"/>
                </a:lnTo>
                <a:lnTo>
                  <a:pt x="771728" y="1237730"/>
                </a:lnTo>
                <a:lnTo>
                  <a:pt x="757021" y="1237220"/>
                </a:lnTo>
                <a:lnTo>
                  <a:pt x="742053" y="1237246"/>
                </a:lnTo>
                <a:lnTo>
                  <a:pt x="727103" y="1235953"/>
                </a:lnTo>
                <a:lnTo>
                  <a:pt x="711145" y="1234170"/>
                </a:lnTo>
                <a:lnTo>
                  <a:pt x="695709" y="1231313"/>
                </a:lnTo>
                <a:lnTo>
                  <a:pt x="679526" y="1227429"/>
                </a:lnTo>
                <a:lnTo>
                  <a:pt x="663848" y="1223790"/>
                </a:lnTo>
                <a:lnTo>
                  <a:pt x="648430" y="1219614"/>
                </a:lnTo>
                <a:lnTo>
                  <a:pt x="632266" y="1214411"/>
                </a:lnTo>
                <a:lnTo>
                  <a:pt x="599451" y="1202440"/>
                </a:lnTo>
                <a:lnTo>
                  <a:pt x="566412" y="1188368"/>
                </a:lnTo>
                <a:lnTo>
                  <a:pt x="533409" y="1171657"/>
                </a:lnTo>
                <a:lnTo>
                  <a:pt x="501433" y="1154118"/>
                </a:lnTo>
                <a:lnTo>
                  <a:pt x="468224" y="1133987"/>
                </a:lnTo>
                <a:lnTo>
                  <a:pt x="435294" y="1112000"/>
                </a:lnTo>
                <a:lnTo>
                  <a:pt x="403148" y="1088401"/>
                </a:lnTo>
                <a:lnTo>
                  <a:pt x="371281" y="1062947"/>
                </a:lnTo>
                <a:lnTo>
                  <a:pt x="340441" y="1036663"/>
                </a:lnTo>
                <a:lnTo>
                  <a:pt x="309114" y="1008815"/>
                </a:lnTo>
                <a:lnTo>
                  <a:pt x="279840" y="979310"/>
                </a:lnTo>
                <a:lnTo>
                  <a:pt x="250566" y="949804"/>
                </a:lnTo>
                <a:lnTo>
                  <a:pt x="222580" y="918932"/>
                </a:lnTo>
                <a:lnTo>
                  <a:pt x="196124" y="887476"/>
                </a:lnTo>
                <a:lnTo>
                  <a:pt x="170712" y="853871"/>
                </a:lnTo>
                <a:lnTo>
                  <a:pt x="146551" y="821539"/>
                </a:lnTo>
                <a:lnTo>
                  <a:pt x="123677" y="787841"/>
                </a:lnTo>
                <a:lnTo>
                  <a:pt x="102334" y="753559"/>
                </a:lnTo>
                <a:lnTo>
                  <a:pt x="82521" y="718693"/>
                </a:lnTo>
                <a:lnTo>
                  <a:pt x="64724" y="684807"/>
                </a:lnTo>
                <a:lnTo>
                  <a:pt x="49223" y="650045"/>
                </a:lnTo>
                <a:lnTo>
                  <a:pt x="34990" y="615236"/>
                </a:lnTo>
                <a:lnTo>
                  <a:pt x="23034" y="580870"/>
                </a:lnTo>
                <a:lnTo>
                  <a:pt x="17934" y="564445"/>
                </a:lnTo>
                <a:lnTo>
                  <a:pt x="14103" y="547974"/>
                </a:lnTo>
                <a:lnTo>
                  <a:pt x="10029" y="530721"/>
                </a:lnTo>
                <a:lnTo>
                  <a:pt x="6198" y="514250"/>
                </a:lnTo>
                <a:lnTo>
                  <a:pt x="4401" y="497439"/>
                </a:lnTo>
                <a:lnTo>
                  <a:pt x="1578" y="481458"/>
                </a:lnTo>
                <a:lnTo>
                  <a:pt x="285" y="464893"/>
                </a:lnTo>
                <a:lnTo>
                  <a:pt x="0" y="448818"/>
                </a:lnTo>
                <a:lnTo>
                  <a:pt x="219" y="432988"/>
                </a:lnTo>
                <a:lnTo>
                  <a:pt x="438" y="417158"/>
                </a:lnTo>
                <a:lnTo>
                  <a:pt x="2169" y="402063"/>
                </a:lnTo>
                <a:lnTo>
                  <a:pt x="4161" y="386431"/>
                </a:lnTo>
                <a:lnTo>
                  <a:pt x="6396" y="371582"/>
                </a:lnTo>
                <a:lnTo>
                  <a:pt x="9639" y="357222"/>
                </a:lnTo>
                <a:lnTo>
                  <a:pt x="13890" y="343352"/>
                </a:lnTo>
                <a:lnTo>
                  <a:pt x="18645" y="329728"/>
                </a:lnTo>
                <a:lnTo>
                  <a:pt x="23400" y="316103"/>
                </a:lnTo>
                <a:lnTo>
                  <a:pt x="28641" y="304043"/>
                </a:lnTo>
                <a:lnTo>
                  <a:pt x="34908" y="291154"/>
                </a:lnTo>
                <a:lnTo>
                  <a:pt x="41679" y="278509"/>
                </a:lnTo>
                <a:lnTo>
                  <a:pt x="48954" y="266110"/>
                </a:lnTo>
                <a:lnTo>
                  <a:pt x="55707" y="254785"/>
                </a:lnTo>
                <a:lnTo>
                  <a:pt x="64494" y="243121"/>
                </a:lnTo>
                <a:lnTo>
                  <a:pt x="73524" y="232239"/>
                </a:lnTo>
                <a:lnTo>
                  <a:pt x="82293" y="221894"/>
                </a:lnTo>
                <a:lnTo>
                  <a:pt x="91584" y="210475"/>
                </a:lnTo>
                <a:lnTo>
                  <a:pt x="102126" y="200328"/>
                </a:lnTo>
                <a:lnTo>
                  <a:pt x="112406" y="190718"/>
                </a:lnTo>
                <a:lnTo>
                  <a:pt x="134741" y="171697"/>
                </a:lnTo>
                <a:lnTo>
                  <a:pt x="158065" y="154485"/>
                </a:lnTo>
                <a:lnTo>
                  <a:pt x="182902" y="138007"/>
                </a:lnTo>
                <a:lnTo>
                  <a:pt x="209007" y="121483"/>
                </a:lnTo>
                <a:lnTo>
                  <a:pt x="236606" y="107014"/>
                </a:lnTo>
                <a:lnTo>
                  <a:pt x="264691" y="94108"/>
                </a:lnTo>
                <a:lnTo>
                  <a:pt x="293784" y="81693"/>
                </a:lnTo>
                <a:lnTo>
                  <a:pt x="324650" y="69476"/>
                </a:lnTo>
                <a:lnTo>
                  <a:pt x="355480" y="59897"/>
                </a:lnTo>
                <a:lnTo>
                  <a:pt x="386813" y="50563"/>
                </a:lnTo>
                <a:lnTo>
                  <a:pt x="420424" y="41672"/>
                </a:lnTo>
                <a:lnTo>
                  <a:pt x="453008" y="33611"/>
                </a:lnTo>
                <a:lnTo>
                  <a:pt x="486078" y="27113"/>
                </a:lnTo>
                <a:lnTo>
                  <a:pt x="518887" y="21153"/>
                </a:lnTo>
                <a:lnTo>
                  <a:pt x="552200" y="15437"/>
                </a:lnTo>
                <a:lnTo>
                  <a:pt x="585999" y="11286"/>
                </a:lnTo>
                <a:lnTo>
                  <a:pt x="619537" y="7672"/>
                </a:lnTo>
                <a:lnTo>
                  <a:pt x="652048" y="4887"/>
                </a:lnTo>
                <a:lnTo>
                  <a:pt x="684802" y="2884"/>
                </a:lnTo>
                <a:lnTo>
                  <a:pt x="717295" y="1418"/>
                </a:lnTo>
                <a:close/>
              </a:path>
            </a:pathLst>
          </a:custGeom>
          <a:noFill/>
          <a:ln w="57150" cap="flat" cmpd="sng" algn="ctr">
            <a:solidFill>
              <a:srgbClr val="628EE3"/>
            </a:solidFill>
            <a:prstDash val="solid"/>
            <a:miter lim="800000"/>
          </a:ln>
          <a:effectLst/>
        </p:spPr>
        <p:txBody>
          <a:bodyPr anchor="ctr">
            <a:normAutofit/>
          </a:bodyPr>
          <a:lstStyle/>
          <a:p>
            <a:pPr algn="ctr" eaLnBrk="1" fontAlgn="auto" hangingPunct="1">
              <a:spcBef>
                <a:spcPts val="0"/>
              </a:spcBef>
              <a:spcAft>
                <a:spcPts val="0"/>
              </a:spcAft>
              <a:defRPr/>
            </a:pPr>
            <a:r>
              <a:rPr lang="zh-CN" altLang="en-US" b="1" kern="0" dirty="0" smtClean="0">
                <a:latin typeface="Arial" panose="020B0604020202020204" pitchFamily="34" charset="0"/>
                <a:ea typeface="幼圆"/>
                <a:cs typeface="Arial" panose="020B0604020202020204" pitchFamily="34" charset="0"/>
              </a:rPr>
              <a:t>订阅推送</a:t>
            </a:r>
            <a:endParaRPr lang="zh-CN" altLang="en-US" b="1" kern="0" dirty="0">
              <a:latin typeface="Arial" panose="020B0604020202020204" pitchFamily="34" charset="0"/>
              <a:ea typeface="幼圆"/>
              <a:cs typeface="Arial" panose="020B0604020202020204" pitchFamily="34" charset="0"/>
            </a:endParaRPr>
          </a:p>
        </p:txBody>
      </p:sp>
      <p:sp>
        <p:nvSpPr>
          <p:cNvPr id="14" name="MH_SubTitle_2"/>
          <p:cNvSpPr/>
          <p:nvPr>
            <p:custDataLst>
              <p:tags r:id="rId2"/>
            </p:custDataLst>
          </p:nvPr>
        </p:nvSpPr>
        <p:spPr>
          <a:xfrm>
            <a:off x="1531513" y="1708515"/>
            <a:ext cx="1228725" cy="1235075"/>
          </a:xfrm>
          <a:custGeom>
            <a:avLst/>
            <a:gdLst>
              <a:gd name="connsiteX0" fmla="*/ 671492 w 1230136"/>
              <a:gd name="connsiteY0" fmla="*/ 0 h 1234126"/>
              <a:gd name="connsiteX1" fmla="*/ 702634 w 1230136"/>
              <a:gd name="connsiteY1" fmla="*/ 399 h 1234126"/>
              <a:gd name="connsiteX2" fmla="*/ 732861 w 1230136"/>
              <a:gd name="connsiteY2" fmla="*/ 3360 h 1234126"/>
              <a:gd name="connsiteX3" fmla="*/ 747318 w 1230136"/>
              <a:gd name="connsiteY3" fmla="*/ 4776 h 1234126"/>
              <a:gd name="connsiteX4" fmla="*/ 762239 w 1230136"/>
              <a:gd name="connsiteY4" fmla="*/ 8226 h 1234126"/>
              <a:gd name="connsiteX5" fmla="*/ 776631 w 1230136"/>
              <a:gd name="connsiteY5" fmla="*/ 10299 h 1234126"/>
              <a:gd name="connsiteX6" fmla="*/ 790109 w 1230136"/>
              <a:gd name="connsiteY6" fmla="*/ 14934 h 1234126"/>
              <a:gd name="connsiteX7" fmla="*/ 817786 w 1230136"/>
              <a:gd name="connsiteY7" fmla="*/ 23611 h 1234126"/>
              <a:gd name="connsiteX8" fmla="*/ 844549 w 1230136"/>
              <a:gd name="connsiteY8" fmla="*/ 34850 h 1234126"/>
              <a:gd name="connsiteX9" fmla="*/ 870462 w 1230136"/>
              <a:gd name="connsiteY9" fmla="*/ 47995 h 1234126"/>
              <a:gd name="connsiteX10" fmla="*/ 895589 w 1230136"/>
              <a:gd name="connsiteY10" fmla="*/ 62388 h 1234126"/>
              <a:gd name="connsiteX11" fmla="*/ 918423 w 1230136"/>
              <a:gd name="connsiteY11" fmla="*/ 79872 h 1234126"/>
              <a:gd name="connsiteX12" fmla="*/ 941850 w 1230136"/>
              <a:gd name="connsiteY12" fmla="*/ 98076 h 1234126"/>
              <a:gd name="connsiteX13" fmla="*/ 964427 w 1230136"/>
              <a:gd name="connsiteY13" fmla="*/ 118186 h 1234126"/>
              <a:gd name="connsiteX14" fmla="*/ 984904 w 1230136"/>
              <a:gd name="connsiteY14" fmla="*/ 139416 h 1234126"/>
              <a:gd name="connsiteX15" fmla="*/ 1005846 w 1230136"/>
              <a:gd name="connsiteY15" fmla="*/ 162680 h 1234126"/>
              <a:gd name="connsiteX16" fmla="*/ 1024687 w 1230136"/>
              <a:gd name="connsiteY16" fmla="*/ 187065 h 1234126"/>
              <a:gd name="connsiteX17" fmla="*/ 1043399 w 1230136"/>
              <a:gd name="connsiteY17" fmla="*/ 212762 h 1234126"/>
              <a:gd name="connsiteX18" fmla="*/ 1060733 w 1230136"/>
              <a:gd name="connsiteY18" fmla="*/ 238988 h 1234126"/>
              <a:gd name="connsiteX19" fmla="*/ 1077810 w 1230136"/>
              <a:gd name="connsiteY19" fmla="*/ 267840 h 1234126"/>
              <a:gd name="connsiteX20" fmla="*/ 1092980 w 1230136"/>
              <a:gd name="connsiteY20" fmla="*/ 295842 h 1234126"/>
              <a:gd name="connsiteX21" fmla="*/ 1107299 w 1230136"/>
              <a:gd name="connsiteY21" fmla="*/ 325750 h 1234126"/>
              <a:gd name="connsiteX22" fmla="*/ 1121555 w 1230136"/>
              <a:gd name="connsiteY22" fmla="*/ 356314 h 1234126"/>
              <a:gd name="connsiteX23" fmla="*/ 1135088 w 1230136"/>
              <a:gd name="connsiteY23" fmla="*/ 387470 h 1234126"/>
              <a:gd name="connsiteX24" fmla="*/ 1147244 w 1230136"/>
              <a:gd name="connsiteY24" fmla="*/ 419155 h 1234126"/>
              <a:gd name="connsiteX25" fmla="*/ 1158742 w 1230136"/>
              <a:gd name="connsiteY25" fmla="*/ 450775 h 1234126"/>
              <a:gd name="connsiteX26" fmla="*/ 1169454 w 1230136"/>
              <a:gd name="connsiteY26" fmla="*/ 483644 h 1234126"/>
              <a:gd name="connsiteX27" fmla="*/ 1178788 w 1230136"/>
              <a:gd name="connsiteY27" fmla="*/ 517040 h 1234126"/>
              <a:gd name="connsiteX28" fmla="*/ 1187401 w 1230136"/>
              <a:gd name="connsiteY28" fmla="*/ 551029 h 1234126"/>
              <a:gd name="connsiteX29" fmla="*/ 1196077 w 1230136"/>
              <a:gd name="connsiteY29" fmla="*/ 584362 h 1234126"/>
              <a:gd name="connsiteX30" fmla="*/ 1202783 w 1230136"/>
              <a:gd name="connsiteY30" fmla="*/ 617501 h 1234126"/>
              <a:gd name="connsiteX31" fmla="*/ 1209424 w 1230136"/>
              <a:gd name="connsiteY31" fmla="*/ 651297 h 1234126"/>
              <a:gd name="connsiteX32" fmla="*/ 1215472 w 1230136"/>
              <a:gd name="connsiteY32" fmla="*/ 684372 h 1234126"/>
              <a:gd name="connsiteX33" fmla="*/ 1219549 w 1230136"/>
              <a:gd name="connsiteY33" fmla="*/ 717254 h 1234126"/>
              <a:gd name="connsiteX34" fmla="*/ 1223626 w 1230136"/>
              <a:gd name="connsiteY34" fmla="*/ 750136 h 1234126"/>
              <a:gd name="connsiteX35" fmla="*/ 1226453 w 1230136"/>
              <a:gd name="connsiteY35" fmla="*/ 782232 h 1234126"/>
              <a:gd name="connsiteX36" fmla="*/ 1227966 w 1230136"/>
              <a:gd name="connsiteY36" fmla="*/ 814200 h 1234126"/>
              <a:gd name="connsiteX37" fmla="*/ 1230136 w 1230136"/>
              <a:gd name="connsiteY37" fmla="*/ 846232 h 1234126"/>
              <a:gd name="connsiteX38" fmla="*/ 1229341 w 1230136"/>
              <a:gd name="connsiteY38" fmla="*/ 874659 h 1234126"/>
              <a:gd name="connsiteX39" fmla="*/ 1227169 w 1230136"/>
              <a:gd name="connsiteY39" fmla="*/ 903614 h 1234126"/>
              <a:gd name="connsiteX40" fmla="*/ 1222560 w 1230136"/>
              <a:gd name="connsiteY40" fmla="*/ 930342 h 1234126"/>
              <a:gd name="connsiteX41" fmla="*/ 1216109 w 1230136"/>
              <a:gd name="connsiteY41" fmla="*/ 955564 h 1234126"/>
              <a:gd name="connsiteX42" fmla="*/ 1207687 w 1230136"/>
              <a:gd name="connsiteY42" fmla="*/ 980592 h 1234126"/>
              <a:gd name="connsiteX43" fmla="*/ 1198736 w 1230136"/>
              <a:gd name="connsiteY43" fmla="*/ 1004243 h 1234126"/>
              <a:gd name="connsiteX44" fmla="*/ 1186564 w 1230136"/>
              <a:gd name="connsiteY44" fmla="*/ 1026916 h 1234126"/>
              <a:gd name="connsiteX45" fmla="*/ 1172485 w 1230136"/>
              <a:gd name="connsiteY45" fmla="*/ 1048738 h 1234126"/>
              <a:gd name="connsiteX46" fmla="*/ 1157877 w 1230136"/>
              <a:gd name="connsiteY46" fmla="*/ 1069184 h 1234126"/>
              <a:gd name="connsiteX47" fmla="*/ 1142084 w 1230136"/>
              <a:gd name="connsiteY47" fmla="*/ 1088187 h 1234126"/>
              <a:gd name="connsiteX48" fmla="*/ 1123069 w 1230136"/>
              <a:gd name="connsiteY48" fmla="*/ 1106212 h 1234126"/>
              <a:gd name="connsiteX49" fmla="*/ 1104841 w 1230136"/>
              <a:gd name="connsiteY49" fmla="*/ 1122987 h 1234126"/>
              <a:gd name="connsiteX50" fmla="*/ 1083391 w 1230136"/>
              <a:gd name="connsiteY50" fmla="*/ 1138785 h 1234126"/>
              <a:gd name="connsiteX51" fmla="*/ 1062005 w 1230136"/>
              <a:gd name="connsiteY51" fmla="*/ 1153926 h 1234126"/>
              <a:gd name="connsiteX52" fmla="*/ 1038905 w 1230136"/>
              <a:gd name="connsiteY52" fmla="*/ 1166247 h 1234126"/>
              <a:gd name="connsiteX53" fmla="*/ 1015805 w 1230136"/>
              <a:gd name="connsiteY53" fmla="*/ 1178569 h 1234126"/>
              <a:gd name="connsiteX54" fmla="*/ 991519 w 1230136"/>
              <a:gd name="connsiteY54" fmla="*/ 1189448 h 1234126"/>
              <a:gd name="connsiteX55" fmla="*/ 965327 w 1230136"/>
              <a:gd name="connsiteY55" fmla="*/ 1199478 h 1234126"/>
              <a:gd name="connsiteX56" fmla="*/ 939920 w 1230136"/>
              <a:gd name="connsiteY56" fmla="*/ 1208259 h 1234126"/>
              <a:gd name="connsiteX57" fmla="*/ 912671 w 1230136"/>
              <a:gd name="connsiteY57" fmla="*/ 1215533 h 1234126"/>
              <a:gd name="connsiteX58" fmla="*/ 884892 w 1230136"/>
              <a:gd name="connsiteY58" fmla="*/ 1221430 h 1234126"/>
              <a:gd name="connsiteX59" fmla="*/ 856522 w 1230136"/>
              <a:gd name="connsiteY59" fmla="*/ 1226606 h 1234126"/>
              <a:gd name="connsiteX60" fmla="*/ 828937 w 1230136"/>
              <a:gd name="connsiteY60" fmla="*/ 1230533 h 1234126"/>
              <a:gd name="connsiteX61" fmla="*/ 799509 w 1230136"/>
              <a:gd name="connsiteY61" fmla="*/ 1232954 h 1234126"/>
              <a:gd name="connsiteX62" fmla="*/ 770867 w 1230136"/>
              <a:gd name="connsiteY62" fmla="*/ 1234126 h 1234126"/>
              <a:gd name="connsiteX63" fmla="*/ 741039 w 1230136"/>
              <a:gd name="connsiteY63" fmla="*/ 1233856 h 1234126"/>
              <a:gd name="connsiteX64" fmla="*/ 711276 w 1230136"/>
              <a:gd name="connsiteY64" fmla="*/ 1232930 h 1234126"/>
              <a:gd name="connsiteX65" fmla="*/ 681577 w 1230136"/>
              <a:gd name="connsiteY65" fmla="*/ 1231346 h 1234126"/>
              <a:gd name="connsiteX66" fmla="*/ 652792 w 1230136"/>
              <a:gd name="connsiteY66" fmla="*/ 1227201 h 1234126"/>
              <a:gd name="connsiteX67" fmla="*/ 623414 w 1230136"/>
              <a:gd name="connsiteY67" fmla="*/ 1222335 h 1234126"/>
              <a:gd name="connsiteX68" fmla="*/ 594230 w 1230136"/>
              <a:gd name="connsiteY68" fmla="*/ 1215499 h 1234126"/>
              <a:gd name="connsiteX69" fmla="*/ 565045 w 1230136"/>
              <a:gd name="connsiteY69" fmla="*/ 1208663 h 1234126"/>
              <a:gd name="connsiteX70" fmla="*/ 506405 w 1230136"/>
              <a:gd name="connsiteY70" fmla="*/ 1190987 h 1234126"/>
              <a:gd name="connsiteX71" fmla="*/ 448550 w 1230136"/>
              <a:gd name="connsiteY71" fmla="*/ 1172062 h 1234126"/>
              <a:gd name="connsiteX72" fmla="*/ 421066 w 1230136"/>
              <a:gd name="connsiteY72" fmla="*/ 1161415 h 1234126"/>
              <a:gd name="connsiteX73" fmla="*/ 393582 w 1230136"/>
              <a:gd name="connsiteY73" fmla="*/ 1150768 h 1234126"/>
              <a:gd name="connsiteX74" fmla="*/ 365569 w 1230136"/>
              <a:gd name="connsiteY74" fmla="*/ 1138743 h 1234126"/>
              <a:gd name="connsiteX75" fmla="*/ 339592 w 1230136"/>
              <a:gd name="connsiteY75" fmla="*/ 1126255 h 1234126"/>
              <a:gd name="connsiteX76" fmla="*/ 313614 w 1230136"/>
              <a:gd name="connsiteY76" fmla="*/ 1113767 h 1234126"/>
              <a:gd name="connsiteX77" fmla="*/ 288359 w 1230136"/>
              <a:gd name="connsiteY77" fmla="*/ 1100686 h 1234126"/>
              <a:gd name="connsiteX78" fmla="*/ 263824 w 1230136"/>
              <a:gd name="connsiteY78" fmla="*/ 1087014 h 1234126"/>
              <a:gd name="connsiteX79" fmla="*/ 239418 w 1230136"/>
              <a:gd name="connsiteY79" fmla="*/ 1072028 h 1234126"/>
              <a:gd name="connsiteX80" fmla="*/ 216984 w 1230136"/>
              <a:gd name="connsiteY80" fmla="*/ 1057235 h 1234126"/>
              <a:gd name="connsiteX81" fmla="*/ 195271 w 1230136"/>
              <a:gd name="connsiteY81" fmla="*/ 1041850 h 1234126"/>
              <a:gd name="connsiteX82" fmla="*/ 173687 w 1230136"/>
              <a:gd name="connsiteY82" fmla="*/ 1025152 h 1234126"/>
              <a:gd name="connsiteX83" fmla="*/ 153481 w 1230136"/>
              <a:gd name="connsiteY83" fmla="*/ 1007926 h 1234126"/>
              <a:gd name="connsiteX84" fmla="*/ 134654 w 1230136"/>
              <a:gd name="connsiteY84" fmla="*/ 990172 h 1234126"/>
              <a:gd name="connsiteX85" fmla="*/ 116420 w 1230136"/>
              <a:gd name="connsiteY85" fmla="*/ 973139 h 1234126"/>
              <a:gd name="connsiteX86" fmla="*/ 99757 w 1230136"/>
              <a:gd name="connsiteY86" fmla="*/ 953609 h 1234126"/>
              <a:gd name="connsiteX87" fmla="*/ 83880 w 1230136"/>
              <a:gd name="connsiteY87" fmla="*/ 932829 h 1234126"/>
              <a:gd name="connsiteX88" fmla="*/ 68595 w 1230136"/>
              <a:gd name="connsiteY88" fmla="*/ 912771 h 1234126"/>
              <a:gd name="connsiteX89" fmla="*/ 56068 w 1230136"/>
              <a:gd name="connsiteY89" fmla="*/ 891656 h 1234126"/>
              <a:gd name="connsiteX90" fmla="*/ 43605 w 1230136"/>
              <a:gd name="connsiteY90" fmla="*/ 869886 h 1234126"/>
              <a:gd name="connsiteX91" fmla="*/ 32585 w 1230136"/>
              <a:gd name="connsiteY91" fmla="*/ 846930 h 1234126"/>
              <a:gd name="connsiteX92" fmla="*/ 24322 w 1230136"/>
              <a:gd name="connsiteY92" fmla="*/ 822919 h 1234126"/>
              <a:gd name="connsiteX93" fmla="*/ 15402 w 1230136"/>
              <a:gd name="connsiteY93" fmla="*/ 798844 h 1234126"/>
              <a:gd name="connsiteX94" fmla="*/ 9961 w 1230136"/>
              <a:gd name="connsiteY94" fmla="*/ 773120 h 1234126"/>
              <a:gd name="connsiteX95" fmla="*/ 4583 w 1230136"/>
              <a:gd name="connsiteY95" fmla="*/ 746740 h 1234126"/>
              <a:gd name="connsiteX96" fmla="*/ 2556 w 1230136"/>
              <a:gd name="connsiteY96" fmla="*/ 720025 h 1234126"/>
              <a:gd name="connsiteX97" fmla="*/ 0 w 1230136"/>
              <a:gd name="connsiteY97" fmla="*/ 691933 h 1234126"/>
              <a:gd name="connsiteX98" fmla="*/ 795 w 1230136"/>
              <a:gd name="connsiteY98" fmla="*/ 663505 h 1234126"/>
              <a:gd name="connsiteX99" fmla="*/ 3160 w 1230136"/>
              <a:gd name="connsiteY99" fmla="*/ 632580 h 1234126"/>
              <a:gd name="connsiteX100" fmla="*/ 6969 w 1230136"/>
              <a:gd name="connsiteY100" fmla="*/ 600471 h 1234126"/>
              <a:gd name="connsiteX101" fmla="*/ 13406 w 1230136"/>
              <a:gd name="connsiteY101" fmla="*/ 568619 h 1234126"/>
              <a:gd name="connsiteX102" fmla="*/ 22471 w 1230136"/>
              <a:gd name="connsiteY102" fmla="*/ 537024 h 1234126"/>
              <a:gd name="connsiteX103" fmla="*/ 32258 w 1230136"/>
              <a:gd name="connsiteY103" fmla="*/ 504837 h 1234126"/>
              <a:gd name="connsiteX104" fmla="*/ 44609 w 1230136"/>
              <a:gd name="connsiteY104" fmla="*/ 473565 h 1234126"/>
              <a:gd name="connsiteX105" fmla="*/ 58210 w 1230136"/>
              <a:gd name="connsiteY105" fmla="*/ 443077 h 1234126"/>
              <a:gd name="connsiteX106" fmla="*/ 74504 w 1230136"/>
              <a:gd name="connsiteY106" fmla="*/ 412191 h 1234126"/>
              <a:gd name="connsiteX107" fmla="*/ 92048 w 1230136"/>
              <a:gd name="connsiteY107" fmla="*/ 382090 h 1234126"/>
              <a:gd name="connsiteX108" fmla="*/ 110906 w 1230136"/>
              <a:gd name="connsiteY108" fmla="*/ 352117 h 1234126"/>
              <a:gd name="connsiteX109" fmla="*/ 131607 w 1230136"/>
              <a:gd name="connsiteY109" fmla="*/ 323651 h 1234126"/>
              <a:gd name="connsiteX110" fmla="*/ 152900 w 1230136"/>
              <a:gd name="connsiteY110" fmla="*/ 295906 h 1234126"/>
              <a:gd name="connsiteX111" fmla="*/ 175508 w 1230136"/>
              <a:gd name="connsiteY111" fmla="*/ 268289 h 1234126"/>
              <a:gd name="connsiteX112" fmla="*/ 199958 w 1230136"/>
              <a:gd name="connsiteY112" fmla="*/ 242179 h 1234126"/>
              <a:gd name="connsiteX113" fmla="*/ 225066 w 1230136"/>
              <a:gd name="connsiteY113" fmla="*/ 216133 h 1234126"/>
              <a:gd name="connsiteX114" fmla="*/ 251359 w 1230136"/>
              <a:gd name="connsiteY114" fmla="*/ 191530 h 1234126"/>
              <a:gd name="connsiteX115" fmla="*/ 278838 w 1230136"/>
              <a:gd name="connsiteY115" fmla="*/ 168368 h 1234126"/>
              <a:gd name="connsiteX116" fmla="*/ 306188 w 1230136"/>
              <a:gd name="connsiteY116" fmla="*/ 146519 h 1234126"/>
              <a:gd name="connsiteX117" fmla="*/ 334131 w 1230136"/>
              <a:gd name="connsiteY117" fmla="*/ 125391 h 1234126"/>
              <a:gd name="connsiteX118" fmla="*/ 363917 w 1230136"/>
              <a:gd name="connsiteY118" fmla="*/ 105770 h 1234126"/>
              <a:gd name="connsiteX119" fmla="*/ 393574 w 1230136"/>
              <a:gd name="connsiteY119" fmla="*/ 87462 h 1234126"/>
              <a:gd name="connsiteX120" fmla="*/ 423696 w 1230136"/>
              <a:gd name="connsiteY120" fmla="*/ 71188 h 1234126"/>
              <a:gd name="connsiteX121" fmla="*/ 455002 w 1230136"/>
              <a:gd name="connsiteY121" fmla="*/ 56356 h 1234126"/>
              <a:gd name="connsiteX122" fmla="*/ 484931 w 1230136"/>
              <a:gd name="connsiteY122" fmla="*/ 42052 h 1234126"/>
              <a:gd name="connsiteX123" fmla="*/ 517230 w 1230136"/>
              <a:gd name="connsiteY123" fmla="*/ 30631 h 1234126"/>
              <a:gd name="connsiteX124" fmla="*/ 548087 w 1230136"/>
              <a:gd name="connsiteY124" fmla="*/ 20396 h 1234126"/>
              <a:gd name="connsiteX125" fmla="*/ 579344 w 1230136"/>
              <a:gd name="connsiteY125" fmla="*/ 12851 h 1234126"/>
              <a:gd name="connsiteX126" fmla="*/ 610407 w 1230136"/>
              <a:gd name="connsiteY126" fmla="*/ 7275 h 1234126"/>
              <a:gd name="connsiteX127" fmla="*/ 641407 w 1230136"/>
              <a:gd name="connsiteY127" fmla="*/ 2357 h 12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30136" h="1234126">
                <a:moveTo>
                  <a:pt x="671492" y="0"/>
                </a:moveTo>
                <a:lnTo>
                  <a:pt x="702634" y="399"/>
                </a:lnTo>
                <a:lnTo>
                  <a:pt x="732861" y="3360"/>
                </a:lnTo>
                <a:lnTo>
                  <a:pt x="747318" y="4776"/>
                </a:lnTo>
                <a:lnTo>
                  <a:pt x="762239" y="8226"/>
                </a:lnTo>
                <a:lnTo>
                  <a:pt x="776631" y="10299"/>
                </a:lnTo>
                <a:lnTo>
                  <a:pt x="790109" y="14934"/>
                </a:lnTo>
                <a:lnTo>
                  <a:pt x="817786" y="23611"/>
                </a:lnTo>
                <a:lnTo>
                  <a:pt x="844549" y="34850"/>
                </a:lnTo>
                <a:lnTo>
                  <a:pt x="870462" y="47995"/>
                </a:lnTo>
                <a:lnTo>
                  <a:pt x="895589" y="62388"/>
                </a:lnTo>
                <a:lnTo>
                  <a:pt x="918423" y="79872"/>
                </a:lnTo>
                <a:lnTo>
                  <a:pt x="941850" y="98076"/>
                </a:lnTo>
                <a:lnTo>
                  <a:pt x="964427" y="118186"/>
                </a:lnTo>
                <a:lnTo>
                  <a:pt x="984904" y="139416"/>
                </a:lnTo>
                <a:lnTo>
                  <a:pt x="1005846" y="162680"/>
                </a:lnTo>
                <a:lnTo>
                  <a:pt x="1024687" y="187065"/>
                </a:lnTo>
                <a:lnTo>
                  <a:pt x="1043399" y="212762"/>
                </a:lnTo>
                <a:lnTo>
                  <a:pt x="1060733" y="238988"/>
                </a:lnTo>
                <a:lnTo>
                  <a:pt x="1077810" y="267840"/>
                </a:lnTo>
                <a:lnTo>
                  <a:pt x="1092980" y="295842"/>
                </a:lnTo>
                <a:lnTo>
                  <a:pt x="1107299" y="325750"/>
                </a:lnTo>
                <a:lnTo>
                  <a:pt x="1121555" y="356314"/>
                </a:lnTo>
                <a:lnTo>
                  <a:pt x="1135088" y="387470"/>
                </a:lnTo>
                <a:lnTo>
                  <a:pt x="1147244" y="419155"/>
                </a:lnTo>
                <a:lnTo>
                  <a:pt x="1158742" y="450775"/>
                </a:lnTo>
                <a:lnTo>
                  <a:pt x="1169454" y="483644"/>
                </a:lnTo>
                <a:lnTo>
                  <a:pt x="1178788" y="517040"/>
                </a:lnTo>
                <a:lnTo>
                  <a:pt x="1187401" y="551029"/>
                </a:lnTo>
                <a:lnTo>
                  <a:pt x="1196077" y="584362"/>
                </a:lnTo>
                <a:lnTo>
                  <a:pt x="1202783" y="617501"/>
                </a:lnTo>
                <a:lnTo>
                  <a:pt x="1209424" y="651297"/>
                </a:lnTo>
                <a:lnTo>
                  <a:pt x="1215472" y="684372"/>
                </a:lnTo>
                <a:lnTo>
                  <a:pt x="1219549" y="717254"/>
                </a:lnTo>
                <a:lnTo>
                  <a:pt x="1223626" y="750136"/>
                </a:lnTo>
                <a:lnTo>
                  <a:pt x="1226453" y="782232"/>
                </a:lnTo>
                <a:lnTo>
                  <a:pt x="1227966" y="814200"/>
                </a:lnTo>
                <a:lnTo>
                  <a:pt x="1230136" y="846232"/>
                </a:lnTo>
                <a:lnTo>
                  <a:pt x="1229341" y="874659"/>
                </a:lnTo>
                <a:lnTo>
                  <a:pt x="1227169" y="903614"/>
                </a:lnTo>
                <a:lnTo>
                  <a:pt x="1222560" y="930342"/>
                </a:lnTo>
                <a:lnTo>
                  <a:pt x="1216109" y="955564"/>
                </a:lnTo>
                <a:lnTo>
                  <a:pt x="1207687" y="980592"/>
                </a:lnTo>
                <a:lnTo>
                  <a:pt x="1198736" y="1004243"/>
                </a:lnTo>
                <a:lnTo>
                  <a:pt x="1186564" y="1026916"/>
                </a:lnTo>
                <a:lnTo>
                  <a:pt x="1172485" y="1048738"/>
                </a:lnTo>
                <a:lnTo>
                  <a:pt x="1157877" y="1069184"/>
                </a:lnTo>
                <a:lnTo>
                  <a:pt x="1142084" y="1088187"/>
                </a:lnTo>
                <a:lnTo>
                  <a:pt x="1123069" y="1106212"/>
                </a:lnTo>
                <a:lnTo>
                  <a:pt x="1104841" y="1122987"/>
                </a:lnTo>
                <a:lnTo>
                  <a:pt x="1083391" y="1138785"/>
                </a:lnTo>
                <a:lnTo>
                  <a:pt x="1062005" y="1153926"/>
                </a:lnTo>
                <a:lnTo>
                  <a:pt x="1038905" y="1166247"/>
                </a:lnTo>
                <a:lnTo>
                  <a:pt x="1015805" y="1178569"/>
                </a:lnTo>
                <a:lnTo>
                  <a:pt x="991519" y="1189448"/>
                </a:lnTo>
                <a:lnTo>
                  <a:pt x="965327" y="1199478"/>
                </a:lnTo>
                <a:lnTo>
                  <a:pt x="939920" y="1208259"/>
                </a:lnTo>
                <a:lnTo>
                  <a:pt x="912671" y="1215533"/>
                </a:lnTo>
                <a:lnTo>
                  <a:pt x="884892" y="1221430"/>
                </a:lnTo>
                <a:lnTo>
                  <a:pt x="856522" y="1226606"/>
                </a:lnTo>
                <a:lnTo>
                  <a:pt x="828937" y="1230533"/>
                </a:lnTo>
                <a:lnTo>
                  <a:pt x="799509" y="1232954"/>
                </a:lnTo>
                <a:lnTo>
                  <a:pt x="770867" y="1234126"/>
                </a:lnTo>
                <a:lnTo>
                  <a:pt x="741039" y="1233856"/>
                </a:lnTo>
                <a:lnTo>
                  <a:pt x="711276" y="1232930"/>
                </a:lnTo>
                <a:lnTo>
                  <a:pt x="681577" y="1231346"/>
                </a:lnTo>
                <a:lnTo>
                  <a:pt x="652792" y="1227201"/>
                </a:lnTo>
                <a:lnTo>
                  <a:pt x="623414" y="1222335"/>
                </a:lnTo>
                <a:lnTo>
                  <a:pt x="594230" y="1215499"/>
                </a:lnTo>
                <a:lnTo>
                  <a:pt x="565045" y="1208663"/>
                </a:lnTo>
                <a:lnTo>
                  <a:pt x="506405" y="1190987"/>
                </a:lnTo>
                <a:lnTo>
                  <a:pt x="448550" y="1172062"/>
                </a:lnTo>
                <a:lnTo>
                  <a:pt x="421066" y="1161415"/>
                </a:lnTo>
                <a:lnTo>
                  <a:pt x="393582" y="1150768"/>
                </a:lnTo>
                <a:lnTo>
                  <a:pt x="365569" y="1138743"/>
                </a:lnTo>
                <a:lnTo>
                  <a:pt x="339592" y="1126255"/>
                </a:lnTo>
                <a:lnTo>
                  <a:pt x="313614" y="1113767"/>
                </a:lnTo>
                <a:lnTo>
                  <a:pt x="288359" y="1100686"/>
                </a:lnTo>
                <a:lnTo>
                  <a:pt x="263824" y="1087014"/>
                </a:lnTo>
                <a:lnTo>
                  <a:pt x="239418" y="1072028"/>
                </a:lnTo>
                <a:lnTo>
                  <a:pt x="216984" y="1057235"/>
                </a:lnTo>
                <a:lnTo>
                  <a:pt x="195271" y="1041850"/>
                </a:lnTo>
                <a:lnTo>
                  <a:pt x="173687" y="1025152"/>
                </a:lnTo>
                <a:lnTo>
                  <a:pt x="153481" y="1007926"/>
                </a:lnTo>
                <a:lnTo>
                  <a:pt x="134654" y="990172"/>
                </a:lnTo>
                <a:lnTo>
                  <a:pt x="116420" y="973139"/>
                </a:lnTo>
                <a:lnTo>
                  <a:pt x="99757" y="953609"/>
                </a:lnTo>
                <a:lnTo>
                  <a:pt x="83880" y="932829"/>
                </a:lnTo>
                <a:lnTo>
                  <a:pt x="68595" y="912771"/>
                </a:lnTo>
                <a:lnTo>
                  <a:pt x="56068" y="891656"/>
                </a:lnTo>
                <a:lnTo>
                  <a:pt x="43605" y="869886"/>
                </a:lnTo>
                <a:lnTo>
                  <a:pt x="32585" y="846930"/>
                </a:lnTo>
                <a:lnTo>
                  <a:pt x="24322" y="822919"/>
                </a:lnTo>
                <a:lnTo>
                  <a:pt x="15402" y="798844"/>
                </a:lnTo>
                <a:lnTo>
                  <a:pt x="9961" y="773120"/>
                </a:lnTo>
                <a:lnTo>
                  <a:pt x="4583" y="746740"/>
                </a:lnTo>
                <a:lnTo>
                  <a:pt x="2556" y="720025"/>
                </a:lnTo>
                <a:lnTo>
                  <a:pt x="0" y="691933"/>
                </a:lnTo>
                <a:lnTo>
                  <a:pt x="795" y="663505"/>
                </a:lnTo>
                <a:lnTo>
                  <a:pt x="3160" y="632580"/>
                </a:lnTo>
                <a:lnTo>
                  <a:pt x="6969" y="600471"/>
                </a:lnTo>
                <a:lnTo>
                  <a:pt x="13406" y="568619"/>
                </a:lnTo>
                <a:lnTo>
                  <a:pt x="22471" y="537024"/>
                </a:lnTo>
                <a:lnTo>
                  <a:pt x="32258" y="504837"/>
                </a:lnTo>
                <a:lnTo>
                  <a:pt x="44609" y="473565"/>
                </a:lnTo>
                <a:lnTo>
                  <a:pt x="58210" y="443077"/>
                </a:lnTo>
                <a:lnTo>
                  <a:pt x="74504" y="412191"/>
                </a:lnTo>
                <a:lnTo>
                  <a:pt x="92048" y="382090"/>
                </a:lnTo>
                <a:lnTo>
                  <a:pt x="110906" y="352117"/>
                </a:lnTo>
                <a:lnTo>
                  <a:pt x="131607" y="323651"/>
                </a:lnTo>
                <a:lnTo>
                  <a:pt x="152900" y="295906"/>
                </a:lnTo>
                <a:lnTo>
                  <a:pt x="175508" y="268289"/>
                </a:lnTo>
                <a:lnTo>
                  <a:pt x="199958" y="242179"/>
                </a:lnTo>
                <a:lnTo>
                  <a:pt x="225066" y="216133"/>
                </a:lnTo>
                <a:lnTo>
                  <a:pt x="251359" y="191530"/>
                </a:lnTo>
                <a:lnTo>
                  <a:pt x="278838" y="168368"/>
                </a:lnTo>
                <a:lnTo>
                  <a:pt x="306188" y="146519"/>
                </a:lnTo>
                <a:lnTo>
                  <a:pt x="334131" y="125391"/>
                </a:lnTo>
                <a:lnTo>
                  <a:pt x="363917" y="105770"/>
                </a:lnTo>
                <a:lnTo>
                  <a:pt x="393574" y="87462"/>
                </a:lnTo>
                <a:lnTo>
                  <a:pt x="423696" y="71188"/>
                </a:lnTo>
                <a:lnTo>
                  <a:pt x="455002" y="56356"/>
                </a:lnTo>
                <a:lnTo>
                  <a:pt x="484931" y="42052"/>
                </a:lnTo>
                <a:lnTo>
                  <a:pt x="517230" y="30631"/>
                </a:lnTo>
                <a:lnTo>
                  <a:pt x="548087" y="20396"/>
                </a:lnTo>
                <a:lnTo>
                  <a:pt x="579344" y="12851"/>
                </a:lnTo>
                <a:lnTo>
                  <a:pt x="610407" y="7275"/>
                </a:lnTo>
                <a:lnTo>
                  <a:pt x="641407" y="2357"/>
                </a:lnTo>
                <a:close/>
              </a:path>
            </a:pathLst>
          </a:custGeom>
          <a:noFill/>
          <a:ln w="57150" cap="flat" cmpd="sng" algn="ctr">
            <a:solidFill>
              <a:srgbClr val="628EE3"/>
            </a:solidFill>
            <a:prstDash val="solid"/>
            <a:miter lim="800000"/>
          </a:ln>
          <a:effectLst/>
        </p:spPr>
        <p:txBody>
          <a:bodyPr anchor="ctr">
            <a:normAutofit/>
          </a:bodyPr>
          <a:lstStyle/>
          <a:p>
            <a:pPr algn="ctr" eaLnBrk="1" fontAlgn="auto" hangingPunct="1">
              <a:spcBef>
                <a:spcPts val="0"/>
              </a:spcBef>
              <a:spcAft>
                <a:spcPts val="0"/>
              </a:spcAft>
              <a:defRPr/>
            </a:pPr>
            <a:r>
              <a:rPr lang="zh-CN" altLang="en-US" b="1" kern="0" dirty="0" smtClean="0">
                <a:latin typeface="Arial" panose="020B0604020202020204" pitchFamily="34" charset="0"/>
                <a:ea typeface="幼圆"/>
                <a:cs typeface="Arial" panose="020B0604020202020204" pitchFamily="34" charset="0"/>
              </a:rPr>
              <a:t>个人知识管理</a:t>
            </a:r>
            <a:endParaRPr lang="zh-CN" altLang="en-US" b="1" kern="0" dirty="0">
              <a:latin typeface="Arial" panose="020B0604020202020204" pitchFamily="34" charset="0"/>
              <a:ea typeface="幼圆"/>
              <a:cs typeface="Arial" panose="020B0604020202020204" pitchFamily="34" charset="0"/>
            </a:endParaRPr>
          </a:p>
        </p:txBody>
      </p:sp>
      <p:sp>
        <p:nvSpPr>
          <p:cNvPr id="15" name="MH_SubTitle_1"/>
          <p:cNvSpPr/>
          <p:nvPr>
            <p:custDataLst>
              <p:tags r:id="rId3"/>
            </p:custDataLst>
          </p:nvPr>
        </p:nvSpPr>
        <p:spPr>
          <a:xfrm>
            <a:off x="257037" y="1102883"/>
            <a:ext cx="1360488" cy="1211263"/>
          </a:xfrm>
          <a:custGeom>
            <a:avLst/>
            <a:gdLst>
              <a:gd name="connsiteX0" fmla="*/ 799903 w 1360562"/>
              <a:gd name="connsiteY0" fmla="*/ 0 h 1211031"/>
              <a:gd name="connsiteX1" fmla="*/ 828497 w 1360562"/>
              <a:gd name="connsiteY1" fmla="*/ 2201 h 1211031"/>
              <a:gd name="connsiteX2" fmla="*/ 856975 w 1360562"/>
              <a:gd name="connsiteY2" fmla="*/ 5590 h 1211031"/>
              <a:gd name="connsiteX3" fmla="*/ 884032 w 1360562"/>
              <a:gd name="connsiteY3" fmla="*/ 11239 h 1211031"/>
              <a:gd name="connsiteX4" fmla="*/ 912219 w 1360562"/>
              <a:gd name="connsiteY4" fmla="*/ 17598 h 1211031"/>
              <a:gd name="connsiteX5" fmla="*/ 938449 w 1360562"/>
              <a:gd name="connsiteY5" fmla="*/ 25564 h 1211031"/>
              <a:gd name="connsiteX6" fmla="*/ 965214 w 1360562"/>
              <a:gd name="connsiteY6" fmla="*/ 34183 h 1211031"/>
              <a:gd name="connsiteX7" fmla="*/ 991153 w 1360562"/>
              <a:gd name="connsiteY7" fmla="*/ 45119 h 1211031"/>
              <a:gd name="connsiteX8" fmla="*/ 1015786 w 1360562"/>
              <a:gd name="connsiteY8" fmla="*/ 57127 h 1211031"/>
              <a:gd name="connsiteX9" fmla="*/ 1040897 w 1360562"/>
              <a:gd name="connsiteY9" fmla="*/ 70381 h 1211031"/>
              <a:gd name="connsiteX10" fmla="*/ 1065239 w 1360562"/>
              <a:gd name="connsiteY10" fmla="*/ 85359 h 1211031"/>
              <a:gd name="connsiteX11" fmla="*/ 1088870 w 1360562"/>
              <a:gd name="connsiteY11" fmla="*/ 101467 h 1211031"/>
              <a:gd name="connsiteX12" fmla="*/ 1111312 w 1360562"/>
              <a:gd name="connsiteY12" fmla="*/ 117458 h 1211031"/>
              <a:gd name="connsiteX13" fmla="*/ 1133522 w 1360562"/>
              <a:gd name="connsiteY13" fmla="*/ 135825 h 1211031"/>
              <a:gd name="connsiteX14" fmla="*/ 1154426 w 1360562"/>
              <a:gd name="connsiteY14" fmla="*/ 155264 h 1211031"/>
              <a:gd name="connsiteX15" fmla="*/ 1175808 w 1360562"/>
              <a:gd name="connsiteY15" fmla="*/ 175949 h 1211031"/>
              <a:gd name="connsiteX16" fmla="*/ 1194696 w 1360562"/>
              <a:gd name="connsiteY16" fmla="*/ 197589 h 1211031"/>
              <a:gd name="connsiteX17" fmla="*/ 1214120 w 1360562"/>
              <a:gd name="connsiteY17" fmla="*/ 219881 h 1211031"/>
              <a:gd name="connsiteX18" fmla="*/ 1231645 w 1360562"/>
              <a:gd name="connsiteY18" fmla="*/ 243187 h 1211031"/>
              <a:gd name="connsiteX19" fmla="*/ 1249052 w 1360562"/>
              <a:gd name="connsiteY19" fmla="*/ 267680 h 1211031"/>
              <a:gd name="connsiteX20" fmla="*/ 1265155 w 1360562"/>
              <a:gd name="connsiteY20" fmla="*/ 293245 h 1211031"/>
              <a:gd name="connsiteX21" fmla="*/ 1280547 w 1360562"/>
              <a:gd name="connsiteY21" fmla="*/ 319940 h 1211031"/>
              <a:gd name="connsiteX22" fmla="*/ 1295344 w 1360562"/>
              <a:gd name="connsiteY22" fmla="*/ 346577 h 1211031"/>
              <a:gd name="connsiteX23" fmla="*/ 1308836 w 1360562"/>
              <a:gd name="connsiteY23" fmla="*/ 374285 h 1211031"/>
              <a:gd name="connsiteX24" fmla="*/ 1320964 w 1360562"/>
              <a:gd name="connsiteY24" fmla="*/ 403658 h 1211031"/>
              <a:gd name="connsiteX25" fmla="*/ 1332439 w 1360562"/>
              <a:gd name="connsiteY25" fmla="*/ 433568 h 1211031"/>
              <a:gd name="connsiteX26" fmla="*/ 1342190 w 1360562"/>
              <a:gd name="connsiteY26" fmla="*/ 462708 h 1211031"/>
              <a:gd name="connsiteX27" fmla="*/ 1348909 w 1360562"/>
              <a:gd name="connsiteY27" fmla="*/ 492152 h 1211031"/>
              <a:gd name="connsiteX28" fmla="*/ 1355034 w 1360562"/>
              <a:gd name="connsiteY28" fmla="*/ 521537 h 1211031"/>
              <a:gd name="connsiteX29" fmla="*/ 1358781 w 1360562"/>
              <a:gd name="connsiteY29" fmla="*/ 550690 h 1211031"/>
              <a:gd name="connsiteX30" fmla="*/ 1360266 w 1360562"/>
              <a:gd name="connsiteY30" fmla="*/ 578421 h 1211031"/>
              <a:gd name="connsiteX31" fmla="*/ 1360562 w 1360562"/>
              <a:gd name="connsiteY31" fmla="*/ 606036 h 1211031"/>
              <a:gd name="connsiteX32" fmla="*/ 1358422 w 1360562"/>
              <a:gd name="connsiteY32" fmla="*/ 634012 h 1211031"/>
              <a:gd name="connsiteX33" fmla="*/ 1355746 w 1360562"/>
              <a:gd name="connsiteY33" fmla="*/ 661336 h 1211031"/>
              <a:gd name="connsiteX34" fmla="*/ 1350691 w 1360562"/>
              <a:gd name="connsiteY34" fmla="*/ 688427 h 1211031"/>
              <a:gd name="connsiteX35" fmla="*/ 1343317 w 1360562"/>
              <a:gd name="connsiteY35" fmla="*/ 714691 h 1211031"/>
              <a:gd name="connsiteX36" fmla="*/ 1335406 w 1360562"/>
              <a:gd name="connsiteY36" fmla="*/ 740303 h 1211031"/>
              <a:gd name="connsiteX37" fmla="*/ 1325771 w 1360562"/>
              <a:gd name="connsiteY37" fmla="*/ 765146 h 1211031"/>
              <a:gd name="connsiteX38" fmla="*/ 1314351 w 1360562"/>
              <a:gd name="connsiteY38" fmla="*/ 789814 h 1211031"/>
              <a:gd name="connsiteX39" fmla="*/ 1302337 w 1360562"/>
              <a:gd name="connsiteY39" fmla="*/ 814424 h 1211031"/>
              <a:gd name="connsiteX40" fmla="*/ 1288003 w 1360562"/>
              <a:gd name="connsiteY40" fmla="*/ 838207 h 1211031"/>
              <a:gd name="connsiteX41" fmla="*/ 1272539 w 1360562"/>
              <a:gd name="connsiteY41" fmla="*/ 861280 h 1211031"/>
              <a:gd name="connsiteX42" fmla="*/ 1255943 w 1360562"/>
              <a:gd name="connsiteY42" fmla="*/ 883642 h 1211031"/>
              <a:gd name="connsiteX43" fmla="*/ 1238811 w 1360562"/>
              <a:gd name="connsiteY43" fmla="*/ 905352 h 1211031"/>
              <a:gd name="connsiteX44" fmla="*/ 1219302 w 1360562"/>
              <a:gd name="connsiteY44" fmla="*/ 926830 h 1211031"/>
              <a:gd name="connsiteX45" fmla="*/ 1199314 w 1360562"/>
              <a:gd name="connsiteY45" fmla="*/ 947060 h 1211031"/>
              <a:gd name="connsiteX46" fmla="*/ 1178195 w 1360562"/>
              <a:gd name="connsiteY46" fmla="*/ 966581 h 1211031"/>
              <a:gd name="connsiteX47" fmla="*/ 1156481 w 1360562"/>
              <a:gd name="connsiteY47" fmla="*/ 986043 h 1211031"/>
              <a:gd name="connsiteX48" fmla="*/ 1133101 w 1360562"/>
              <a:gd name="connsiteY48" fmla="*/ 1004143 h 1211031"/>
              <a:gd name="connsiteX49" fmla="*/ 1108473 w 1360562"/>
              <a:gd name="connsiteY49" fmla="*/ 1022720 h 1211031"/>
              <a:gd name="connsiteX50" fmla="*/ 1084078 w 1360562"/>
              <a:gd name="connsiteY50" fmla="*/ 1038921 h 1211031"/>
              <a:gd name="connsiteX51" fmla="*/ 1057900 w 1360562"/>
              <a:gd name="connsiteY51" fmla="*/ 1054947 h 1211031"/>
              <a:gd name="connsiteX52" fmla="*/ 1031185 w 1360562"/>
              <a:gd name="connsiteY52" fmla="*/ 1070321 h 1211031"/>
              <a:gd name="connsiteX53" fmla="*/ 1003933 w 1360562"/>
              <a:gd name="connsiteY53" fmla="*/ 1085043 h 1211031"/>
              <a:gd name="connsiteX54" fmla="*/ 976740 w 1360562"/>
              <a:gd name="connsiteY54" fmla="*/ 1099171 h 1211031"/>
              <a:gd name="connsiteX55" fmla="*/ 947344 w 1360562"/>
              <a:gd name="connsiteY55" fmla="*/ 1111284 h 1211031"/>
              <a:gd name="connsiteX56" fmla="*/ 918600 w 1360562"/>
              <a:gd name="connsiteY56" fmla="*/ 1122861 h 1211031"/>
              <a:gd name="connsiteX57" fmla="*/ 888667 w 1360562"/>
              <a:gd name="connsiteY57" fmla="*/ 1134322 h 1211031"/>
              <a:gd name="connsiteX58" fmla="*/ 858198 w 1360562"/>
              <a:gd name="connsiteY58" fmla="*/ 1145131 h 1211031"/>
              <a:gd name="connsiteX59" fmla="*/ 827904 w 1360562"/>
              <a:gd name="connsiteY59" fmla="*/ 1154157 h 1211031"/>
              <a:gd name="connsiteX60" fmla="*/ 796362 w 1360562"/>
              <a:gd name="connsiteY60" fmla="*/ 1163661 h 1211031"/>
              <a:gd name="connsiteX61" fmla="*/ 764284 w 1360562"/>
              <a:gd name="connsiteY61" fmla="*/ 1172513 h 1211031"/>
              <a:gd name="connsiteX62" fmla="*/ 731727 w 1360562"/>
              <a:gd name="connsiteY62" fmla="*/ 1180119 h 1211031"/>
              <a:gd name="connsiteX63" fmla="*/ 699882 w 1360562"/>
              <a:gd name="connsiteY63" fmla="*/ 1186595 h 1211031"/>
              <a:gd name="connsiteX64" fmla="*/ 666789 w 1360562"/>
              <a:gd name="connsiteY64" fmla="*/ 1193548 h 1211031"/>
              <a:gd name="connsiteX65" fmla="*/ 634524 w 1360562"/>
              <a:gd name="connsiteY65" fmla="*/ 1198184 h 1211031"/>
              <a:gd name="connsiteX66" fmla="*/ 601606 w 1360562"/>
              <a:gd name="connsiteY66" fmla="*/ 1203355 h 1211031"/>
              <a:gd name="connsiteX67" fmla="*/ 568921 w 1360562"/>
              <a:gd name="connsiteY67" fmla="*/ 1206151 h 1211031"/>
              <a:gd name="connsiteX68" fmla="*/ 536235 w 1360562"/>
              <a:gd name="connsiteY68" fmla="*/ 1208946 h 1211031"/>
              <a:gd name="connsiteX69" fmla="*/ 503666 w 1360562"/>
              <a:gd name="connsiteY69" fmla="*/ 1210553 h 1211031"/>
              <a:gd name="connsiteX70" fmla="*/ 471808 w 1360562"/>
              <a:gd name="connsiteY70" fmla="*/ 1211031 h 1211031"/>
              <a:gd name="connsiteX71" fmla="*/ 439472 w 1360562"/>
              <a:gd name="connsiteY71" fmla="*/ 1210263 h 1211031"/>
              <a:gd name="connsiteX72" fmla="*/ 408441 w 1360562"/>
              <a:gd name="connsiteY72" fmla="*/ 1208423 h 1211031"/>
              <a:gd name="connsiteX73" fmla="*/ 378121 w 1360562"/>
              <a:gd name="connsiteY73" fmla="*/ 1205453 h 1211031"/>
              <a:gd name="connsiteX74" fmla="*/ 346786 w 1360562"/>
              <a:gd name="connsiteY74" fmla="*/ 1200585 h 1211031"/>
              <a:gd name="connsiteX75" fmla="*/ 317946 w 1360562"/>
              <a:gd name="connsiteY75" fmla="*/ 1194761 h 1211031"/>
              <a:gd name="connsiteX76" fmla="*/ 289165 w 1360562"/>
              <a:gd name="connsiteY76" fmla="*/ 1188344 h 1211031"/>
              <a:gd name="connsiteX77" fmla="*/ 261210 w 1360562"/>
              <a:gd name="connsiteY77" fmla="*/ 1179609 h 1211031"/>
              <a:gd name="connsiteX78" fmla="*/ 234561 w 1360562"/>
              <a:gd name="connsiteY78" fmla="*/ 1169802 h 1211031"/>
              <a:gd name="connsiteX79" fmla="*/ 208680 w 1360562"/>
              <a:gd name="connsiteY79" fmla="*/ 1158272 h 1211031"/>
              <a:gd name="connsiteX80" fmla="*/ 182975 w 1360562"/>
              <a:gd name="connsiteY80" fmla="*/ 1144959 h 1211031"/>
              <a:gd name="connsiteX81" fmla="*/ 159111 w 1360562"/>
              <a:gd name="connsiteY81" fmla="*/ 1131228 h 1211031"/>
              <a:gd name="connsiteX82" fmla="*/ 137321 w 1360562"/>
              <a:gd name="connsiteY82" fmla="*/ 1114701 h 1211031"/>
              <a:gd name="connsiteX83" fmla="*/ 126724 w 1360562"/>
              <a:gd name="connsiteY83" fmla="*/ 1106466 h 1211031"/>
              <a:gd name="connsiteX84" fmla="*/ 116243 w 1360562"/>
              <a:gd name="connsiteY84" fmla="*/ 1097044 h 1211031"/>
              <a:gd name="connsiteX85" fmla="*/ 106414 w 1360562"/>
              <a:gd name="connsiteY85" fmla="*/ 1087086 h 1211031"/>
              <a:gd name="connsiteX86" fmla="*/ 96528 w 1360562"/>
              <a:gd name="connsiteY86" fmla="*/ 1077722 h 1211031"/>
              <a:gd name="connsiteX87" fmla="*/ 86815 w 1360562"/>
              <a:gd name="connsiteY87" fmla="*/ 1066576 h 1211031"/>
              <a:gd name="connsiteX88" fmla="*/ 77640 w 1360562"/>
              <a:gd name="connsiteY88" fmla="*/ 1056082 h 1211031"/>
              <a:gd name="connsiteX89" fmla="*/ 69175 w 1360562"/>
              <a:gd name="connsiteY89" fmla="*/ 1044458 h 1211031"/>
              <a:gd name="connsiteX90" fmla="*/ 61304 w 1360562"/>
              <a:gd name="connsiteY90" fmla="*/ 1032893 h 1211031"/>
              <a:gd name="connsiteX91" fmla="*/ 53550 w 1360562"/>
              <a:gd name="connsiteY91" fmla="*/ 1020139 h 1211031"/>
              <a:gd name="connsiteX92" fmla="*/ 45738 w 1360562"/>
              <a:gd name="connsiteY92" fmla="*/ 1007980 h 1211031"/>
              <a:gd name="connsiteX93" fmla="*/ 39231 w 1360562"/>
              <a:gd name="connsiteY93" fmla="*/ 994749 h 1211031"/>
              <a:gd name="connsiteX94" fmla="*/ 33377 w 1360562"/>
              <a:gd name="connsiteY94" fmla="*/ 980982 h 1211031"/>
              <a:gd name="connsiteX95" fmla="*/ 26392 w 1360562"/>
              <a:gd name="connsiteY95" fmla="*/ 966505 h 1211031"/>
              <a:gd name="connsiteX96" fmla="*/ 21844 w 1360562"/>
              <a:gd name="connsiteY96" fmla="*/ 951667 h 1211031"/>
              <a:gd name="connsiteX97" fmla="*/ 16106 w 1360562"/>
              <a:gd name="connsiteY97" fmla="*/ 936712 h 1211031"/>
              <a:gd name="connsiteX98" fmla="*/ 12210 w 1360562"/>
              <a:gd name="connsiteY98" fmla="*/ 921338 h 1211031"/>
              <a:gd name="connsiteX99" fmla="*/ 8314 w 1360562"/>
              <a:gd name="connsiteY99" fmla="*/ 905964 h 1211031"/>
              <a:gd name="connsiteX100" fmla="*/ 5665 w 1360562"/>
              <a:gd name="connsiteY100" fmla="*/ 890113 h 1211031"/>
              <a:gd name="connsiteX101" fmla="*/ 3669 w 1360562"/>
              <a:gd name="connsiteY101" fmla="*/ 873725 h 1211031"/>
              <a:gd name="connsiteX102" fmla="*/ 1673 w 1360562"/>
              <a:gd name="connsiteY102" fmla="*/ 857338 h 1211031"/>
              <a:gd name="connsiteX103" fmla="*/ 1460 w 1360562"/>
              <a:gd name="connsiteY103" fmla="*/ 841125 h 1211031"/>
              <a:gd name="connsiteX104" fmla="*/ 0 w 1360562"/>
              <a:gd name="connsiteY104" fmla="*/ 825390 h 1211031"/>
              <a:gd name="connsiteX105" fmla="*/ 1093 w 1360562"/>
              <a:gd name="connsiteY105" fmla="*/ 808106 h 1211031"/>
              <a:gd name="connsiteX106" fmla="*/ 1475 w 1360562"/>
              <a:gd name="connsiteY106" fmla="*/ 791952 h 1211031"/>
              <a:gd name="connsiteX107" fmla="*/ 3104 w 1360562"/>
              <a:gd name="connsiteY107" fmla="*/ 775320 h 1211031"/>
              <a:gd name="connsiteX108" fmla="*/ 4849 w 1360562"/>
              <a:gd name="connsiteY108" fmla="*/ 757500 h 1211031"/>
              <a:gd name="connsiteX109" fmla="*/ 11138 w 1360562"/>
              <a:gd name="connsiteY109" fmla="*/ 723934 h 1211031"/>
              <a:gd name="connsiteX110" fmla="*/ 18196 w 1360562"/>
              <a:gd name="connsiteY110" fmla="*/ 688643 h 1211031"/>
              <a:gd name="connsiteX111" fmla="*/ 28705 w 1360562"/>
              <a:gd name="connsiteY111" fmla="*/ 654890 h 1211031"/>
              <a:gd name="connsiteX112" fmla="*/ 39983 w 1360562"/>
              <a:gd name="connsiteY112" fmla="*/ 619413 h 1211031"/>
              <a:gd name="connsiteX113" fmla="*/ 52986 w 1360562"/>
              <a:gd name="connsiteY113" fmla="*/ 584705 h 1211031"/>
              <a:gd name="connsiteX114" fmla="*/ 68961 w 1360562"/>
              <a:gd name="connsiteY114" fmla="*/ 550288 h 1211031"/>
              <a:gd name="connsiteX115" fmla="*/ 86184 w 1360562"/>
              <a:gd name="connsiteY115" fmla="*/ 515394 h 1211031"/>
              <a:gd name="connsiteX116" fmla="*/ 104538 w 1360562"/>
              <a:gd name="connsiteY116" fmla="*/ 481210 h 1211031"/>
              <a:gd name="connsiteX117" fmla="*/ 123964 w 1360562"/>
              <a:gd name="connsiteY117" fmla="*/ 448330 h 1211031"/>
              <a:gd name="connsiteX118" fmla="*/ 145885 w 1360562"/>
              <a:gd name="connsiteY118" fmla="*/ 414496 h 1211031"/>
              <a:gd name="connsiteX119" fmla="*/ 168284 w 1360562"/>
              <a:gd name="connsiteY119" fmla="*/ 381907 h 1211031"/>
              <a:gd name="connsiteX120" fmla="*/ 191813 w 1360562"/>
              <a:gd name="connsiteY120" fmla="*/ 350030 h 1211031"/>
              <a:gd name="connsiteX121" fmla="*/ 217010 w 1360562"/>
              <a:gd name="connsiteY121" fmla="*/ 319514 h 1211031"/>
              <a:gd name="connsiteX122" fmla="*/ 242801 w 1360562"/>
              <a:gd name="connsiteY122" fmla="*/ 289057 h 1211031"/>
              <a:gd name="connsiteX123" fmla="*/ 269724 w 1360562"/>
              <a:gd name="connsiteY123" fmla="*/ 259311 h 1211031"/>
              <a:gd name="connsiteX124" fmla="*/ 297660 w 1360562"/>
              <a:gd name="connsiteY124" fmla="*/ 231463 h 1211031"/>
              <a:gd name="connsiteX125" fmla="*/ 325481 w 1360562"/>
              <a:gd name="connsiteY125" fmla="*/ 204803 h 1211031"/>
              <a:gd name="connsiteX126" fmla="*/ 353837 w 1360562"/>
              <a:gd name="connsiteY126" fmla="*/ 178795 h 1211031"/>
              <a:gd name="connsiteX127" fmla="*/ 383208 w 1360562"/>
              <a:gd name="connsiteY127" fmla="*/ 154685 h 1211031"/>
              <a:gd name="connsiteX128" fmla="*/ 413058 w 1360562"/>
              <a:gd name="connsiteY128" fmla="*/ 131822 h 1211031"/>
              <a:gd name="connsiteX129" fmla="*/ 443327 w 1360562"/>
              <a:gd name="connsiteY129" fmla="*/ 110799 h 1211031"/>
              <a:gd name="connsiteX130" fmla="*/ 473480 w 1360562"/>
              <a:gd name="connsiteY130" fmla="*/ 90964 h 1211031"/>
              <a:gd name="connsiteX131" fmla="*/ 503994 w 1360562"/>
              <a:gd name="connsiteY131" fmla="*/ 73564 h 1211031"/>
              <a:gd name="connsiteX132" fmla="*/ 534276 w 1360562"/>
              <a:gd name="connsiteY132" fmla="*/ 58539 h 1211031"/>
              <a:gd name="connsiteX133" fmla="*/ 564442 w 1360562"/>
              <a:gd name="connsiteY133" fmla="*/ 44702 h 1211031"/>
              <a:gd name="connsiteX134" fmla="*/ 594375 w 1360562"/>
              <a:gd name="connsiteY134" fmla="*/ 33241 h 1211031"/>
              <a:gd name="connsiteX135" fmla="*/ 624844 w 1360562"/>
              <a:gd name="connsiteY135" fmla="*/ 22433 h 1211031"/>
              <a:gd name="connsiteX136" fmla="*/ 654428 w 1360562"/>
              <a:gd name="connsiteY136" fmla="*/ 14536 h 1211031"/>
              <a:gd name="connsiteX137" fmla="*/ 684431 w 1360562"/>
              <a:gd name="connsiteY137" fmla="*/ 8479 h 1211031"/>
              <a:gd name="connsiteX138" fmla="*/ 713666 w 1360562"/>
              <a:gd name="connsiteY138" fmla="*/ 4147 h 1211031"/>
              <a:gd name="connsiteX139" fmla="*/ 742726 w 1360562"/>
              <a:gd name="connsiteY139" fmla="*/ 1596 h 1211031"/>
              <a:gd name="connsiteX140" fmla="*/ 771075 w 1360562"/>
              <a:gd name="connsiteY140" fmla="*/ 175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360562" h="1211031">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cap="flat" cmpd="sng" algn="ctr">
            <a:solidFill>
              <a:srgbClr val="47B6E7"/>
            </a:solidFill>
            <a:prstDash val="solid"/>
            <a:miter lim="800000"/>
          </a:ln>
          <a:effectLst/>
        </p:spPr>
        <p:txBody>
          <a:bodyPr anchor="ctr">
            <a:normAutofit/>
          </a:bodyPr>
          <a:lstStyle/>
          <a:p>
            <a:pPr algn="ctr" eaLnBrk="1" fontAlgn="auto" hangingPunct="1">
              <a:spcBef>
                <a:spcPts val="0"/>
              </a:spcBef>
              <a:spcAft>
                <a:spcPts val="0"/>
              </a:spcAft>
              <a:defRPr/>
            </a:pPr>
            <a:r>
              <a:rPr lang="zh-CN" altLang="en-US" b="1" kern="0" dirty="0" smtClean="0">
                <a:latin typeface="Arial" panose="020B0604020202020204" pitchFamily="34" charset="0"/>
                <a:ea typeface="幼圆"/>
                <a:cs typeface="Arial" panose="020B0604020202020204" pitchFamily="34" charset="0"/>
              </a:rPr>
              <a:t>知识提交</a:t>
            </a:r>
            <a:endParaRPr lang="zh-CN" altLang="en-US" b="1" kern="0" dirty="0">
              <a:latin typeface="Arial" panose="020B0604020202020204" pitchFamily="34" charset="0"/>
              <a:ea typeface="幼圆"/>
              <a:cs typeface="Arial" panose="020B0604020202020204" pitchFamily="34" charset="0"/>
            </a:endParaRPr>
          </a:p>
        </p:txBody>
      </p:sp>
      <p:sp>
        <p:nvSpPr>
          <p:cNvPr id="16" name="MH_SubTitle_4"/>
          <p:cNvSpPr/>
          <p:nvPr>
            <p:custDataLst>
              <p:tags r:id="rId4"/>
            </p:custDataLst>
          </p:nvPr>
        </p:nvSpPr>
        <p:spPr>
          <a:xfrm>
            <a:off x="1252562" y="3147814"/>
            <a:ext cx="1360488" cy="1211262"/>
          </a:xfrm>
          <a:custGeom>
            <a:avLst/>
            <a:gdLst>
              <a:gd name="connsiteX0" fmla="*/ 799903 w 1360562"/>
              <a:gd name="connsiteY0" fmla="*/ 0 h 1211031"/>
              <a:gd name="connsiteX1" fmla="*/ 828497 w 1360562"/>
              <a:gd name="connsiteY1" fmla="*/ 2201 h 1211031"/>
              <a:gd name="connsiteX2" fmla="*/ 856975 w 1360562"/>
              <a:gd name="connsiteY2" fmla="*/ 5590 h 1211031"/>
              <a:gd name="connsiteX3" fmla="*/ 884032 w 1360562"/>
              <a:gd name="connsiteY3" fmla="*/ 11239 h 1211031"/>
              <a:gd name="connsiteX4" fmla="*/ 912219 w 1360562"/>
              <a:gd name="connsiteY4" fmla="*/ 17598 h 1211031"/>
              <a:gd name="connsiteX5" fmla="*/ 938449 w 1360562"/>
              <a:gd name="connsiteY5" fmla="*/ 25564 h 1211031"/>
              <a:gd name="connsiteX6" fmla="*/ 965214 w 1360562"/>
              <a:gd name="connsiteY6" fmla="*/ 34183 h 1211031"/>
              <a:gd name="connsiteX7" fmla="*/ 991153 w 1360562"/>
              <a:gd name="connsiteY7" fmla="*/ 45119 h 1211031"/>
              <a:gd name="connsiteX8" fmla="*/ 1015786 w 1360562"/>
              <a:gd name="connsiteY8" fmla="*/ 57127 h 1211031"/>
              <a:gd name="connsiteX9" fmla="*/ 1040897 w 1360562"/>
              <a:gd name="connsiteY9" fmla="*/ 70381 h 1211031"/>
              <a:gd name="connsiteX10" fmla="*/ 1065239 w 1360562"/>
              <a:gd name="connsiteY10" fmla="*/ 85359 h 1211031"/>
              <a:gd name="connsiteX11" fmla="*/ 1088870 w 1360562"/>
              <a:gd name="connsiteY11" fmla="*/ 101467 h 1211031"/>
              <a:gd name="connsiteX12" fmla="*/ 1111312 w 1360562"/>
              <a:gd name="connsiteY12" fmla="*/ 117458 h 1211031"/>
              <a:gd name="connsiteX13" fmla="*/ 1133522 w 1360562"/>
              <a:gd name="connsiteY13" fmla="*/ 135825 h 1211031"/>
              <a:gd name="connsiteX14" fmla="*/ 1154426 w 1360562"/>
              <a:gd name="connsiteY14" fmla="*/ 155264 h 1211031"/>
              <a:gd name="connsiteX15" fmla="*/ 1175808 w 1360562"/>
              <a:gd name="connsiteY15" fmla="*/ 175949 h 1211031"/>
              <a:gd name="connsiteX16" fmla="*/ 1194696 w 1360562"/>
              <a:gd name="connsiteY16" fmla="*/ 197589 h 1211031"/>
              <a:gd name="connsiteX17" fmla="*/ 1214120 w 1360562"/>
              <a:gd name="connsiteY17" fmla="*/ 219881 h 1211031"/>
              <a:gd name="connsiteX18" fmla="*/ 1231645 w 1360562"/>
              <a:gd name="connsiteY18" fmla="*/ 243187 h 1211031"/>
              <a:gd name="connsiteX19" fmla="*/ 1249052 w 1360562"/>
              <a:gd name="connsiteY19" fmla="*/ 267680 h 1211031"/>
              <a:gd name="connsiteX20" fmla="*/ 1265155 w 1360562"/>
              <a:gd name="connsiteY20" fmla="*/ 293245 h 1211031"/>
              <a:gd name="connsiteX21" fmla="*/ 1280547 w 1360562"/>
              <a:gd name="connsiteY21" fmla="*/ 319940 h 1211031"/>
              <a:gd name="connsiteX22" fmla="*/ 1295344 w 1360562"/>
              <a:gd name="connsiteY22" fmla="*/ 346577 h 1211031"/>
              <a:gd name="connsiteX23" fmla="*/ 1308836 w 1360562"/>
              <a:gd name="connsiteY23" fmla="*/ 374285 h 1211031"/>
              <a:gd name="connsiteX24" fmla="*/ 1320964 w 1360562"/>
              <a:gd name="connsiteY24" fmla="*/ 403658 h 1211031"/>
              <a:gd name="connsiteX25" fmla="*/ 1332439 w 1360562"/>
              <a:gd name="connsiteY25" fmla="*/ 433568 h 1211031"/>
              <a:gd name="connsiteX26" fmla="*/ 1342190 w 1360562"/>
              <a:gd name="connsiteY26" fmla="*/ 462708 h 1211031"/>
              <a:gd name="connsiteX27" fmla="*/ 1348909 w 1360562"/>
              <a:gd name="connsiteY27" fmla="*/ 492152 h 1211031"/>
              <a:gd name="connsiteX28" fmla="*/ 1355034 w 1360562"/>
              <a:gd name="connsiteY28" fmla="*/ 521537 h 1211031"/>
              <a:gd name="connsiteX29" fmla="*/ 1358781 w 1360562"/>
              <a:gd name="connsiteY29" fmla="*/ 550690 h 1211031"/>
              <a:gd name="connsiteX30" fmla="*/ 1360266 w 1360562"/>
              <a:gd name="connsiteY30" fmla="*/ 578421 h 1211031"/>
              <a:gd name="connsiteX31" fmla="*/ 1360562 w 1360562"/>
              <a:gd name="connsiteY31" fmla="*/ 606036 h 1211031"/>
              <a:gd name="connsiteX32" fmla="*/ 1358422 w 1360562"/>
              <a:gd name="connsiteY32" fmla="*/ 634012 h 1211031"/>
              <a:gd name="connsiteX33" fmla="*/ 1355746 w 1360562"/>
              <a:gd name="connsiteY33" fmla="*/ 661336 h 1211031"/>
              <a:gd name="connsiteX34" fmla="*/ 1350691 w 1360562"/>
              <a:gd name="connsiteY34" fmla="*/ 688427 h 1211031"/>
              <a:gd name="connsiteX35" fmla="*/ 1343317 w 1360562"/>
              <a:gd name="connsiteY35" fmla="*/ 714691 h 1211031"/>
              <a:gd name="connsiteX36" fmla="*/ 1335406 w 1360562"/>
              <a:gd name="connsiteY36" fmla="*/ 740303 h 1211031"/>
              <a:gd name="connsiteX37" fmla="*/ 1325771 w 1360562"/>
              <a:gd name="connsiteY37" fmla="*/ 765146 h 1211031"/>
              <a:gd name="connsiteX38" fmla="*/ 1314351 w 1360562"/>
              <a:gd name="connsiteY38" fmla="*/ 789814 h 1211031"/>
              <a:gd name="connsiteX39" fmla="*/ 1302337 w 1360562"/>
              <a:gd name="connsiteY39" fmla="*/ 814424 h 1211031"/>
              <a:gd name="connsiteX40" fmla="*/ 1288003 w 1360562"/>
              <a:gd name="connsiteY40" fmla="*/ 838207 h 1211031"/>
              <a:gd name="connsiteX41" fmla="*/ 1272539 w 1360562"/>
              <a:gd name="connsiteY41" fmla="*/ 861280 h 1211031"/>
              <a:gd name="connsiteX42" fmla="*/ 1255943 w 1360562"/>
              <a:gd name="connsiteY42" fmla="*/ 883642 h 1211031"/>
              <a:gd name="connsiteX43" fmla="*/ 1238811 w 1360562"/>
              <a:gd name="connsiteY43" fmla="*/ 905352 h 1211031"/>
              <a:gd name="connsiteX44" fmla="*/ 1219302 w 1360562"/>
              <a:gd name="connsiteY44" fmla="*/ 926830 h 1211031"/>
              <a:gd name="connsiteX45" fmla="*/ 1199314 w 1360562"/>
              <a:gd name="connsiteY45" fmla="*/ 947060 h 1211031"/>
              <a:gd name="connsiteX46" fmla="*/ 1178195 w 1360562"/>
              <a:gd name="connsiteY46" fmla="*/ 966581 h 1211031"/>
              <a:gd name="connsiteX47" fmla="*/ 1156481 w 1360562"/>
              <a:gd name="connsiteY47" fmla="*/ 986043 h 1211031"/>
              <a:gd name="connsiteX48" fmla="*/ 1133101 w 1360562"/>
              <a:gd name="connsiteY48" fmla="*/ 1004143 h 1211031"/>
              <a:gd name="connsiteX49" fmla="*/ 1108473 w 1360562"/>
              <a:gd name="connsiteY49" fmla="*/ 1022720 h 1211031"/>
              <a:gd name="connsiteX50" fmla="*/ 1084078 w 1360562"/>
              <a:gd name="connsiteY50" fmla="*/ 1038921 h 1211031"/>
              <a:gd name="connsiteX51" fmla="*/ 1057900 w 1360562"/>
              <a:gd name="connsiteY51" fmla="*/ 1054947 h 1211031"/>
              <a:gd name="connsiteX52" fmla="*/ 1031185 w 1360562"/>
              <a:gd name="connsiteY52" fmla="*/ 1070321 h 1211031"/>
              <a:gd name="connsiteX53" fmla="*/ 1003933 w 1360562"/>
              <a:gd name="connsiteY53" fmla="*/ 1085043 h 1211031"/>
              <a:gd name="connsiteX54" fmla="*/ 976740 w 1360562"/>
              <a:gd name="connsiteY54" fmla="*/ 1099171 h 1211031"/>
              <a:gd name="connsiteX55" fmla="*/ 947344 w 1360562"/>
              <a:gd name="connsiteY55" fmla="*/ 1111284 h 1211031"/>
              <a:gd name="connsiteX56" fmla="*/ 918600 w 1360562"/>
              <a:gd name="connsiteY56" fmla="*/ 1122861 h 1211031"/>
              <a:gd name="connsiteX57" fmla="*/ 888667 w 1360562"/>
              <a:gd name="connsiteY57" fmla="*/ 1134322 h 1211031"/>
              <a:gd name="connsiteX58" fmla="*/ 858198 w 1360562"/>
              <a:gd name="connsiteY58" fmla="*/ 1145131 h 1211031"/>
              <a:gd name="connsiteX59" fmla="*/ 827904 w 1360562"/>
              <a:gd name="connsiteY59" fmla="*/ 1154157 h 1211031"/>
              <a:gd name="connsiteX60" fmla="*/ 796362 w 1360562"/>
              <a:gd name="connsiteY60" fmla="*/ 1163661 h 1211031"/>
              <a:gd name="connsiteX61" fmla="*/ 764284 w 1360562"/>
              <a:gd name="connsiteY61" fmla="*/ 1172513 h 1211031"/>
              <a:gd name="connsiteX62" fmla="*/ 731727 w 1360562"/>
              <a:gd name="connsiteY62" fmla="*/ 1180119 h 1211031"/>
              <a:gd name="connsiteX63" fmla="*/ 699882 w 1360562"/>
              <a:gd name="connsiteY63" fmla="*/ 1186595 h 1211031"/>
              <a:gd name="connsiteX64" fmla="*/ 666789 w 1360562"/>
              <a:gd name="connsiteY64" fmla="*/ 1193548 h 1211031"/>
              <a:gd name="connsiteX65" fmla="*/ 634524 w 1360562"/>
              <a:gd name="connsiteY65" fmla="*/ 1198184 h 1211031"/>
              <a:gd name="connsiteX66" fmla="*/ 601606 w 1360562"/>
              <a:gd name="connsiteY66" fmla="*/ 1203355 h 1211031"/>
              <a:gd name="connsiteX67" fmla="*/ 568921 w 1360562"/>
              <a:gd name="connsiteY67" fmla="*/ 1206151 h 1211031"/>
              <a:gd name="connsiteX68" fmla="*/ 536235 w 1360562"/>
              <a:gd name="connsiteY68" fmla="*/ 1208946 h 1211031"/>
              <a:gd name="connsiteX69" fmla="*/ 503666 w 1360562"/>
              <a:gd name="connsiteY69" fmla="*/ 1210553 h 1211031"/>
              <a:gd name="connsiteX70" fmla="*/ 471808 w 1360562"/>
              <a:gd name="connsiteY70" fmla="*/ 1211031 h 1211031"/>
              <a:gd name="connsiteX71" fmla="*/ 439472 w 1360562"/>
              <a:gd name="connsiteY71" fmla="*/ 1210263 h 1211031"/>
              <a:gd name="connsiteX72" fmla="*/ 408441 w 1360562"/>
              <a:gd name="connsiteY72" fmla="*/ 1208423 h 1211031"/>
              <a:gd name="connsiteX73" fmla="*/ 378121 w 1360562"/>
              <a:gd name="connsiteY73" fmla="*/ 1205453 h 1211031"/>
              <a:gd name="connsiteX74" fmla="*/ 346786 w 1360562"/>
              <a:gd name="connsiteY74" fmla="*/ 1200585 h 1211031"/>
              <a:gd name="connsiteX75" fmla="*/ 317946 w 1360562"/>
              <a:gd name="connsiteY75" fmla="*/ 1194761 h 1211031"/>
              <a:gd name="connsiteX76" fmla="*/ 289165 w 1360562"/>
              <a:gd name="connsiteY76" fmla="*/ 1188344 h 1211031"/>
              <a:gd name="connsiteX77" fmla="*/ 261210 w 1360562"/>
              <a:gd name="connsiteY77" fmla="*/ 1179609 h 1211031"/>
              <a:gd name="connsiteX78" fmla="*/ 234561 w 1360562"/>
              <a:gd name="connsiteY78" fmla="*/ 1169802 h 1211031"/>
              <a:gd name="connsiteX79" fmla="*/ 208680 w 1360562"/>
              <a:gd name="connsiteY79" fmla="*/ 1158272 h 1211031"/>
              <a:gd name="connsiteX80" fmla="*/ 182975 w 1360562"/>
              <a:gd name="connsiteY80" fmla="*/ 1144959 h 1211031"/>
              <a:gd name="connsiteX81" fmla="*/ 159111 w 1360562"/>
              <a:gd name="connsiteY81" fmla="*/ 1131228 h 1211031"/>
              <a:gd name="connsiteX82" fmla="*/ 137321 w 1360562"/>
              <a:gd name="connsiteY82" fmla="*/ 1114701 h 1211031"/>
              <a:gd name="connsiteX83" fmla="*/ 126724 w 1360562"/>
              <a:gd name="connsiteY83" fmla="*/ 1106466 h 1211031"/>
              <a:gd name="connsiteX84" fmla="*/ 116243 w 1360562"/>
              <a:gd name="connsiteY84" fmla="*/ 1097044 h 1211031"/>
              <a:gd name="connsiteX85" fmla="*/ 106414 w 1360562"/>
              <a:gd name="connsiteY85" fmla="*/ 1087086 h 1211031"/>
              <a:gd name="connsiteX86" fmla="*/ 96528 w 1360562"/>
              <a:gd name="connsiteY86" fmla="*/ 1077722 h 1211031"/>
              <a:gd name="connsiteX87" fmla="*/ 86815 w 1360562"/>
              <a:gd name="connsiteY87" fmla="*/ 1066576 h 1211031"/>
              <a:gd name="connsiteX88" fmla="*/ 77640 w 1360562"/>
              <a:gd name="connsiteY88" fmla="*/ 1056082 h 1211031"/>
              <a:gd name="connsiteX89" fmla="*/ 69175 w 1360562"/>
              <a:gd name="connsiteY89" fmla="*/ 1044458 h 1211031"/>
              <a:gd name="connsiteX90" fmla="*/ 61304 w 1360562"/>
              <a:gd name="connsiteY90" fmla="*/ 1032893 h 1211031"/>
              <a:gd name="connsiteX91" fmla="*/ 53550 w 1360562"/>
              <a:gd name="connsiteY91" fmla="*/ 1020139 h 1211031"/>
              <a:gd name="connsiteX92" fmla="*/ 45738 w 1360562"/>
              <a:gd name="connsiteY92" fmla="*/ 1007980 h 1211031"/>
              <a:gd name="connsiteX93" fmla="*/ 39231 w 1360562"/>
              <a:gd name="connsiteY93" fmla="*/ 994749 h 1211031"/>
              <a:gd name="connsiteX94" fmla="*/ 33377 w 1360562"/>
              <a:gd name="connsiteY94" fmla="*/ 980982 h 1211031"/>
              <a:gd name="connsiteX95" fmla="*/ 26392 w 1360562"/>
              <a:gd name="connsiteY95" fmla="*/ 966505 h 1211031"/>
              <a:gd name="connsiteX96" fmla="*/ 21844 w 1360562"/>
              <a:gd name="connsiteY96" fmla="*/ 951667 h 1211031"/>
              <a:gd name="connsiteX97" fmla="*/ 16106 w 1360562"/>
              <a:gd name="connsiteY97" fmla="*/ 936712 h 1211031"/>
              <a:gd name="connsiteX98" fmla="*/ 12210 w 1360562"/>
              <a:gd name="connsiteY98" fmla="*/ 921338 h 1211031"/>
              <a:gd name="connsiteX99" fmla="*/ 8314 w 1360562"/>
              <a:gd name="connsiteY99" fmla="*/ 905964 h 1211031"/>
              <a:gd name="connsiteX100" fmla="*/ 5665 w 1360562"/>
              <a:gd name="connsiteY100" fmla="*/ 890113 h 1211031"/>
              <a:gd name="connsiteX101" fmla="*/ 3669 w 1360562"/>
              <a:gd name="connsiteY101" fmla="*/ 873725 h 1211031"/>
              <a:gd name="connsiteX102" fmla="*/ 1673 w 1360562"/>
              <a:gd name="connsiteY102" fmla="*/ 857338 h 1211031"/>
              <a:gd name="connsiteX103" fmla="*/ 1460 w 1360562"/>
              <a:gd name="connsiteY103" fmla="*/ 841125 h 1211031"/>
              <a:gd name="connsiteX104" fmla="*/ 0 w 1360562"/>
              <a:gd name="connsiteY104" fmla="*/ 825390 h 1211031"/>
              <a:gd name="connsiteX105" fmla="*/ 1093 w 1360562"/>
              <a:gd name="connsiteY105" fmla="*/ 808106 h 1211031"/>
              <a:gd name="connsiteX106" fmla="*/ 1475 w 1360562"/>
              <a:gd name="connsiteY106" fmla="*/ 791952 h 1211031"/>
              <a:gd name="connsiteX107" fmla="*/ 3104 w 1360562"/>
              <a:gd name="connsiteY107" fmla="*/ 775320 h 1211031"/>
              <a:gd name="connsiteX108" fmla="*/ 4849 w 1360562"/>
              <a:gd name="connsiteY108" fmla="*/ 757500 h 1211031"/>
              <a:gd name="connsiteX109" fmla="*/ 11138 w 1360562"/>
              <a:gd name="connsiteY109" fmla="*/ 723934 h 1211031"/>
              <a:gd name="connsiteX110" fmla="*/ 18196 w 1360562"/>
              <a:gd name="connsiteY110" fmla="*/ 688643 h 1211031"/>
              <a:gd name="connsiteX111" fmla="*/ 28705 w 1360562"/>
              <a:gd name="connsiteY111" fmla="*/ 654890 h 1211031"/>
              <a:gd name="connsiteX112" fmla="*/ 39983 w 1360562"/>
              <a:gd name="connsiteY112" fmla="*/ 619413 h 1211031"/>
              <a:gd name="connsiteX113" fmla="*/ 52986 w 1360562"/>
              <a:gd name="connsiteY113" fmla="*/ 584705 h 1211031"/>
              <a:gd name="connsiteX114" fmla="*/ 68961 w 1360562"/>
              <a:gd name="connsiteY114" fmla="*/ 550288 h 1211031"/>
              <a:gd name="connsiteX115" fmla="*/ 86184 w 1360562"/>
              <a:gd name="connsiteY115" fmla="*/ 515394 h 1211031"/>
              <a:gd name="connsiteX116" fmla="*/ 104538 w 1360562"/>
              <a:gd name="connsiteY116" fmla="*/ 481210 h 1211031"/>
              <a:gd name="connsiteX117" fmla="*/ 123964 w 1360562"/>
              <a:gd name="connsiteY117" fmla="*/ 448330 h 1211031"/>
              <a:gd name="connsiteX118" fmla="*/ 145885 w 1360562"/>
              <a:gd name="connsiteY118" fmla="*/ 414496 h 1211031"/>
              <a:gd name="connsiteX119" fmla="*/ 168284 w 1360562"/>
              <a:gd name="connsiteY119" fmla="*/ 381907 h 1211031"/>
              <a:gd name="connsiteX120" fmla="*/ 191813 w 1360562"/>
              <a:gd name="connsiteY120" fmla="*/ 350030 h 1211031"/>
              <a:gd name="connsiteX121" fmla="*/ 217010 w 1360562"/>
              <a:gd name="connsiteY121" fmla="*/ 319514 h 1211031"/>
              <a:gd name="connsiteX122" fmla="*/ 242801 w 1360562"/>
              <a:gd name="connsiteY122" fmla="*/ 289057 h 1211031"/>
              <a:gd name="connsiteX123" fmla="*/ 269724 w 1360562"/>
              <a:gd name="connsiteY123" fmla="*/ 259311 h 1211031"/>
              <a:gd name="connsiteX124" fmla="*/ 297660 w 1360562"/>
              <a:gd name="connsiteY124" fmla="*/ 231463 h 1211031"/>
              <a:gd name="connsiteX125" fmla="*/ 325481 w 1360562"/>
              <a:gd name="connsiteY125" fmla="*/ 204803 h 1211031"/>
              <a:gd name="connsiteX126" fmla="*/ 353837 w 1360562"/>
              <a:gd name="connsiteY126" fmla="*/ 178795 h 1211031"/>
              <a:gd name="connsiteX127" fmla="*/ 383208 w 1360562"/>
              <a:gd name="connsiteY127" fmla="*/ 154685 h 1211031"/>
              <a:gd name="connsiteX128" fmla="*/ 413058 w 1360562"/>
              <a:gd name="connsiteY128" fmla="*/ 131822 h 1211031"/>
              <a:gd name="connsiteX129" fmla="*/ 443327 w 1360562"/>
              <a:gd name="connsiteY129" fmla="*/ 110799 h 1211031"/>
              <a:gd name="connsiteX130" fmla="*/ 473480 w 1360562"/>
              <a:gd name="connsiteY130" fmla="*/ 90964 h 1211031"/>
              <a:gd name="connsiteX131" fmla="*/ 503994 w 1360562"/>
              <a:gd name="connsiteY131" fmla="*/ 73564 h 1211031"/>
              <a:gd name="connsiteX132" fmla="*/ 534276 w 1360562"/>
              <a:gd name="connsiteY132" fmla="*/ 58539 h 1211031"/>
              <a:gd name="connsiteX133" fmla="*/ 564442 w 1360562"/>
              <a:gd name="connsiteY133" fmla="*/ 44702 h 1211031"/>
              <a:gd name="connsiteX134" fmla="*/ 594375 w 1360562"/>
              <a:gd name="connsiteY134" fmla="*/ 33241 h 1211031"/>
              <a:gd name="connsiteX135" fmla="*/ 624844 w 1360562"/>
              <a:gd name="connsiteY135" fmla="*/ 22433 h 1211031"/>
              <a:gd name="connsiteX136" fmla="*/ 654428 w 1360562"/>
              <a:gd name="connsiteY136" fmla="*/ 14536 h 1211031"/>
              <a:gd name="connsiteX137" fmla="*/ 684431 w 1360562"/>
              <a:gd name="connsiteY137" fmla="*/ 8479 h 1211031"/>
              <a:gd name="connsiteX138" fmla="*/ 713666 w 1360562"/>
              <a:gd name="connsiteY138" fmla="*/ 4147 h 1211031"/>
              <a:gd name="connsiteX139" fmla="*/ 742726 w 1360562"/>
              <a:gd name="connsiteY139" fmla="*/ 1596 h 1211031"/>
              <a:gd name="connsiteX140" fmla="*/ 771075 w 1360562"/>
              <a:gd name="connsiteY140" fmla="*/ 175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360562" h="1211031">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cap="flat" cmpd="sng" algn="ctr">
            <a:solidFill>
              <a:srgbClr val="47B6E7"/>
            </a:solidFill>
            <a:prstDash val="solid"/>
            <a:miter lim="800000"/>
          </a:ln>
          <a:effectLst/>
        </p:spPr>
        <p:txBody>
          <a:bodyPr anchor="ctr">
            <a:normAutofit/>
          </a:bodyPr>
          <a:lstStyle/>
          <a:p>
            <a:pPr algn="ctr" eaLnBrk="1" fontAlgn="auto" hangingPunct="1">
              <a:spcBef>
                <a:spcPts val="0"/>
              </a:spcBef>
              <a:spcAft>
                <a:spcPts val="0"/>
              </a:spcAft>
              <a:defRPr/>
            </a:pPr>
            <a:r>
              <a:rPr lang="zh-CN" altLang="en-US" b="1" kern="0" dirty="0" smtClean="0">
                <a:latin typeface="Arial" panose="020B0604020202020204" pitchFamily="34" charset="0"/>
                <a:ea typeface="幼圆"/>
                <a:cs typeface="Arial" panose="020B0604020202020204" pitchFamily="34" charset="0"/>
              </a:rPr>
              <a:t>待办任务</a:t>
            </a:r>
            <a:endParaRPr lang="zh-CN" altLang="en-US" b="1" kern="0" dirty="0">
              <a:latin typeface="Arial" panose="020B0604020202020204" pitchFamily="34" charset="0"/>
              <a:ea typeface="幼圆"/>
              <a:cs typeface="Arial" panose="020B0604020202020204" pitchFamily="34" charset="0"/>
            </a:endParaRPr>
          </a:p>
        </p:txBody>
      </p:sp>
    </p:spTree>
    <p:extLst>
      <p:ext uri="{BB962C8B-B14F-4D97-AF65-F5344CB8AC3E}">
        <p14:creationId xmlns:p14="http://schemas.microsoft.com/office/powerpoint/2010/main" val="3201549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483835" y="123478"/>
            <a:ext cx="300804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en-US" altLang="zh-CN" sz="2400" b="1" kern="0" dirty="0" smtClean="0">
                <a:solidFill>
                  <a:srgbClr val="1B539D"/>
                </a:solidFill>
                <a:latin typeface="微软雅黑" panose="020B0503020204020204" pitchFamily="34" charset="-122"/>
                <a:ea typeface="微软雅黑" panose="020B0503020204020204" pitchFamily="34" charset="-122"/>
              </a:rPr>
              <a:t>4</a:t>
            </a:r>
            <a:r>
              <a:rPr lang="zh-CN" altLang="en-US" sz="2400" b="1" kern="0" dirty="0" smtClean="0">
                <a:solidFill>
                  <a:srgbClr val="1B539D"/>
                </a:solidFill>
                <a:latin typeface="微软雅黑" panose="020B0503020204020204" pitchFamily="34" charset="-122"/>
                <a:ea typeface="微软雅黑" panose="020B0503020204020204" pitchFamily="34" charset="-122"/>
              </a:rPr>
              <a:t>、知识发现平台</a:t>
            </a:r>
          </a:p>
        </p:txBody>
      </p:sp>
      <p:cxnSp>
        <p:nvCxnSpPr>
          <p:cNvPr id="5" name="直接连接符 4"/>
          <p:cNvCxnSpPr/>
          <p:nvPr/>
        </p:nvCxnSpPr>
        <p:spPr>
          <a:xfrm>
            <a:off x="179512" y="627534"/>
            <a:ext cx="3456384" cy="0"/>
          </a:xfrm>
          <a:prstGeom prst="line">
            <a:avLst/>
          </a:prstGeom>
        </p:spPr>
        <p:style>
          <a:lnRef idx="1">
            <a:schemeClr val="accent4"/>
          </a:lnRef>
          <a:fillRef idx="0">
            <a:schemeClr val="accent4"/>
          </a:fillRef>
          <a:effectRef idx="0">
            <a:schemeClr val="accent4"/>
          </a:effectRef>
          <a:fontRef idx="minor">
            <a:schemeClr val="tx1"/>
          </a:fontRef>
        </p:style>
      </p:cxnSp>
      <p:sp>
        <p:nvSpPr>
          <p:cNvPr id="6" name="AutoShape 3"/>
          <p:cNvSpPr>
            <a:spLocks noChangeArrowheads="1"/>
          </p:cNvSpPr>
          <p:nvPr/>
        </p:nvSpPr>
        <p:spPr bwMode="gray">
          <a:xfrm>
            <a:off x="2366145" y="2093969"/>
            <a:ext cx="2991161" cy="644140"/>
          </a:xfrm>
          <a:prstGeom prst="roundRect">
            <a:avLst>
              <a:gd name="adj" fmla="val 16667"/>
            </a:avLst>
          </a:prstGeom>
          <a:solidFill>
            <a:srgbClr val="FFFFFF"/>
          </a:solidFill>
          <a:ln w="76200">
            <a:solidFill>
              <a:srgbClr val="A8D02A"/>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r>
              <a:rPr lang="zh-CN" altLang="en-US" sz="1600" b="1" dirty="0" smtClean="0">
                <a:solidFill>
                  <a:srgbClr val="1B539D"/>
                </a:solidFill>
                <a:latin typeface="微软雅黑" pitchFamily="34" charset="-122"/>
                <a:ea typeface="微软雅黑" pitchFamily="34" charset="-122"/>
              </a:rPr>
              <a:t>机构本地知识发现</a:t>
            </a:r>
            <a:endParaRPr lang="zh-CN" altLang="en-US" sz="1600" b="1" dirty="0">
              <a:solidFill>
                <a:srgbClr val="1B539D"/>
              </a:solidFill>
              <a:latin typeface="微软雅黑" pitchFamily="34" charset="-122"/>
              <a:ea typeface="微软雅黑" pitchFamily="34" charset="-122"/>
            </a:endParaRPr>
          </a:p>
        </p:txBody>
      </p:sp>
      <p:sp>
        <p:nvSpPr>
          <p:cNvPr id="7" name="AutoShape 4"/>
          <p:cNvSpPr>
            <a:spLocks noChangeArrowheads="1"/>
          </p:cNvSpPr>
          <p:nvPr/>
        </p:nvSpPr>
        <p:spPr bwMode="gray">
          <a:xfrm>
            <a:off x="2323459" y="3710006"/>
            <a:ext cx="2991161" cy="644140"/>
          </a:xfrm>
          <a:prstGeom prst="roundRect">
            <a:avLst>
              <a:gd name="adj" fmla="val 16667"/>
            </a:avLst>
          </a:prstGeom>
          <a:solidFill>
            <a:srgbClr val="FFFFFF"/>
          </a:solidFill>
          <a:ln w="76200">
            <a:solidFill>
              <a:srgbClr val="FF6161"/>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en-US" altLang="zh-CN" sz="1600" b="1" dirty="0" smtClean="0">
                <a:solidFill>
                  <a:srgbClr val="1B539D"/>
                </a:solidFill>
                <a:latin typeface="微软雅黑" pitchFamily="34" charset="-122"/>
                <a:ea typeface="微软雅黑" pitchFamily="34" charset="-122"/>
              </a:rPr>
              <a:t>CNKI</a:t>
            </a:r>
            <a:r>
              <a:rPr lang="zh-CN" altLang="en-US" sz="1600" b="1" dirty="0" smtClean="0">
                <a:solidFill>
                  <a:srgbClr val="1B539D"/>
                </a:solidFill>
                <a:latin typeface="微软雅黑" pitchFamily="34" charset="-122"/>
                <a:ea typeface="微软雅黑" pitchFamily="34" charset="-122"/>
              </a:rPr>
              <a:t>云发现平台</a:t>
            </a:r>
            <a:endParaRPr lang="en-US" altLang="zh-CN" sz="1600" b="1" dirty="0">
              <a:solidFill>
                <a:srgbClr val="1B539D"/>
              </a:solidFill>
              <a:latin typeface="微软雅黑" pitchFamily="34" charset="-122"/>
              <a:ea typeface="微软雅黑" pitchFamily="34" charset="-122"/>
            </a:endParaRPr>
          </a:p>
        </p:txBody>
      </p:sp>
      <p:sp>
        <p:nvSpPr>
          <p:cNvPr id="8" name="椭圆 7"/>
          <p:cNvSpPr/>
          <p:nvPr/>
        </p:nvSpPr>
        <p:spPr bwMode="auto">
          <a:xfrm>
            <a:off x="492004" y="2629886"/>
            <a:ext cx="1208125" cy="121777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b="1" kern="0" dirty="0" smtClean="0">
                <a:solidFill>
                  <a:srgbClr val="000000"/>
                </a:solidFill>
                <a:latin typeface="微软雅黑" panose="020B0503020204020204" pitchFamily="34" charset="-122"/>
                <a:ea typeface="微软雅黑" panose="020B0503020204020204" pitchFamily="34" charset="-122"/>
              </a:rPr>
              <a:t>对机构知识仓库的统一检索服务</a:t>
            </a:r>
          </a:p>
        </p:txBody>
      </p:sp>
      <p:sp>
        <p:nvSpPr>
          <p:cNvPr id="9" name="上弧形箭头 1"/>
          <p:cNvSpPr/>
          <p:nvPr/>
        </p:nvSpPr>
        <p:spPr>
          <a:xfrm rot="14432480" flipH="1">
            <a:off x="1693239" y="3746028"/>
            <a:ext cx="550568" cy="419707"/>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10" name="上弧形箭头 1"/>
          <p:cNvSpPr/>
          <p:nvPr/>
        </p:nvSpPr>
        <p:spPr>
          <a:xfrm rot="17321670">
            <a:off x="1710819" y="2247409"/>
            <a:ext cx="515408" cy="473587"/>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1" name="矩形 10"/>
          <p:cNvSpPr/>
          <p:nvPr/>
        </p:nvSpPr>
        <p:spPr>
          <a:xfrm>
            <a:off x="5460556" y="3346995"/>
            <a:ext cx="3143892" cy="1384995"/>
          </a:xfrm>
          <a:prstGeom prst="rect">
            <a:avLst/>
          </a:prstGeom>
          <a:ln>
            <a:solidFill>
              <a:schemeClr val="tx1"/>
            </a:solidFill>
            <a:prstDash val="dash"/>
          </a:ln>
        </p:spPr>
        <p:txBody>
          <a:bodyPr wrap="square">
            <a:spAutoFit/>
          </a:bodyPr>
          <a:lstStyle/>
          <a:p>
            <a:pPr eaLnBrk="0" fontAlgn="auto" hangingPunct="0">
              <a:spcBef>
                <a:spcPts val="0"/>
              </a:spcBef>
              <a:spcAft>
                <a:spcPts val="0"/>
              </a:spcAft>
              <a:buFontTx/>
              <a:buNone/>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1</a:t>
            </a:r>
            <a:r>
              <a:rPr lang="zh-CN" altLang="en-US" sz="1400" b="1" kern="0" dirty="0" smtClean="0">
                <a:solidFill>
                  <a:srgbClr val="1B539D"/>
                </a:solidFill>
                <a:latin typeface="微软雅黑" panose="020B0503020204020204" pitchFamily="34" charset="-122"/>
                <a:ea typeface="微软雅黑" panose="020B0503020204020204" pitchFamily="34" charset="-122"/>
              </a:rPr>
              <a:t>、</a:t>
            </a:r>
            <a:r>
              <a:rPr lang="en-US" altLang="zh-CN" sz="1400" b="1" kern="0" dirty="0" smtClean="0">
                <a:solidFill>
                  <a:srgbClr val="1B539D"/>
                </a:solidFill>
                <a:latin typeface="微软雅黑" panose="020B0503020204020204" pitchFamily="34" charset="-122"/>
                <a:ea typeface="微软雅黑" panose="020B0503020204020204" pitchFamily="34" charset="-122"/>
              </a:rPr>
              <a:t>CNKI</a:t>
            </a:r>
            <a:r>
              <a:rPr lang="zh-CN" altLang="en-US" sz="1400" b="1" kern="0" dirty="0" smtClean="0">
                <a:solidFill>
                  <a:srgbClr val="1B539D"/>
                </a:solidFill>
                <a:latin typeface="微软雅黑" panose="020B0503020204020204" pitchFamily="34" charset="-122"/>
                <a:ea typeface="微软雅黑" panose="020B0503020204020204" pitchFamily="34" charset="-122"/>
              </a:rPr>
              <a:t>资源</a:t>
            </a:r>
            <a:r>
              <a:rPr lang="en-US" altLang="zh-CN" sz="1400" b="1" kern="0" dirty="0" smtClean="0">
                <a:solidFill>
                  <a:srgbClr val="1B539D"/>
                </a:solidFill>
                <a:latin typeface="微软雅黑" panose="020B0503020204020204" pitchFamily="34" charset="-122"/>
                <a:ea typeface="微软雅黑" panose="020B0503020204020204" pitchFamily="34" charset="-122"/>
              </a:rPr>
              <a:t>(</a:t>
            </a:r>
            <a:r>
              <a:rPr lang="zh-CN" altLang="en-US" sz="1400" b="1" kern="0" dirty="0" smtClean="0">
                <a:solidFill>
                  <a:srgbClr val="1B539D"/>
                </a:solidFill>
                <a:latin typeface="微软雅黑" panose="020B0503020204020204" pitchFamily="34" charset="-122"/>
                <a:ea typeface="微软雅黑" panose="020B0503020204020204" pitchFamily="34" charset="-122"/>
              </a:rPr>
              <a:t>各类文献资源</a:t>
            </a:r>
            <a:r>
              <a:rPr lang="en-US" altLang="zh-CN" sz="1400" b="1" kern="0" dirty="0" smtClean="0">
                <a:solidFill>
                  <a:srgbClr val="1B539D"/>
                </a:solidFill>
                <a:latin typeface="微软雅黑" panose="020B0503020204020204" pitchFamily="34" charset="-122"/>
                <a:ea typeface="微软雅黑" panose="020B0503020204020204" pitchFamily="34" charset="-122"/>
              </a:rPr>
              <a:t>)</a:t>
            </a:r>
            <a:endParaRPr lang="zh-CN" altLang="en-US" sz="1400" b="1" kern="0" dirty="0">
              <a:solidFill>
                <a:srgbClr val="1B539D"/>
              </a:solidFill>
              <a:latin typeface="微软雅黑" panose="020B0503020204020204" pitchFamily="34" charset="-122"/>
              <a:ea typeface="微软雅黑" panose="020B0503020204020204" pitchFamily="34" charset="-122"/>
            </a:endParaRPr>
          </a:p>
          <a:p>
            <a:pPr eaLnBrk="0" fontAlgn="auto" hangingPunct="0">
              <a:spcBef>
                <a:spcPts val="0"/>
              </a:spcBef>
              <a:spcAft>
                <a:spcPts val="0"/>
              </a:spcAft>
              <a:buFontTx/>
              <a:buNone/>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2</a:t>
            </a:r>
            <a:r>
              <a:rPr lang="zh-CN" altLang="en-US" sz="1400" b="1" kern="0" dirty="0" smtClean="0">
                <a:solidFill>
                  <a:srgbClr val="1B539D"/>
                </a:solidFill>
                <a:latin typeface="微软雅黑" panose="020B0503020204020204" pitchFamily="34" charset="-122"/>
                <a:ea typeface="微软雅黑" panose="020B0503020204020204" pitchFamily="34" charset="-122"/>
              </a:rPr>
              <a:t>、外文合作资源</a:t>
            </a:r>
            <a:endParaRPr lang="en-US" altLang="zh-CN" sz="1400" b="1" kern="0" dirty="0" smtClean="0">
              <a:solidFill>
                <a:srgbClr val="1B539D"/>
              </a:solidFill>
              <a:latin typeface="微软雅黑" panose="020B0503020204020204" pitchFamily="34" charset="-122"/>
              <a:ea typeface="微软雅黑" panose="020B0503020204020204" pitchFamily="34" charset="-122"/>
            </a:endParaRPr>
          </a:p>
          <a:p>
            <a:pPr eaLnBrk="0" hangingPunct="0">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3</a:t>
            </a:r>
            <a:r>
              <a:rPr lang="zh-CN" altLang="en-US" sz="1400" b="1" kern="0" dirty="0" smtClean="0">
                <a:solidFill>
                  <a:srgbClr val="1B539D"/>
                </a:solidFill>
                <a:latin typeface="微软雅黑" panose="020B0503020204020204" pitchFamily="34" charset="-122"/>
                <a:ea typeface="微软雅黑" panose="020B0503020204020204" pitchFamily="34" charset="-122"/>
              </a:rPr>
              <a:t>、互联网采集资源</a:t>
            </a:r>
            <a:endParaRPr lang="zh-CN" altLang="en-US" sz="1400" b="1" kern="0" dirty="0">
              <a:solidFill>
                <a:srgbClr val="1B539D"/>
              </a:solidFill>
              <a:latin typeface="微软雅黑" panose="020B0503020204020204" pitchFamily="34" charset="-122"/>
              <a:ea typeface="微软雅黑" panose="020B0503020204020204" pitchFamily="34" charset="-122"/>
            </a:endParaRPr>
          </a:p>
          <a:p>
            <a:pPr eaLnBrk="0" fontAlgn="auto" hangingPunct="0">
              <a:spcBef>
                <a:spcPts val="0"/>
              </a:spcBef>
              <a:spcAft>
                <a:spcPts val="0"/>
              </a:spcAft>
              <a:buFontTx/>
              <a:buNone/>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4</a:t>
            </a:r>
            <a:r>
              <a:rPr lang="zh-CN" altLang="en-US" sz="1400" b="1" kern="0" dirty="0" smtClean="0">
                <a:solidFill>
                  <a:srgbClr val="1B539D"/>
                </a:solidFill>
                <a:latin typeface="微软雅黑" panose="020B0503020204020204" pitchFamily="34" charset="-122"/>
                <a:ea typeface="微软雅黑" panose="020B0503020204020204" pitchFamily="34" charset="-122"/>
              </a:rPr>
              <a:t>、纸</a:t>
            </a:r>
            <a:r>
              <a:rPr lang="zh-CN" altLang="en-US" sz="1400" b="1" kern="0" dirty="0">
                <a:solidFill>
                  <a:srgbClr val="1B539D"/>
                </a:solidFill>
                <a:latin typeface="微软雅黑" panose="020B0503020204020204" pitchFamily="34" charset="-122"/>
                <a:ea typeface="微软雅黑" panose="020B0503020204020204" pitchFamily="34" charset="-122"/>
              </a:rPr>
              <a:t>本</a:t>
            </a:r>
            <a:r>
              <a:rPr lang="zh-CN" altLang="en-US" sz="1400" b="1" kern="0" dirty="0" smtClean="0">
                <a:solidFill>
                  <a:srgbClr val="1B539D"/>
                </a:solidFill>
                <a:latin typeface="微软雅黑" panose="020B0503020204020204" pitchFamily="34" charset="-122"/>
                <a:ea typeface="微软雅黑" panose="020B0503020204020204" pitchFamily="34" charset="-122"/>
              </a:rPr>
              <a:t>馆藏</a:t>
            </a:r>
            <a:endParaRPr lang="en-US" altLang="zh-CN" sz="1400" b="1" kern="0" dirty="0" smtClean="0">
              <a:solidFill>
                <a:srgbClr val="1B539D"/>
              </a:solidFill>
              <a:latin typeface="微软雅黑" panose="020B0503020204020204" pitchFamily="34" charset="-122"/>
              <a:ea typeface="微软雅黑" panose="020B0503020204020204" pitchFamily="34" charset="-122"/>
            </a:endParaRPr>
          </a:p>
          <a:p>
            <a:pPr eaLnBrk="0" hangingPunct="0">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5</a:t>
            </a:r>
            <a:r>
              <a:rPr lang="zh-CN" altLang="en-US" sz="1400" b="1" kern="0" dirty="0" smtClean="0">
                <a:solidFill>
                  <a:srgbClr val="1B539D"/>
                </a:solidFill>
                <a:latin typeface="微软雅黑" panose="020B0503020204020204" pitchFamily="34" charset="-122"/>
                <a:ea typeface="微软雅黑" panose="020B0503020204020204" pitchFamily="34" charset="-122"/>
              </a:rPr>
              <a:t>、</a:t>
            </a:r>
            <a:r>
              <a:rPr lang="zh-CN" altLang="en-US" sz="1400" b="1" kern="0" dirty="0">
                <a:solidFill>
                  <a:srgbClr val="1B539D"/>
                </a:solidFill>
                <a:latin typeface="微软雅黑" panose="020B0503020204020204" pitchFamily="34" charset="-122"/>
                <a:ea typeface="微软雅黑" panose="020B0503020204020204" pitchFamily="34" charset="-122"/>
              </a:rPr>
              <a:t>出版社图书</a:t>
            </a:r>
          </a:p>
          <a:p>
            <a:pPr eaLnBrk="0" fontAlgn="auto" hangingPunct="0">
              <a:spcBef>
                <a:spcPts val="0"/>
              </a:spcBef>
              <a:spcAft>
                <a:spcPts val="0"/>
              </a:spcAft>
              <a:buFontTx/>
              <a:buNone/>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6</a:t>
            </a:r>
            <a:r>
              <a:rPr lang="zh-CN" altLang="en-US" sz="1400" b="1" kern="0" dirty="0" smtClean="0">
                <a:solidFill>
                  <a:srgbClr val="1B539D"/>
                </a:solidFill>
                <a:latin typeface="微软雅黑" panose="020B0503020204020204" pitchFamily="34" charset="-122"/>
                <a:ea typeface="微软雅黑" panose="020B0503020204020204" pitchFamily="34" charset="-122"/>
              </a:rPr>
              <a:t>、其他</a:t>
            </a:r>
            <a:r>
              <a:rPr lang="zh-CN" altLang="en-US" sz="1400" b="1" kern="0" dirty="0">
                <a:solidFill>
                  <a:srgbClr val="1B539D"/>
                </a:solidFill>
                <a:latin typeface="微软雅黑" panose="020B0503020204020204" pitchFamily="34" charset="-122"/>
                <a:ea typeface="微软雅黑" panose="020B0503020204020204" pitchFamily="34" charset="-122"/>
              </a:rPr>
              <a:t>文献</a:t>
            </a:r>
            <a:r>
              <a:rPr lang="zh-CN" altLang="en-US" sz="1400" b="1" kern="0" dirty="0" smtClean="0">
                <a:solidFill>
                  <a:srgbClr val="1B539D"/>
                </a:solidFill>
                <a:latin typeface="微软雅黑" panose="020B0503020204020204" pitchFamily="34" charset="-122"/>
                <a:ea typeface="微软雅黑" panose="020B0503020204020204" pitchFamily="34" charset="-122"/>
              </a:rPr>
              <a:t>资源</a:t>
            </a:r>
            <a:endParaRPr lang="en-US" altLang="zh-CN" sz="1400" b="1" kern="0" dirty="0" smtClean="0">
              <a:solidFill>
                <a:srgbClr val="1B539D"/>
              </a:solidFill>
              <a:latin typeface="微软雅黑" panose="020B0503020204020204" pitchFamily="34" charset="-122"/>
              <a:ea typeface="微软雅黑" panose="020B0503020204020204" pitchFamily="34" charset="-122"/>
            </a:endParaRPr>
          </a:p>
        </p:txBody>
      </p:sp>
      <p:sp>
        <p:nvSpPr>
          <p:cNvPr id="12" name="矩形 11"/>
          <p:cNvSpPr/>
          <p:nvPr/>
        </p:nvSpPr>
        <p:spPr>
          <a:xfrm>
            <a:off x="5460556" y="1765790"/>
            <a:ext cx="3143892" cy="1169551"/>
          </a:xfrm>
          <a:prstGeom prst="rect">
            <a:avLst/>
          </a:prstGeom>
          <a:ln>
            <a:solidFill>
              <a:schemeClr val="tx1"/>
            </a:solidFill>
            <a:prstDash val="dash"/>
          </a:ln>
        </p:spPr>
        <p:txBody>
          <a:bodyPr wrap="square">
            <a:spAutoFit/>
          </a:bodyPr>
          <a:lstStyle/>
          <a:p>
            <a:pPr eaLnBrk="0" fontAlgn="auto" hangingPunct="0">
              <a:spcBef>
                <a:spcPts val="0"/>
              </a:spcBef>
              <a:spcAft>
                <a:spcPts val="0"/>
              </a:spcAft>
              <a:buFontTx/>
              <a:buNone/>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1</a:t>
            </a:r>
            <a:r>
              <a:rPr lang="zh-CN" altLang="en-US" sz="1400" b="1" kern="0" dirty="0" smtClean="0">
                <a:solidFill>
                  <a:srgbClr val="1B539D"/>
                </a:solidFill>
                <a:latin typeface="微软雅黑" panose="020B0503020204020204" pitchFamily="34" charset="-122"/>
                <a:ea typeface="微软雅黑" panose="020B0503020204020204" pitchFamily="34" charset="-122"/>
              </a:rPr>
              <a:t>、文档资源</a:t>
            </a:r>
            <a:endParaRPr lang="zh-CN" altLang="en-US" sz="1400" b="1" kern="0" dirty="0">
              <a:solidFill>
                <a:srgbClr val="1B539D"/>
              </a:solidFill>
              <a:latin typeface="微软雅黑" panose="020B0503020204020204" pitchFamily="34" charset="-122"/>
              <a:ea typeface="微软雅黑" panose="020B0503020204020204" pitchFamily="34" charset="-122"/>
            </a:endParaRPr>
          </a:p>
          <a:p>
            <a:pPr eaLnBrk="0" fontAlgn="auto" hangingPunct="0">
              <a:spcBef>
                <a:spcPts val="0"/>
              </a:spcBef>
              <a:spcAft>
                <a:spcPts val="0"/>
              </a:spcAft>
              <a:buFontTx/>
              <a:buNone/>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2</a:t>
            </a:r>
            <a:r>
              <a:rPr lang="zh-CN" altLang="en-US" sz="1400" b="1" kern="0" dirty="0" smtClean="0">
                <a:solidFill>
                  <a:srgbClr val="1B539D"/>
                </a:solidFill>
                <a:latin typeface="微软雅黑" panose="020B0503020204020204" pitchFamily="34" charset="-122"/>
                <a:ea typeface="微软雅黑" panose="020B0503020204020204" pitchFamily="34" charset="-122"/>
              </a:rPr>
              <a:t>、多媒体资源</a:t>
            </a:r>
            <a:r>
              <a:rPr lang="en-US" altLang="zh-CN" sz="1400" b="1" kern="0" dirty="0" smtClean="0">
                <a:solidFill>
                  <a:srgbClr val="1B539D"/>
                </a:solidFill>
                <a:latin typeface="微软雅黑" panose="020B0503020204020204" pitchFamily="34" charset="-122"/>
                <a:ea typeface="微软雅黑" panose="020B0503020204020204" pitchFamily="34" charset="-122"/>
              </a:rPr>
              <a:t>(</a:t>
            </a:r>
            <a:r>
              <a:rPr lang="zh-CN" altLang="en-US" sz="1400" b="1" kern="0" dirty="0" smtClean="0">
                <a:solidFill>
                  <a:srgbClr val="1B539D"/>
                </a:solidFill>
                <a:latin typeface="微软雅黑" panose="020B0503020204020204" pitchFamily="34" charset="-122"/>
                <a:ea typeface="微软雅黑" panose="020B0503020204020204" pitchFamily="34" charset="-122"/>
              </a:rPr>
              <a:t>图片、音视频、动画</a:t>
            </a:r>
            <a:r>
              <a:rPr lang="en-US" altLang="zh-CN" sz="1400" b="1" kern="0" dirty="0" smtClean="0">
                <a:solidFill>
                  <a:srgbClr val="1B539D"/>
                </a:solidFill>
                <a:latin typeface="微软雅黑" panose="020B0503020204020204" pitchFamily="34" charset="-122"/>
                <a:ea typeface="微软雅黑" panose="020B0503020204020204" pitchFamily="34" charset="-122"/>
              </a:rPr>
              <a:t>)</a:t>
            </a:r>
          </a:p>
          <a:p>
            <a:pPr eaLnBrk="0" fontAlgn="auto" hangingPunct="0">
              <a:spcBef>
                <a:spcPts val="0"/>
              </a:spcBef>
              <a:spcAft>
                <a:spcPts val="0"/>
              </a:spcAft>
              <a:buFontTx/>
              <a:buNone/>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3</a:t>
            </a:r>
            <a:r>
              <a:rPr lang="zh-CN" altLang="en-US" sz="1400" b="1" kern="0" dirty="0" smtClean="0">
                <a:solidFill>
                  <a:srgbClr val="1B539D"/>
                </a:solidFill>
                <a:latin typeface="微软雅黑" panose="020B0503020204020204" pitchFamily="34" charset="-122"/>
                <a:ea typeface="微软雅黑" panose="020B0503020204020204" pitchFamily="34" charset="-122"/>
              </a:rPr>
              <a:t>、知识问答</a:t>
            </a:r>
            <a:endParaRPr lang="zh-CN" altLang="en-US" sz="1400" b="1" kern="0" dirty="0">
              <a:solidFill>
                <a:srgbClr val="1B539D"/>
              </a:solidFill>
              <a:latin typeface="微软雅黑" panose="020B0503020204020204" pitchFamily="34" charset="-122"/>
              <a:ea typeface="微软雅黑" panose="020B0503020204020204" pitchFamily="34" charset="-122"/>
            </a:endParaRPr>
          </a:p>
          <a:p>
            <a:pPr eaLnBrk="0" fontAlgn="auto" hangingPunct="0">
              <a:spcBef>
                <a:spcPts val="0"/>
              </a:spcBef>
              <a:spcAft>
                <a:spcPts val="0"/>
              </a:spcAft>
              <a:buFontTx/>
              <a:buNone/>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4</a:t>
            </a:r>
            <a:r>
              <a:rPr lang="zh-CN" altLang="en-US" sz="1400" b="1" kern="0" dirty="0" smtClean="0">
                <a:solidFill>
                  <a:srgbClr val="1B539D"/>
                </a:solidFill>
                <a:latin typeface="微软雅黑" panose="020B0503020204020204" pitchFamily="34" charset="-122"/>
                <a:ea typeface="微软雅黑" panose="020B0503020204020204" pitchFamily="34" charset="-122"/>
              </a:rPr>
              <a:t>、业务知识库</a:t>
            </a:r>
            <a:endParaRPr lang="zh-CN" altLang="en-US" sz="1400" b="1" kern="0" dirty="0">
              <a:solidFill>
                <a:srgbClr val="1B539D"/>
              </a:solidFill>
              <a:latin typeface="微软雅黑" panose="020B0503020204020204" pitchFamily="34" charset="-122"/>
              <a:ea typeface="微软雅黑" panose="020B0503020204020204" pitchFamily="34" charset="-122"/>
            </a:endParaRPr>
          </a:p>
          <a:p>
            <a:pPr eaLnBrk="0" fontAlgn="auto" hangingPunct="0">
              <a:spcBef>
                <a:spcPts val="0"/>
              </a:spcBef>
              <a:spcAft>
                <a:spcPts val="0"/>
              </a:spcAft>
              <a:buFontTx/>
              <a:buNone/>
              <a:defRPr/>
            </a:pPr>
            <a:r>
              <a:rPr lang="en-US" altLang="zh-CN" sz="1400" b="1" kern="0" dirty="0" smtClean="0">
                <a:solidFill>
                  <a:srgbClr val="1B539D"/>
                </a:solidFill>
                <a:latin typeface="微软雅黑" panose="020B0503020204020204" pitchFamily="34" charset="-122"/>
                <a:ea typeface="微软雅黑" panose="020B0503020204020204" pitchFamily="34" charset="-122"/>
              </a:rPr>
              <a:t>5</a:t>
            </a:r>
            <a:r>
              <a:rPr lang="zh-CN" altLang="en-US" sz="1400" b="1" kern="0" dirty="0" smtClean="0">
                <a:solidFill>
                  <a:srgbClr val="1B539D"/>
                </a:solidFill>
                <a:latin typeface="微软雅黑" panose="020B0503020204020204" pitchFamily="34" charset="-122"/>
                <a:ea typeface="微软雅黑" panose="020B0503020204020204" pitchFamily="34" charset="-122"/>
              </a:rPr>
              <a:t>、其他内部资源</a:t>
            </a:r>
            <a:endParaRPr lang="en-US" altLang="zh-CN" sz="1400" b="1" kern="0" dirty="0" smtClean="0">
              <a:solidFill>
                <a:srgbClr val="1B539D"/>
              </a:solidFill>
              <a:latin typeface="微软雅黑" panose="020B0503020204020204" pitchFamily="34" charset="-122"/>
              <a:ea typeface="微软雅黑" panose="020B0503020204020204" pitchFamily="34" charset="-122"/>
            </a:endParaRPr>
          </a:p>
        </p:txBody>
      </p:sp>
      <p:sp>
        <p:nvSpPr>
          <p:cNvPr id="13" name="矩形 12"/>
          <p:cNvSpPr/>
          <p:nvPr/>
        </p:nvSpPr>
        <p:spPr>
          <a:xfrm>
            <a:off x="611560" y="824340"/>
            <a:ext cx="7992888" cy="923330"/>
          </a:xfrm>
          <a:prstGeom prst="rect">
            <a:avLst/>
          </a:prstGeom>
        </p:spPr>
        <p:txBody>
          <a:bodyPr wrap="square">
            <a:spAutoFit/>
          </a:bodyPr>
          <a:lstStyle/>
          <a:p>
            <a:r>
              <a:rPr lang="zh-CN" altLang="en-US" b="1" dirty="0" smtClean="0">
                <a:solidFill>
                  <a:prstClr val="black"/>
                </a:solidFill>
                <a:latin typeface="微软雅黑" pitchFamily="34" charset="-122"/>
                <a:ea typeface="微软雅黑" pitchFamily="34" charset="-122"/>
                <a:sym typeface="Helvetica"/>
              </a:rPr>
              <a:t>       知识发现平台是对</a:t>
            </a:r>
            <a:r>
              <a:rPr lang="zh-CN" altLang="en-US" b="1" dirty="0" smtClean="0">
                <a:solidFill>
                  <a:srgbClr val="0070C0"/>
                </a:solidFill>
                <a:latin typeface="微软雅黑" pitchFamily="34" charset="-122"/>
                <a:ea typeface="微软雅黑" pitchFamily="34" charset="-122"/>
                <a:sym typeface="Helvetica"/>
              </a:rPr>
              <a:t>机构知识仓库</a:t>
            </a:r>
            <a:r>
              <a:rPr lang="zh-CN" altLang="en-US" b="1" dirty="0" smtClean="0">
                <a:solidFill>
                  <a:prstClr val="black"/>
                </a:solidFill>
                <a:latin typeface="微软雅黑" pitchFamily="34" charset="-122"/>
                <a:ea typeface="微软雅黑" pitchFamily="34" charset="-122"/>
                <a:sym typeface="Helvetica"/>
              </a:rPr>
              <a:t>中的</a:t>
            </a:r>
            <a:r>
              <a:rPr lang="zh-CN" altLang="en-US" b="1" dirty="0" smtClean="0">
                <a:solidFill>
                  <a:srgbClr val="FF0000"/>
                </a:solidFill>
                <a:latin typeface="微软雅黑" pitchFamily="34" charset="-122"/>
                <a:ea typeface="微软雅黑" pitchFamily="34" charset="-122"/>
                <a:sym typeface="Helvetica"/>
              </a:rPr>
              <a:t>本地知识</a:t>
            </a:r>
            <a:r>
              <a:rPr lang="zh-CN" altLang="en-US" b="1" dirty="0" smtClean="0">
                <a:solidFill>
                  <a:prstClr val="black"/>
                </a:solidFill>
                <a:latin typeface="微软雅黑" pitchFamily="34" charset="-122"/>
                <a:ea typeface="微软雅黑" pitchFamily="34" charset="-122"/>
                <a:sym typeface="Helvetica"/>
              </a:rPr>
              <a:t>和</a:t>
            </a:r>
            <a:r>
              <a:rPr lang="en-US" altLang="zh-CN" b="1" dirty="0" smtClean="0">
                <a:solidFill>
                  <a:srgbClr val="FF0000"/>
                </a:solidFill>
                <a:latin typeface="微软雅黑" pitchFamily="34" charset="-122"/>
                <a:ea typeface="微软雅黑" pitchFamily="34" charset="-122"/>
                <a:sym typeface="Helvetica"/>
              </a:rPr>
              <a:t>CNKI</a:t>
            </a:r>
            <a:r>
              <a:rPr lang="zh-CN" altLang="en-US" b="1" dirty="0" smtClean="0">
                <a:solidFill>
                  <a:srgbClr val="FF0000"/>
                </a:solidFill>
                <a:latin typeface="微软雅黑" pitchFamily="34" charset="-122"/>
                <a:ea typeface="微软雅黑" pitchFamily="34" charset="-122"/>
                <a:sym typeface="Helvetica"/>
              </a:rPr>
              <a:t>云平台上的知识</a:t>
            </a:r>
            <a:r>
              <a:rPr lang="zh-CN" altLang="en-US" b="1" dirty="0" smtClean="0">
                <a:solidFill>
                  <a:prstClr val="black"/>
                </a:solidFill>
                <a:latin typeface="微软雅黑" pitchFamily="34" charset="-122"/>
                <a:ea typeface="微软雅黑" pitchFamily="34" charset="-122"/>
                <a:sym typeface="Helvetica"/>
              </a:rPr>
              <a:t>统一进行异构检索、统一排序和智能关联，满足机构用户对知识仓库中所有知识的查询、阅读需求。</a:t>
            </a:r>
            <a:endParaRPr lang="en-US" altLang="zh-CN" sz="1400" dirty="0">
              <a:solidFill>
                <a:prstClr val="black"/>
              </a:solidFill>
              <a:latin typeface="微软雅黑" pitchFamily="34" charset="-122"/>
              <a:ea typeface="微软雅黑" pitchFamily="34" charset="-122"/>
              <a:sym typeface="Helvetica"/>
            </a:endParaRPr>
          </a:p>
        </p:txBody>
      </p:sp>
    </p:spTree>
    <p:extLst>
      <p:ext uri="{BB962C8B-B14F-4D97-AF65-F5344CB8AC3E}">
        <p14:creationId xmlns:p14="http://schemas.microsoft.com/office/powerpoint/2010/main" val="3368517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3604" y="150419"/>
            <a:ext cx="434331" cy="4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899592" y="124810"/>
            <a:ext cx="1620957" cy="523220"/>
          </a:xfrm>
          <a:prstGeom prst="rect">
            <a:avLst/>
          </a:prstGeom>
          <a:noFill/>
        </p:spPr>
        <p:txBody>
          <a:bodyPr wrap="none" rtlCol="0">
            <a:spAutoFit/>
          </a:bodyPr>
          <a:lstStyle/>
          <a:p>
            <a:pPr fontAlgn="base">
              <a:spcBef>
                <a:spcPct val="0"/>
              </a:spcBef>
              <a:spcAft>
                <a:spcPct val="0"/>
              </a:spcAft>
            </a:pPr>
            <a:r>
              <a:rPr lang="zh-CN" altLang="en-US" sz="2800" b="1" dirty="0" smtClean="0">
                <a:solidFill>
                  <a:srgbClr val="0070C0"/>
                </a:solidFill>
                <a:latin typeface="微软雅黑"/>
                <a:ea typeface="微软雅黑"/>
                <a:sym typeface="Gill Sans"/>
              </a:rPr>
              <a:t>核心功能</a:t>
            </a:r>
            <a:endParaRPr lang="zh-CN" altLang="en-US" sz="1600" b="1" dirty="0">
              <a:solidFill>
                <a:srgbClr val="0070C0"/>
              </a:solidFill>
              <a:latin typeface="微软雅黑"/>
              <a:ea typeface="微软雅黑"/>
            </a:endParaRPr>
          </a:p>
        </p:txBody>
      </p:sp>
      <p:sp>
        <p:nvSpPr>
          <p:cNvPr id="19" name="MH_Other_1"/>
          <p:cNvSpPr/>
          <p:nvPr>
            <p:custDataLst>
              <p:tags r:id="rId1"/>
            </p:custDataLst>
          </p:nvPr>
        </p:nvSpPr>
        <p:spPr>
          <a:xfrm>
            <a:off x="4808984" y="2906287"/>
            <a:ext cx="1584325" cy="1582737"/>
          </a:xfrm>
          <a:prstGeom prst="donut">
            <a:avLst>
              <a:gd name="adj" fmla="val 2462"/>
            </a:avLst>
          </a:prstGeom>
          <a:solidFill>
            <a:srgbClr val="FF7F41">
              <a:lumMod val="40000"/>
              <a:lumOff val="6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5F5F5F"/>
              </a:solidFill>
              <a:latin typeface="Calibri"/>
              <a:ea typeface="幼圆"/>
            </a:endParaRPr>
          </a:p>
        </p:txBody>
      </p:sp>
      <p:sp>
        <p:nvSpPr>
          <p:cNvPr id="20" name="MH_Other_2"/>
          <p:cNvSpPr/>
          <p:nvPr>
            <p:custDataLst>
              <p:tags r:id="rId2"/>
            </p:custDataLst>
          </p:nvPr>
        </p:nvSpPr>
        <p:spPr>
          <a:xfrm flipH="1">
            <a:off x="5393184" y="4142949"/>
            <a:ext cx="415925" cy="558800"/>
          </a:xfrm>
          <a:custGeom>
            <a:avLst/>
            <a:gdLst>
              <a:gd name="connsiteX0" fmla="*/ 617138 w 617138"/>
              <a:gd name="connsiteY0" fmla="*/ 0 h 829732"/>
              <a:gd name="connsiteX1" fmla="*/ 0 w 617138"/>
              <a:gd name="connsiteY1" fmla="*/ 0 h 829732"/>
              <a:gd name="connsiteX2" fmla="*/ 26030 w 617138"/>
              <a:gd name="connsiteY2" fmla="*/ 60518 h 829732"/>
              <a:gd name="connsiteX3" fmla="*/ 88434 w 617138"/>
              <a:gd name="connsiteY3" fmla="*/ 414866 h 829732"/>
              <a:gd name="connsiteX4" fmla="*/ 26030 w 617138"/>
              <a:gd name="connsiteY4" fmla="*/ 769214 h 829732"/>
              <a:gd name="connsiteX5" fmla="*/ 0 w 617138"/>
              <a:gd name="connsiteY5" fmla="*/ 829732 h 829732"/>
              <a:gd name="connsiteX6" fmla="*/ 617138 w 617138"/>
              <a:gd name="connsiteY6" fmla="*/ 829732 h 829732"/>
              <a:gd name="connsiteX7" fmla="*/ 591109 w 617138"/>
              <a:gd name="connsiteY7" fmla="*/ 769214 h 829732"/>
              <a:gd name="connsiteX8" fmla="*/ 528704 w 617138"/>
              <a:gd name="connsiteY8" fmla="*/ 414866 h 829732"/>
              <a:gd name="connsiteX9" fmla="*/ 591109 w 617138"/>
              <a:gd name="connsiteY9" fmla="*/ 60518 h 82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138" h="829732">
                <a:moveTo>
                  <a:pt x="617138" y="0"/>
                </a:moveTo>
                <a:lnTo>
                  <a:pt x="0" y="0"/>
                </a:lnTo>
                <a:lnTo>
                  <a:pt x="26030" y="60518"/>
                </a:lnTo>
                <a:cubicBezTo>
                  <a:pt x="66820" y="172703"/>
                  <a:pt x="88434" y="292445"/>
                  <a:pt x="88434" y="414866"/>
                </a:cubicBezTo>
                <a:cubicBezTo>
                  <a:pt x="88434" y="537287"/>
                  <a:pt x="66820" y="657029"/>
                  <a:pt x="26030" y="769214"/>
                </a:cubicBezTo>
                <a:lnTo>
                  <a:pt x="0" y="829732"/>
                </a:lnTo>
                <a:lnTo>
                  <a:pt x="617138" y="829732"/>
                </a:lnTo>
                <a:lnTo>
                  <a:pt x="591109" y="769214"/>
                </a:lnTo>
                <a:cubicBezTo>
                  <a:pt x="550319" y="657029"/>
                  <a:pt x="528704" y="537287"/>
                  <a:pt x="528704" y="414866"/>
                </a:cubicBezTo>
                <a:cubicBezTo>
                  <a:pt x="528704" y="292445"/>
                  <a:pt x="550319" y="172703"/>
                  <a:pt x="591109" y="60518"/>
                </a:cubicBezTo>
                <a:close/>
              </a:path>
            </a:pathLst>
          </a:custGeom>
          <a:solidFill>
            <a:srgbClr val="FF7F41">
              <a:lumMod val="40000"/>
              <a:lumOff val="60000"/>
            </a:srgbClr>
          </a:solidFill>
          <a:ln w="12700" cap="flat" cmpd="sng" algn="ctr">
            <a:noFill/>
            <a:prstDash val="solid"/>
            <a:miter lim="800000"/>
          </a:ln>
          <a:effectLst/>
        </p:spPr>
        <p:txBody>
          <a:bodyPr anchor="b"/>
          <a:lstStyle/>
          <a:p>
            <a:pPr algn="ctr" eaLnBrk="1" fontAlgn="auto" hangingPunct="1">
              <a:spcBef>
                <a:spcPts val="0"/>
              </a:spcBef>
              <a:spcAft>
                <a:spcPts val="0"/>
              </a:spcAft>
              <a:defRPr/>
            </a:pPr>
            <a:r>
              <a:rPr lang="en-US" altLang="zh-CN" kern="0" dirty="0" smtClean="0">
                <a:latin typeface="Calibri"/>
                <a:ea typeface="幼圆"/>
              </a:rPr>
              <a:t>D</a:t>
            </a:r>
            <a:endParaRPr lang="zh-CN" altLang="en-US" kern="0" dirty="0">
              <a:latin typeface="Calibri"/>
              <a:ea typeface="幼圆"/>
            </a:endParaRPr>
          </a:p>
        </p:txBody>
      </p:sp>
      <p:sp>
        <p:nvSpPr>
          <p:cNvPr id="21" name="MH_SubTitle_4"/>
          <p:cNvSpPr/>
          <p:nvPr>
            <p:custDataLst>
              <p:tags r:id="rId3"/>
            </p:custDataLst>
          </p:nvPr>
        </p:nvSpPr>
        <p:spPr>
          <a:xfrm>
            <a:off x="4910584" y="3007887"/>
            <a:ext cx="1381125" cy="1379537"/>
          </a:xfrm>
          <a:prstGeom prst="ellipse">
            <a:avLst/>
          </a:prstGeom>
          <a:solidFill>
            <a:srgbClr val="FF874B"/>
          </a:solidFill>
          <a:ln w="12700" cap="flat" cmpd="sng" algn="ctr">
            <a:noFill/>
            <a:prstDash val="solid"/>
            <a:miter lim="800000"/>
          </a:ln>
          <a:effectLst/>
        </p:spPr>
        <p:txBody>
          <a:bodyPr lIns="0" tIns="0" rIns="0" bIns="0" anchor="ctr">
            <a:normAutofit/>
          </a:bodyPr>
          <a:lstStyle/>
          <a:p>
            <a:pPr algn="ctr" eaLnBrk="1" fontAlgn="auto" hangingPunct="1">
              <a:spcBef>
                <a:spcPts val="0"/>
              </a:spcBef>
              <a:spcAft>
                <a:spcPts val="0"/>
              </a:spcAft>
              <a:defRPr/>
            </a:pPr>
            <a:r>
              <a:rPr lang="zh-CN" altLang="en-US" b="1" kern="0" dirty="0" smtClean="0">
                <a:solidFill>
                  <a:srgbClr val="FEFFFF"/>
                </a:solidFill>
                <a:latin typeface="Calibri"/>
                <a:ea typeface="幼圆"/>
              </a:rPr>
              <a:t>学习笔记</a:t>
            </a:r>
            <a:endParaRPr lang="zh-CN" altLang="en-US" b="1" kern="0" dirty="0">
              <a:solidFill>
                <a:srgbClr val="FEFFFF"/>
              </a:solidFill>
              <a:latin typeface="Calibri"/>
              <a:ea typeface="幼圆"/>
            </a:endParaRPr>
          </a:p>
        </p:txBody>
      </p:sp>
      <p:sp>
        <p:nvSpPr>
          <p:cNvPr id="22" name="MH_Other_3"/>
          <p:cNvSpPr/>
          <p:nvPr>
            <p:custDataLst>
              <p:tags r:id="rId4"/>
            </p:custDataLst>
          </p:nvPr>
        </p:nvSpPr>
        <p:spPr>
          <a:xfrm>
            <a:off x="5266184" y="4701749"/>
            <a:ext cx="669925" cy="34925"/>
          </a:xfrm>
          <a:prstGeom prst="rect">
            <a:avLst/>
          </a:prstGeom>
          <a:solidFill>
            <a:srgbClr val="FF7F41"/>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a:ea typeface="幼圆"/>
            </a:endParaRPr>
          </a:p>
        </p:txBody>
      </p:sp>
      <p:sp>
        <p:nvSpPr>
          <p:cNvPr id="23" name="MH_Other_4"/>
          <p:cNvSpPr/>
          <p:nvPr>
            <p:custDataLst>
              <p:tags r:id="rId5"/>
            </p:custDataLst>
          </p:nvPr>
        </p:nvSpPr>
        <p:spPr>
          <a:xfrm>
            <a:off x="611560" y="2961085"/>
            <a:ext cx="1584325" cy="1582738"/>
          </a:xfrm>
          <a:prstGeom prst="donut">
            <a:avLst>
              <a:gd name="adj" fmla="val 2462"/>
            </a:avLst>
          </a:prstGeom>
          <a:solidFill>
            <a:srgbClr val="B0DEF2"/>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5F5F5F"/>
              </a:solidFill>
              <a:latin typeface="Calibri"/>
              <a:ea typeface="幼圆"/>
            </a:endParaRPr>
          </a:p>
        </p:txBody>
      </p:sp>
      <p:sp>
        <p:nvSpPr>
          <p:cNvPr id="24" name="MH_Other_5"/>
          <p:cNvSpPr/>
          <p:nvPr>
            <p:custDataLst>
              <p:tags r:id="rId6"/>
            </p:custDataLst>
          </p:nvPr>
        </p:nvSpPr>
        <p:spPr>
          <a:xfrm flipH="1">
            <a:off x="1195760" y="4197748"/>
            <a:ext cx="415925" cy="558800"/>
          </a:xfrm>
          <a:custGeom>
            <a:avLst/>
            <a:gdLst>
              <a:gd name="connsiteX0" fmla="*/ 617138 w 617138"/>
              <a:gd name="connsiteY0" fmla="*/ 0 h 829732"/>
              <a:gd name="connsiteX1" fmla="*/ 0 w 617138"/>
              <a:gd name="connsiteY1" fmla="*/ 0 h 829732"/>
              <a:gd name="connsiteX2" fmla="*/ 26030 w 617138"/>
              <a:gd name="connsiteY2" fmla="*/ 60518 h 829732"/>
              <a:gd name="connsiteX3" fmla="*/ 88434 w 617138"/>
              <a:gd name="connsiteY3" fmla="*/ 414866 h 829732"/>
              <a:gd name="connsiteX4" fmla="*/ 26030 w 617138"/>
              <a:gd name="connsiteY4" fmla="*/ 769214 h 829732"/>
              <a:gd name="connsiteX5" fmla="*/ 0 w 617138"/>
              <a:gd name="connsiteY5" fmla="*/ 829732 h 829732"/>
              <a:gd name="connsiteX6" fmla="*/ 617138 w 617138"/>
              <a:gd name="connsiteY6" fmla="*/ 829732 h 829732"/>
              <a:gd name="connsiteX7" fmla="*/ 591109 w 617138"/>
              <a:gd name="connsiteY7" fmla="*/ 769214 h 829732"/>
              <a:gd name="connsiteX8" fmla="*/ 528704 w 617138"/>
              <a:gd name="connsiteY8" fmla="*/ 414866 h 829732"/>
              <a:gd name="connsiteX9" fmla="*/ 591109 w 617138"/>
              <a:gd name="connsiteY9" fmla="*/ 60518 h 82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138" h="829732">
                <a:moveTo>
                  <a:pt x="617138" y="0"/>
                </a:moveTo>
                <a:lnTo>
                  <a:pt x="0" y="0"/>
                </a:lnTo>
                <a:lnTo>
                  <a:pt x="26030" y="60518"/>
                </a:lnTo>
                <a:cubicBezTo>
                  <a:pt x="66820" y="172703"/>
                  <a:pt x="88434" y="292445"/>
                  <a:pt x="88434" y="414866"/>
                </a:cubicBezTo>
                <a:cubicBezTo>
                  <a:pt x="88434" y="537287"/>
                  <a:pt x="66820" y="657029"/>
                  <a:pt x="26030" y="769214"/>
                </a:cubicBezTo>
                <a:lnTo>
                  <a:pt x="0" y="829732"/>
                </a:lnTo>
                <a:lnTo>
                  <a:pt x="617138" y="829732"/>
                </a:lnTo>
                <a:lnTo>
                  <a:pt x="591109" y="769214"/>
                </a:lnTo>
                <a:cubicBezTo>
                  <a:pt x="550319" y="657029"/>
                  <a:pt x="528704" y="537287"/>
                  <a:pt x="528704" y="414866"/>
                </a:cubicBezTo>
                <a:cubicBezTo>
                  <a:pt x="528704" y="292445"/>
                  <a:pt x="550319" y="172703"/>
                  <a:pt x="591109" y="60518"/>
                </a:cubicBezTo>
                <a:close/>
              </a:path>
            </a:pathLst>
          </a:custGeom>
          <a:solidFill>
            <a:srgbClr val="C9E9F7"/>
          </a:solidFill>
          <a:ln w="12700" cap="flat" cmpd="sng" algn="ctr">
            <a:noFill/>
            <a:prstDash val="solid"/>
            <a:miter lim="800000"/>
          </a:ln>
          <a:effectLst/>
        </p:spPr>
        <p:txBody>
          <a:bodyPr anchor="b"/>
          <a:lstStyle/>
          <a:p>
            <a:pPr algn="ctr" eaLnBrk="1" fontAlgn="auto" hangingPunct="1">
              <a:spcBef>
                <a:spcPts val="0"/>
              </a:spcBef>
              <a:spcAft>
                <a:spcPts val="0"/>
              </a:spcAft>
              <a:defRPr/>
            </a:pPr>
            <a:r>
              <a:rPr lang="en-US" altLang="zh-CN" kern="0" dirty="0">
                <a:latin typeface="Calibri"/>
                <a:ea typeface="幼圆"/>
              </a:rPr>
              <a:t>C</a:t>
            </a:r>
            <a:endParaRPr lang="zh-CN" altLang="en-US" kern="0" dirty="0">
              <a:latin typeface="Calibri"/>
              <a:ea typeface="幼圆"/>
            </a:endParaRPr>
          </a:p>
        </p:txBody>
      </p:sp>
      <p:sp>
        <p:nvSpPr>
          <p:cNvPr id="25" name="MH_SubTitle_5"/>
          <p:cNvSpPr/>
          <p:nvPr>
            <p:custDataLst>
              <p:tags r:id="rId7"/>
            </p:custDataLst>
          </p:nvPr>
        </p:nvSpPr>
        <p:spPr>
          <a:xfrm>
            <a:off x="713160" y="3062685"/>
            <a:ext cx="1381125" cy="1379538"/>
          </a:xfrm>
          <a:prstGeom prst="ellipse">
            <a:avLst/>
          </a:prstGeom>
          <a:solidFill>
            <a:srgbClr val="69C1E9"/>
          </a:solidFill>
          <a:ln w="12700" cap="flat" cmpd="sng" algn="ctr">
            <a:noFill/>
            <a:prstDash val="solid"/>
            <a:miter lim="800000"/>
          </a:ln>
          <a:effectLst/>
        </p:spPr>
        <p:txBody>
          <a:bodyPr lIns="0" tIns="0" rIns="0" bIns="0" anchor="ctr">
            <a:normAutofit/>
          </a:bodyPr>
          <a:lstStyle/>
          <a:p>
            <a:pPr algn="ctr" eaLnBrk="1" fontAlgn="auto" hangingPunct="1">
              <a:spcBef>
                <a:spcPts val="0"/>
              </a:spcBef>
              <a:spcAft>
                <a:spcPts val="0"/>
              </a:spcAft>
              <a:defRPr/>
            </a:pPr>
            <a:r>
              <a:rPr lang="zh-CN" altLang="en-US" b="1" kern="0" dirty="0" smtClean="0">
                <a:solidFill>
                  <a:srgbClr val="FEFFFF"/>
                </a:solidFill>
                <a:latin typeface="Calibri"/>
                <a:ea typeface="幼圆"/>
              </a:rPr>
              <a:t>知识阅读</a:t>
            </a:r>
            <a:endParaRPr lang="zh-CN" altLang="en-US" b="1" kern="0" dirty="0">
              <a:solidFill>
                <a:srgbClr val="FEFFFF"/>
              </a:solidFill>
              <a:latin typeface="Calibri"/>
              <a:ea typeface="幼圆"/>
            </a:endParaRPr>
          </a:p>
        </p:txBody>
      </p:sp>
      <p:sp>
        <p:nvSpPr>
          <p:cNvPr id="26" name="MH_Other_6"/>
          <p:cNvSpPr/>
          <p:nvPr>
            <p:custDataLst>
              <p:tags r:id="rId8"/>
            </p:custDataLst>
          </p:nvPr>
        </p:nvSpPr>
        <p:spPr>
          <a:xfrm>
            <a:off x="1068760" y="4756548"/>
            <a:ext cx="669925" cy="34925"/>
          </a:xfrm>
          <a:prstGeom prst="rect">
            <a:avLst/>
          </a:prstGeom>
          <a:solidFill>
            <a:srgbClr val="21A3DD"/>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a:ea typeface="幼圆"/>
            </a:endParaRPr>
          </a:p>
        </p:txBody>
      </p:sp>
      <p:sp>
        <p:nvSpPr>
          <p:cNvPr id="27" name="MH_Other_7"/>
          <p:cNvSpPr/>
          <p:nvPr>
            <p:custDataLst>
              <p:tags r:id="rId9"/>
            </p:custDataLst>
          </p:nvPr>
        </p:nvSpPr>
        <p:spPr>
          <a:xfrm>
            <a:off x="4808984" y="846584"/>
            <a:ext cx="1584325" cy="1582737"/>
          </a:xfrm>
          <a:prstGeom prst="donut">
            <a:avLst>
              <a:gd name="adj" fmla="val 2462"/>
            </a:avLst>
          </a:prstGeom>
          <a:solidFill>
            <a:srgbClr val="40D096">
              <a:lumMod val="40000"/>
              <a:lumOff val="6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5F5F5F"/>
              </a:solidFill>
              <a:latin typeface="Calibri"/>
              <a:ea typeface="幼圆"/>
            </a:endParaRPr>
          </a:p>
        </p:txBody>
      </p:sp>
      <p:sp>
        <p:nvSpPr>
          <p:cNvPr id="28" name="MH_Other_8"/>
          <p:cNvSpPr/>
          <p:nvPr>
            <p:custDataLst>
              <p:tags r:id="rId10"/>
            </p:custDataLst>
          </p:nvPr>
        </p:nvSpPr>
        <p:spPr>
          <a:xfrm flipH="1">
            <a:off x="5393184" y="2081659"/>
            <a:ext cx="415925" cy="558800"/>
          </a:xfrm>
          <a:custGeom>
            <a:avLst/>
            <a:gdLst>
              <a:gd name="connsiteX0" fmla="*/ 617138 w 617138"/>
              <a:gd name="connsiteY0" fmla="*/ 0 h 829732"/>
              <a:gd name="connsiteX1" fmla="*/ 0 w 617138"/>
              <a:gd name="connsiteY1" fmla="*/ 0 h 829732"/>
              <a:gd name="connsiteX2" fmla="*/ 26030 w 617138"/>
              <a:gd name="connsiteY2" fmla="*/ 60518 h 829732"/>
              <a:gd name="connsiteX3" fmla="*/ 88434 w 617138"/>
              <a:gd name="connsiteY3" fmla="*/ 414866 h 829732"/>
              <a:gd name="connsiteX4" fmla="*/ 26030 w 617138"/>
              <a:gd name="connsiteY4" fmla="*/ 769214 h 829732"/>
              <a:gd name="connsiteX5" fmla="*/ 0 w 617138"/>
              <a:gd name="connsiteY5" fmla="*/ 829732 h 829732"/>
              <a:gd name="connsiteX6" fmla="*/ 617138 w 617138"/>
              <a:gd name="connsiteY6" fmla="*/ 829732 h 829732"/>
              <a:gd name="connsiteX7" fmla="*/ 591109 w 617138"/>
              <a:gd name="connsiteY7" fmla="*/ 769214 h 829732"/>
              <a:gd name="connsiteX8" fmla="*/ 528704 w 617138"/>
              <a:gd name="connsiteY8" fmla="*/ 414866 h 829732"/>
              <a:gd name="connsiteX9" fmla="*/ 591109 w 617138"/>
              <a:gd name="connsiteY9" fmla="*/ 60518 h 82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138" h="829732">
                <a:moveTo>
                  <a:pt x="617138" y="0"/>
                </a:moveTo>
                <a:lnTo>
                  <a:pt x="0" y="0"/>
                </a:lnTo>
                <a:lnTo>
                  <a:pt x="26030" y="60518"/>
                </a:lnTo>
                <a:cubicBezTo>
                  <a:pt x="66820" y="172703"/>
                  <a:pt x="88434" y="292445"/>
                  <a:pt x="88434" y="414866"/>
                </a:cubicBezTo>
                <a:cubicBezTo>
                  <a:pt x="88434" y="537287"/>
                  <a:pt x="66820" y="657029"/>
                  <a:pt x="26030" y="769214"/>
                </a:cubicBezTo>
                <a:lnTo>
                  <a:pt x="0" y="829732"/>
                </a:lnTo>
                <a:lnTo>
                  <a:pt x="617138" y="829732"/>
                </a:lnTo>
                <a:lnTo>
                  <a:pt x="591109" y="769214"/>
                </a:lnTo>
                <a:cubicBezTo>
                  <a:pt x="550319" y="657029"/>
                  <a:pt x="528704" y="537287"/>
                  <a:pt x="528704" y="414866"/>
                </a:cubicBezTo>
                <a:cubicBezTo>
                  <a:pt x="528704" y="292445"/>
                  <a:pt x="550319" y="172703"/>
                  <a:pt x="591109" y="60518"/>
                </a:cubicBezTo>
                <a:close/>
              </a:path>
            </a:pathLst>
          </a:custGeom>
          <a:solidFill>
            <a:srgbClr val="40D096">
              <a:lumMod val="40000"/>
              <a:lumOff val="60000"/>
            </a:srgbClr>
          </a:solidFill>
          <a:ln w="12700" cap="flat" cmpd="sng" algn="ctr">
            <a:noFill/>
            <a:prstDash val="solid"/>
            <a:miter lim="800000"/>
          </a:ln>
          <a:effectLst/>
        </p:spPr>
        <p:txBody>
          <a:bodyPr anchor="b"/>
          <a:lstStyle/>
          <a:p>
            <a:pPr algn="ctr" eaLnBrk="1" fontAlgn="auto" hangingPunct="1">
              <a:spcBef>
                <a:spcPts val="0"/>
              </a:spcBef>
              <a:spcAft>
                <a:spcPts val="0"/>
              </a:spcAft>
              <a:defRPr/>
            </a:pPr>
            <a:r>
              <a:rPr lang="en-US" altLang="zh-CN" kern="0" dirty="0">
                <a:latin typeface="Calibri"/>
                <a:ea typeface="幼圆"/>
              </a:rPr>
              <a:t>B</a:t>
            </a:r>
            <a:endParaRPr lang="zh-CN" altLang="en-US" kern="0" dirty="0">
              <a:latin typeface="Calibri"/>
              <a:ea typeface="幼圆"/>
            </a:endParaRPr>
          </a:p>
        </p:txBody>
      </p:sp>
      <p:sp>
        <p:nvSpPr>
          <p:cNvPr id="29" name="MH_SubTitle_3"/>
          <p:cNvSpPr/>
          <p:nvPr>
            <p:custDataLst>
              <p:tags r:id="rId11"/>
            </p:custDataLst>
          </p:nvPr>
        </p:nvSpPr>
        <p:spPr>
          <a:xfrm>
            <a:off x="4910584" y="948184"/>
            <a:ext cx="1381125" cy="1379537"/>
          </a:xfrm>
          <a:prstGeom prst="ellipse">
            <a:avLst/>
          </a:prstGeom>
          <a:solidFill>
            <a:srgbClr val="40D096"/>
          </a:solidFill>
          <a:ln w="12700" cap="flat" cmpd="sng" algn="ctr">
            <a:noFill/>
            <a:prstDash val="solid"/>
            <a:miter lim="800000"/>
          </a:ln>
          <a:effectLst/>
        </p:spPr>
        <p:txBody>
          <a:bodyPr lIns="0" tIns="0" rIns="0" bIns="0" anchor="ctr">
            <a:normAutofit/>
          </a:bodyPr>
          <a:lstStyle/>
          <a:p>
            <a:pPr algn="ctr" eaLnBrk="1" fontAlgn="auto" hangingPunct="1">
              <a:spcBef>
                <a:spcPts val="0"/>
              </a:spcBef>
              <a:spcAft>
                <a:spcPts val="0"/>
              </a:spcAft>
              <a:defRPr/>
            </a:pPr>
            <a:r>
              <a:rPr lang="zh-CN" altLang="en-US" b="1" kern="0" dirty="0" smtClean="0">
                <a:solidFill>
                  <a:srgbClr val="FEFFFF"/>
                </a:solidFill>
                <a:latin typeface="Calibri"/>
                <a:ea typeface="幼圆"/>
              </a:rPr>
              <a:t>智能关联</a:t>
            </a:r>
            <a:endParaRPr lang="zh-CN" altLang="en-US" b="1" kern="0" dirty="0">
              <a:solidFill>
                <a:srgbClr val="FEFFFF"/>
              </a:solidFill>
              <a:latin typeface="Calibri"/>
              <a:ea typeface="幼圆"/>
            </a:endParaRPr>
          </a:p>
        </p:txBody>
      </p:sp>
      <p:sp>
        <p:nvSpPr>
          <p:cNvPr id="30" name="MH_Other_9"/>
          <p:cNvSpPr/>
          <p:nvPr>
            <p:custDataLst>
              <p:tags r:id="rId12"/>
            </p:custDataLst>
          </p:nvPr>
        </p:nvSpPr>
        <p:spPr>
          <a:xfrm>
            <a:off x="5266184" y="2640459"/>
            <a:ext cx="669925" cy="36512"/>
          </a:xfrm>
          <a:prstGeom prst="rect">
            <a:avLst/>
          </a:prstGeom>
          <a:solidFill>
            <a:srgbClr val="40D096"/>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a:ea typeface="幼圆"/>
            </a:endParaRPr>
          </a:p>
        </p:txBody>
      </p:sp>
      <p:sp>
        <p:nvSpPr>
          <p:cNvPr id="31" name="MH_Other_10"/>
          <p:cNvSpPr/>
          <p:nvPr>
            <p:custDataLst>
              <p:tags r:id="rId13"/>
            </p:custDataLst>
          </p:nvPr>
        </p:nvSpPr>
        <p:spPr>
          <a:xfrm>
            <a:off x="611561" y="846584"/>
            <a:ext cx="1584325" cy="1582737"/>
          </a:xfrm>
          <a:prstGeom prst="donut">
            <a:avLst>
              <a:gd name="adj" fmla="val 2462"/>
            </a:avLst>
          </a:prstGeom>
          <a:solidFill>
            <a:srgbClr val="2CBEBB">
              <a:lumMod val="40000"/>
              <a:lumOff val="6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5F5F5F"/>
              </a:solidFill>
              <a:latin typeface="Calibri"/>
              <a:ea typeface="幼圆"/>
            </a:endParaRPr>
          </a:p>
        </p:txBody>
      </p:sp>
      <p:sp>
        <p:nvSpPr>
          <p:cNvPr id="32" name="MH_Other_11"/>
          <p:cNvSpPr/>
          <p:nvPr>
            <p:custDataLst>
              <p:tags r:id="rId14"/>
            </p:custDataLst>
          </p:nvPr>
        </p:nvSpPr>
        <p:spPr>
          <a:xfrm flipH="1">
            <a:off x="1195761" y="2081659"/>
            <a:ext cx="415925" cy="558800"/>
          </a:xfrm>
          <a:custGeom>
            <a:avLst/>
            <a:gdLst>
              <a:gd name="connsiteX0" fmla="*/ 617138 w 617138"/>
              <a:gd name="connsiteY0" fmla="*/ 0 h 829732"/>
              <a:gd name="connsiteX1" fmla="*/ 0 w 617138"/>
              <a:gd name="connsiteY1" fmla="*/ 0 h 829732"/>
              <a:gd name="connsiteX2" fmla="*/ 26030 w 617138"/>
              <a:gd name="connsiteY2" fmla="*/ 60518 h 829732"/>
              <a:gd name="connsiteX3" fmla="*/ 88434 w 617138"/>
              <a:gd name="connsiteY3" fmla="*/ 414866 h 829732"/>
              <a:gd name="connsiteX4" fmla="*/ 26030 w 617138"/>
              <a:gd name="connsiteY4" fmla="*/ 769214 h 829732"/>
              <a:gd name="connsiteX5" fmla="*/ 0 w 617138"/>
              <a:gd name="connsiteY5" fmla="*/ 829732 h 829732"/>
              <a:gd name="connsiteX6" fmla="*/ 617138 w 617138"/>
              <a:gd name="connsiteY6" fmla="*/ 829732 h 829732"/>
              <a:gd name="connsiteX7" fmla="*/ 591109 w 617138"/>
              <a:gd name="connsiteY7" fmla="*/ 769214 h 829732"/>
              <a:gd name="connsiteX8" fmla="*/ 528704 w 617138"/>
              <a:gd name="connsiteY8" fmla="*/ 414866 h 829732"/>
              <a:gd name="connsiteX9" fmla="*/ 591109 w 617138"/>
              <a:gd name="connsiteY9" fmla="*/ 60518 h 82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138" h="829732">
                <a:moveTo>
                  <a:pt x="617138" y="0"/>
                </a:moveTo>
                <a:lnTo>
                  <a:pt x="0" y="0"/>
                </a:lnTo>
                <a:lnTo>
                  <a:pt x="26030" y="60518"/>
                </a:lnTo>
                <a:cubicBezTo>
                  <a:pt x="66820" y="172703"/>
                  <a:pt x="88434" y="292445"/>
                  <a:pt x="88434" y="414866"/>
                </a:cubicBezTo>
                <a:cubicBezTo>
                  <a:pt x="88434" y="537287"/>
                  <a:pt x="66820" y="657029"/>
                  <a:pt x="26030" y="769214"/>
                </a:cubicBezTo>
                <a:lnTo>
                  <a:pt x="0" y="829732"/>
                </a:lnTo>
                <a:lnTo>
                  <a:pt x="617138" y="829732"/>
                </a:lnTo>
                <a:lnTo>
                  <a:pt x="591109" y="769214"/>
                </a:lnTo>
                <a:cubicBezTo>
                  <a:pt x="550319" y="657029"/>
                  <a:pt x="528704" y="537287"/>
                  <a:pt x="528704" y="414866"/>
                </a:cubicBezTo>
                <a:cubicBezTo>
                  <a:pt x="528704" y="292445"/>
                  <a:pt x="550319" y="172703"/>
                  <a:pt x="591109" y="60518"/>
                </a:cubicBezTo>
                <a:close/>
              </a:path>
            </a:pathLst>
          </a:custGeom>
          <a:solidFill>
            <a:srgbClr val="2CBEBB">
              <a:lumMod val="40000"/>
              <a:lumOff val="60000"/>
            </a:srgbClr>
          </a:solidFill>
          <a:ln w="12700" cap="flat" cmpd="sng" algn="ctr">
            <a:noFill/>
            <a:prstDash val="solid"/>
            <a:miter lim="800000"/>
          </a:ln>
          <a:effectLst/>
        </p:spPr>
        <p:txBody>
          <a:bodyPr anchor="b"/>
          <a:lstStyle/>
          <a:p>
            <a:pPr algn="ctr" eaLnBrk="1" fontAlgn="auto" hangingPunct="1">
              <a:spcBef>
                <a:spcPts val="0"/>
              </a:spcBef>
              <a:spcAft>
                <a:spcPts val="0"/>
              </a:spcAft>
              <a:defRPr/>
            </a:pPr>
            <a:r>
              <a:rPr lang="en-US" altLang="zh-CN" kern="0" dirty="0">
                <a:latin typeface="Calibri"/>
                <a:ea typeface="幼圆"/>
              </a:rPr>
              <a:t>A</a:t>
            </a:r>
            <a:endParaRPr lang="zh-CN" altLang="en-US" kern="0" dirty="0">
              <a:latin typeface="Calibri"/>
              <a:ea typeface="幼圆"/>
            </a:endParaRPr>
          </a:p>
        </p:txBody>
      </p:sp>
      <p:sp>
        <p:nvSpPr>
          <p:cNvPr id="33" name="MH_SubTitle_1"/>
          <p:cNvSpPr/>
          <p:nvPr>
            <p:custDataLst>
              <p:tags r:id="rId15"/>
            </p:custDataLst>
          </p:nvPr>
        </p:nvSpPr>
        <p:spPr>
          <a:xfrm>
            <a:off x="713161" y="948184"/>
            <a:ext cx="1381125" cy="1379537"/>
          </a:xfrm>
          <a:prstGeom prst="ellipse">
            <a:avLst/>
          </a:prstGeom>
          <a:solidFill>
            <a:srgbClr val="2CBEBB"/>
          </a:solidFill>
          <a:ln w="12700" cap="flat" cmpd="sng" algn="ctr">
            <a:noFill/>
            <a:prstDash val="solid"/>
            <a:miter lim="800000"/>
          </a:ln>
          <a:effectLst/>
        </p:spPr>
        <p:txBody>
          <a:bodyPr lIns="0" tIns="0" rIns="0" bIns="0" anchor="ctr">
            <a:normAutofit/>
          </a:bodyPr>
          <a:lstStyle/>
          <a:p>
            <a:pPr algn="ctr" eaLnBrk="1" fontAlgn="auto" hangingPunct="1">
              <a:spcBef>
                <a:spcPts val="0"/>
              </a:spcBef>
              <a:spcAft>
                <a:spcPts val="0"/>
              </a:spcAft>
              <a:defRPr/>
            </a:pPr>
            <a:r>
              <a:rPr lang="zh-CN" altLang="en-US" b="1" kern="0" dirty="0" smtClean="0">
                <a:solidFill>
                  <a:srgbClr val="FEFFFF"/>
                </a:solidFill>
                <a:latin typeface="Calibri"/>
                <a:ea typeface="幼圆"/>
              </a:rPr>
              <a:t>知识检索</a:t>
            </a:r>
            <a:endParaRPr lang="zh-CN" altLang="en-US" b="1" kern="0" dirty="0">
              <a:solidFill>
                <a:srgbClr val="FEFFFF"/>
              </a:solidFill>
              <a:latin typeface="Calibri"/>
              <a:ea typeface="幼圆"/>
            </a:endParaRPr>
          </a:p>
        </p:txBody>
      </p:sp>
      <p:sp>
        <p:nvSpPr>
          <p:cNvPr id="34" name="MH_Other_12"/>
          <p:cNvSpPr/>
          <p:nvPr>
            <p:custDataLst>
              <p:tags r:id="rId16"/>
            </p:custDataLst>
          </p:nvPr>
        </p:nvSpPr>
        <p:spPr>
          <a:xfrm>
            <a:off x="1068761" y="2640459"/>
            <a:ext cx="669925" cy="36512"/>
          </a:xfrm>
          <a:prstGeom prst="rect">
            <a:avLst/>
          </a:prstGeom>
          <a:solidFill>
            <a:srgbClr val="2CBEBB"/>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kern="0">
              <a:solidFill>
                <a:srgbClr val="FFFFFF"/>
              </a:solidFill>
              <a:latin typeface="Calibri"/>
              <a:ea typeface="幼圆"/>
            </a:endParaRPr>
          </a:p>
        </p:txBody>
      </p:sp>
      <p:sp>
        <p:nvSpPr>
          <p:cNvPr id="39" name="KSO_GI1"/>
          <p:cNvSpPr/>
          <p:nvPr/>
        </p:nvSpPr>
        <p:spPr bwMode="auto">
          <a:xfrm>
            <a:off x="2295998" y="1031576"/>
            <a:ext cx="2203152" cy="1468165"/>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提供统一检索、单库检索、组合检索、精确检索、模糊检索、同音检索、相似检索、相关检索等功能，并能对检索结果按相关度、时间、权重等排序</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40" name="KSO_GI1"/>
          <p:cNvSpPr/>
          <p:nvPr/>
        </p:nvSpPr>
        <p:spPr bwMode="auto">
          <a:xfrm>
            <a:off x="6444208" y="961156"/>
            <a:ext cx="2203152" cy="1468165"/>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通过多维度的关联关系包括内容相似、主题相关、隶属关系、引用关系、上下位关系等在各类资源之间建立知识网络，并根据知识体系形成知识图谱</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41" name="KSO_GI1"/>
          <p:cNvSpPr/>
          <p:nvPr/>
        </p:nvSpPr>
        <p:spPr bwMode="auto">
          <a:xfrm>
            <a:off x="2295998" y="3062685"/>
            <a:ext cx="2203152" cy="1468165"/>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对各类资源提供不同的阅读浏览方式，包括在线阅读、在线视听、在线预览等，支持供碎片化阅读、放大缩小、内容查找、流媒体播放</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42" name="KSO_GI1"/>
          <p:cNvSpPr/>
          <p:nvPr/>
        </p:nvSpPr>
        <p:spPr bwMode="auto">
          <a:xfrm>
            <a:off x="6444208" y="2992265"/>
            <a:ext cx="2203152" cy="1468165"/>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在阅读和学习过程中随时记录笔记，可保存为私有或者与别人共享</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1549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483835" y="123478"/>
            <a:ext cx="300804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en-US" altLang="zh-CN" sz="2400" b="1" kern="0" dirty="0" smtClean="0">
                <a:solidFill>
                  <a:srgbClr val="1B539D"/>
                </a:solidFill>
                <a:latin typeface="微软雅黑" panose="020B0503020204020204" pitchFamily="34" charset="-122"/>
                <a:ea typeface="微软雅黑" panose="020B0503020204020204" pitchFamily="34" charset="-122"/>
              </a:rPr>
              <a:t>5</a:t>
            </a:r>
            <a:r>
              <a:rPr lang="zh-CN" altLang="en-US" sz="2400" b="1" kern="0" dirty="0" smtClean="0">
                <a:solidFill>
                  <a:srgbClr val="1B539D"/>
                </a:solidFill>
                <a:latin typeface="微软雅黑" panose="020B0503020204020204" pitchFamily="34" charset="-122"/>
                <a:ea typeface="微软雅黑" panose="020B0503020204020204" pitchFamily="34" charset="-122"/>
              </a:rPr>
              <a:t>、协同创新平台</a:t>
            </a:r>
          </a:p>
        </p:txBody>
      </p:sp>
      <p:cxnSp>
        <p:nvCxnSpPr>
          <p:cNvPr id="5" name="直接连接符 4"/>
          <p:cNvCxnSpPr/>
          <p:nvPr/>
        </p:nvCxnSpPr>
        <p:spPr>
          <a:xfrm>
            <a:off x="179512" y="627534"/>
            <a:ext cx="3456384" cy="0"/>
          </a:xfrm>
          <a:prstGeom prst="line">
            <a:avLst/>
          </a:prstGeom>
        </p:spPr>
        <p:style>
          <a:lnRef idx="1">
            <a:schemeClr val="accent4"/>
          </a:lnRef>
          <a:fillRef idx="0">
            <a:schemeClr val="accent4"/>
          </a:fillRef>
          <a:effectRef idx="0">
            <a:schemeClr val="accent4"/>
          </a:effectRef>
          <a:fontRef idx="minor">
            <a:schemeClr val="tx1"/>
          </a:fontRef>
        </p:style>
      </p:cxnSp>
      <p:sp>
        <p:nvSpPr>
          <p:cNvPr id="6" name="矩形 5"/>
          <p:cNvSpPr/>
          <p:nvPr/>
        </p:nvSpPr>
        <p:spPr>
          <a:xfrm>
            <a:off x="542654" y="771550"/>
            <a:ext cx="7992888" cy="1231106"/>
          </a:xfrm>
          <a:prstGeom prst="rect">
            <a:avLst/>
          </a:prstGeom>
        </p:spPr>
        <p:txBody>
          <a:bodyPr wrap="square">
            <a:spAutoFit/>
          </a:bodyPr>
          <a:lstStyle/>
          <a:p>
            <a:r>
              <a:rPr lang="zh-CN" altLang="en-US" b="1" dirty="0" smtClean="0">
                <a:solidFill>
                  <a:prstClr val="black"/>
                </a:solidFill>
                <a:latin typeface="微软雅黑" pitchFamily="34" charset="-122"/>
                <a:ea typeface="微软雅黑" pitchFamily="34" charset="-122"/>
                <a:sym typeface="Helvetica"/>
              </a:rPr>
              <a:t>       </a:t>
            </a:r>
            <a:r>
              <a:rPr lang="zh-CN" altLang="en-US" b="1" kern="0" dirty="0">
                <a:solidFill>
                  <a:srgbClr val="1B539D"/>
                </a:solidFill>
                <a:latin typeface="微软雅黑" panose="020B0503020204020204" pitchFamily="34" charset="-122"/>
                <a:ea typeface="微软雅黑" panose="020B0503020204020204" pitchFamily="34" charset="-122"/>
                <a:sym typeface="Helvetica"/>
              </a:rPr>
              <a:t>主要是面向研究人员、工程技术人员以及管理人员进行学术研究、技术革新、产品发明、决策支持等的协同研究和创新平台，以课题管理的形式</a:t>
            </a:r>
            <a:r>
              <a:rPr lang="zh-CN" altLang="en-US" b="1" kern="0" dirty="0">
                <a:solidFill>
                  <a:srgbClr val="FF0000"/>
                </a:solidFill>
                <a:latin typeface="微软雅黑" panose="020B0503020204020204" pitchFamily="34" charset="-122"/>
                <a:ea typeface="微软雅黑" panose="020B0503020204020204" pitchFamily="34" charset="-122"/>
                <a:sym typeface="Helvetica"/>
              </a:rPr>
              <a:t>对研究和创新过程进行管理</a:t>
            </a:r>
            <a:r>
              <a:rPr lang="zh-CN" altLang="en-US" b="1" kern="0" dirty="0">
                <a:solidFill>
                  <a:srgbClr val="1B539D"/>
                </a:solidFill>
                <a:latin typeface="微软雅黑" panose="020B0503020204020204" pitchFamily="34" charset="-122"/>
                <a:ea typeface="微软雅黑" panose="020B0503020204020204" pitchFamily="34" charset="-122"/>
                <a:sym typeface="Helvetica"/>
              </a:rPr>
              <a:t>，综合应用各种显性知识并挖掘研究团队的隐性知识，提供规范化、程序化的流程</a:t>
            </a:r>
            <a:r>
              <a:rPr lang="zh-CN" altLang="en-US" b="1" kern="0" dirty="0" smtClean="0">
                <a:solidFill>
                  <a:srgbClr val="1B539D"/>
                </a:solidFill>
                <a:latin typeface="微软雅黑" panose="020B0503020204020204" pitchFamily="34" charset="-122"/>
                <a:ea typeface="微软雅黑" panose="020B0503020204020204" pitchFamily="34" charset="-122"/>
                <a:sym typeface="Helvetica"/>
              </a:rPr>
              <a:t>，</a:t>
            </a:r>
            <a:r>
              <a:rPr lang="zh-CN" altLang="en-US" b="1" kern="0" dirty="0">
                <a:solidFill>
                  <a:srgbClr val="1B539D"/>
                </a:solidFill>
                <a:latin typeface="微软雅黑" panose="020B0503020204020204" pitchFamily="34" charset="-122"/>
                <a:ea typeface="微软雅黑" panose="020B0503020204020204" pitchFamily="34" charset="-122"/>
                <a:sym typeface="Helvetica"/>
              </a:rPr>
              <a:t>帮助</a:t>
            </a:r>
            <a:r>
              <a:rPr lang="zh-CN" altLang="en-US" b="1" kern="0" dirty="0" smtClean="0">
                <a:solidFill>
                  <a:srgbClr val="1B539D"/>
                </a:solidFill>
                <a:latin typeface="微软雅黑" panose="020B0503020204020204" pitchFamily="34" charset="-122"/>
                <a:ea typeface="微软雅黑" panose="020B0503020204020204" pitchFamily="34" charset="-122"/>
                <a:sym typeface="Helvetica"/>
              </a:rPr>
              <a:t>研究团队完成科学研究</a:t>
            </a:r>
            <a:r>
              <a:rPr lang="zh-CN" altLang="en-US" b="1" kern="0" dirty="0">
                <a:solidFill>
                  <a:srgbClr val="1B539D"/>
                </a:solidFill>
                <a:latin typeface="微软雅黑" panose="020B0503020204020204" pitchFamily="34" charset="-122"/>
                <a:ea typeface="微软雅黑" panose="020B0503020204020204" pitchFamily="34" charset="-122"/>
                <a:sym typeface="Helvetica"/>
              </a:rPr>
              <a:t>和创新。</a:t>
            </a:r>
            <a:endParaRPr lang="en-US" altLang="zh-CN" b="1" kern="0" dirty="0">
              <a:solidFill>
                <a:srgbClr val="1B539D"/>
              </a:solidFill>
              <a:latin typeface="微软雅黑" panose="020B0503020204020204" pitchFamily="34" charset="-122"/>
              <a:ea typeface="微软雅黑" panose="020B0503020204020204" pitchFamily="34" charset="-122"/>
              <a:sym typeface="Helvetica"/>
            </a:endParaRPr>
          </a:p>
        </p:txBody>
      </p:sp>
      <p:grpSp>
        <p:nvGrpSpPr>
          <p:cNvPr id="12" name="组合 11"/>
          <p:cNvGrpSpPr/>
          <p:nvPr/>
        </p:nvGrpSpPr>
        <p:grpSpPr>
          <a:xfrm>
            <a:off x="1966951" y="2274574"/>
            <a:ext cx="1221730" cy="840325"/>
            <a:chOff x="904404" y="2441575"/>
            <a:chExt cx="2006600" cy="1646238"/>
          </a:xfrm>
        </p:grpSpPr>
        <p:sp>
          <p:nvSpPr>
            <p:cNvPr id="8" name="MH_Other_1"/>
            <p:cNvSpPr/>
            <p:nvPr>
              <p:custDataLst>
                <p:tags r:id="rId1"/>
              </p:custDataLst>
            </p:nvPr>
          </p:nvSpPr>
          <p:spPr>
            <a:xfrm>
              <a:off x="904404" y="2441575"/>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0C8785"/>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9" name="MH_Other_2"/>
            <p:cNvSpPr/>
            <p:nvPr>
              <p:custDataLst>
                <p:tags r:id="rId2"/>
              </p:custDataLst>
            </p:nvPr>
          </p:nvSpPr>
          <p:spPr>
            <a:xfrm>
              <a:off x="1587029" y="3825875"/>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0C8785"/>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0" name="MH_Other_3"/>
            <p:cNvSpPr/>
            <p:nvPr>
              <p:custDataLst>
                <p:tags r:id="rId3"/>
              </p:custDataLst>
            </p:nvPr>
          </p:nvSpPr>
          <p:spPr>
            <a:xfrm>
              <a:off x="1864841" y="3690938"/>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1" name="MH_SubTitle_1"/>
            <p:cNvSpPr/>
            <p:nvPr>
              <p:custDataLst>
                <p:tags r:id="rId4"/>
              </p:custDataLst>
            </p:nvPr>
          </p:nvSpPr>
          <p:spPr>
            <a:xfrm>
              <a:off x="974254" y="2538413"/>
              <a:ext cx="1862137"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smtClean="0">
                  <a:solidFill>
                    <a:srgbClr val="080808"/>
                  </a:solidFill>
                  <a:ea typeface="微软雅黑" panose="020B0503020204020204" pitchFamily="34" charset="-122"/>
                </a:rPr>
                <a:t>机构知识库</a:t>
              </a:r>
              <a:endParaRPr lang="zh-CN" altLang="en-US" sz="1400" b="1" dirty="0">
                <a:solidFill>
                  <a:srgbClr val="080808"/>
                </a:solidFill>
                <a:ea typeface="微软雅黑" panose="020B0503020204020204" pitchFamily="34" charset="-122"/>
              </a:endParaRPr>
            </a:p>
          </p:txBody>
        </p:sp>
      </p:gr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0651" y="3392282"/>
            <a:ext cx="1121668" cy="96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797" y="3091854"/>
            <a:ext cx="755378" cy="94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矩形 14"/>
          <p:cNvSpPr/>
          <p:nvPr/>
        </p:nvSpPr>
        <p:spPr>
          <a:xfrm>
            <a:off x="467544" y="4055771"/>
            <a:ext cx="1261884"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面向具体问题</a:t>
            </a:r>
            <a:endParaRPr lang="en-US" altLang="zh-CN" sz="1400" dirty="0">
              <a:latin typeface="微软雅黑" panose="020B0503020204020204" pitchFamily="34" charset="-122"/>
              <a:ea typeface="微软雅黑" panose="020B0503020204020204" pitchFamily="34" charset="-122"/>
            </a:endParaRPr>
          </a:p>
        </p:txBody>
      </p:sp>
      <p:sp>
        <p:nvSpPr>
          <p:cNvPr id="16" name="矩形 15"/>
          <p:cNvSpPr/>
          <p:nvPr/>
        </p:nvSpPr>
        <p:spPr>
          <a:xfrm>
            <a:off x="3021117" y="4280778"/>
            <a:ext cx="902811" cy="523220"/>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集体智慧</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协同研讨</a:t>
            </a:r>
            <a:endParaRPr lang="en-US" altLang="zh-CN" sz="1400" dirty="0">
              <a:latin typeface="微软雅黑" panose="020B0503020204020204" pitchFamily="34" charset="-122"/>
              <a:ea typeface="微软雅黑" panose="020B0503020204020204" pitchFamily="34" charset="-122"/>
            </a:endParaRPr>
          </a:p>
        </p:txBody>
      </p:sp>
      <p:sp>
        <p:nvSpPr>
          <p:cNvPr id="17" name="上弧形箭头 1"/>
          <p:cNvSpPr/>
          <p:nvPr/>
        </p:nvSpPr>
        <p:spPr>
          <a:xfrm rot="18255443">
            <a:off x="4190408" y="3891660"/>
            <a:ext cx="438663" cy="40661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8" name="上弧形箭头 1"/>
          <p:cNvSpPr/>
          <p:nvPr/>
        </p:nvSpPr>
        <p:spPr>
          <a:xfrm rot="15236795" flipH="1">
            <a:off x="1901862" y="3613937"/>
            <a:ext cx="476252" cy="411164"/>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pic>
        <p:nvPicPr>
          <p:cNvPr id="1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9680" y="2252425"/>
            <a:ext cx="1080120" cy="75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矩形 19"/>
          <p:cNvSpPr/>
          <p:nvPr/>
        </p:nvSpPr>
        <p:spPr>
          <a:xfrm>
            <a:off x="3689030" y="2988189"/>
            <a:ext cx="1441420"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科学研究方法论</a:t>
            </a:r>
            <a:endParaRPr lang="en-US" altLang="zh-CN" sz="1400" dirty="0">
              <a:latin typeface="微软雅黑" panose="020B0503020204020204" pitchFamily="34" charset="-122"/>
              <a:ea typeface="微软雅黑" panose="020B0503020204020204" pitchFamily="34" charset="-122"/>
            </a:endParaRPr>
          </a:p>
        </p:txBody>
      </p:sp>
      <p:sp>
        <p:nvSpPr>
          <p:cNvPr id="21" name="下箭头 20"/>
          <p:cNvSpPr/>
          <p:nvPr/>
        </p:nvSpPr>
        <p:spPr>
          <a:xfrm>
            <a:off x="3275856" y="3147814"/>
            <a:ext cx="425271" cy="186567"/>
          </a:xfrm>
          <a:prstGeom prst="downArrow">
            <a:avLst/>
          </a:prstGeom>
          <a:solidFill>
            <a:schemeClr val="accent6">
              <a:lumMod val="75000"/>
            </a:schemeClr>
          </a:solidFill>
          <a:ln w="25400" cap="flat" cmpd="sng" algn="ctr">
            <a:noFill/>
            <a:prstDash val="solid"/>
          </a:ln>
          <a:effectLst/>
        </p:spPr>
        <p:txBody>
          <a:bodyPr lIns="91422" tIns="45711" rIns="91422" bIns="45711" anchor="ctr"/>
          <a:lstStyle/>
          <a:p>
            <a:pPr algn="ctr"/>
            <a:endParaRPr lang="zh-CN" altLang="en-US" kern="0">
              <a:solidFill>
                <a:sysClr val="window" lastClr="FFFFFF"/>
              </a:solidFill>
              <a:latin typeface="Calibri"/>
            </a:endParaRP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1243" y="3647264"/>
            <a:ext cx="980728" cy="96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矩形 22"/>
          <p:cNvSpPr/>
          <p:nvPr/>
        </p:nvSpPr>
        <p:spPr>
          <a:xfrm>
            <a:off x="4954158" y="3873538"/>
            <a:ext cx="543739" cy="523220"/>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迭代</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研讨</a:t>
            </a:r>
            <a:endParaRPr lang="en-US" altLang="zh-CN" sz="1400" dirty="0">
              <a:latin typeface="微软雅黑" panose="020B0503020204020204" pitchFamily="34" charset="-122"/>
              <a:ea typeface="微软雅黑" panose="020B0503020204020204" pitchFamily="34" charset="-122"/>
            </a:endParaRPr>
          </a:p>
        </p:txBody>
      </p:sp>
      <p:pic>
        <p:nvPicPr>
          <p:cNvPr id="25"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8344" y="3042896"/>
            <a:ext cx="1024175" cy="96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28729" y="3091854"/>
            <a:ext cx="880121" cy="88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上弧形箭头 1"/>
          <p:cNvSpPr/>
          <p:nvPr/>
        </p:nvSpPr>
        <p:spPr>
          <a:xfrm rot="12134764" flipH="1">
            <a:off x="5791672" y="3929567"/>
            <a:ext cx="476252" cy="411164"/>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9" name="矩形 28"/>
          <p:cNvSpPr/>
          <p:nvPr/>
        </p:nvSpPr>
        <p:spPr>
          <a:xfrm>
            <a:off x="5652120" y="2787774"/>
            <a:ext cx="1620957"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总结得到最佳答案</a:t>
            </a:r>
            <a:endParaRPr lang="en-US" altLang="zh-CN" sz="1400" dirty="0">
              <a:latin typeface="微软雅黑" panose="020B0503020204020204" pitchFamily="34" charset="-122"/>
              <a:ea typeface="微软雅黑" panose="020B0503020204020204" pitchFamily="34" charset="-122"/>
            </a:endParaRPr>
          </a:p>
        </p:txBody>
      </p:sp>
      <p:sp>
        <p:nvSpPr>
          <p:cNvPr id="22" name="右箭头 21"/>
          <p:cNvSpPr/>
          <p:nvPr/>
        </p:nvSpPr>
        <p:spPr>
          <a:xfrm>
            <a:off x="7165599" y="3526978"/>
            <a:ext cx="352589" cy="309691"/>
          </a:xfrm>
          <a:prstGeom prst="rightArrow">
            <a:avLst/>
          </a:prstGeom>
          <a:solidFill>
            <a:schemeClr val="accent6">
              <a:lumMod val="75000"/>
            </a:schemeClr>
          </a:solidFill>
          <a:ln w="25400" cap="flat" cmpd="sng" algn="ctr">
            <a:noFill/>
            <a:prstDash val="solid"/>
          </a:ln>
          <a:effectLst/>
        </p:spPr>
        <p:txBody>
          <a:bodyPr lIns="91422" tIns="45711" rIns="91422" bIns="45711" anchor="ctr"/>
          <a:lstStyle/>
          <a:p>
            <a:pPr algn="ctr"/>
            <a:endParaRPr lang="zh-CN" altLang="en-US" kern="0">
              <a:solidFill>
                <a:sysClr val="window" lastClr="FFFFFF"/>
              </a:solidFill>
              <a:latin typeface="Calibri"/>
            </a:endParaRPr>
          </a:p>
        </p:txBody>
      </p:sp>
      <p:sp>
        <p:nvSpPr>
          <p:cNvPr id="31" name="矩形 30"/>
          <p:cNvSpPr/>
          <p:nvPr/>
        </p:nvSpPr>
        <p:spPr>
          <a:xfrm>
            <a:off x="7690427" y="4022146"/>
            <a:ext cx="902811"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完成创新</a:t>
            </a:r>
            <a:endParaRPr lang="en-US" altLang="zh-CN" sz="1400" dirty="0">
              <a:latin typeface="微软雅黑" panose="020B0503020204020204" pitchFamily="34" charset="-122"/>
              <a:ea typeface="微软雅黑" panose="020B0503020204020204" pitchFamily="34" charset="-122"/>
            </a:endParaRPr>
          </a:p>
        </p:txBody>
      </p:sp>
      <p:sp>
        <p:nvSpPr>
          <p:cNvPr id="27" name="矩形 26"/>
          <p:cNvSpPr/>
          <p:nvPr/>
        </p:nvSpPr>
        <p:spPr>
          <a:xfrm>
            <a:off x="1761537" y="3114163"/>
            <a:ext cx="1620957"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充分运用现有知识</a:t>
            </a: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7155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93604" y="150419"/>
            <a:ext cx="434331" cy="4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99592" y="124810"/>
            <a:ext cx="1620957" cy="523220"/>
          </a:xfrm>
          <a:prstGeom prst="rect">
            <a:avLst/>
          </a:prstGeom>
          <a:noFill/>
        </p:spPr>
        <p:txBody>
          <a:bodyPr wrap="none" rtlCol="0">
            <a:spAutoFit/>
          </a:bodyPr>
          <a:lstStyle/>
          <a:p>
            <a:pPr fontAlgn="base">
              <a:spcBef>
                <a:spcPct val="0"/>
              </a:spcBef>
              <a:spcAft>
                <a:spcPct val="0"/>
              </a:spcAft>
            </a:pPr>
            <a:r>
              <a:rPr lang="zh-CN" altLang="en-US" sz="2800" b="1" dirty="0" smtClean="0">
                <a:solidFill>
                  <a:srgbClr val="0070C0"/>
                </a:solidFill>
                <a:latin typeface="微软雅黑"/>
                <a:ea typeface="微软雅黑"/>
                <a:sym typeface="Gill Sans"/>
              </a:rPr>
              <a:t>核心功能</a:t>
            </a:r>
            <a:endParaRPr lang="zh-CN" altLang="en-US" sz="1600" b="1" dirty="0">
              <a:solidFill>
                <a:srgbClr val="0070C0"/>
              </a:solidFill>
              <a:latin typeface="微软雅黑"/>
              <a:ea typeface="微软雅黑"/>
            </a:endParaRPr>
          </a:p>
        </p:txBody>
      </p:sp>
      <p:grpSp>
        <p:nvGrpSpPr>
          <p:cNvPr id="2" name="组合 1"/>
          <p:cNvGrpSpPr/>
          <p:nvPr/>
        </p:nvGrpSpPr>
        <p:grpSpPr>
          <a:xfrm>
            <a:off x="1241793" y="915566"/>
            <a:ext cx="1758503" cy="1214190"/>
            <a:chOff x="1155551" y="771550"/>
            <a:chExt cx="2006600" cy="1646238"/>
          </a:xfrm>
        </p:grpSpPr>
        <p:sp>
          <p:nvSpPr>
            <p:cNvPr id="8" name="MH_Other_1"/>
            <p:cNvSpPr/>
            <p:nvPr>
              <p:custDataLst>
                <p:tags r:id="rId17"/>
              </p:custDataLst>
            </p:nvPr>
          </p:nvSpPr>
          <p:spPr>
            <a:xfrm>
              <a:off x="1155551" y="771550"/>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0C8785"/>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9" name="MH_Other_2"/>
            <p:cNvSpPr/>
            <p:nvPr>
              <p:custDataLst>
                <p:tags r:id="rId18"/>
              </p:custDataLst>
            </p:nvPr>
          </p:nvSpPr>
          <p:spPr>
            <a:xfrm>
              <a:off x="1838176" y="2155850"/>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0C8785"/>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0" name="MH_Other_3"/>
            <p:cNvSpPr/>
            <p:nvPr>
              <p:custDataLst>
                <p:tags r:id="rId19"/>
              </p:custDataLst>
            </p:nvPr>
          </p:nvSpPr>
          <p:spPr>
            <a:xfrm>
              <a:off x="2115988" y="2020913"/>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1" name="MH_SubTitle_1"/>
            <p:cNvSpPr/>
            <p:nvPr>
              <p:custDataLst>
                <p:tags r:id="rId20"/>
              </p:custDataLst>
            </p:nvPr>
          </p:nvSpPr>
          <p:spPr>
            <a:xfrm>
              <a:off x="1225401" y="868388"/>
              <a:ext cx="1862137"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smtClean="0">
                  <a:solidFill>
                    <a:srgbClr val="080808"/>
                  </a:solidFill>
                  <a:ea typeface="微软雅黑" panose="020B0503020204020204" pitchFamily="34" charset="-122"/>
                </a:rPr>
                <a:t>研究资料查询收集</a:t>
              </a:r>
              <a:endParaRPr lang="zh-CN" altLang="en-US" dirty="0">
                <a:solidFill>
                  <a:srgbClr val="080808"/>
                </a:solidFill>
                <a:ea typeface="微软雅黑" panose="020B0503020204020204" pitchFamily="34" charset="-122"/>
              </a:endParaRPr>
            </a:p>
          </p:txBody>
        </p:sp>
      </p:grpSp>
      <p:grpSp>
        <p:nvGrpSpPr>
          <p:cNvPr id="3" name="组合 2"/>
          <p:cNvGrpSpPr/>
          <p:nvPr/>
        </p:nvGrpSpPr>
        <p:grpSpPr>
          <a:xfrm>
            <a:off x="3742105" y="915566"/>
            <a:ext cx="1758503" cy="1214190"/>
            <a:chOff x="3655863" y="771550"/>
            <a:chExt cx="2006600" cy="1646238"/>
          </a:xfrm>
        </p:grpSpPr>
        <p:sp>
          <p:nvSpPr>
            <p:cNvPr id="12" name="MH_Other_4"/>
            <p:cNvSpPr/>
            <p:nvPr>
              <p:custDataLst>
                <p:tags r:id="rId13"/>
              </p:custDataLst>
            </p:nvPr>
          </p:nvSpPr>
          <p:spPr>
            <a:xfrm>
              <a:off x="3655863" y="771550"/>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5FB99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3" name="MH_Other_5"/>
            <p:cNvSpPr/>
            <p:nvPr>
              <p:custDataLst>
                <p:tags r:id="rId14"/>
              </p:custDataLst>
            </p:nvPr>
          </p:nvSpPr>
          <p:spPr>
            <a:xfrm>
              <a:off x="4338488" y="2155850"/>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5FB99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4" name="MH_Other_6"/>
            <p:cNvSpPr/>
            <p:nvPr>
              <p:custDataLst>
                <p:tags r:id="rId15"/>
              </p:custDataLst>
            </p:nvPr>
          </p:nvSpPr>
          <p:spPr>
            <a:xfrm>
              <a:off x="4616301" y="2020913"/>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5" name="MH_SubTitle_2"/>
            <p:cNvSpPr/>
            <p:nvPr>
              <p:custDataLst>
                <p:tags r:id="rId16"/>
              </p:custDataLst>
            </p:nvPr>
          </p:nvSpPr>
          <p:spPr>
            <a:xfrm>
              <a:off x="3725713" y="868388"/>
              <a:ext cx="1862138"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smtClean="0">
                  <a:solidFill>
                    <a:srgbClr val="080808"/>
                  </a:solidFill>
                  <a:ea typeface="微软雅黑" panose="020B0503020204020204" pitchFamily="34" charset="-122"/>
                </a:rPr>
                <a:t>协同研讨</a:t>
              </a:r>
              <a:endParaRPr lang="zh-CN" altLang="en-US" dirty="0">
                <a:solidFill>
                  <a:srgbClr val="080808"/>
                </a:solidFill>
                <a:ea typeface="微软雅黑" panose="020B0503020204020204" pitchFamily="34" charset="-122"/>
              </a:endParaRPr>
            </a:p>
          </p:txBody>
        </p:sp>
      </p:grpSp>
      <p:grpSp>
        <p:nvGrpSpPr>
          <p:cNvPr id="28" name="组合 27"/>
          <p:cNvGrpSpPr/>
          <p:nvPr/>
        </p:nvGrpSpPr>
        <p:grpSpPr>
          <a:xfrm>
            <a:off x="6242418" y="915566"/>
            <a:ext cx="1758503" cy="1214190"/>
            <a:chOff x="6156176" y="771550"/>
            <a:chExt cx="2006600" cy="1646238"/>
          </a:xfrm>
        </p:grpSpPr>
        <p:sp>
          <p:nvSpPr>
            <p:cNvPr id="16" name="MH_Other_7"/>
            <p:cNvSpPr/>
            <p:nvPr>
              <p:custDataLst>
                <p:tags r:id="rId9"/>
              </p:custDataLst>
            </p:nvPr>
          </p:nvSpPr>
          <p:spPr>
            <a:xfrm>
              <a:off x="6156176" y="771550"/>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EB3F3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7" name="MH_Other_8"/>
            <p:cNvSpPr/>
            <p:nvPr>
              <p:custDataLst>
                <p:tags r:id="rId10"/>
              </p:custDataLst>
            </p:nvPr>
          </p:nvSpPr>
          <p:spPr>
            <a:xfrm>
              <a:off x="6838801" y="2155850"/>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EB3F3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8" name="MH_Other_9"/>
            <p:cNvSpPr/>
            <p:nvPr>
              <p:custDataLst>
                <p:tags r:id="rId11"/>
              </p:custDataLst>
            </p:nvPr>
          </p:nvSpPr>
          <p:spPr>
            <a:xfrm>
              <a:off x="7116613" y="2020913"/>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9" name="MH_SubTitle_3"/>
            <p:cNvSpPr/>
            <p:nvPr>
              <p:custDataLst>
                <p:tags r:id="rId12"/>
              </p:custDataLst>
            </p:nvPr>
          </p:nvSpPr>
          <p:spPr>
            <a:xfrm>
              <a:off x="6226026" y="868388"/>
              <a:ext cx="1862137"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smtClean="0">
                  <a:solidFill>
                    <a:srgbClr val="080808"/>
                  </a:solidFill>
                  <a:ea typeface="微软雅黑" panose="020B0503020204020204" pitchFamily="34" charset="-122"/>
                </a:rPr>
                <a:t>交流互动</a:t>
              </a:r>
              <a:endParaRPr lang="zh-CN" altLang="en-US" dirty="0">
                <a:solidFill>
                  <a:srgbClr val="080808"/>
                </a:solidFill>
                <a:ea typeface="微软雅黑" panose="020B0503020204020204" pitchFamily="34" charset="-122"/>
              </a:endParaRPr>
            </a:p>
          </p:txBody>
        </p:sp>
      </p:grpSp>
      <p:grpSp>
        <p:nvGrpSpPr>
          <p:cNvPr id="29" name="组合 28"/>
          <p:cNvGrpSpPr/>
          <p:nvPr/>
        </p:nvGrpSpPr>
        <p:grpSpPr>
          <a:xfrm>
            <a:off x="2524073" y="3594491"/>
            <a:ext cx="1759895" cy="1209507"/>
            <a:chOff x="2404913" y="3848125"/>
            <a:chExt cx="2008188" cy="1639888"/>
          </a:xfrm>
        </p:grpSpPr>
        <p:sp>
          <p:nvSpPr>
            <p:cNvPr id="20" name="MH_Other_10"/>
            <p:cNvSpPr/>
            <p:nvPr>
              <p:custDataLst>
                <p:tags r:id="rId5"/>
              </p:custDataLst>
            </p:nvPr>
          </p:nvSpPr>
          <p:spPr>
            <a:xfrm>
              <a:off x="2404913" y="3848125"/>
              <a:ext cx="2008188" cy="1382713"/>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F6684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1" name="MH_Other_11"/>
            <p:cNvSpPr/>
            <p:nvPr>
              <p:custDataLst>
                <p:tags r:id="rId6"/>
              </p:custDataLst>
            </p:nvPr>
          </p:nvSpPr>
          <p:spPr>
            <a:xfrm>
              <a:off x="3087538" y="5226075"/>
              <a:ext cx="642938"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F6684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2" name="MH_Other_12"/>
            <p:cNvSpPr/>
            <p:nvPr>
              <p:custDataLst>
                <p:tags r:id="rId7"/>
              </p:custDataLst>
            </p:nvPr>
          </p:nvSpPr>
          <p:spPr>
            <a:xfrm>
              <a:off x="3366938" y="5099075"/>
              <a:ext cx="65088" cy="74613"/>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3" name="MH_SubTitle_4"/>
            <p:cNvSpPr/>
            <p:nvPr>
              <p:custDataLst>
                <p:tags r:id="rId8"/>
              </p:custDataLst>
            </p:nvPr>
          </p:nvSpPr>
          <p:spPr>
            <a:xfrm>
              <a:off x="2476351" y="3944963"/>
              <a:ext cx="1860550"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smtClean="0">
                  <a:solidFill>
                    <a:srgbClr val="080808"/>
                  </a:solidFill>
                  <a:ea typeface="微软雅黑" panose="020B0503020204020204" pitchFamily="34" charset="-122"/>
                </a:rPr>
                <a:t>总结及创作</a:t>
              </a:r>
              <a:endParaRPr lang="zh-CN" altLang="en-US" dirty="0">
                <a:solidFill>
                  <a:srgbClr val="080808"/>
                </a:solidFill>
                <a:ea typeface="微软雅黑" panose="020B0503020204020204" pitchFamily="34" charset="-122"/>
              </a:endParaRPr>
            </a:p>
          </p:txBody>
        </p:sp>
      </p:grpSp>
      <p:grpSp>
        <p:nvGrpSpPr>
          <p:cNvPr id="30" name="组合 29"/>
          <p:cNvGrpSpPr/>
          <p:nvPr/>
        </p:nvGrpSpPr>
        <p:grpSpPr>
          <a:xfrm>
            <a:off x="4932040" y="3592905"/>
            <a:ext cx="1759894" cy="1209506"/>
            <a:chOff x="4905226" y="3846538"/>
            <a:chExt cx="2008187" cy="1639887"/>
          </a:xfrm>
        </p:grpSpPr>
        <p:sp>
          <p:nvSpPr>
            <p:cNvPr id="24" name="MH_Other_13"/>
            <p:cNvSpPr/>
            <p:nvPr>
              <p:custDataLst>
                <p:tags r:id="rId1"/>
              </p:custDataLst>
            </p:nvPr>
          </p:nvSpPr>
          <p:spPr>
            <a:xfrm>
              <a:off x="4905226" y="3846538"/>
              <a:ext cx="2008187"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DC923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5" name="MH_Other_14"/>
            <p:cNvSpPr/>
            <p:nvPr>
              <p:custDataLst>
                <p:tags r:id="rId2"/>
              </p:custDataLst>
            </p:nvPr>
          </p:nvSpPr>
          <p:spPr>
            <a:xfrm>
              <a:off x="5587851" y="5224488"/>
              <a:ext cx="642937" cy="261937"/>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DC923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6" name="MH_Other_15"/>
            <p:cNvSpPr/>
            <p:nvPr>
              <p:custDataLst>
                <p:tags r:id="rId3"/>
              </p:custDataLst>
            </p:nvPr>
          </p:nvSpPr>
          <p:spPr>
            <a:xfrm>
              <a:off x="5867251" y="5095900"/>
              <a:ext cx="65087"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7" name="MH_SubTitle_5"/>
            <p:cNvSpPr/>
            <p:nvPr>
              <p:custDataLst>
                <p:tags r:id="rId4"/>
              </p:custDataLst>
            </p:nvPr>
          </p:nvSpPr>
          <p:spPr>
            <a:xfrm>
              <a:off x="4976663" y="3943375"/>
              <a:ext cx="1860550" cy="1100138"/>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080808"/>
                  </a:solidFill>
                  <a:ea typeface="微软雅黑" panose="020B0503020204020204" pitchFamily="34" charset="-122"/>
                </a:rPr>
                <a:t>研究过程管理</a:t>
              </a:r>
            </a:p>
          </p:txBody>
        </p:sp>
      </p:grpSp>
      <p:sp>
        <p:nvSpPr>
          <p:cNvPr id="31" name="KSO_GI1"/>
          <p:cNvSpPr/>
          <p:nvPr/>
        </p:nvSpPr>
        <p:spPr bwMode="auto">
          <a:xfrm>
            <a:off x="949192" y="2173564"/>
            <a:ext cx="2268577" cy="1002179"/>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根据具体研究的问题，针对问题在知识发现平台上进行资源查询和收集，支持第三方资源和本地上传</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32" name="KSO_GI1"/>
          <p:cNvSpPr/>
          <p:nvPr/>
        </p:nvSpPr>
        <p:spPr bwMode="auto">
          <a:xfrm>
            <a:off x="3452518" y="2188554"/>
            <a:ext cx="2268577" cy="1002179"/>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针对具体的问题、文档以及观点所有研究人员在线协同讨论和研究，并通过流程和方法进行规范</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33" name="KSO_GI1"/>
          <p:cNvSpPr/>
          <p:nvPr/>
        </p:nvSpPr>
        <p:spPr bwMode="auto">
          <a:xfrm>
            <a:off x="5942436" y="2168394"/>
            <a:ext cx="2373980" cy="1002179"/>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提供各种交流互动的模块，包括留言、评论、在线交流、多人讨论、视频会议等，支持文字、图片、音视频</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34" name="KSO_GI1"/>
          <p:cNvSpPr/>
          <p:nvPr/>
        </p:nvSpPr>
        <p:spPr bwMode="auto">
          <a:xfrm>
            <a:off x="251520" y="3607039"/>
            <a:ext cx="2101033" cy="1002179"/>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负责人可对讨论和交流互动的内容进行总结，并通过协同创作平台进行最终研究成果的撰写</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35" name="KSO_GI1"/>
          <p:cNvSpPr/>
          <p:nvPr/>
        </p:nvSpPr>
        <p:spPr bwMode="auto">
          <a:xfrm>
            <a:off x="6814551" y="3592905"/>
            <a:ext cx="2077929" cy="1002179"/>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针对不同的研究课题提供流程管理配置功能，并能对整个研究过程进行管理</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742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93604" y="150419"/>
            <a:ext cx="434331" cy="4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899592" y="124810"/>
            <a:ext cx="2339102" cy="523220"/>
          </a:xfrm>
          <a:prstGeom prst="rect">
            <a:avLst/>
          </a:prstGeom>
          <a:noFill/>
        </p:spPr>
        <p:txBody>
          <a:bodyPr wrap="none" rtlCol="0">
            <a:spAutoFit/>
          </a:bodyPr>
          <a:lstStyle/>
          <a:p>
            <a:pPr fontAlgn="base">
              <a:spcBef>
                <a:spcPct val="0"/>
              </a:spcBef>
              <a:spcAft>
                <a:spcPct val="0"/>
              </a:spcAft>
            </a:pPr>
            <a:r>
              <a:rPr lang="zh-CN" altLang="en-US" sz="2800" b="1" dirty="0" smtClean="0">
                <a:solidFill>
                  <a:srgbClr val="0070C0"/>
                </a:solidFill>
                <a:latin typeface="微软雅黑"/>
                <a:ea typeface="微软雅黑"/>
                <a:sym typeface="Gill Sans"/>
              </a:rPr>
              <a:t>协同研究种类</a:t>
            </a:r>
            <a:endParaRPr lang="zh-CN" altLang="en-US" sz="1600" b="1" dirty="0">
              <a:solidFill>
                <a:srgbClr val="0070C0"/>
              </a:solidFill>
              <a:latin typeface="微软雅黑"/>
              <a:ea typeface="微软雅黑"/>
            </a:endParaRPr>
          </a:p>
        </p:txBody>
      </p:sp>
      <p:pic>
        <p:nvPicPr>
          <p:cNvPr id="6" name="MH_Other_1"/>
          <p:cNvPicPr>
            <a:picLocks noChangeAspect="1"/>
          </p:cNvPicPr>
          <p:nvPr>
            <p:custDataLst>
              <p:tags r:id="rId1"/>
            </p:custDataLst>
          </p:nvPr>
        </p:nvPicPr>
        <p:blipFill>
          <a:blip r:embed="rId42"/>
          <a:stretch>
            <a:fillRect/>
          </a:stretch>
        </p:blipFill>
        <p:spPr>
          <a:xfrm>
            <a:off x="4116090" y="92003"/>
            <a:ext cx="1154112" cy="1173163"/>
          </a:xfrm>
          <a:prstGeom prst="rect">
            <a:avLst/>
          </a:prstGeom>
          <a:effectLst>
            <a:outerShdw blurRad="50800" dist="38100" dir="8100000" algn="tr" rotWithShape="0">
              <a:prstClr val="black">
                <a:alpha val="40000"/>
              </a:prstClr>
            </a:outerShdw>
          </a:effectLst>
        </p:spPr>
      </p:pic>
      <p:sp>
        <p:nvSpPr>
          <p:cNvPr id="7" name="MH_Other_2"/>
          <p:cNvSpPr>
            <a:spLocks noEditPoints="1"/>
          </p:cNvSpPr>
          <p:nvPr>
            <p:custDataLst>
              <p:tags r:id="rId2"/>
            </p:custDataLst>
          </p:nvPr>
        </p:nvSpPr>
        <p:spPr bwMode="auto">
          <a:xfrm>
            <a:off x="3131840" y="1327078"/>
            <a:ext cx="3160712" cy="3160713"/>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 name="MH_Other_3"/>
          <p:cNvSpPr>
            <a:spLocks/>
          </p:cNvSpPr>
          <p:nvPr>
            <p:custDataLst>
              <p:tags r:id="rId3"/>
            </p:custDataLst>
          </p:nvPr>
        </p:nvSpPr>
        <p:spPr bwMode="auto">
          <a:xfrm>
            <a:off x="3655715" y="1816028"/>
            <a:ext cx="2127250" cy="3311525"/>
          </a:xfrm>
          <a:custGeom>
            <a:avLst/>
            <a:gdLst>
              <a:gd name="T0" fmla="*/ 2147483646 w 842"/>
              <a:gd name="T1" fmla="*/ 2147483646 h 1312"/>
              <a:gd name="T2" fmla="*/ 2147483646 w 842"/>
              <a:gd name="T3" fmla="*/ 2147483646 h 1312"/>
              <a:gd name="T4" fmla="*/ 2147483646 w 842"/>
              <a:gd name="T5" fmla="*/ 2147483646 h 1312"/>
              <a:gd name="T6" fmla="*/ 2147483646 w 842"/>
              <a:gd name="T7" fmla="*/ 2147483646 h 1312"/>
              <a:gd name="T8" fmla="*/ 2147483646 w 842"/>
              <a:gd name="T9" fmla="*/ 2147483646 h 1312"/>
              <a:gd name="T10" fmla="*/ 2147483646 w 842"/>
              <a:gd name="T11" fmla="*/ 2147483646 h 1312"/>
              <a:gd name="T12" fmla="*/ 2147483646 w 842"/>
              <a:gd name="T13" fmla="*/ 2147483646 h 1312"/>
              <a:gd name="T14" fmla="*/ 2147483646 w 842"/>
              <a:gd name="T15" fmla="*/ 2147483646 h 1312"/>
              <a:gd name="T16" fmla="*/ 2147483646 w 842"/>
              <a:gd name="T17" fmla="*/ 2147483646 h 1312"/>
              <a:gd name="T18" fmla="*/ 2147483646 w 842"/>
              <a:gd name="T19" fmla="*/ 2147483646 h 1312"/>
              <a:gd name="T20" fmla="*/ 2147483646 w 842"/>
              <a:gd name="T21" fmla="*/ 2147483646 h 1312"/>
              <a:gd name="T22" fmla="*/ 2147483646 w 842"/>
              <a:gd name="T23" fmla="*/ 2147483646 h 1312"/>
              <a:gd name="T24" fmla="*/ 2147483646 w 842"/>
              <a:gd name="T25" fmla="*/ 2147483646 h 1312"/>
              <a:gd name="T26" fmla="*/ 2147483646 w 842"/>
              <a:gd name="T27" fmla="*/ 2147483646 h 1312"/>
              <a:gd name="T28" fmla="*/ 2147483646 w 842"/>
              <a:gd name="T29" fmla="*/ 2147483646 h 1312"/>
              <a:gd name="T30" fmla="*/ 2147483646 w 842"/>
              <a:gd name="T31" fmla="*/ 2147483646 h 1312"/>
              <a:gd name="T32" fmla="*/ 2147483646 w 842"/>
              <a:gd name="T33" fmla="*/ 2147483646 h 1312"/>
              <a:gd name="T34" fmla="*/ 0 w 842"/>
              <a:gd name="T35" fmla="*/ 2147483646 h 1312"/>
              <a:gd name="T36" fmla="*/ 2147483646 w 842"/>
              <a:gd name="T37" fmla="*/ 0 h 1312"/>
              <a:gd name="T38" fmla="*/ 2147483646 w 842"/>
              <a:gd name="T39" fmla="*/ 0 h 1312"/>
              <a:gd name="T40" fmla="*/ 2147483646 w 842"/>
              <a:gd name="T41" fmla="*/ 2147483646 h 1312"/>
              <a:gd name="T42" fmla="*/ 2147483646 w 842"/>
              <a:gd name="T43" fmla="*/ 2147483646 h 1312"/>
              <a:gd name="T44" fmla="*/ 2147483646 w 842"/>
              <a:gd name="T45" fmla="*/ 2147483646 h 1312"/>
              <a:gd name="T46" fmla="*/ 2147483646 w 842"/>
              <a:gd name="T47" fmla="*/ 2147483646 h 1312"/>
              <a:gd name="T48" fmla="*/ 2147483646 w 842"/>
              <a:gd name="T49" fmla="*/ 2147483646 h 1312"/>
              <a:gd name="T50" fmla="*/ 2147483646 w 842"/>
              <a:gd name="T51" fmla="*/ 2147483646 h 1312"/>
              <a:gd name="T52" fmla="*/ 2147483646 w 842"/>
              <a:gd name="T53" fmla="*/ 2147483646 h 1312"/>
              <a:gd name="T54" fmla="*/ 2147483646 w 842"/>
              <a:gd name="T55" fmla="*/ 2147483646 h 1312"/>
              <a:gd name="T56" fmla="*/ 2147483646 w 842"/>
              <a:gd name="T57" fmla="*/ 2147483646 h 1312"/>
              <a:gd name="T58" fmla="*/ 2147483646 w 842"/>
              <a:gd name="T59" fmla="*/ 2147483646 h 1312"/>
              <a:gd name="T60" fmla="*/ 2147483646 w 842"/>
              <a:gd name="T61" fmla="*/ 2147483646 h 1312"/>
              <a:gd name="T62" fmla="*/ 2147483646 w 842"/>
              <a:gd name="T63" fmla="*/ 2147483646 h 1312"/>
              <a:gd name="T64" fmla="*/ 2147483646 w 842"/>
              <a:gd name="T65" fmla="*/ 2147483646 h 1312"/>
              <a:gd name="T66" fmla="*/ 2147483646 w 842"/>
              <a:gd name="T67" fmla="*/ 2147483646 h 1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MH_Other_4"/>
          <p:cNvSpPr>
            <a:spLocks/>
          </p:cNvSpPr>
          <p:nvPr>
            <p:custDataLst>
              <p:tags r:id="rId4"/>
            </p:custDataLst>
          </p:nvPr>
        </p:nvSpPr>
        <p:spPr bwMode="auto">
          <a:xfrm>
            <a:off x="4603452" y="4986266"/>
            <a:ext cx="233363" cy="65087"/>
          </a:xfrm>
          <a:custGeom>
            <a:avLst/>
            <a:gdLst>
              <a:gd name="T0" fmla="*/ 2147483646 w 93"/>
              <a:gd name="T1" fmla="*/ 2147483646 h 26"/>
              <a:gd name="T2" fmla="*/ 0 w 93"/>
              <a:gd name="T3" fmla="*/ 2147483646 h 26"/>
              <a:gd name="T4" fmla="*/ 2147483646 w 93"/>
              <a:gd name="T5" fmla="*/ 0 h 26"/>
              <a:gd name="T6" fmla="*/ 2147483646 w 93"/>
              <a:gd name="T7" fmla="*/ 0 h 26"/>
              <a:gd name="T8" fmla="*/ 2147483646 w 93"/>
              <a:gd name="T9" fmla="*/ 2147483646 h 26"/>
              <a:gd name="T10" fmla="*/ 2147483646 w 93"/>
              <a:gd name="T11" fmla="*/ 2147483646 h 26"/>
              <a:gd name="T12" fmla="*/ 2147483646 w 93"/>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MH_Other_5"/>
          <p:cNvSpPr>
            <a:spLocks/>
          </p:cNvSpPr>
          <p:nvPr>
            <p:custDataLst>
              <p:tags r:id="rId5"/>
            </p:custDataLst>
          </p:nvPr>
        </p:nvSpPr>
        <p:spPr bwMode="auto">
          <a:xfrm>
            <a:off x="4317702" y="4810053"/>
            <a:ext cx="803275" cy="82550"/>
          </a:xfrm>
          <a:custGeom>
            <a:avLst/>
            <a:gdLst>
              <a:gd name="T0" fmla="*/ 2147483646 w 318"/>
              <a:gd name="T1" fmla="*/ 2147483646 h 33"/>
              <a:gd name="T2" fmla="*/ 0 w 318"/>
              <a:gd name="T3" fmla="*/ 2147483646 h 33"/>
              <a:gd name="T4" fmla="*/ 2147483646 w 318"/>
              <a:gd name="T5" fmla="*/ 0 h 33"/>
              <a:gd name="T6" fmla="*/ 2147483646 w 318"/>
              <a:gd name="T7" fmla="*/ 0 h 33"/>
              <a:gd name="T8" fmla="*/ 2147483646 w 318"/>
              <a:gd name="T9" fmla="*/ 2147483646 h 33"/>
              <a:gd name="T10" fmla="*/ 2147483646 w 318"/>
              <a:gd name="T11" fmla="*/ 2147483646 h 33"/>
              <a:gd name="T12" fmla="*/ 2147483646 w 318"/>
              <a:gd name="T13" fmla="*/ 214748364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MH_Other_6"/>
          <p:cNvSpPr>
            <a:spLocks/>
          </p:cNvSpPr>
          <p:nvPr>
            <p:custDataLst>
              <p:tags r:id="rId6"/>
            </p:custDataLst>
          </p:nvPr>
        </p:nvSpPr>
        <p:spPr bwMode="auto">
          <a:xfrm>
            <a:off x="4292302" y="4598916"/>
            <a:ext cx="838200" cy="85725"/>
          </a:xfrm>
          <a:custGeom>
            <a:avLst/>
            <a:gdLst>
              <a:gd name="T0" fmla="*/ 2147483646 w 332"/>
              <a:gd name="T1" fmla="*/ 2147483646 h 34"/>
              <a:gd name="T2" fmla="*/ 0 w 332"/>
              <a:gd name="T3" fmla="*/ 2147483646 h 34"/>
              <a:gd name="T4" fmla="*/ 2147483646 w 332"/>
              <a:gd name="T5" fmla="*/ 0 h 34"/>
              <a:gd name="T6" fmla="*/ 2147483646 w 332"/>
              <a:gd name="T7" fmla="*/ 0 h 34"/>
              <a:gd name="T8" fmla="*/ 2147483646 w 332"/>
              <a:gd name="T9" fmla="*/ 2147483646 h 34"/>
              <a:gd name="T10" fmla="*/ 2147483646 w 332"/>
              <a:gd name="T11" fmla="*/ 2147483646 h 34"/>
              <a:gd name="T12" fmla="*/ 2147483646 w 332"/>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MH_Other_7"/>
          <p:cNvSpPr>
            <a:spLocks/>
          </p:cNvSpPr>
          <p:nvPr>
            <p:custDataLst>
              <p:tags r:id="rId7"/>
            </p:custDataLst>
          </p:nvPr>
        </p:nvSpPr>
        <p:spPr bwMode="auto">
          <a:xfrm>
            <a:off x="4231977" y="4052816"/>
            <a:ext cx="974725" cy="439737"/>
          </a:xfrm>
          <a:custGeom>
            <a:avLst/>
            <a:gdLst>
              <a:gd name="T0" fmla="*/ 2147483646 w 386"/>
              <a:gd name="T1" fmla="*/ 2147483646 h 174"/>
              <a:gd name="T2" fmla="*/ 2147483646 w 386"/>
              <a:gd name="T3" fmla="*/ 2147483646 h 174"/>
              <a:gd name="T4" fmla="*/ 2147483646 w 386"/>
              <a:gd name="T5" fmla="*/ 2147483646 h 174"/>
              <a:gd name="T6" fmla="*/ 2147483646 w 386"/>
              <a:gd name="T7" fmla="*/ 2147483646 h 174"/>
              <a:gd name="T8" fmla="*/ 2147483646 w 386"/>
              <a:gd name="T9" fmla="*/ 2147483646 h 174"/>
              <a:gd name="T10" fmla="*/ 2147483646 w 386"/>
              <a:gd name="T11" fmla="*/ 2147483646 h 174"/>
              <a:gd name="T12" fmla="*/ 2147483646 w 386"/>
              <a:gd name="T13" fmla="*/ 2147483646 h 174"/>
              <a:gd name="T14" fmla="*/ 2147483646 w 386"/>
              <a:gd name="T15" fmla="*/ 2147483646 h 174"/>
              <a:gd name="T16" fmla="*/ 2147483646 w 386"/>
              <a:gd name="T17" fmla="*/ 2147483646 h 174"/>
              <a:gd name="T18" fmla="*/ 2147483646 w 386"/>
              <a:gd name="T19" fmla="*/ 2147483646 h 174"/>
              <a:gd name="T20" fmla="*/ 2147483646 w 386"/>
              <a:gd name="T21" fmla="*/ 2147483646 h 174"/>
              <a:gd name="T22" fmla="*/ 2147483646 w 386"/>
              <a:gd name="T23" fmla="*/ 0 h 174"/>
              <a:gd name="T24" fmla="*/ 0 w 386"/>
              <a:gd name="T25" fmla="*/ 0 h 174"/>
              <a:gd name="T26" fmla="*/ 2147483646 w 386"/>
              <a:gd name="T27" fmla="*/ 2147483646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31A6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MH_Other_8"/>
          <p:cNvSpPr>
            <a:spLocks/>
          </p:cNvSpPr>
          <p:nvPr>
            <p:custDataLst>
              <p:tags r:id="rId8"/>
            </p:custDataLst>
          </p:nvPr>
        </p:nvSpPr>
        <p:spPr bwMode="auto">
          <a:xfrm>
            <a:off x="3744615" y="1901753"/>
            <a:ext cx="1952625" cy="2052638"/>
          </a:xfrm>
          <a:custGeom>
            <a:avLst/>
            <a:gdLst>
              <a:gd name="T0" fmla="*/ 2147483646 w 773"/>
              <a:gd name="T1" fmla="*/ 2147483646 h 813"/>
              <a:gd name="T2" fmla="*/ 2147483646 w 773"/>
              <a:gd name="T3" fmla="*/ 2147483646 h 813"/>
              <a:gd name="T4" fmla="*/ 2147483646 w 773"/>
              <a:gd name="T5" fmla="*/ 2147483646 h 813"/>
              <a:gd name="T6" fmla="*/ 2147483646 w 773"/>
              <a:gd name="T7" fmla="*/ 0 h 813"/>
              <a:gd name="T8" fmla="*/ 2147483646 w 773"/>
              <a:gd name="T9" fmla="*/ 0 h 813"/>
              <a:gd name="T10" fmla="*/ 0 w 773"/>
              <a:gd name="T11" fmla="*/ 2147483646 h 813"/>
              <a:gd name="T12" fmla="*/ 2147483646 w 773"/>
              <a:gd name="T13" fmla="*/ 2147483646 h 813"/>
              <a:gd name="T14" fmla="*/ 2147483646 w 773"/>
              <a:gd name="T15" fmla="*/ 2147483646 h 813"/>
              <a:gd name="T16" fmla="*/ 2147483646 w 773"/>
              <a:gd name="T17" fmla="*/ 2147483646 h 813"/>
              <a:gd name="T18" fmla="*/ 2147483646 w 773"/>
              <a:gd name="T19" fmla="*/ 2147483646 h 813"/>
              <a:gd name="T20" fmla="*/ 2147483646 w 773"/>
              <a:gd name="T21" fmla="*/ 2147483646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MH_Other_9"/>
          <p:cNvSpPr>
            <a:spLocks noEditPoints="1"/>
          </p:cNvSpPr>
          <p:nvPr>
            <p:custDataLst>
              <p:tags r:id="rId9"/>
            </p:custDataLst>
          </p:nvPr>
        </p:nvSpPr>
        <p:spPr bwMode="auto">
          <a:xfrm>
            <a:off x="4462165" y="553966"/>
            <a:ext cx="138112" cy="247650"/>
          </a:xfrm>
          <a:custGeom>
            <a:avLst/>
            <a:gdLst>
              <a:gd name="T0" fmla="*/ 2147483646 w 46"/>
              <a:gd name="T1" fmla="*/ 0 h 82"/>
              <a:gd name="T2" fmla="*/ 2147483646 w 46"/>
              <a:gd name="T3" fmla="*/ 0 h 82"/>
              <a:gd name="T4" fmla="*/ 0 w 46"/>
              <a:gd name="T5" fmla="*/ 2147483646 h 82"/>
              <a:gd name="T6" fmla="*/ 0 w 46"/>
              <a:gd name="T7" fmla="*/ 2147483646 h 82"/>
              <a:gd name="T8" fmla="*/ 2147483646 w 46"/>
              <a:gd name="T9" fmla="*/ 2147483646 h 82"/>
              <a:gd name="T10" fmla="*/ 2147483646 w 46"/>
              <a:gd name="T11" fmla="*/ 2147483646 h 82"/>
              <a:gd name="T12" fmla="*/ 2147483646 w 46"/>
              <a:gd name="T13" fmla="*/ 2147483646 h 82"/>
              <a:gd name="T14" fmla="*/ 2147483646 w 46"/>
              <a:gd name="T15" fmla="*/ 2147483646 h 82"/>
              <a:gd name="T16" fmla="*/ 2147483646 w 46"/>
              <a:gd name="T17" fmla="*/ 0 h 82"/>
              <a:gd name="T18" fmla="*/ 2147483646 w 46"/>
              <a:gd name="T19" fmla="*/ 2147483646 h 82"/>
              <a:gd name="T20" fmla="*/ 2147483646 w 46"/>
              <a:gd name="T21" fmla="*/ 2147483646 h 82"/>
              <a:gd name="T22" fmla="*/ 2147483646 w 46"/>
              <a:gd name="T23" fmla="*/ 2147483646 h 82"/>
              <a:gd name="T24" fmla="*/ 2147483646 w 46"/>
              <a:gd name="T25" fmla="*/ 2147483646 h 82"/>
              <a:gd name="T26" fmla="*/ 2147483646 w 46"/>
              <a:gd name="T27" fmla="*/ 2147483646 h 82"/>
              <a:gd name="T28" fmla="*/ 2147483646 w 46"/>
              <a:gd name="T29" fmla="*/ 2147483646 h 82"/>
              <a:gd name="T30" fmla="*/ 2147483646 w 46"/>
              <a:gd name="T31" fmla="*/ 2147483646 h 82"/>
              <a:gd name="T32" fmla="*/ 2147483646 w 46"/>
              <a:gd name="T33" fmla="*/ 2147483646 h 82"/>
              <a:gd name="T34" fmla="*/ 2147483646 w 46"/>
              <a:gd name="T35" fmla="*/ 2147483646 h 82"/>
              <a:gd name="T36" fmla="*/ 2147483646 w 46"/>
              <a:gd name="T37" fmla="*/ 2147483646 h 82"/>
              <a:gd name="T38" fmla="*/ 2147483646 w 46"/>
              <a:gd name="T39" fmla="*/ 2147483646 h 82"/>
              <a:gd name="T40" fmla="*/ 2147483646 w 46"/>
              <a:gd name="T41" fmla="*/ 2147483646 h 82"/>
              <a:gd name="T42" fmla="*/ 2147483646 w 46"/>
              <a:gd name="T43" fmla="*/ 2147483646 h 82"/>
              <a:gd name="T44" fmla="*/ 2147483646 w 46"/>
              <a:gd name="T45" fmla="*/ 2147483646 h 82"/>
              <a:gd name="T46" fmla="*/ 2147483646 w 46"/>
              <a:gd name="T47" fmla="*/ 2147483646 h 82"/>
              <a:gd name="T48" fmla="*/ 2147483646 w 46"/>
              <a:gd name="T49" fmla="*/ 2147483646 h 82"/>
              <a:gd name="T50" fmla="*/ 2147483646 w 46"/>
              <a:gd name="T51" fmla="*/ 2147483646 h 82"/>
              <a:gd name="T52" fmla="*/ 2147483646 w 46"/>
              <a:gd name="T53" fmla="*/ 2147483646 h 82"/>
              <a:gd name="T54" fmla="*/ 2147483646 w 46"/>
              <a:gd name="T55" fmla="*/ 2147483646 h 82"/>
              <a:gd name="T56" fmla="*/ 2147483646 w 46"/>
              <a:gd name="T57" fmla="*/ 2147483646 h 82"/>
              <a:gd name="T58" fmla="*/ 2147483646 w 46"/>
              <a:gd name="T59" fmla="*/ 2147483646 h 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 h="82">
                <a:moveTo>
                  <a:pt x="36" y="0"/>
                </a:moveTo>
                <a:cubicBezTo>
                  <a:pt x="10" y="0"/>
                  <a:pt x="10" y="0"/>
                  <a:pt x="10" y="0"/>
                </a:cubicBezTo>
                <a:cubicBezTo>
                  <a:pt x="5" y="0"/>
                  <a:pt x="0" y="4"/>
                  <a:pt x="0" y="9"/>
                </a:cubicBezTo>
                <a:cubicBezTo>
                  <a:pt x="0" y="73"/>
                  <a:pt x="0" y="73"/>
                  <a:pt x="0" y="73"/>
                </a:cubicBezTo>
                <a:cubicBezTo>
                  <a:pt x="0" y="78"/>
                  <a:pt x="5" y="82"/>
                  <a:pt x="10" y="82"/>
                </a:cubicBezTo>
                <a:cubicBezTo>
                  <a:pt x="36" y="82"/>
                  <a:pt x="36" y="82"/>
                  <a:pt x="36" y="82"/>
                </a:cubicBezTo>
                <a:cubicBezTo>
                  <a:pt x="41" y="82"/>
                  <a:pt x="46" y="78"/>
                  <a:pt x="46" y="73"/>
                </a:cubicBezTo>
                <a:cubicBezTo>
                  <a:pt x="46" y="9"/>
                  <a:pt x="46" y="9"/>
                  <a:pt x="46" y="9"/>
                </a:cubicBezTo>
                <a:cubicBezTo>
                  <a:pt x="46" y="4"/>
                  <a:pt x="41" y="0"/>
                  <a:pt x="36" y="0"/>
                </a:cubicBezTo>
                <a:close/>
                <a:moveTo>
                  <a:pt x="24" y="71"/>
                </a:moveTo>
                <a:cubicBezTo>
                  <a:pt x="23" y="71"/>
                  <a:pt x="23" y="71"/>
                  <a:pt x="23" y="71"/>
                </a:cubicBezTo>
                <a:cubicBezTo>
                  <a:pt x="21" y="71"/>
                  <a:pt x="19" y="69"/>
                  <a:pt x="19" y="67"/>
                </a:cubicBezTo>
                <a:cubicBezTo>
                  <a:pt x="19" y="65"/>
                  <a:pt x="21" y="63"/>
                  <a:pt x="23" y="63"/>
                </a:cubicBezTo>
                <a:cubicBezTo>
                  <a:pt x="24" y="63"/>
                  <a:pt x="24" y="63"/>
                  <a:pt x="24" y="63"/>
                </a:cubicBezTo>
                <a:cubicBezTo>
                  <a:pt x="26" y="63"/>
                  <a:pt x="28" y="65"/>
                  <a:pt x="28" y="67"/>
                </a:cubicBezTo>
                <a:cubicBezTo>
                  <a:pt x="28" y="69"/>
                  <a:pt x="26" y="71"/>
                  <a:pt x="24" y="71"/>
                </a:cubicBezTo>
                <a:close/>
                <a:moveTo>
                  <a:pt x="36" y="26"/>
                </a:moveTo>
                <a:cubicBezTo>
                  <a:pt x="10" y="26"/>
                  <a:pt x="10" y="26"/>
                  <a:pt x="10" y="26"/>
                </a:cubicBezTo>
                <a:cubicBezTo>
                  <a:pt x="8" y="26"/>
                  <a:pt x="7" y="25"/>
                  <a:pt x="7" y="23"/>
                </a:cubicBezTo>
                <a:cubicBezTo>
                  <a:pt x="7" y="21"/>
                  <a:pt x="8" y="20"/>
                  <a:pt x="10" y="20"/>
                </a:cubicBezTo>
                <a:cubicBezTo>
                  <a:pt x="36" y="20"/>
                  <a:pt x="36" y="20"/>
                  <a:pt x="36" y="20"/>
                </a:cubicBezTo>
                <a:cubicBezTo>
                  <a:pt x="37" y="20"/>
                  <a:pt x="39" y="21"/>
                  <a:pt x="39" y="23"/>
                </a:cubicBezTo>
                <a:cubicBezTo>
                  <a:pt x="39" y="25"/>
                  <a:pt x="37" y="26"/>
                  <a:pt x="36" y="26"/>
                </a:cubicBezTo>
                <a:close/>
                <a:moveTo>
                  <a:pt x="36" y="16"/>
                </a:moveTo>
                <a:cubicBezTo>
                  <a:pt x="10" y="16"/>
                  <a:pt x="10" y="16"/>
                  <a:pt x="10" y="16"/>
                </a:cubicBezTo>
                <a:cubicBezTo>
                  <a:pt x="8" y="16"/>
                  <a:pt x="7" y="15"/>
                  <a:pt x="7" y="13"/>
                </a:cubicBezTo>
                <a:cubicBezTo>
                  <a:pt x="7" y="11"/>
                  <a:pt x="8" y="10"/>
                  <a:pt x="10" y="10"/>
                </a:cubicBezTo>
                <a:cubicBezTo>
                  <a:pt x="36" y="10"/>
                  <a:pt x="36" y="10"/>
                  <a:pt x="36" y="10"/>
                </a:cubicBezTo>
                <a:cubicBezTo>
                  <a:pt x="37" y="10"/>
                  <a:pt x="39" y="11"/>
                  <a:pt x="39" y="13"/>
                </a:cubicBezTo>
                <a:cubicBezTo>
                  <a:pt x="39" y="15"/>
                  <a:pt x="37" y="16"/>
                  <a:pt x="36" y="16"/>
                </a:cubicBezTo>
                <a:close/>
              </a:path>
            </a:pathLst>
          </a:custGeom>
          <a:solidFill>
            <a:srgbClr val="31A6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MH_Other_10"/>
          <p:cNvSpPr>
            <a:spLocks noEditPoints="1"/>
          </p:cNvSpPr>
          <p:nvPr>
            <p:custDataLst>
              <p:tags r:id="rId10"/>
            </p:custDataLst>
          </p:nvPr>
        </p:nvSpPr>
        <p:spPr bwMode="auto">
          <a:xfrm>
            <a:off x="4617740" y="550791"/>
            <a:ext cx="306387" cy="207962"/>
          </a:xfrm>
          <a:custGeom>
            <a:avLst/>
            <a:gdLst>
              <a:gd name="T0" fmla="*/ 2147483646 w 102"/>
              <a:gd name="T1" fmla="*/ 0 h 69"/>
              <a:gd name="T2" fmla="*/ 2147483646 w 102"/>
              <a:gd name="T3" fmla="*/ 0 h 69"/>
              <a:gd name="T4" fmla="*/ 0 w 102"/>
              <a:gd name="T5" fmla="*/ 2147483646 h 69"/>
              <a:gd name="T6" fmla="*/ 0 w 102"/>
              <a:gd name="T7" fmla="*/ 2147483646 h 69"/>
              <a:gd name="T8" fmla="*/ 2147483646 w 102"/>
              <a:gd name="T9" fmla="*/ 2147483646 h 69"/>
              <a:gd name="T10" fmla="*/ 2147483646 w 102"/>
              <a:gd name="T11" fmla="*/ 2147483646 h 69"/>
              <a:gd name="T12" fmla="*/ 2147483646 w 102"/>
              <a:gd name="T13" fmla="*/ 2147483646 h 69"/>
              <a:gd name="T14" fmla="*/ 2147483646 w 102"/>
              <a:gd name="T15" fmla="*/ 2147483646 h 69"/>
              <a:gd name="T16" fmla="*/ 2147483646 w 102"/>
              <a:gd name="T17" fmla="*/ 0 h 69"/>
              <a:gd name="T18" fmla="*/ 2147483646 w 102"/>
              <a:gd name="T19" fmla="*/ 2147483646 h 69"/>
              <a:gd name="T20" fmla="*/ 2147483646 w 102"/>
              <a:gd name="T21" fmla="*/ 2147483646 h 69"/>
              <a:gd name="T22" fmla="*/ 2147483646 w 102"/>
              <a:gd name="T23" fmla="*/ 2147483646 h 69"/>
              <a:gd name="T24" fmla="*/ 2147483646 w 102"/>
              <a:gd name="T25" fmla="*/ 2147483646 h 69"/>
              <a:gd name="T26" fmla="*/ 2147483646 w 102"/>
              <a:gd name="T27" fmla="*/ 2147483646 h 69"/>
              <a:gd name="T28" fmla="*/ 2147483646 w 102"/>
              <a:gd name="T29" fmla="*/ 2147483646 h 69"/>
              <a:gd name="T30" fmla="*/ 2147483646 w 102"/>
              <a:gd name="T31" fmla="*/ 2147483646 h 69"/>
              <a:gd name="T32" fmla="*/ 2147483646 w 102"/>
              <a:gd name="T33" fmla="*/ 2147483646 h 69"/>
              <a:gd name="T34" fmla="*/ 2147483646 w 102"/>
              <a:gd name="T35" fmla="*/ 2147483646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 h="69">
                <a:moveTo>
                  <a:pt x="90" y="0"/>
                </a:moveTo>
                <a:cubicBezTo>
                  <a:pt x="12" y="0"/>
                  <a:pt x="12" y="0"/>
                  <a:pt x="12" y="0"/>
                </a:cubicBezTo>
                <a:cubicBezTo>
                  <a:pt x="5" y="0"/>
                  <a:pt x="0" y="6"/>
                  <a:pt x="0" y="12"/>
                </a:cubicBezTo>
                <a:cubicBezTo>
                  <a:pt x="0" y="56"/>
                  <a:pt x="0" y="56"/>
                  <a:pt x="0" y="56"/>
                </a:cubicBezTo>
                <a:cubicBezTo>
                  <a:pt x="0" y="63"/>
                  <a:pt x="5" y="69"/>
                  <a:pt x="12" y="69"/>
                </a:cubicBezTo>
                <a:cubicBezTo>
                  <a:pt x="90" y="69"/>
                  <a:pt x="90" y="69"/>
                  <a:pt x="90" y="69"/>
                </a:cubicBezTo>
                <a:cubicBezTo>
                  <a:pt x="97" y="69"/>
                  <a:pt x="102" y="63"/>
                  <a:pt x="102" y="56"/>
                </a:cubicBezTo>
                <a:cubicBezTo>
                  <a:pt x="102" y="12"/>
                  <a:pt x="102" y="12"/>
                  <a:pt x="102" y="12"/>
                </a:cubicBezTo>
                <a:cubicBezTo>
                  <a:pt x="102" y="6"/>
                  <a:pt x="97" y="0"/>
                  <a:pt x="90" y="0"/>
                </a:cubicBezTo>
                <a:close/>
                <a:moveTo>
                  <a:pt x="98" y="56"/>
                </a:moveTo>
                <a:cubicBezTo>
                  <a:pt x="98" y="60"/>
                  <a:pt x="94" y="64"/>
                  <a:pt x="90" y="64"/>
                </a:cubicBezTo>
                <a:cubicBezTo>
                  <a:pt x="12" y="64"/>
                  <a:pt x="12" y="64"/>
                  <a:pt x="12" y="64"/>
                </a:cubicBezTo>
                <a:cubicBezTo>
                  <a:pt x="8" y="64"/>
                  <a:pt x="5" y="60"/>
                  <a:pt x="5" y="56"/>
                </a:cubicBezTo>
                <a:cubicBezTo>
                  <a:pt x="5" y="12"/>
                  <a:pt x="5" y="12"/>
                  <a:pt x="5" y="12"/>
                </a:cubicBezTo>
                <a:cubicBezTo>
                  <a:pt x="5" y="8"/>
                  <a:pt x="8" y="5"/>
                  <a:pt x="12" y="5"/>
                </a:cubicBezTo>
                <a:cubicBezTo>
                  <a:pt x="90" y="5"/>
                  <a:pt x="90" y="5"/>
                  <a:pt x="90" y="5"/>
                </a:cubicBezTo>
                <a:cubicBezTo>
                  <a:pt x="94" y="5"/>
                  <a:pt x="98" y="8"/>
                  <a:pt x="98" y="12"/>
                </a:cubicBezTo>
                <a:lnTo>
                  <a:pt x="98" y="56"/>
                </a:lnTo>
                <a:close/>
              </a:path>
            </a:pathLst>
          </a:custGeom>
          <a:solidFill>
            <a:srgbClr val="31A6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MH_Other_11"/>
          <p:cNvSpPr>
            <a:spLocks/>
          </p:cNvSpPr>
          <p:nvPr>
            <p:custDataLst>
              <p:tags r:id="rId11"/>
            </p:custDataLst>
          </p:nvPr>
        </p:nvSpPr>
        <p:spPr bwMode="auto">
          <a:xfrm>
            <a:off x="4741565" y="768278"/>
            <a:ext cx="53975" cy="39688"/>
          </a:xfrm>
          <a:custGeom>
            <a:avLst/>
            <a:gdLst>
              <a:gd name="T0" fmla="*/ 2147483646 w 18"/>
              <a:gd name="T1" fmla="*/ 0 h 13"/>
              <a:gd name="T2" fmla="*/ 2147483646 w 18"/>
              <a:gd name="T3" fmla="*/ 0 h 13"/>
              <a:gd name="T4" fmla="*/ 0 w 18"/>
              <a:gd name="T5" fmla="*/ 2147483646 h 13"/>
              <a:gd name="T6" fmla="*/ 2147483646 w 18"/>
              <a:gd name="T7" fmla="*/ 2147483646 h 13"/>
              <a:gd name="T8" fmla="*/ 2147483646 w 18"/>
              <a:gd name="T9" fmla="*/ 2147483646 h 13"/>
              <a:gd name="T10" fmla="*/ 2147483646 w 18"/>
              <a:gd name="T11" fmla="*/ 2147483646 h 13"/>
              <a:gd name="T12" fmla="*/ 2147483646 w 18"/>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13">
                <a:moveTo>
                  <a:pt x="12" y="0"/>
                </a:moveTo>
                <a:cubicBezTo>
                  <a:pt x="7" y="0"/>
                  <a:pt x="7" y="0"/>
                  <a:pt x="7" y="0"/>
                </a:cubicBezTo>
                <a:cubicBezTo>
                  <a:pt x="3" y="0"/>
                  <a:pt x="0" y="3"/>
                  <a:pt x="0" y="7"/>
                </a:cubicBezTo>
                <a:cubicBezTo>
                  <a:pt x="0" y="10"/>
                  <a:pt x="3" y="13"/>
                  <a:pt x="7" y="13"/>
                </a:cubicBezTo>
                <a:cubicBezTo>
                  <a:pt x="12" y="13"/>
                  <a:pt x="12" y="13"/>
                  <a:pt x="12" y="13"/>
                </a:cubicBezTo>
                <a:cubicBezTo>
                  <a:pt x="15" y="13"/>
                  <a:pt x="18" y="10"/>
                  <a:pt x="18" y="7"/>
                </a:cubicBezTo>
                <a:cubicBezTo>
                  <a:pt x="18" y="3"/>
                  <a:pt x="15" y="0"/>
                  <a:pt x="12" y="0"/>
                </a:cubicBezTo>
                <a:close/>
              </a:path>
            </a:pathLst>
          </a:custGeom>
          <a:solidFill>
            <a:srgbClr val="31A6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MH_Other_12"/>
          <p:cNvSpPr>
            <a:spLocks/>
          </p:cNvSpPr>
          <p:nvPr>
            <p:custDataLst>
              <p:tags r:id="rId12"/>
            </p:custDataLst>
          </p:nvPr>
        </p:nvSpPr>
        <p:spPr bwMode="auto">
          <a:xfrm>
            <a:off x="4487565" y="3760716"/>
            <a:ext cx="74612" cy="111125"/>
          </a:xfrm>
          <a:custGeom>
            <a:avLst/>
            <a:gdLst>
              <a:gd name="T0" fmla="*/ 2147483646 w 14"/>
              <a:gd name="T1" fmla="*/ 0 h 21"/>
              <a:gd name="T2" fmla="*/ 2147483646 w 14"/>
              <a:gd name="T3" fmla="*/ 0 h 21"/>
              <a:gd name="T4" fmla="*/ 0 w 14"/>
              <a:gd name="T5" fmla="*/ 2147483646 h 21"/>
              <a:gd name="T6" fmla="*/ 0 w 14"/>
              <a:gd name="T7" fmla="*/ 2147483646 h 21"/>
              <a:gd name="T8" fmla="*/ 2147483646 w 14"/>
              <a:gd name="T9" fmla="*/ 2147483646 h 21"/>
              <a:gd name="T10" fmla="*/ 2147483646 w 14"/>
              <a:gd name="T11" fmla="*/ 2147483646 h 21"/>
              <a:gd name="T12" fmla="*/ 2147483646 w 14"/>
              <a:gd name="T13" fmla="*/ 2147483646 h 21"/>
              <a:gd name="T14" fmla="*/ 2147483646 w 14"/>
              <a:gd name="T15" fmla="*/ 2147483646 h 21"/>
              <a:gd name="T16" fmla="*/ 2147483646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1">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MH_Other_13"/>
          <p:cNvSpPr>
            <a:spLocks/>
          </p:cNvSpPr>
          <p:nvPr>
            <p:custDataLst>
              <p:tags r:id="rId13"/>
            </p:custDataLst>
          </p:nvPr>
        </p:nvSpPr>
        <p:spPr bwMode="auto">
          <a:xfrm>
            <a:off x="4612977" y="3806753"/>
            <a:ext cx="76200" cy="65088"/>
          </a:xfrm>
          <a:custGeom>
            <a:avLst/>
            <a:gdLst>
              <a:gd name="T0" fmla="*/ 2147483646 w 14"/>
              <a:gd name="T1" fmla="*/ 0 h 12"/>
              <a:gd name="T2" fmla="*/ 2147483646 w 14"/>
              <a:gd name="T3" fmla="*/ 0 h 12"/>
              <a:gd name="T4" fmla="*/ 0 w 14"/>
              <a:gd name="T5" fmla="*/ 0 h 12"/>
              <a:gd name="T6" fmla="*/ 0 w 14"/>
              <a:gd name="T7" fmla="*/ 2147483646 h 12"/>
              <a:gd name="T8" fmla="*/ 2147483646 w 14"/>
              <a:gd name="T9" fmla="*/ 2147483646 h 12"/>
              <a:gd name="T10" fmla="*/ 2147483646 w 14"/>
              <a:gd name="T11" fmla="*/ 2147483646 h 12"/>
              <a:gd name="T12" fmla="*/ 2147483646 w 14"/>
              <a:gd name="T13" fmla="*/ 2147483646 h 12"/>
              <a:gd name="T14" fmla="*/ 2147483646 w 14"/>
              <a:gd name="T15" fmla="*/ 0 h 12"/>
              <a:gd name="T16" fmla="*/ 2147483646 w 1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2">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MH_Other_14"/>
          <p:cNvSpPr>
            <a:spLocks/>
          </p:cNvSpPr>
          <p:nvPr>
            <p:custDataLst>
              <p:tags r:id="rId14"/>
            </p:custDataLst>
          </p:nvPr>
        </p:nvSpPr>
        <p:spPr bwMode="auto">
          <a:xfrm>
            <a:off x="4735215" y="3676578"/>
            <a:ext cx="73025" cy="195263"/>
          </a:xfrm>
          <a:custGeom>
            <a:avLst/>
            <a:gdLst>
              <a:gd name="T0" fmla="*/ 2147483646 w 14"/>
              <a:gd name="T1" fmla="*/ 0 h 37"/>
              <a:gd name="T2" fmla="*/ 2147483646 w 14"/>
              <a:gd name="T3" fmla="*/ 0 h 37"/>
              <a:gd name="T4" fmla="*/ 0 w 14"/>
              <a:gd name="T5" fmla="*/ 2147483646 h 37"/>
              <a:gd name="T6" fmla="*/ 0 w 14"/>
              <a:gd name="T7" fmla="*/ 2147483646 h 37"/>
              <a:gd name="T8" fmla="*/ 2147483646 w 14"/>
              <a:gd name="T9" fmla="*/ 2147483646 h 37"/>
              <a:gd name="T10" fmla="*/ 2147483646 w 14"/>
              <a:gd name="T11" fmla="*/ 2147483646 h 37"/>
              <a:gd name="T12" fmla="*/ 2147483646 w 14"/>
              <a:gd name="T13" fmla="*/ 2147483646 h 37"/>
              <a:gd name="T14" fmla="*/ 2147483646 w 14"/>
              <a:gd name="T15" fmla="*/ 2147483646 h 37"/>
              <a:gd name="T16" fmla="*/ 2147483646 w 1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7">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MH_Other_15"/>
          <p:cNvSpPr>
            <a:spLocks/>
          </p:cNvSpPr>
          <p:nvPr>
            <p:custDataLst>
              <p:tags r:id="rId15"/>
            </p:custDataLst>
          </p:nvPr>
        </p:nvSpPr>
        <p:spPr bwMode="auto">
          <a:xfrm>
            <a:off x="4860627" y="3490841"/>
            <a:ext cx="76200" cy="381000"/>
          </a:xfrm>
          <a:custGeom>
            <a:avLst/>
            <a:gdLst>
              <a:gd name="T0" fmla="*/ 2147483646 w 14"/>
              <a:gd name="T1" fmla="*/ 0 h 72"/>
              <a:gd name="T2" fmla="*/ 2147483646 w 14"/>
              <a:gd name="T3" fmla="*/ 0 h 72"/>
              <a:gd name="T4" fmla="*/ 0 w 14"/>
              <a:gd name="T5" fmla="*/ 2147483646 h 72"/>
              <a:gd name="T6" fmla="*/ 0 w 14"/>
              <a:gd name="T7" fmla="*/ 2147483646 h 72"/>
              <a:gd name="T8" fmla="*/ 2147483646 w 14"/>
              <a:gd name="T9" fmla="*/ 2147483646 h 72"/>
              <a:gd name="T10" fmla="*/ 2147483646 w 14"/>
              <a:gd name="T11" fmla="*/ 2147483646 h 72"/>
              <a:gd name="T12" fmla="*/ 2147483646 w 14"/>
              <a:gd name="T13" fmla="*/ 2147483646 h 72"/>
              <a:gd name="T14" fmla="*/ 2147483646 w 14"/>
              <a:gd name="T15" fmla="*/ 2147483646 h 72"/>
              <a:gd name="T16" fmla="*/ 2147483646 w 1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72">
                <a:moveTo>
                  <a:pt x="13" y="0"/>
                </a:moveTo>
                <a:cubicBezTo>
                  <a:pt x="1" y="0"/>
                  <a:pt x="1" y="0"/>
                  <a:pt x="1" y="0"/>
                </a:cubicBezTo>
                <a:cubicBezTo>
                  <a:pt x="1" y="0"/>
                  <a:pt x="0" y="2"/>
                  <a:pt x="0" y="4"/>
                </a:cubicBezTo>
                <a:cubicBezTo>
                  <a:pt x="0" y="68"/>
                  <a:pt x="0" y="68"/>
                  <a:pt x="0" y="68"/>
                </a:cubicBezTo>
                <a:cubicBezTo>
                  <a:pt x="0" y="70"/>
                  <a:pt x="1" y="72"/>
                  <a:pt x="1" y="72"/>
                </a:cubicBezTo>
                <a:cubicBezTo>
                  <a:pt x="13" y="72"/>
                  <a:pt x="13" y="72"/>
                  <a:pt x="13" y="72"/>
                </a:cubicBezTo>
                <a:cubicBezTo>
                  <a:pt x="14" y="72"/>
                  <a:pt x="14" y="70"/>
                  <a:pt x="14" y="68"/>
                </a:cubicBezTo>
                <a:cubicBezTo>
                  <a:pt x="14" y="4"/>
                  <a:pt x="14" y="4"/>
                  <a:pt x="14" y="4"/>
                </a:cubicBezTo>
                <a:cubicBezTo>
                  <a:pt x="14" y="2"/>
                  <a:pt x="14" y="0"/>
                  <a:pt x="13" y="0"/>
                </a:cubicBez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MH_Other_16"/>
          <p:cNvSpPr>
            <a:spLocks/>
          </p:cNvSpPr>
          <p:nvPr>
            <p:custDataLst>
              <p:tags r:id="rId16"/>
            </p:custDataLst>
          </p:nvPr>
        </p:nvSpPr>
        <p:spPr bwMode="auto">
          <a:xfrm>
            <a:off x="4478040" y="3247953"/>
            <a:ext cx="463550" cy="482600"/>
          </a:xfrm>
          <a:custGeom>
            <a:avLst/>
            <a:gdLst>
              <a:gd name="T0" fmla="*/ 2147483646 w 209"/>
              <a:gd name="T1" fmla="*/ 2147483646 h 218"/>
              <a:gd name="T2" fmla="*/ 2147483646 w 209"/>
              <a:gd name="T3" fmla="*/ 2147483646 h 218"/>
              <a:gd name="T4" fmla="*/ 2147483646 w 209"/>
              <a:gd name="T5" fmla="*/ 2147483646 h 218"/>
              <a:gd name="T6" fmla="*/ 2147483646 w 209"/>
              <a:gd name="T7" fmla="*/ 2147483646 h 218"/>
              <a:gd name="T8" fmla="*/ 0 w 209"/>
              <a:gd name="T9" fmla="*/ 2147483646 h 218"/>
              <a:gd name="T10" fmla="*/ 2147483646 w 209"/>
              <a:gd name="T11" fmla="*/ 2147483646 h 218"/>
              <a:gd name="T12" fmla="*/ 2147483646 w 209"/>
              <a:gd name="T13" fmla="*/ 2147483646 h 218"/>
              <a:gd name="T14" fmla="*/ 2147483646 w 209"/>
              <a:gd name="T15" fmla="*/ 2147483646 h 218"/>
              <a:gd name="T16" fmla="*/ 2147483646 w 209"/>
              <a:gd name="T17" fmla="*/ 2147483646 h 218"/>
              <a:gd name="T18" fmla="*/ 2147483646 w 209"/>
              <a:gd name="T19" fmla="*/ 2147483646 h 218"/>
              <a:gd name="T20" fmla="*/ 2147483646 w 209"/>
              <a:gd name="T21" fmla="*/ 2147483646 h 218"/>
              <a:gd name="T22" fmla="*/ 2147483646 w 209"/>
              <a:gd name="T23" fmla="*/ 0 h 218"/>
              <a:gd name="T24" fmla="*/ 2147483646 w 209"/>
              <a:gd name="T25" fmla="*/ 2147483646 h 218"/>
              <a:gd name="T26" fmla="*/ 2147483646 w 209"/>
              <a:gd name="T27" fmla="*/ 2147483646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18">
                <a:moveTo>
                  <a:pt x="147" y="48"/>
                </a:moveTo>
                <a:lnTo>
                  <a:pt x="159" y="58"/>
                </a:lnTo>
                <a:lnTo>
                  <a:pt x="71" y="191"/>
                </a:lnTo>
                <a:lnTo>
                  <a:pt x="19" y="163"/>
                </a:lnTo>
                <a:lnTo>
                  <a:pt x="0" y="187"/>
                </a:lnTo>
                <a:lnTo>
                  <a:pt x="14" y="198"/>
                </a:lnTo>
                <a:lnTo>
                  <a:pt x="23" y="187"/>
                </a:lnTo>
                <a:lnTo>
                  <a:pt x="78" y="218"/>
                </a:lnTo>
                <a:lnTo>
                  <a:pt x="176" y="67"/>
                </a:lnTo>
                <a:lnTo>
                  <a:pt x="188" y="77"/>
                </a:lnTo>
                <a:lnTo>
                  <a:pt x="197" y="38"/>
                </a:lnTo>
                <a:lnTo>
                  <a:pt x="209" y="0"/>
                </a:lnTo>
                <a:lnTo>
                  <a:pt x="178" y="24"/>
                </a:lnTo>
                <a:lnTo>
                  <a:pt x="147" y="48"/>
                </a:lnTo>
                <a:close/>
              </a:path>
            </a:pathLst>
          </a:custGeom>
          <a:solidFill>
            <a:srgbClr val="F6F6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MH_Title_1"/>
          <p:cNvSpPr txBox="1">
            <a:spLocks noChangeArrowheads="1"/>
          </p:cNvSpPr>
          <p:nvPr>
            <p:custDataLst>
              <p:tags r:id="rId17"/>
            </p:custDataLst>
          </p:nvPr>
        </p:nvSpPr>
        <p:spPr bwMode="auto">
          <a:xfrm>
            <a:off x="3900190" y="2468491"/>
            <a:ext cx="1665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eaLnBrk="1" hangingPunct="1"/>
            <a:r>
              <a:rPr lang="zh-CN" altLang="en-US" sz="2400" b="1" dirty="0" smtClean="0">
                <a:solidFill>
                  <a:srgbClr val="FFFFFF"/>
                </a:solidFill>
                <a:latin typeface="微软雅黑" pitchFamily="34" charset="-122"/>
                <a:ea typeface="微软雅黑" pitchFamily="34" charset="-122"/>
                <a:cs typeface="Arial Unicode MS" pitchFamily="34" charset="-122"/>
              </a:rPr>
              <a:t>协同研究项目种类</a:t>
            </a:r>
            <a:endParaRPr lang="zh-CN" altLang="en-US" sz="2400" b="1" dirty="0">
              <a:solidFill>
                <a:srgbClr val="FFFFFF"/>
              </a:solidFill>
              <a:latin typeface="微软雅黑" pitchFamily="34" charset="-122"/>
              <a:ea typeface="微软雅黑" pitchFamily="34" charset="-122"/>
              <a:cs typeface="Arial Unicode MS" pitchFamily="34" charset="-122"/>
            </a:endParaRPr>
          </a:p>
        </p:txBody>
      </p:sp>
      <p:pic>
        <p:nvPicPr>
          <p:cNvPr id="23" name="MH_Other_17"/>
          <p:cNvPicPr>
            <a:picLocks noChangeAspect="1"/>
          </p:cNvPicPr>
          <p:nvPr>
            <p:custDataLst>
              <p:tags r:id="rId18"/>
            </p:custDataLst>
          </p:nvPr>
        </p:nvPicPr>
        <p:blipFill>
          <a:blip r:embed="rId42"/>
          <a:stretch>
            <a:fillRect/>
          </a:stretch>
        </p:blipFill>
        <p:spPr>
          <a:xfrm>
            <a:off x="2476202" y="973066"/>
            <a:ext cx="1155700" cy="1174750"/>
          </a:xfrm>
          <a:prstGeom prst="rect">
            <a:avLst/>
          </a:prstGeom>
          <a:effectLst>
            <a:outerShdw blurRad="50800" dist="38100" dir="8100000" algn="tr" rotWithShape="0">
              <a:prstClr val="black">
                <a:alpha val="40000"/>
              </a:prstClr>
            </a:outerShdw>
          </a:effectLst>
        </p:spPr>
      </p:pic>
      <p:pic>
        <p:nvPicPr>
          <p:cNvPr id="24" name="MH_Other_18"/>
          <p:cNvPicPr>
            <a:picLocks noChangeAspect="1"/>
          </p:cNvPicPr>
          <p:nvPr>
            <p:custDataLst>
              <p:tags r:id="rId19"/>
            </p:custDataLst>
          </p:nvPr>
        </p:nvPicPr>
        <p:blipFill>
          <a:blip r:embed="rId42"/>
          <a:stretch>
            <a:fillRect/>
          </a:stretch>
        </p:blipFill>
        <p:spPr>
          <a:xfrm>
            <a:off x="5852815" y="973066"/>
            <a:ext cx="1155700" cy="1174750"/>
          </a:xfrm>
          <a:prstGeom prst="rect">
            <a:avLst/>
          </a:prstGeom>
          <a:effectLst>
            <a:outerShdw blurRad="50800" dist="38100" dir="8100000" algn="tr" rotWithShape="0">
              <a:prstClr val="black">
                <a:alpha val="40000"/>
              </a:prstClr>
            </a:outerShdw>
          </a:effectLst>
        </p:spPr>
      </p:pic>
      <p:pic>
        <p:nvPicPr>
          <p:cNvPr id="25" name="MH_Other_19"/>
          <p:cNvPicPr>
            <a:picLocks noChangeAspect="1"/>
          </p:cNvPicPr>
          <p:nvPr>
            <p:custDataLst>
              <p:tags r:id="rId20"/>
            </p:custDataLst>
          </p:nvPr>
        </p:nvPicPr>
        <p:blipFill>
          <a:blip r:embed="rId42"/>
          <a:stretch>
            <a:fillRect/>
          </a:stretch>
        </p:blipFill>
        <p:spPr>
          <a:xfrm>
            <a:off x="6270327" y="2711378"/>
            <a:ext cx="1154113" cy="1173163"/>
          </a:xfrm>
          <a:prstGeom prst="rect">
            <a:avLst/>
          </a:prstGeom>
          <a:effectLst>
            <a:outerShdw blurRad="50800" dist="38100" dir="8100000" algn="tr" rotWithShape="0">
              <a:prstClr val="black">
                <a:alpha val="40000"/>
              </a:prstClr>
            </a:outerShdw>
          </a:effectLst>
        </p:spPr>
      </p:pic>
      <p:pic>
        <p:nvPicPr>
          <p:cNvPr id="26" name="MH_Other_20"/>
          <p:cNvPicPr>
            <a:picLocks noChangeAspect="1"/>
          </p:cNvPicPr>
          <p:nvPr>
            <p:custDataLst>
              <p:tags r:id="rId21"/>
            </p:custDataLst>
          </p:nvPr>
        </p:nvPicPr>
        <p:blipFill>
          <a:blip r:embed="rId42"/>
          <a:stretch>
            <a:fillRect/>
          </a:stretch>
        </p:blipFill>
        <p:spPr>
          <a:xfrm>
            <a:off x="2023765" y="2711378"/>
            <a:ext cx="1154112" cy="1173163"/>
          </a:xfrm>
          <a:prstGeom prst="rect">
            <a:avLst/>
          </a:prstGeom>
          <a:effectLst>
            <a:outerShdw blurRad="50800" dist="38100" dir="8100000" algn="tr" rotWithShape="0">
              <a:prstClr val="black">
                <a:alpha val="40000"/>
              </a:prstClr>
            </a:outerShdw>
          </a:effectLst>
        </p:spPr>
      </p:pic>
      <p:sp>
        <p:nvSpPr>
          <p:cNvPr id="27" name="MH_Other_21"/>
          <p:cNvSpPr>
            <a:spLocks/>
          </p:cNvSpPr>
          <p:nvPr>
            <p:custDataLst>
              <p:tags r:id="rId22"/>
            </p:custDataLst>
          </p:nvPr>
        </p:nvSpPr>
        <p:spPr bwMode="auto">
          <a:xfrm>
            <a:off x="2884190" y="1393753"/>
            <a:ext cx="341312" cy="333375"/>
          </a:xfrm>
          <a:custGeom>
            <a:avLst/>
            <a:gdLst>
              <a:gd name="T0" fmla="*/ 173585 w 342470"/>
              <a:gd name="T1" fmla="*/ 57494 h 333044"/>
              <a:gd name="T2" fmla="*/ 269144 w 342470"/>
              <a:gd name="T3" fmla="*/ 57494 h 333044"/>
              <a:gd name="T4" fmla="*/ 329956 w 342470"/>
              <a:gd name="T5" fmla="*/ 118700 h 333044"/>
              <a:gd name="T6" fmla="*/ 329956 w 342470"/>
              <a:gd name="T7" fmla="*/ 167663 h 333044"/>
              <a:gd name="T8" fmla="*/ 280728 w 342470"/>
              <a:gd name="T9" fmla="*/ 228870 h 333044"/>
              <a:gd name="T10" fmla="*/ 295206 w 342470"/>
              <a:gd name="T11" fmla="*/ 320680 h 333044"/>
              <a:gd name="T12" fmla="*/ 248873 w 342470"/>
              <a:gd name="T13" fmla="*/ 228870 h 333044"/>
              <a:gd name="T14" fmla="*/ 173585 w 342470"/>
              <a:gd name="T15" fmla="*/ 228870 h 333044"/>
              <a:gd name="T16" fmla="*/ 115668 w 342470"/>
              <a:gd name="T17" fmla="*/ 167663 h 333044"/>
              <a:gd name="T18" fmla="*/ 115668 w 342470"/>
              <a:gd name="T19" fmla="*/ 118700 h 333044"/>
              <a:gd name="T20" fmla="*/ 173585 w 342470"/>
              <a:gd name="T21" fmla="*/ 57494 h 333044"/>
              <a:gd name="T22" fmla="*/ 60791 w 342470"/>
              <a:gd name="T23" fmla="*/ 0 h 333044"/>
              <a:gd name="T24" fmla="*/ 225795 w 342470"/>
              <a:gd name="T25" fmla="*/ 0 h 333044"/>
              <a:gd name="T26" fmla="*/ 283690 w 342470"/>
              <a:gd name="T27" fmla="*/ 48880 h 333044"/>
              <a:gd name="T28" fmla="*/ 275005 w 342470"/>
              <a:gd name="T29" fmla="*/ 45824 h 333044"/>
              <a:gd name="T30" fmla="*/ 170791 w 342470"/>
              <a:gd name="T31" fmla="*/ 45824 h 333044"/>
              <a:gd name="T32" fmla="*/ 104213 w 342470"/>
              <a:gd name="T33" fmla="*/ 116095 h 333044"/>
              <a:gd name="T34" fmla="*/ 104213 w 342470"/>
              <a:gd name="T35" fmla="*/ 168035 h 333044"/>
              <a:gd name="T36" fmla="*/ 144739 w 342470"/>
              <a:gd name="T37" fmla="*/ 232192 h 333044"/>
              <a:gd name="T38" fmla="*/ 31843 w 342470"/>
              <a:gd name="T39" fmla="*/ 336067 h 333044"/>
              <a:gd name="T40" fmla="*/ 86848 w 342470"/>
              <a:gd name="T41" fmla="*/ 232192 h 333044"/>
              <a:gd name="T42" fmla="*/ 60791 w 342470"/>
              <a:gd name="T43" fmla="*/ 232192 h 333044"/>
              <a:gd name="T44" fmla="*/ 0 w 342470"/>
              <a:gd name="T45" fmla="*/ 168035 h 333044"/>
              <a:gd name="T46" fmla="*/ 0 w 342470"/>
              <a:gd name="T47" fmla="*/ 61102 h 333044"/>
              <a:gd name="T48" fmla="*/ 60791 w 342470"/>
              <a:gd name="T49" fmla="*/ 0 h 3330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2470" h="333044">
                <a:moveTo>
                  <a:pt x="180167" y="56867"/>
                </a:moveTo>
                <a:cubicBezTo>
                  <a:pt x="180167" y="56867"/>
                  <a:pt x="180167" y="56867"/>
                  <a:pt x="279352" y="56867"/>
                </a:cubicBezTo>
                <a:cubicBezTo>
                  <a:pt x="312414" y="56867"/>
                  <a:pt x="342470" y="84111"/>
                  <a:pt x="342470" y="117409"/>
                </a:cubicBezTo>
                <a:cubicBezTo>
                  <a:pt x="342470" y="117409"/>
                  <a:pt x="342470" y="117409"/>
                  <a:pt x="342470" y="165842"/>
                </a:cubicBezTo>
                <a:cubicBezTo>
                  <a:pt x="342470" y="196112"/>
                  <a:pt x="318425" y="220329"/>
                  <a:pt x="291375" y="226383"/>
                </a:cubicBezTo>
                <a:cubicBezTo>
                  <a:pt x="285363" y="256654"/>
                  <a:pt x="306403" y="317195"/>
                  <a:pt x="306403" y="317195"/>
                </a:cubicBezTo>
                <a:cubicBezTo>
                  <a:pt x="270335" y="308114"/>
                  <a:pt x="261318" y="247573"/>
                  <a:pt x="258313" y="226383"/>
                </a:cubicBezTo>
                <a:cubicBezTo>
                  <a:pt x="258313" y="226383"/>
                  <a:pt x="258313" y="226383"/>
                  <a:pt x="180167" y="226383"/>
                </a:cubicBezTo>
                <a:cubicBezTo>
                  <a:pt x="147105" y="226383"/>
                  <a:pt x="120054" y="199139"/>
                  <a:pt x="120054" y="165842"/>
                </a:cubicBezTo>
                <a:cubicBezTo>
                  <a:pt x="120054" y="165842"/>
                  <a:pt x="120054" y="165842"/>
                  <a:pt x="120054" y="117409"/>
                </a:cubicBezTo>
                <a:cubicBezTo>
                  <a:pt x="120054" y="84111"/>
                  <a:pt x="147105" y="56867"/>
                  <a:pt x="180167" y="56867"/>
                </a:cubicBezTo>
                <a:close/>
                <a:moveTo>
                  <a:pt x="63096" y="0"/>
                </a:moveTo>
                <a:cubicBezTo>
                  <a:pt x="63096" y="0"/>
                  <a:pt x="63096" y="0"/>
                  <a:pt x="234358" y="0"/>
                </a:cubicBezTo>
                <a:cubicBezTo>
                  <a:pt x="264403" y="0"/>
                  <a:pt x="288440" y="21154"/>
                  <a:pt x="294449" y="48351"/>
                </a:cubicBezTo>
                <a:cubicBezTo>
                  <a:pt x="291445" y="48351"/>
                  <a:pt x="288440" y="45329"/>
                  <a:pt x="285435" y="45329"/>
                </a:cubicBezTo>
                <a:cubicBezTo>
                  <a:pt x="285435" y="45329"/>
                  <a:pt x="285435" y="45329"/>
                  <a:pt x="177270" y="45329"/>
                </a:cubicBezTo>
                <a:cubicBezTo>
                  <a:pt x="138211" y="45329"/>
                  <a:pt x="108165" y="75549"/>
                  <a:pt x="108165" y="114834"/>
                </a:cubicBezTo>
                <a:cubicBezTo>
                  <a:pt x="108165" y="114834"/>
                  <a:pt x="108165" y="114834"/>
                  <a:pt x="108165" y="166208"/>
                </a:cubicBezTo>
                <a:cubicBezTo>
                  <a:pt x="108165" y="196427"/>
                  <a:pt x="126193" y="220603"/>
                  <a:pt x="150229" y="229669"/>
                </a:cubicBezTo>
                <a:cubicBezTo>
                  <a:pt x="120183" y="347525"/>
                  <a:pt x="33051" y="332415"/>
                  <a:pt x="33051" y="332415"/>
                </a:cubicBezTo>
                <a:cubicBezTo>
                  <a:pt x="78119" y="320328"/>
                  <a:pt x="87133" y="256866"/>
                  <a:pt x="90138" y="229669"/>
                </a:cubicBezTo>
                <a:cubicBezTo>
                  <a:pt x="90138" y="229669"/>
                  <a:pt x="90138" y="229669"/>
                  <a:pt x="63096" y="229669"/>
                </a:cubicBezTo>
                <a:cubicBezTo>
                  <a:pt x="27041" y="229669"/>
                  <a:pt x="0" y="202471"/>
                  <a:pt x="0" y="166208"/>
                </a:cubicBezTo>
                <a:cubicBezTo>
                  <a:pt x="0" y="166208"/>
                  <a:pt x="0" y="166208"/>
                  <a:pt x="0" y="60439"/>
                </a:cubicBezTo>
                <a:cubicBezTo>
                  <a:pt x="0" y="27198"/>
                  <a:pt x="27041" y="0"/>
                  <a:pt x="63096" y="0"/>
                </a:cubicBez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MH_Other_22"/>
          <p:cNvSpPr>
            <a:spLocks noEditPoints="1"/>
          </p:cNvSpPr>
          <p:nvPr>
            <p:custDataLst>
              <p:tags r:id="rId23"/>
            </p:custDataLst>
          </p:nvPr>
        </p:nvSpPr>
        <p:spPr bwMode="auto">
          <a:xfrm>
            <a:off x="6233815" y="1412803"/>
            <a:ext cx="84137" cy="292100"/>
          </a:xfrm>
          <a:custGeom>
            <a:avLst/>
            <a:gdLst>
              <a:gd name="T0" fmla="*/ 27 w 28"/>
              <a:gd name="T1" fmla="*/ 0 h 97"/>
              <a:gd name="T2" fmla="*/ 1 w 28"/>
              <a:gd name="T3" fmla="*/ 0 h 97"/>
              <a:gd name="T4" fmla="*/ 0 w 28"/>
              <a:gd name="T5" fmla="*/ 1 h 97"/>
              <a:gd name="T6" fmla="*/ 0 w 28"/>
              <a:gd name="T7" fmla="*/ 96 h 97"/>
              <a:gd name="T8" fmla="*/ 1 w 28"/>
              <a:gd name="T9" fmla="*/ 97 h 97"/>
              <a:gd name="T10" fmla="*/ 27 w 28"/>
              <a:gd name="T11" fmla="*/ 97 h 97"/>
              <a:gd name="T12" fmla="*/ 28 w 28"/>
              <a:gd name="T13" fmla="*/ 96 h 97"/>
              <a:gd name="T14" fmla="*/ 28 w 28"/>
              <a:gd name="T15" fmla="*/ 1 h 97"/>
              <a:gd name="T16" fmla="*/ 27 w 28"/>
              <a:gd name="T17" fmla="*/ 0 h 97"/>
              <a:gd name="T18" fmla="*/ 14 w 28"/>
              <a:gd name="T19" fmla="*/ 94 h 97"/>
              <a:gd name="T20" fmla="*/ 7 w 28"/>
              <a:gd name="T21" fmla="*/ 87 h 97"/>
              <a:gd name="T22" fmla="*/ 14 w 28"/>
              <a:gd name="T23" fmla="*/ 80 h 97"/>
              <a:gd name="T24" fmla="*/ 21 w 28"/>
              <a:gd name="T25" fmla="*/ 87 h 97"/>
              <a:gd name="T26" fmla="*/ 14 w 28"/>
              <a:gd name="T27" fmla="*/ 94 h 97"/>
              <a:gd name="T28" fmla="*/ 24 w 28"/>
              <a:gd name="T29" fmla="*/ 54 h 97"/>
              <a:gd name="T30" fmla="*/ 23 w 28"/>
              <a:gd name="T31" fmla="*/ 55 h 97"/>
              <a:gd name="T32" fmla="*/ 5 w 28"/>
              <a:gd name="T33" fmla="*/ 55 h 97"/>
              <a:gd name="T34" fmla="*/ 4 w 28"/>
              <a:gd name="T35" fmla="*/ 54 h 97"/>
              <a:gd name="T36" fmla="*/ 4 w 28"/>
              <a:gd name="T37" fmla="*/ 6 h 97"/>
              <a:gd name="T38" fmla="*/ 5 w 28"/>
              <a:gd name="T39" fmla="*/ 5 h 97"/>
              <a:gd name="T40" fmla="*/ 23 w 28"/>
              <a:gd name="T41" fmla="*/ 5 h 97"/>
              <a:gd name="T42" fmla="*/ 24 w 28"/>
              <a:gd name="T43" fmla="*/ 6 h 97"/>
              <a:gd name="T44" fmla="*/ 24 w 28"/>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97">
                <a:moveTo>
                  <a:pt x="27" y="0"/>
                </a:moveTo>
                <a:cubicBezTo>
                  <a:pt x="1" y="0"/>
                  <a:pt x="1" y="0"/>
                  <a:pt x="1" y="0"/>
                </a:cubicBezTo>
                <a:cubicBezTo>
                  <a:pt x="1" y="0"/>
                  <a:pt x="0" y="1"/>
                  <a:pt x="0" y="1"/>
                </a:cubicBezTo>
                <a:cubicBezTo>
                  <a:pt x="0" y="96"/>
                  <a:pt x="0" y="96"/>
                  <a:pt x="0" y="96"/>
                </a:cubicBezTo>
                <a:cubicBezTo>
                  <a:pt x="0" y="97"/>
                  <a:pt x="1" y="97"/>
                  <a:pt x="1" y="97"/>
                </a:cubicBezTo>
                <a:cubicBezTo>
                  <a:pt x="27" y="97"/>
                  <a:pt x="27" y="97"/>
                  <a:pt x="27" y="97"/>
                </a:cubicBezTo>
                <a:cubicBezTo>
                  <a:pt x="27" y="97"/>
                  <a:pt x="28" y="97"/>
                  <a:pt x="28" y="96"/>
                </a:cubicBezTo>
                <a:cubicBezTo>
                  <a:pt x="28" y="1"/>
                  <a:pt x="28" y="1"/>
                  <a:pt x="28" y="1"/>
                </a:cubicBezTo>
                <a:cubicBezTo>
                  <a:pt x="28" y="1"/>
                  <a:pt x="27" y="0"/>
                  <a:pt x="27" y="0"/>
                </a:cubicBezTo>
                <a:close/>
                <a:moveTo>
                  <a:pt x="14" y="94"/>
                </a:moveTo>
                <a:cubicBezTo>
                  <a:pt x="10" y="94"/>
                  <a:pt x="7" y="91"/>
                  <a:pt x="7" y="87"/>
                </a:cubicBezTo>
                <a:cubicBezTo>
                  <a:pt x="7" y="83"/>
                  <a:pt x="10" y="80"/>
                  <a:pt x="14" y="80"/>
                </a:cubicBezTo>
                <a:cubicBezTo>
                  <a:pt x="18" y="80"/>
                  <a:pt x="21" y="83"/>
                  <a:pt x="21" y="87"/>
                </a:cubicBezTo>
                <a:cubicBezTo>
                  <a:pt x="21" y="91"/>
                  <a:pt x="18" y="94"/>
                  <a:pt x="14" y="94"/>
                </a:cubicBezTo>
                <a:close/>
                <a:moveTo>
                  <a:pt x="24" y="54"/>
                </a:moveTo>
                <a:cubicBezTo>
                  <a:pt x="24" y="55"/>
                  <a:pt x="24" y="55"/>
                  <a:pt x="23" y="55"/>
                </a:cubicBezTo>
                <a:cubicBezTo>
                  <a:pt x="5" y="55"/>
                  <a:pt x="5" y="55"/>
                  <a:pt x="5" y="55"/>
                </a:cubicBezTo>
                <a:cubicBezTo>
                  <a:pt x="5" y="55"/>
                  <a:pt x="4" y="55"/>
                  <a:pt x="4" y="54"/>
                </a:cubicBezTo>
                <a:cubicBezTo>
                  <a:pt x="4" y="6"/>
                  <a:pt x="4" y="6"/>
                  <a:pt x="4" y="6"/>
                </a:cubicBezTo>
                <a:cubicBezTo>
                  <a:pt x="4" y="6"/>
                  <a:pt x="5" y="5"/>
                  <a:pt x="5" y="5"/>
                </a:cubicBezTo>
                <a:cubicBezTo>
                  <a:pt x="23" y="5"/>
                  <a:pt x="23" y="5"/>
                  <a:pt x="23" y="5"/>
                </a:cubicBezTo>
                <a:cubicBezTo>
                  <a:pt x="24" y="5"/>
                  <a:pt x="24" y="6"/>
                  <a:pt x="24" y="6"/>
                </a:cubicBezTo>
                <a:lnTo>
                  <a:pt x="24" y="54"/>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9" name="MH_Other_23"/>
          <p:cNvSpPr>
            <a:spLocks/>
          </p:cNvSpPr>
          <p:nvPr>
            <p:custDataLst>
              <p:tags r:id="rId24"/>
            </p:custDataLst>
          </p:nvPr>
        </p:nvSpPr>
        <p:spPr bwMode="auto">
          <a:xfrm>
            <a:off x="6254452" y="1449316"/>
            <a:ext cx="44450" cy="11112"/>
          </a:xfrm>
          <a:custGeom>
            <a:avLst/>
            <a:gdLst>
              <a:gd name="T0" fmla="*/ 15 w 15"/>
              <a:gd name="T1" fmla="*/ 3 h 4"/>
              <a:gd name="T2" fmla="*/ 14 w 15"/>
              <a:gd name="T3" fmla="*/ 4 h 4"/>
              <a:gd name="T4" fmla="*/ 0 w 15"/>
              <a:gd name="T5" fmla="*/ 4 h 4"/>
              <a:gd name="T6" fmla="*/ 0 w 15"/>
              <a:gd name="T7" fmla="*/ 3 h 4"/>
              <a:gd name="T8" fmla="*/ 0 w 15"/>
              <a:gd name="T9" fmla="*/ 1 h 4"/>
              <a:gd name="T10" fmla="*/ 0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5" y="0"/>
                  <a:pt x="15" y="1"/>
                </a:cubicBezTo>
                <a:lnTo>
                  <a:pt x="15" y="3"/>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0" name="MH_Other_24"/>
          <p:cNvSpPr>
            <a:spLocks/>
          </p:cNvSpPr>
          <p:nvPr>
            <p:custDataLst>
              <p:tags r:id="rId25"/>
            </p:custDataLst>
          </p:nvPr>
        </p:nvSpPr>
        <p:spPr bwMode="auto">
          <a:xfrm>
            <a:off x="6254452" y="1463603"/>
            <a:ext cx="44450" cy="12700"/>
          </a:xfrm>
          <a:custGeom>
            <a:avLst/>
            <a:gdLst>
              <a:gd name="T0" fmla="*/ 15 w 15"/>
              <a:gd name="T1" fmla="*/ 3 h 4"/>
              <a:gd name="T2" fmla="*/ 14 w 15"/>
              <a:gd name="T3" fmla="*/ 4 h 4"/>
              <a:gd name="T4" fmla="*/ 1 w 15"/>
              <a:gd name="T5" fmla="*/ 4 h 4"/>
              <a:gd name="T6" fmla="*/ 0 w 15"/>
              <a:gd name="T7" fmla="*/ 3 h 4"/>
              <a:gd name="T8" fmla="*/ 0 w 15"/>
              <a:gd name="T9" fmla="*/ 1 h 4"/>
              <a:gd name="T10" fmla="*/ 1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1" y="4"/>
                  <a:pt x="1" y="4"/>
                  <a:pt x="1" y="4"/>
                </a:cubicBezTo>
                <a:cubicBezTo>
                  <a:pt x="0" y="4"/>
                  <a:pt x="0" y="3"/>
                  <a:pt x="0" y="3"/>
                </a:cubicBezTo>
                <a:cubicBezTo>
                  <a:pt x="0" y="1"/>
                  <a:pt x="0" y="1"/>
                  <a:pt x="0" y="1"/>
                </a:cubicBezTo>
                <a:cubicBezTo>
                  <a:pt x="0" y="0"/>
                  <a:pt x="0" y="0"/>
                  <a:pt x="1" y="0"/>
                </a:cubicBezTo>
                <a:cubicBezTo>
                  <a:pt x="14" y="0"/>
                  <a:pt x="14" y="0"/>
                  <a:pt x="14" y="0"/>
                </a:cubicBezTo>
                <a:cubicBezTo>
                  <a:pt x="14" y="0"/>
                  <a:pt x="15" y="0"/>
                  <a:pt x="15" y="1"/>
                </a:cubicBezTo>
                <a:lnTo>
                  <a:pt x="15" y="3"/>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1" name="MH_Other_25"/>
          <p:cNvSpPr>
            <a:spLocks noEditPoints="1"/>
          </p:cNvSpPr>
          <p:nvPr>
            <p:custDataLst>
              <p:tags r:id="rId26"/>
            </p:custDataLst>
          </p:nvPr>
        </p:nvSpPr>
        <p:spPr bwMode="auto">
          <a:xfrm>
            <a:off x="6333827" y="1412803"/>
            <a:ext cx="80963" cy="292100"/>
          </a:xfrm>
          <a:custGeom>
            <a:avLst/>
            <a:gdLst>
              <a:gd name="T0" fmla="*/ 27 w 27"/>
              <a:gd name="T1" fmla="*/ 0 h 97"/>
              <a:gd name="T2" fmla="*/ 1 w 27"/>
              <a:gd name="T3" fmla="*/ 0 h 97"/>
              <a:gd name="T4" fmla="*/ 0 w 27"/>
              <a:gd name="T5" fmla="*/ 1 h 97"/>
              <a:gd name="T6" fmla="*/ 0 w 27"/>
              <a:gd name="T7" fmla="*/ 96 h 97"/>
              <a:gd name="T8" fmla="*/ 1 w 27"/>
              <a:gd name="T9" fmla="*/ 97 h 97"/>
              <a:gd name="T10" fmla="*/ 27 w 27"/>
              <a:gd name="T11" fmla="*/ 97 h 97"/>
              <a:gd name="T12" fmla="*/ 27 w 27"/>
              <a:gd name="T13" fmla="*/ 96 h 97"/>
              <a:gd name="T14" fmla="*/ 27 w 27"/>
              <a:gd name="T15" fmla="*/ 1 h 97"/>
              <a:gd name="T16" fmla="*/ 27 w 27"/>
              <a:gd name="T17" fmla="*/ 0 h 97"/>
              <a:gd name="T18" fmla="*/ 14 w 27"/>
              <a:gd name="T19" fmla="*/ 94 h 97"/>
              <a:gd name="T20" fmla="*/ 7 w 27"/>
              <a:gd name="T21" fmla="*/ 87 h 97"/>
              <a:gd name="T22" fmla="*/ 14 w 27"/>
              <a:gd name="T23" fmla="*/ 80 h 97"/>
              <a:gd name="T24" fmla="*/ 21 w 27"/>
              <a:gd name="T25" fmla="*/ 87 h 97"/>
              <a:gd name="T26" fmla="*/ 14 w 27"/>
              <a:gd name="T27" fmla="*/ 94 h 97"/>
              <a:gd name="T28" fmla="*/ 24 w 27"/>
              <a:gd name="T29" fmla="*/ 54 h 97"/>
              <a:gd name="T30" fmla="*/ 23 w 27"/>
              <a:gd name="T31" fmla="*/ 55 h 97"/>
              <a:gd name="T32" fmla="*/ 5 w 27"/>
              <a:gd name="T33" fmla="*/ 55 h 97"/>
              <a:gd name="T34" fmla="*/ 4 w 27"/>
              <a:gd name="T35" fmla="*/ 54 h 97"/>
              <a:gd name="T36" fmla="*/ 4 w 27"/>
              <a:gd name="T37" fmla="*/ 6 h 97"/>
              <a:gd name="T38" fmla="*/ 5 w 27"/>
              <a:gd name="T39" fmla="*/ 5 h 97"/>
              <a:gd name="T40" fmla="*/ 23 w 27"/>
              <a:gd name="T41" fmla="*/ 5 h 97"/>
              <a:gd name="T42" fmla="*/ 24 w 27"/>
              <a:gd name="T43" fmla="*/ 6 h 97"/>
              <a:gd name="T44" fmla="*/ 24 w 27"/>
              <a:gd name="T45"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97">
                <a:moveTo>
                  <a:pt x="27" y="0"/>
                </a:moveTo>
                <a:cubicBezTo>
                  <a:pt x="1" y="0"/>
                  <a:pt x="1" y="0"/>
                  <a:pt x="1" y="0"/>
                </a:cubicBezTo>
                <a:cubicBezTo>
                  <a:pt x="1" y="0"/>
                  <a:pt x="0" y="1"/>
                  <a:pt x="0" y="1"/>
                </a:cubicBezTo>
                <a:cubicBezTo>
                  <a:pt x="0" y="96"/>
                  <a:pt x="0" y="96"/>
                  <a:pt x="0" y="96"/>
                </a:cubicBezTo>
                <a:cubicBezTo>
                  <a:pt x="0" y="97"/>
                  <a:pt x="1" y="97"/>
                  <a:pt x="1" y="97"/>
                </a:cubicBezTo>
                <a:cubicBezTo>
                  <a:pt x="27" y="97"/>
                  <a:pt x="27" y="97"/>
                  <a:pt x="27" y="97"/>
                </a:cubicBezTo>
                <a:cubicBezTo>
                  <a:pt x="27" y="97"/>
                  <a:pt x="27" y="97"/>
                  <a:pt x="27" y="96"/>
                </a:cubicBezTo>
                <a:cubicBezTo>
                  <a:pt x="27" y="1"/>
                  <a:pt x="27" y="1"/>
                  <a:pt x="27" y="1"/>
                </a:cubicBezTo>
                <a:cubicBezTo>
                  <a:pt x="27" y="1"/>
                  <a:pt x="27" y="0"/>
                  <a:pt x="27" y="0"/>
                </a:cubicBezTo>
                <a:close/>
                <a:moveTo>
                  <a:pt x="14" y="94"/>
                </a:moveTo>
                <a:cubicBezTo>
                  <a:pt x="10" y="94"/>
                  <a:pt x="7" y="91"/>
                  <a:pt x="7" y="87"/>
                </a:cubicBezTo>
                <a:cubicBezTo>
                  <a:pt x="7" y="83"/>
                  <a:pt x="10" y="80"/>
                  <a:pt x="14" y="80"/>
                </a:cubicBezTo>
                <a:cubicBezTo>
                  <a:pt x="18" y="80"/>
                  <a:pt x="21" y="83"/>
                  <a:pt x="21" y="87"/>
                </a:cubicBezTo>
                <a:cubicBezTo>
                  <a:pt x="21" y="91"/>
                  <a:pt x="18" y="94"/>
                  <a:pt x="14" y="94"/>
                </a:cubicBezTo>
                <a:close/>
                <a:moveTo>
                  <a:pt x="24" y="54"/>
                </a:moveTo>
                <a:cubicBezTo>
                  <a:pt x="24" y="55"/>
                  <a:pt x="24" y="55"/>
                  <a:pt x="23" y="55"/>
                </a:cubicBezTo>
                <a:cubicBezTo>
                  <a:pt x="5" y="55"/>
                  <a:pt x="5" y="55"/>
                  <a:pt x="5" y="55"/>
                </a:cubicBezTo>
                <a:cubicBezTo>
                  <a:pt x="5" y="55"/>
                  <a:pt x="4" y="55"/>
                  <a:pt x="4" y="54"/>
                </a:cubicBezTo>
                <a:cubicBezTo>
                  <a:pt x="4" y="6"/>
                  <a:pt x="4" y="6"/>
                  <a:pt x="4" y="6"/>
                </a:cubicBezTo>
                <a:cubicBezTo>
                  <a:pt x="4" y="6"/>
                  <a:pt x="5" y="5"/>
                  <a:pt x="5" y="5"/>
                </a:cubicBezTo>
                <a:cubicBezTo>
                  <a:pt x="23" y="5"/>
                  <a:pt x="23" y="5"/>
                  <a:pt x="23" y="5"/>
                </a:cubicBezTo>
                <a:cubicBezTo>
                  <a:pt x="24" y="5"/>
                  <a:pt x="24" y="6"/>
                  <a:pt x="24" y="6"/>
                </a:cubicBezTo>
                <a:lnTo>
                  <a:pt x="24" y="54"/>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MH_Other_26"/>
          <p:cNvSpPr>
            <a:spLocks/>
          </p:cNvSpPr>
          <p:nvPr>
            <p:custDataLst>
              <p:tags r:id="rId27"/>
            </p:custDataLst>
          </p:nvPr>
        </p:nvSpPr>
        <p:spPr bwMode="auto">
          <a:xfrm>
            <a:off x="6352877" y="1449316"/>
            <a:ext cx="42863" cy="11112"/>
          </a:xfrm>
          <a:custGeom>
            <a:avLst/>
            <a:gdLst>
              <a:gd name="T0" fmla="*/ 14 w 14"/>
              <a:gd name="T1" fmla="*/ 3 h 4"/>
              <a:gd name="T2" fmla="*/ 14 w 14"/>
              <a:gd name="T3" fmla="*/ 4 h 4"/>
              <a:gd name="T4" fmla="*/ 0 w 14"/>
              <a:gd name="T5" fmla="*/ 4 h 4"/>
              <a:gd name="T6" fmla="*/ 0 w 14"/>
              <a:gd name="T7" fmla="*/ 3 h 4"/>
              <a:gd name="T8" fmla="*/ 0 w 14"/>
              <a:gd name="T9" fmla="*/ 1 h 4"/>
              <a:gd name="T10" fmla="*/ 0 w 14"/>
              <a:gd name="T11" fmla="*/ 0 h 4"/>
              <a:gd name="T12" fmla="*/ 14 w 14"/>
              <a:gd name="T13" fmla="*/ 0 h 4"/>
              <a:gd name="T14" fmla="*/ 14 w 14"/>
              <a:gd name="T15" fmla="*/ 1 h 4"/>
              <a:gd name="T16" fmla="*/ 14 w 1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3"/>
                </a:moveTo>
                <a:cubicBezTo>
                  <a:pt x="14"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4" y="0"/>
                  <a:pt x="14" y="1"/>
                </a:cubicBezTo>
                <a:lnTo>
                  <a:pt x="14" y="3"/>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3" name="MH_Other_27"/>
          <p:cNvSpPr>
            <a:spLocks/>
          </p:cNvSpPr>
          <p:nvPr>
            <p:custDataLst>
              <p:tags r:id="rId28"/>
            </p:custDataLst>
          </p:nvPr>
        </p:nvSpPr>
        <p:spPr bwMode="auto">
          <a:xfrm>
            <a:off x="6352877" y="1463603"/>
            <a:ext cx="46038" cy="12700"/>
          </a:xfrm>
          <a:custGeom>
            <a:avLst/>
            <a:gdLst>
              <a:gd name="T0" fmla="*/ 15 w 15"/>
              <a:gd name="T1" fmla="*/ 3 h 4"/>
              <a:gd name="T2" fmla="*/ 14 w 15"/>
              <a:gd name="T3" fmla="*/ 4 h 4"/>
              <a:gd name="T4" fmla="*/ 0 w 15"/>
              <a:gd name="T5" fmla="*/ 4 h 4"/>
              <a:gd name="T6" fmla="*/ 0 w 15"/>
              <a:gd name="T7" fmla="*/ 3 h 4"/>
              <a:gd name="T8" fmla="*/ 0 w 15"/>
              <a:gd name="T9" fmla="*/ 1 h 4"/>
              <a:gd name="T10" fmla="*/ 0 w 15"/>
              <a:gd name="T11" fmla="*/ 0 h 4"/>
              <a:gd name="T12" fmla="*/ 14 w 15"/>
              <a:gd name="T13" fmla="*/ 0 h 4"/>
              <a:gd name="T14" fmla="*/ 15 w 15"/>
              <a:gd name="T15" fmla="*/ 1 h 4"/>
              <a:gd name="T16" fmla="*/ 15 w 1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5" y="3"/>
                </a:moveTo>
                <a:cubicBezTo>
                  <a:pt x="15" y="3"/>
                  <a:pt x="14" y="4"/>
                  <a:pt x="14" y="4"/>
                </a:cubicBezTo>
                <a:cubicBezTo>
                  <a:pt x="0" y="4"/>
                  <a:pt x="0" y="4"/>
                  <a:pt x="0" y="4"/>
                </a:cubicBezTo>
                <a:cubicBezTo>
                  <a:pt x="0" y="4"/>
                  <a:pt x="0" y="3"/>
                  <a:pt x="0" y="3"/>
                </a:cubicBezTo>
                <a:cubicBezTo>
                  <a:pt x="0" y="1"/>
                  <a:pt x="0" y="1"/>
                  <a:pt x="0" y="1"/>
                </a:cubicBezTo>
                <a:cubicBezTo>
                  <a:pt x="0" y="0"/>
                  <a:pt x="0" y="0"/>
                  <a:pt x="0" y="0"/>
                </a:cubicBezTo>
                <a:cubicBezTo>
                  <a:pt x="14" y="0"/>
                  <a:pt x="14" y="0"/>
                  <a:pt x="14" y="0"/>
                </a:cubicBezTo>
                <a:cubicBezTo>
                  <a:pt x="14" y="0"/>
                  <a:pt x="15" y="0"/>
                  <a:pt x="15" y="1"/>
                </a:cubicBezTo>
                <a:lnTo>
                  <a:pt x="15" y="3"/>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4" name="MH_Other_28"/>
          <p:cNvSpPr>
            <a:spLocks noEditPoints="1"/>
          </p:cNvSpPr>
          <p:nvPr>
            <p:custDataLst>
              <p:tags r:id="rId29"/>
            </p:custDataLst>
          </p:nvPr>
        </p:nvSpPr>
        <p:spPr bwMode="auto">
          <a:xfrm>
            <a:off x="6422727" y="1412803"/>
            <a:ext cx="204788" cy="295275"/>
          </a:xfrm>
          <a:custGeom>
            <a:avLst/>
            <a:gdLst>
              <a:gd name="T0" fmla="*/ 23 w 68"/>
              <a:gd name="T1" fmla="*/ 0 h 98"/>
              <a:gd name="T2" fmla="*/ 0 w 68"/>
              <a:gd name="T3" fmla="*/ 12 h 98"/>
              <a:gd name="T4" fmla="*/ 0 w 68"/>
              <a:gd name="T5" fmla="*/ 13 h 98"/>
              <a:gd name="T6" fmla="*/ 44 w 68"/>
              <a:gd name="T7" fmla="*/ 97 h 98"/>
              <a:gd name="T8" fmla="*/ 45 w 68"/>
              <a:gd name="T9" fmla="*/ 98 h 98"/>
              <a:gd name="T10" fmla="*/ 67 w 68"/>
              <a:gd name="T11" fmla="*/ 86 h 98"/>
              <a:gd name="T12" fmla="*/ 68 w 68"/>
              <a:gd name="T13" fmla="*/ 85 h 98"/>
              <a:gd name="T14" fmla="*/ 24 w 68"/>
              <a:gd name="T15" fmla="*/ 0 h 98"/>
              <a:gd name="T16" fmla="*/ 23 w 68"/>
              <a:gd name="T17" fmla="*/ 0 h 98"/>
              <a:gd name="T18" fmla="*/ 54 w 68"/>
              <a:gd name="T19" fmla="*/ 89 h 98"/>
              <a:gd name="T20" fmla="*/ 45 w 68"/>
              <a:gd name="T21" fmla="*/ 86 h 98"/>
              <a:gd name="T22" fmla="*/ 48 w 68"/>
              <a:gd name="T23" fmla="*/ 77 h 98"/>
              <a:gd name="T24" fmla="*/ 57 w 68"/>
              <a:gd name="T25" fmla="*/ 80 h 98"/>
              <a:gd name="T26" fmla="*/ 54 w 68"/>
              <a:gd name="T27" fmla="*/ 89 h 98"/>
              <a:gd name="T28" fmla="*/ 45 w 68"/>
              <a:gd name="T29" fmla="*/ 49 h 98"/>
              <a:gd name="T30" fmla="*/ 45 w 68"/>
              <a:gd name="T31" fmla="*/ 50 h 98"/>
              <a:gd name="T32" fmla="*/ 29 w 68"/>
              <a:gd name="T33" fmla="*/ 59 h 98"/>
              <a:gd name="T34" fmla="*/ 28 w 68"/>
              <a:gd name="T35" fmla="*/ 58 h 98"/>
              <a:gd name="T36" fmla="*/ 6 w 68"/>
              <a:gd name="T37" fmla="*/ 15 h 98"/>
              <a:gd name="T38" fmla="*/ 6 w 68"/>
              <a:gd name="T39" fmla="*/ 14 h 98"/>
              <a:gd name="T40" fmla="*/ 22 w 68"/>
              <a:gd name="T41" fmla="*/ 6 h 98"/>
              <a:gd name="T42" fmla="*/ 23 w 68"/>
              <a:gd name="T43" fmla="*/ 6 h 98"/>
              <a:gd name="T44" fmla="*/ 45 w 68"/>
              <a:gd name="T4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98">
                <a:moveTo>
                  <a:pt x="23" y="0"/>
                </a:moveTo>
                <a:cubicBezTo>
                  <a:pt x="0" y="12"/>
                  <a:pt x="0" y="12"/>
                  <a:pt x="0" y="12"/>
                </a:cubicBezTo>
                <a:cubicBezTo>
                  <a:pt x="0" y="12"/>
                  <a:pt x="0" y="12"/>
                  <a:pt x="0" y="13"/>
                </a:cubicBezTo>
                <a:cubicBezTo>
                  <a:pt x="44" y="97"/>
                  <a:pt x="44" y="97"/>
                  <a:pt x="44" y="97"/>
                </a:cubicBezTo>
                <a:cubicBezTo>
                  <a:pt x="44" y="98"/>
                  <a:pt x="44" y="98"/>
                  <a:pt x="45" y="98"/>
                </a:cubicBezTo>
                <a:cubicBezTo>
                  <a:pt x="67" y="86"/>
                  <a:pt x="67" y="86"/>
                  <a:pt x="67" y="86"/>
                </a:cubicBezTo>
                <a:cubicBezTo>
                  <a:pt x="68" y="86"/>
                  <a:pt x="68" y="85"/>
                  <a:pt x="68" y="85"/>
                </a:cubicBezTo>
                <a:cubicBezTo>
                  <a:pt x="24" y="0"/>
                  <a:pt x="24" y="0"/>
                  <a:pt x="24" y="0"/>
                </a:cubicBezTo>
                <a:cubicBezTo>
                  <a:pt x="24" y="0"/>
                  <a:pt x="23" y="0"/>
                  <a:pt x="23" y="0"/>
                </a:cubicBezTo>
                <a:close/>
                <a:moveTo>
                  <a:pt x="54" y="89"/>
                </a:moveTo>
                <a:cubicBezTo>
                  <a:pt x="51" y="90"/>
                  <a:pt x="47" y="89"/>
                  <a:pt x="45" y="86"/>
                </a:cubicBezTo>
                <a:cubicBezTo>
                  <a:pt x="44" y="83"/>
                  <a:pt x="45" y="79"/>
                  <a:pt x="48" y="77"/>
                </a:cubicBezTo>
                <a:cubicBezTo>
                  <a:pt x="52" y="75"/>
                  <a:pt x="56" y="76"/>
                  <a:pt x="57" y="80"/>
                </a:cubicBezTo>
                <a:cubicBezTo>
                  <a:pt x="59" y="83"/>
                  <a:pt x="58" y="87"/>
                  <a:pt x="54" y="89"/>
                </a:cubicBezTo>
                <a:close/>
                <a:moveTo>
                  <a:pt x="45" y="49"/>
                </a:moveTo>
                <a:cubicBezTo>
                  <a:pt x="46" y="50"/>
                  <a:pt x="45" y="50"/>
                  <a:pt x="45" y="50"/>
                </a:cubicBezTo>
                <a:cubicBezTo>
                  <a:pt x="29" y="59"/>
                  <a:pt x="29" y="59"/>
                  <a:pt x="29" y="59"/>
                </a:cubicBezTo>
                <a:cubicBezTo>
                  <a:pt x="29" y="59"/>
                  <a:pt x="28" y="59"/>
                  <a:pt x="28" y="58"/>
                </a:cubicBezTo>
                <a:cubicBezTo>
                  <a:pt x="6" y="15"/>
                  <a:pt x="6" y="15"/>
                  <a:pt x="6" y="15"/>
                </a:cubicBezTo>
                <a:cubicBezTo>
                  <a:pt x="6" y="15"/>
                  <a:pt x="6" y="14"/>
                  <a:pt x="6" y="14"/>
                </a:cubicBezTo>
                <a:cubicBezTo>
                  <a:pt x="22" y="6"/>
                  <a:pt x="22" y="6"/>
                  <a:pt x="22" y="6"/>
                </a:cubicBezTo>
                <a:cubicBezTo>
                  <a:pt x="22" y="6"/>
                  <a:pt x="23" y="6"/>
                  <a:pt x="23" y="6"/>
                </a:cubicBezTo>
                <a:lnTo>
                  <a:pt x="45" y="49"/>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5" name="MH_Other_29"/>
          <p:cNvSpPr>
            <a:spLocks/>
          </p:cNvSpPr>
          <p:nvPr>
            <p:custDataLst>
              <p:tags r:id="rId30"/>
            </p:custDataLst>
          </p:nvPr>
        </p:nvSpPr>
        <p:spPr bwMode="auto">
          <a:xfrm>
            <a:off x="6456065" y="1450903"/>
            <a:ext cx="41275" cy="31750"/>
          </a:xfrm>
          <a:custGeom>
            <a:avLst/>
            <a:gdLst>
              <a:gd name="T0" fmla="*/ 14 w 14"/>
              <a:gd name="T1" fmla="*/ 2 h 10"/>
              <a:gd name="T2" fmla="*/ 14 w 14"/>
              <a:gd name="T3" fmla="*/ 3 h 10"/>
              <a:gd name="T4" fmla="*/ 2 w 14"/>
              <a:gd name="T5" fmla="*/ 9 h 10"/>
              <a:gd name="T6" fmla="*/ 1 w 14"/>
              <a:gd name="T7" fmla="*/ 9 h 10"/>
              <a:gd name="T8" fmla="*/ 0 w 14"/>
              <a:gd name="T9" fmla="*/ 7 h 10"/>
              <a:gd name="T10" fmla="*/ 0 w 14"/>
              <a:gd name="T11" fmla="*/ 6 h 10"/>
              <a:gd name="T12" fmla="*/ 12 w 14"/>
              <a:gd name="T13" fmla="*/ 0 h 10"/>
              <a:gd name="T14" fmla="*/ 13 w 14"/>
              <a:gd name="T15" fmla="*/ 0 h 10"/>
              <a:gd name="T16" fmla="*/ 14 w 14"/>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2"/>
                </a:moveTo>
                <a:cubicBezTo>
                  <a:pt x="14" y="3"/>
                  <a:pt x="14" y="3"/>
                  <a:pt x="14" y="3"/>
                </a:cubicBezTo>
                <a:cubicBezTo>
                  <a:pt x="2" y="9"/>
                  <a:pt x="2" y="9"/>
                  <a:pt x="2" y="9"/>
                </a:cubicBezTo>
                <a:cubicBezTo>
                  <a:pt x="1" y="10"/>
                  <a:pt x="1" y="9"/>
                  <a:pt x="1" y="9"/>
                </a:cubicBezTo>
                <a:cubicBezTo>
                  <a:pt x="0" y="7"/>
                  <a:pt x="0" y="7"/>
                  <a:pt x="0" y="7"/>
                </a:cubicBezTo>
                <a:cubicBezTo>
                  <a:pt x="0" y="7"/>
                  <a:pt x="0" y="6"/>
                  <a:pt x="0" y="6"/>
                </a:cubicBezTo>
                <a:cubicBezTo>
                  <a:pt x="12" y="0"/>
                  <a:pt x="12" y="0"/>
                  <a:pt x="12" y="0"/>
                </a:cubicBezTo>
                <a:cubicBezTo>
                  <a:pt x="12" y="0"/>
                  <a:pt x="13" y="0"/>
                  <a:pt x="13" y="0"/>
                </a:cubicBezTo>
                <a:lnTo>
                  <a:pt x="14" y="2"/>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6" name="MH_Other_30"/>
          <p:cNvSpPr>
            <a:spLocks/>
          </p:cNvSpPr>
          <p:nvPr>
            <p:custDataLst>
              <p:tags r:id="rId31"/>
            </p:custDataLst>
          </p:nvPr>
        </p:nvSpPr>
        <p:spPr bwMode="auto">
          <a:xfrm>
            <a:off x="6462415" y="1463603"/>
            <a:ext cx="44450" cy="30163"/>
          </a:xfrm>
          <a:custGeom>
            <a:avLst/>
            <a:gdLst>
              <a:gd name="T0" fmla="*/ 14 w 15"/>
              <a:gd name="T1" fmla="*/ 3 h 10"/>
              <a:gd name="T2" fmla="*/ 14 w 15"/>
              <a:gd name="T3" fmla="*/ 4 h 10"/>
              <a:gd name="T4" fmla="*/ 2 w 15"/>
              <a:gd name="T5" fmla="*/ 10 h 10"/>
              <a:gd name="T6" fmla="*/ 1 w 15"/>
              <a:gd name="T7" fmla="*/ 9 h 10"/>
              <a:gd name="T8" fmla="*/ 0 w 15"/>
              <a:gd name="T9" fmla="*/ 8 h 10"/>
              <a:gd name="T10" fmla="*/ 1 w 15"/>
              <a:gd name="T11" fmla="*/ 6 h 10"/>
              <a:gd name="T12" fmla="*/ 12 w 15"/>
              <a:gd name="T13" fmla="*/ 0 h 10"/>
              <a:gd name="T14" fmla="*/ 13 w 15"/>
              <a:gd name="T15" fmla="*/ 1 h 10"/>
              <a:gd name="T16" fmla="*/ 14 w 15"/>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4" y="3"/>
                </a:moveTo>
                <a:cubicBezTo>
                  <a:pt x="15" y="3"/>
                  <a:pt x="14" y="3"/>
                  <a:pt x="14" y="4"/>
                </a:cubicBezTo>
                <a:cubicBezTo>
                  <a:pt x="2" y="10"/>
                  <a:pt x="2" y="10"/>
                  <a:pt x="2" y="10"/>
                </a:cubicBezTo>
                <a:cubicBezTo>
                  <a:pt x="2" y="10"/>
                  <a:pt x="1" y="10"/>
                  <a:pt x="1" y="9"/>
                </a:cubicBezTo>
                <a:cubicBezTo>
                  <a:pt x="0" y="8"/>
                  <a:pt x="0" y="8"/>
                  <a:pt x="0" y="8"/>
                </a:cubicBezTo>
                <a:cubicBezTo>
                  <a:pt x="0" y="7"/>
                  <a:pt x="0" y="7"/>
                  <a:pt x="1" y="6"/>
                </a:cubicBezTo>
                <a:cubicBezTo>
                  <a:pt x="12" y="0"/>
                  <a:pt x="12" y="0"/>
                  <a:pt x="12" y="0"/>
                </a:cubicBezTo>
                <a:cubicBezTo>
                  <a:pt x="13" y="0"/>
                  <a:pt x="13" y="0"/>
                  <a:pt x="13" y="1"/>
                </a:cubicBezTo>
                <a:lnTo>
                  <a:pt x="14" y="3"/>
                </a:lnTo>
                <a:close/>
              </a:path>
            </a:pathLst>
          </a:custGeom>
          <a:solidFill>
            <a:srgbClr val="F29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7" name="MH_Other_31"/>
          <p:cNvSpPr>
            <a:spLocks/>
          </p:cNvSpPr>
          <p:nvPr>
            <p:custDataLst>
              <p:tags r:id="rId32"/>
            </p:custDataLst>
          </p:nvPr>
        </p:nvSpPr>
        <p:spPr bwMode="auto">
          <a:xfrm>
            <a:off x="6678315" y="3138416"/>
            <a:ext cx="336550" cy="319087"/>
          </a:xfrm>
          <a:custGeom>
            <a:avLst/>
            <a:gdLst>
              <a:gd name="T0" fmla="*/ 312022 w 336152"/>
              <a:gd name="T1" fmla="*/ 294158 h 318969"/>
              <a:gd name="T2" fmla="*/ 260870 w 336152"/>
              <a:gd name="T3" fmla="*/ 294158 h 318969"/>
              <a:gd name="T4" fmla="*/ 156010 w 336152"/>
              <a:gd name="T5" fmla="*/ 268157 h 318969"/>
              <a:gd name="T6" fmla="*/ 156010 w 336152"/>
              <a:gd name="T7" fmla="*/ 320159 h 318969"/>
              <a:gd name="T8" fmla="*/ 156010 w 336152"/>
              <a:gd name="T9" fmla="*/ 268157 h 318969"/>
              <a:gd name="T10" fmla="*/ 263428 w 336152"/>
              <a:gd name="T11" fmla="*/ 186977 h 318969"/>
              <a:gd name="T12" fmla="*/ 230179 w 336152"/>
              <a:gd name="T13" fmla="*/ 186977 h 318969"/>
              <a:gd name="T14" fmla="*/ 192456 w 336152"/>
              <a:gd name="T15" fmla="*/ 171753 h 318969"/>
              <a:gd name="T16" fmla="*/ 192456 w 336152"/>
              <a:gd name="T17" fmla="*/ 202193 h 318969"/>
              <a:gd name="T18" fmla="*/ 192456 w 336152"/>
              <a:gd name="T19" fmla="*/ 171753 h 318969"/>
              <a:gd name="T20" fmla="*/ 291561 w 336152"/>
              <a:gd name="T21" fmla="*/ 133701 h 318969"/>
              <a:gd name="T22" fmla="*/ 258311 w 336152"/>
              <a:gd name="T23" fmla="*/ 133701 h 318969"/>
              <a:gd name="T24" fmla="*/ 162404 w 336152"/>
              <a:gd name="T25" fmla="*/ 117212 h 318969"/>
              <a:gd name="T26" fmla="*/ 162404 w 336152"/>
              <a:gd name="T27" fmla="*/ 150190 h 318969"/>
              <a:gd name="T28" fmla="*/ 162404 w 336152"/>
              <a:gd name="T29" fmla="*/ 117212 h 318969"/>
              <a:gd name="T30" fmla="*/ 6072 w 336152"/>
              <a:gd name="T31" fmla="*/ 53786 h 318969"/>
              <a:gd name="T32" fmla="*/ 94149 w 336152"/>
              <a:gd name="T33" fmla="*/ 53786 h 318969"/>
              <a:gd name="T34" fmla="*/ 164002 w 336152"/>
              <a:gd name="T35" fmla="*/ 223173 h 318969"/>
              <a:gd name="T36" fmla="*/ 279411 w 336152"/>
              <a:gd name="T37" fmla="*/ 220149 h 318969"/>
              <a:gd name="T38" fmla="*/ 315857 w 336152"/>
              <a:gd name="T39" fmla="*/ 117310 h 318969"/>
              <a:gd name="T40" fmla="*/ 340152 w 336152"/>
              <a:gd name="T41" fmla="*/ 129404 h 318969"/>
              <a:gd name="T42" fmla="*/ 297634 w 336152"/>
              <a:gd name="T43" fmla="*/ 250394 h 318969"/>
              <a:gd name="T44" fmla="*/ 142743 w 336152"/>
              <a:gd name="T45" fmla="*/ 247371 h 318969"/>
              <a:gd name="T46" fmla="*/ 72889 w 336152"/>
              <a:gd name="T47" fmla="*/ 81008 h 318969"/>
              <a:gd name="T48" fmla="*/ 0 w 336152"/>
              <a:gd name="T49" fmla="*/ 77984 h 318969"/>
              <a:gd name="T50" fmla="*/ 218447 w 336152"/>
              <a:gd name="T51" fmla="*/ 2275 h 318969"/>
              <a:gd name="T52" fmla="*/ 254475 w 336152"/>
              <a:gd name="T53" fmla="*/ 53787 h 318969"/>
              <a:gd name="T54" fmla="*/ 236461 w 336152"/>
              <a:gd name="T55" fmla="*/ 56815 h 318969"/>
              <a:gd name="T56" fmla="*/ 233457 w 336152"/>
              <a:gd name="T57" fmla="*/ 159843 h 318969"/>
              <a:gd name="T58" fmla="*/ 209440 w 336152"/>
              <a:gd name="T59" fmla="*/ 162877 h 318969"/>
              <a:gd name="T60" fmla="*/ 206438 w 336152"/>
              <a:gd name="T61" fmla="*/ 56815 h 318969"/>
              <a:gd name="T62" fmla="*/ 188424 w 336152"/>
              <a:gd name="T63" fmla="*/ 53787 h 3189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6152" h="318969">
                <a:moveTo>
                  <a:pt x="283076" y="267157"/>
                </a:moveTo>
                <a:cubicBezTo>
                  <a:pt x="297035" y="267157"/>
                  <a:pt x="308351" y="278756"/>
                  <a:pt x="308351" y="293063"/>
                </a:cubicBezTo>
                <a:cubicBezTo>
                  <a:pt x="308351" y="307370"/>
                  <a:pt x="297035" y="318969"/>
                  <a:pt x="283076" y="318969"/>
                </a:cubicBezTo>
                <a:cubicBezTo>
                  <a:pt x="269117" y="318969"/>
                  <a:pt x="257801" y="307370"/>
                  <a:pt x="257801" y="293063"/>
                </a:cubicBezTo>
                <a:cubicBezTo>
                  <a:pt x="257801" y="278756"/>
                  <a:pt x="269117" y="267157"/>
                  <a:pt x="283076" y="267157"/>
                </a:cubicBezTo>
                <a:close/>
                <a:moveTo>
                  <a:pt x="154175" y="267157"/>
                </a:moveTo>
                <a:cubicBezTo>
                  <a:pt x="168134" y="267157"/>
                  <a:pt x="179450" y="278756"/>
                  <a:pt x="179450" y="293063"/>
                </a:cubicBezTo>
                <a:cubicBezTo>
                  <a:pt x="179450" y="307370"/>
                  <a:pt x="168134" y="318969"/>
                  <a:pt x="154175" y="318969"/>
                </a:cubicBezTo>
                <a:cubicBezTo>
                  <a:pt x="140216" y="318969"/>
                  <a:pt x="128900" y="307370"/>
                  <a:pt x="128900" y="293063"/>
                </a:cubicBezTo>
                <a:cubicBezTo>
                  <a:pt x="128900" y="278756"/>
                  <a:pt x="140216" y="267157"/>
                  <a:pt x="154175" y="267157"/>
                </a:cubicBezTo>
                <a:close/>
                <a:moveTo>
                  <a:pt x="243900" y="171113"/>
                </a:moveTo>
                <a:cubicBezTo>
                  <a:pt x="252973" y="171113"/>
                  <a:pt x="260329" y="177903"/>
                  <a:pt x="260329" y="186278"/>
                </a:cubicBezTo>
                <a:cubicBezTo>
                  <a:pt x="260329" y="194653"/>
                  <a:pt x="252973" y="201443"/>
                  <a:pt x="243900" y="201443"/>
                </a:cubicBezTo>
                <a:cubicBezTo>
                  <a:pt x="234827" y="201443"/>
                  <a:pt x="227471" y="194653"/>
                  <a:pt x="227471" y="186278"/>
                </a:cubicBezTo>
                <a:cubicBezTo>
                  <a:pt x="227471" y="177903"/>
                  <a:pt x="234827" y="171113"/>
                  <a:pt x="243900" y="171113"/>
                </a:cubicBezTo>
                <a:close/>
                <a:moveTo>
                  <a:pt x="190192" y="171113"/>
                </a:moveTo>
                <a:cubicBezTo>
                  <a:pt x="199615" y="171113"/>
                  <a:pt x="207253" y="177903"/>
                  <a:pt x="207253" y="186278"/>
                </a:cubicBezTo>
                <a:cubicBezTo>
                  <a:pt x="207253" y="194653"/>
                  <a:pt x="199615" y="201443"/>
                  <a:pt x="190192" y="201443"/>
                </a:cubicBezTo>
                <a:cubicBezTo>
                  <a:pt x="180769" y="201443"/>
                  <a:pt x="173131" y="194653"/>
                  <a:pt x="173131" y="186278"/>
                </a:cubicBezTo>
                <a:cubicBezTo>
                  <a:pt x="173131" y="177903"/>
                  <a:pt x="180769" y="171113"/>
                  <a:pt x="190192" y="171113"/>
                </a:cubicBezTo>
                <a:close/>
                <a:moveTo>
                  <a:pt x="271702" y="116772"/>
                </a:moveTo>
                <a:cubicBezTo>
                  <a:pt x="280775" y="116772"/>
                  <a:pt x="288131" y="124128"/>
                  <a:pt x="288131" y="133201"/>
                </a:cubicBezTo>
                <a:cubicBezTo>
                  <a:pt x="288131" y="142274"/>
                  <a:pt x="280775" y="149630"/>
                  <a:pt x="271702" y="149630"/>
                </a:cubicBezTo>
                <a:cubicBezTo>
                  <a:pt x="262629" y="149630"/>
                  <a:pt x="255273" y="142274"/>
                  <a:pt x="255273" y="133201"/>
                </a:cubicBezTo>
                <a:cubicBezTo>
                  <a:pt x="255273" y="124128"/>
                  <a:pt x="262629" y="116772"/>
                  <a:pt x="271702" y="116772"/>
                </a:cubicBezTo>
                <a:close/>
                <a:moveTo>
                  <a:pt x="160494" y="116772"/>
                </a:moveTo>
                <a:cubicBezTo>
                  <a:pt x="169567" y="116772"/>
                  <a:pt x="176923" y="124128"/>
                  <a:pt x="176923" y="133201"/>
                </a:cubicBezTo>
                <a:cubicBezTo>
                  <a:pt x="176923" y="142274"/>
                  <a:pt x="169567" y="149630"/>
                  <a:pt x="160494" y="149630"/>
                </a:cubicBezTo>
                <a:cubicBezTo>
                  <a:pt x="151421" y="149630"/>
                  <a:pt x="144065" y="142274"/>
                  <a:pt x="144065" y="133201"/>
                </a:cubicBezTo>
                <a:cubicBezTo>
                  <a:pt x="144065" y="124128"/>
                  <a:pt x="151421" y="116772"/>
                  <a:pt x="160494" y="116772"/>
                </a:cubicBezTo>
                <a:close/>
                <a:moveTo>
                  <a:pt x="3001" y="53586"/>
                </a:moveTo>
                <a:cubicBezTo>
                  <a:pt x="3001" y="53586"/>
                  <a:pt x="3001" y="53586"/>
                  <a:pt x="6002" y="53586"/>
                </a:cubicBezTo>
                <a:cubicBezTo>
                  <a:pt x="90040" y="53586"/>
                  <a:pt x="90040" y="53586"/>
                  <a:pt x="90040" y="53586"/>
                </a:cubicBezTo>
                <a:cubicBezTo>
                  <a:pt x="90040" y="53586"/>
                  <a:pt x="93042" y="53586"/>
                  <a:pt x="93042" y="53586"/>
                </a:cubicBezTo>
                <a:cubicBezTo>
                  <a:pt x="159072" y="219329"/>
                  <a:pt x="159072" y="219329"/>
                  <a:pt x="159072" y="219329"/>
                </a:cubicBezTo>
                <a:cubicBezTo>
                  <a:pt x="159072" y="219329"/>
                  <a:pt x="159072" y="222343"/>
                  <a:pt x="162073" y="222343"/>
                </a:cubicBezTo>
                <a:cubicBezTo>
                  <a:pt x="273124" y="222343"/>
                  <a:pt x="273124" y="222343"/>
                  <a:pt x="273124" y="222343"/>
                </a:cubicBezTo>
                <a:cubicBezTo>
                  <a:pt x="273124" y="222343"/>
                  <a:pt x="276125" y="219329"/>
                  <a:pt x="276125" y="219329"/>
                </a:cubicBezTo>
                <a:cubicBezTo>
                  <a:pt x="309140" y="119883"/>
                  <a:pt x="309140" y="119883"/>
                  <a:pt x="309140" y="119883"/>
                </a:cubicBezTo>
                <a:cubicBezTo>
                  <a:pt x="309140" y="116870"/>
                  <a:pt x="312141" y="116870"/>
                  <a:pt x="312141" y="116870"/>
                </a:cubicBezTo>
                <a:lnTo>
                  <a:pt x="333151" y="125910"/>
                </a:lnTo>
                <a:cubicBezTo>
                  <a:pt x="336152" y="125910"/>
                  <a:pt x="336152" y="125910"/>
                  <a:pt x="336152" y="128924"/>
                </a:cubicBezTo>
                <a:cubicBezTo>
                  <a:pt x="294133" y="246451"/>
                  <a:pt x="294133" y="246451"/>
                  <a:pt x="294133" y="246451"/>
                </a:cubicBezTo>
                <a:cubicBezTo>
                  <a:pt x="294133" y="246451"/>
                  <a:pt x="294133" y="249464"/>
                  <a:pt x="294133" y="249464"/>
                </a:cubicBezTo>
                <a:cubicBezTo>
                  <a:pt x="141064" y="249464"/>
                  <a:pt x="141064" y="249464"/>
                  <a:pt x="141064" y="249464"/>
                </a:cubicBezTo>
                <a:cubicBezTo>
                  <a:pt x="141064" y="249464"/>
                  <a:pt x="141064" y="246451"/>
                  <a:pt x="141064" y="246451"/>
                </a:cubicBezTo>
                <a:cubicBezTo>
                  <a:pt x="75034" y="80708"/>
                  <a:pt x="75034" y="80708"/>
                  <a:pt x="75034" y="80708"/>
                </a:cubicBezTo>
                <a:cubicBezTo>
                  <a:pt x="72032" y="80708"/>
                  <a:pt x="72032" y="80708"/>
                  <a:pt x="72032" y="80708"/>
                </a:cubicBezTo>
                <a:cubicBezTo>
                  <a:pt x="6002" y="80708"/>
                  <a:pt x="6002" y="80708"/>
                  <a:pt x="6002" y="80708"/>
                </a:cubicBezTo>
                <a:cubicBezTo>
                  <a:pt x="3001" y="80708"/>
                  <a:pt x="3001" y="80708"/>
                  <a:pt x="0" y="77694"/>
                </a:cubicBezTo>
                <a:cubicBezTo>
                  <a:pt x="3001" y="53586"/>
                  <a:pt x="3001" y="53586"/>
                  <a:pt x="3001" y="53586"/>
                </a:cubicBezTo>
                <a:close/>
                <a:moveTo>
                  <a:pt x="215877" y="2265"/>
                </a:moveTo>
                <a:cubicBezTo>
                  <a:pt x="218844" y="-754"/>
                  <a:pt x="218844" y="-754"/>
                  <a:pt x="218844" y="2265"/>
                </a:cubicBezTo>
                <a:cubicBezTo>
                  <a:pt x="251481" y="53587"/>
                  <a:pt x="251481" y="53587"/>
                  <a:pt x="251481" y="53587"/>
                </a:cubicBezTo>
                <a:cubicBezTo>
                  <a:pt x="251481" y="56605"/>
                  <a:pt x="251481" y="56605"/>
                  <a:pt x="248514" y="56605"/>
                </a:cubicBezTo>
                <a:cubicBezTo>
                  <a:pt x="233679" y="56605"/>
                  <a:pt x="233679" y="56605"/>
                  <a:pt x="233679" y="56605"/>
                </a:cubicBezTo>
                <a:cubicBezTo>
                  <a:pt x="230712" y="56605"/>
                  <a:pt x="230712" y="56605"/>
                  <a:pt x="230712" y="56605"/>
                </a:cubicBezTo>
                <a:cubicBezTo>
                  <a:pt x="230712" y="159248"/>
                  <a:pt x="230712" y="159248"/>
                  <a:pt x="230712" y="159248"/>
                </a:cubicBezTo>
                <a:cubicBezTo>
                  <a:pt x="230712" y="162267"/>
                  <a:pt x="230712" y="162267"/>
                  <a:pt x="230712" y="162267"/>
                </a:cubicBezTo>
                <a:lnTo>
                  <a:pt x="206976" y="162267"/>
                </a:lnTo>
                <a:cubicBezTo>
                  <a:pt x="204009" y="162267"/>
                  <a:pt x="204009" y="162267"/>
                  <a:pt x="204009" y="159248"/>
                </a:cubicBezTo>
                <a:cubicBezTo>
                  <a:pt x="204009" y="56605"/>
                  <a:pt x="204009" y="56605"/>
                  <a:pt x="204009" y="56605"/>
                </a:cubicBezTo>
                <a:cubicBezTo>
                  <a:pt x="186207" y="56605"/>
                  <a:pt x="186207" y="56605"/>
                  <a:pt x="186207" y="56605"/>
                </a:cubicBezTo>
                <a:cubicBezTo>
                  <a:pt x="186207" y="56605"/>
                  <a:pt x="183240" y="56605"/>
                  <a:pt x="186207" y="53587"/>
                </a:cubicBezTo>
                <a:cubicBezTo>
                  <a:pt x="215877" y="2265"/>
                  <a:pt x="215877" y="2265"/>
                  <a:pt x="215877" y="2265"/>
                </a:cubicBezTo>
                <a:close/>
              </a:path>
            </a:pathLst>
          </a:custGeom>
          <a:solidFill>
            <a:srgbClr val="31A6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MH_Other_32"/>
          <p:cNvSpPr>
            <a:spLocks/>
          </p:cNvSpPr>
          <p:nvPr>
            <p:custDataLst>
              <p:tags r:id="rId33"/>
            </p:custDataLst>
          </p:nvPr>
        </p:nvSpPr>
        <p:spPr bwMode="auto">
          <a:xfrm flipH="1">
            <a:off x="2476202" y="3117778"/>
            <a:ext cx="249238" cy="360363"/>
          </a:xfrm>
          <a:custGeom>
            <a:avLst/>
            <a:gdLst>
              <a:gd name="T0" fmla="*/ 1112819 w 1519238"/>
              <a:gd name="T1" fmla="*/ 1659429 h 2201863"/>
              <a:gd name="T2" fmla="*/ 665489 w 1519238"/>
              <a:gd name="T3" fmla="*/ 1481972 h 2201863"/>
              <a:gd name="T4" fmla="*/ 263714 w 1519238"/>
              <a:gd name="T5" fmla="*/ 1362218 h 2201863"/>
              <a:gd name="T6" fmla="*/ 1202097 w 1519238"/>
              <a:gd name="T7" fmla="*/ 1234102 h 2201863"/>
              <a:gd name="T8" fmla="*/ 1186988 w 1519238"/>
              <a:gd name="T9" fmla="*/ 1231904 h 2201863"/>
              <a:gd name="T10" fmla="*/ 1132872 w 1519238"/>
              <a:gd name="T11" fmla="*/ 1234102 h 2201863"/>
              <a:gd name="T12" fmla="*/ 1115566 w 1519238"/>
              <a:gd name="T13" fmla="*/ 1233003 h 2201863"/>
              <a:gd name="T14" fmla="*/ 1099908 w 1519238"/>
              <a:gd name="T15" fmla="*/ 1222288 h 2201863"/>
              <a:gd name="T16" fmla="*/ 1094139 w 1519238"/>
              <a:gd name="T17" fmla="*/ 1231355 h 2201863"/>
              <a:gd name="T18" fmla="*/ 1074360 w 1519238"/>
              <a:gd name="T19" fmla="*/ 1230256 h 2201863"/>
              <a:gd name="T20" fmla="*/ 1070790 w 1519238"/>
              <a:gd name="T21" fmla="*/ 1222838 h 2201863"/>
              <a:gd name="T22" fmla="*/ 1052110 w 1519238"/>
              <a:gd name="T23" fmla="*/ 1231904 h 2201863"/>
              <a:gd name="T24" fmla="*/ 1044968 w 1519238"/>
              <a:gd name="T25" fmla="*/ 1222288 h 2201863"/>
              <a:gd name="T26" fmla="*/ 267010 w 1519238"/>
              <a:gd name="T27" fmla="*/ 1230256 h 2201863"/>
              <a:gd name="T28" fmla="*/ 262889 w 1519238"/>
              <a:gd name="T29" fmla="*/ 1222563 h 2201863"/>
              <a:gd name="T30" fmla="*/ 246682 w 1519238"/>
              <a:gd name="T31" fmla="*/ 1234102 h 2201863"/>
              <a:gd name="T32" fmla="*/ 228003 w 1519238"/>
              <a:gd name="T33" fmla="*/ 1222838 h 2201863"/>
              <a:gd name="T34" fmla="*/ 224157 w 1519238"/>
              <a:gd name="T35" fmla="*/ 1224212 h 2201863"/>
              <a:gd name="T36" fmla="*/ 204378 w 1519238"/>
              <a:gd name="T37" fmla="*/ 1230805 h 2201863"/>
              <a:gd name="T38" fmla="*/ 196961 w 1519238"/>
              <a:gd name="T39" fmla="*/ 1222288 h 2201863"/>
              <a:gd name="T40" fmla="*/ 182952 w 1519238"/>
              <a:gd name="T41" fmla="*/ 1222288 h 2201863"/>
              <a:gd name="T42" fmla="*/ 118122 w 1519238"/>
              <a:gd name="T43" fmla="*/ 1223387 h 2201863"/>
              <a:gd name="T44" fmla="*/ 112353 w 1519238"/>
              <a:gd name="T45" fmla="*/ 1222288 h 2201863"/>
              <a:gd name="T46" fmla="*/ 707618 w 1519238"/>
              <a:gd name="T47" fmla="*/ 1031689 h 2201863"/>
              <a:gd name="T48" fmla="*/ 753371 w 1519238"/>
              <a:gd name="T49" fmla="*/ 858417 h 2201863"/>
              <a:gd name="T50" fmla="*/ 572108 w 1519238"/>
              <a:gd name="T51" fmla="*/ 866060 h 2201863"/>
              <a:gd name="T52" fmla="*/ 730708 w 1519238"/>
              <a:gd name="T53" fmla="*/ 865285 h 2201863"/>
              <a:gd name="T54" fmla="*/ 723340 w 1519238"/>
              <a:gd name="T55" fmla="*/ 863087 h 2201863"/>
              <a:gd name="T56" fmla="*/ 595105 w 1519238"/>
              <a:gd name="T57" fmla="*/ 854846 h 2201863"/>
              <a:gd name="T58" fmla="*/ 852126 w 1519238"/>
              <a:gd name="T59" fmla="*/ 800731 h 2201863"/>
              <a:gd name="T60" fmla="*/ 730801 w 1519238"/>
              <a:gd name="T61" fmla="*/ 756780 h 2201863"/>
              <a:gd name="T62" fmla="*/ 572474 w 1519238"/>
              <a:gd name="T63" fmla="*/ 758423 h 2201863"/>
              <a:gd name="T64" fmla="*/ 712394 w 1519238"/>
              <a:gd name="T65" fmla="*/ 365034 h 2201863"/>
              <a:gd name="T66" fmla="*/ 601801 w 1519238"/>
              <a:gd name="T67" fmla="*/ 360115 h 2201863"/>
              <a:gd name="T68" fmla="*/ 622417 w 1519238"/>
              <a:gd name="T69" fmla="*/ 349650 h 2201863"/>
              <a:gd name="T70" fmla="*/ 659011 w 1519238"/>
              <a:gd name="T71" fmla="*/ 27748 h 2201863"/>
              <a:gd name="T72" fmla="*/ 718071 w 1519238"/>
              <a:gd name="T73" fmla="*/ 297536 h 2201863"/>
              <a:gd name="T74" fmla="*/ 728236 w 1519238"/>
              <a:gd name="T75" fmla="*/ 341219 h 2201863"/>
              <a:gd name="T76" fmla="*/ 747190 w 1519238"/>
              <a:gd name="T77" fmla="*/ 486002 h 2201863"/>
              <a:gd name="T78" fmla="*/ 820536 w 1519238"/>
              <a:gd name="T79" fmla="*/ 575291 h 2201863"/>
              <a:gd name="T80" fmla="*/ 868334 w 1519238"/>
              <a:gd name="T81" fmla="*/ 639029 h 2201863"/>
              <a:gd name="T82" fmla="*/ 903221 w 1519238"/>
              <a:gd name="T83" fmla="*/ 711833 h 2201863"/>
              <a:gd name="T84" fmla="*/ 912286 w 1519238"/>
              <a:gd name="T85" fmla="*/ 763208 h 2201863"/>
              <a:gd name="T86" fmla="*/ 922725 w 1519238"/>
              <a:gd name="T87" fmla="*/ 789308 h 2201863"/>
              <a:gd name="T88" fmla="*/ 933439 w 1519238"/>
              <a:gd name="T89" fmla="*/ 852772 h 2201863"/>
              <a:gd name="T90" fmla="*/ 1000740 w 1519238"/>
              <a:gd name="T91" fmla="*/ 966237 h 2201863"/>
              <a:gd name="T92" fmla="*/ 982885 w 1519238"/>
              <a:gd name="T93" fmla="*/ 999204 h 2201863"/>
              <a:gd name="T94" fmla="*/ 978764 w 1519238"/>
              <a:gd name="T95" fmla="*/ 1033272 h 2201863"/>
              <a:gd name="T96" fmla="*/ 1277915 w 1519238"/>
              <a:gd name="T97" fmla="*/ 1867087 h 2201863"/>
              <a:gd name="T98" fmla="*/ 335686 w 1519238"/>
              <a:gd name="T99" fmla="*/ 1040414 h 2201863"/>
              <a:gd name="T100" fmla="*/ 331016 w 1519238"/>
              <a:gd name="T101" fmla="*/ 1004424 h 2201863"/>
              <a:gd name="T102" fmla="*/ 314809 w 1519238"/>
              <a:gd name="T103" fmla="*/ 977501 h 2201863"/>
              <a:gd name="T104" fmla="*/ 370024 w 1519238"/>
              <a:gd name="T105" fmla="*/ 875849 h 2201863"/>
              <a:gd name="T106" fmla="*/ 387330 w 1519238"/>
              <a:gd name="T107" fmla="*/ 794528 h 2201863"/>
              <a:gd name="T108" fmla="*/ 407384 w 1519238"/>
              <a:gd name="T109" fmla="*/ 772000 h 2201863"/>
              <a:gd name="T110" fmla="*/ 408207 w 1519238"/>
              <a:gd name="T111" fmla="*/ 715405 h 2201863"/>
              <a:gd name="T112" fmla="*/ 447215 w 1519238"/>
              <a:gd name="T113" fmla="*/ 644249 h 2201863"/>
              <a:gd name="T114" fmla="*/ 491717 w 1519238"/>
              <a:gd name="T115" fmla="*/ 583259 h 2201863"/>
              <a:gd name="T116" fmla="*/ 567260 w 1519238"/>
              <a:gd name="T117" fmla="*/ 507981 h 2201863"/>
              <a:gd name="T118" fmla="*/ 579072 w 1519238"/>
              <a:gd name="T119" fmla="*/ 358802 h 2201863"/>
              <a:gd name="T120" fmla="*/ 591159 w 1519238"/>
              <a:gd name="T121" fmla="*/ 293689 h 2201863"/>
              <a:gd name="T122" fmla="*/ 643352 w 1519238"/>
              <a:gd name="T123" fmla="*/ 89288 h 22018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19238" h="2201863">
                <a:moveTo>
                  <a:pt x="745439" y="1962150"/>
                </a:moveTo>
                <a:lnTo>
                  <a:pt x="739140" y="1962469"/>
                </a:lnTo>
                <a:lnTo>
                  <a:pt x="733471" y="1962788"/>
                </a:lnTo>
                <a:lnTo>
                  <a:pt x="728117" y="1963426"/>
                </a:lnTo>
                <a:lnTo>
                  <a:pt x="723078" y="1964383"/>
                </a:lnTo>
                <a:lnTo>
                  <a:pt x="714890" y="1966296"/>
                </a:lnTo>
                <a:lnTo>
                  <a:pt x="708591" y="1968209"/>
                </a:lnTo>
                <a:lnTo>
                  <a:pt x="704181" y="1969804"/>
                </a:lnTo>
                <a:lnTo>
                  <a:pt x="700087" y="1971398"/>
                </a:lnTo>
                <a:lnTo>
                  <a:pt x="700087" y="2179638"/>
                </a:lnTo>
                <a:lnTo>
                  <a:pt x="748589" y="2179638"/>
                </a:lnTo>
                <a:lnTo>
                  <a:pt x="769060" y="2179638"/>
                </a:lnTo>
                <a:lnTo>
                  <a:pt x="817562" y="2179638"/>
                </a:lnTo>
                <a:lnTo>
                  <a:pt x="817562" y="1971398"/>
                </a:lnTo>
                <a:lnTo>
                  <a:pt x="813468" y="1969804"/>
                </a:lnTo>
                <a:lnTo>
                  <a:pt x="808744" y="1968209"/>
                </a:lnTo>
                <a:lnTo>
                  <a:pt x="802760" y="1966296"/>
                </a:lnTo>
                <a:lnTo>
                  <a:pt x="794256" y="1964383"/>
                </a:lnTo>
                <a:lnTo>
                  <a:pt x="789532" y="1963426"/>
                </a:lnTo>
                <a:lnTo>
                  <a:pt x="784178" y="1962788"/>
                </a:lnTo>
                <a:lnTo>
                  <a:pt x="778509" y="1962469"/>
                </a:lnTo>
                <a:lnTo>
                  <a:pt x="772210" y="1962150"/>
                </a:lnTo>
                <a:lnTo>
                  <a:pt x="765596" y="1962150"/>
                </a:lnTo>
                <a:lnTo>
                  <a:pt x="758667" y="1962469"/>
                </a:lnTo>
                <a:lnTo>
                  <a:pt x="751738" y="1962150"/>
                </a:lnTo>
                <a:lnTo>
                  <a:pt x="745439" y="1962150"/>
                </a:lnTo>
                <a:close/>
                <a:moveTo>
                  <a:pt x="1243330" y="1914525"/>
                </a:moveTo>
                <a:lnTo>
                  <a:pt x="1238568" y="1914843"/>
                </a:lnTo>
                <a:lnTo>
                  <a:pt x="1234758" y="1915161"/>
                </a:lnTo>
                <a:lnTo>
                  <a:pt x="1227138" y="1916116"/>
                </a:lnTo>
                <a:lnTo>
                  <a:pt x="1220788" y="1918024"/>
                </a:lnTo>
                <a:lnTo>
                  <a:pt x="1216025" y="1919614"/>
                </a:lnTo>
                <a:lnTo>
                  <a:pt x="1212533" y="1920886"/>
                </a:lnTo>
                <a:lnTo>
                  <a:pt x="1209675" y="1922159"/>
                </a:lnTo>
                <a:lnTo>
                  <a:pt x="1209675" y="2095500"/>
                </a:lnTo>
                <a:lnTo>
                  <a:pt x="1245553" y="2095500"/>
                </a:lnTo>
                <a:lnTo>
                  <a:pt x="1261111" y="2095500"/>
                </a:lnTo>
                <a:lnTo>
                  <a:pt x="1296988" y="2095500"/>
                </a:lnTo>
                <a:lnTo>
                  <a:pt x="1296988" y="1922159"/>
                </a:lnTo>
                <a:lnTo>
                  <a:pt x="1294131" y="1920886"/>
                </a:lnTo>
                <a:lnTo>
                  <a:pt x="1290956" y="1919614"/>
                </a:lnTo>
                <a:lnTo>
                  <a:pt x="1286193" y="1918024"/>
                </a:lnTo>
                <a:lnTo>
                  <a:pt x="1279843" y="1916116"/>
                </a:lnTo>
                <a:lnTo>
                  <a:pt x="1272541" y="1915161"/>
                </a:lnTo>
                <a:lnTo>
                  <a:pt x="1268096" y="1914843"/>
                </a:lnTo>
                <a:lnTo>
                  <a:pt x="1263651" y="1914525"/>
                </a:lnTo>
                <a:lnTo>
                  <a:pt x="1258571" y="1914525"/>
                </a:lnTo>
                <a:lnTo>
                  <a:pt x="1253490" y="1914525"/>
                </a:lnTo>
                <a:lnTo>
                  <a:pt x="1248410" y="1914525"/>
                </a:lnTo>
                <a:lnTo>
                  <a:pt x="1243330" y="1914525"/>
                </a:lnTo>
                <a:close/>
                <a:moveTo>
                  <a:pt x="255588" y="1914525"/>
                </a:moveTo>
                <a:lnTo>
                  <a:pt x="251143" y="1914843"/>
                </a:lnTo>
                <a:lnTo>
                  <a:pt x="246698" y="1915161"/>
                </a:lnTo>
                <a:lnTo>
                  <a:pt x="239395" y="1916116"/>
                </a:lnTo>
                <a:lnTo>
                  <a:pt x="233045" y="1918024"/>
                </a:lnTo>
                <a:lnTo>
                  <a:pt x="228600" y="1919614"/>
                </a:lnTo>
                <a:lnTo>
                  <a:pt x="224790" y="1920886"/>
                </a:lnTo>
                <a:lnTo>
                  <a:pt x="222250" y="1922159"/>
                </a:lnTo>
                <a:lnTo>
                  <a:pt x="222250" y="2095500"/>
                </a:lnTo>
                <a:lnTo>
                  <a:pt x="258128" y="2095500"/>
                </a:lnTo>
                <a:lnTo>
                  <a:pt x="273685" y="2095500"/>
                </a:lnTo>
                <a:lnTo>
                  <a:pt x="309563" y="2095500"/>
                </a:lnTo>
                <a:lnTo>
                  <a:pt x="309563" y="1922159"/>
                </a:lnTo>
                <a:lnTo>
                  <a:pt x="306388" y="1920886"/>
                </a:lnTo>
                <a:lnTo>
                  <a:pt x="303213" y="1919614"/>
                </a:lnTo>
                <a:lnTo>
                  <a:pt x="298451" y="1918024"/>
                </a:lnTo>
                <a:lnTo>
                  <a:pt x="292101" y="1916116"/>
                </a:lnTo>
                <a:lnTo>
                  <a:pt x="284798" y="1915161"/>
                </a:lnTo>
                <a:lnTo>
                  <a:pt x="280670" y="1914843"/>
                </a:lnTo>
                <a:lnTo>
                  <a:pt x="275908" y="1914525"/>
                </a:lnTo>
                <a:lnTo>
                  <a:pt x="271145" y="1914525"/>
                </a:lnTo>
                <a:lnTo>
                  <a:pt x="265748" y="1914525"/>
                </a:lnTo>
                <a:lnTo>
                  <a:pt x="260668" y="1914525"/>
                </a:lnTo>
                <a:lnTo>
                  <a:pt x="255588" y="1914525"/>
                </a:lnTo>
                <a:close/>
                <a:moveTo>
                  <a:pt x="745294" y="1574800"/>
                </a:moveTo>
                <a:lnTo>
                  <a:pt x="733515" y="1575116"/>
                </a:lnTo>
                <a:lnTo>
                  <a:pt x="723327" y="1576064"/>
                </a:lnTo>
                <a:lnTo>
                  <a:pt x="714732" y="1577013"/>
                </a:lnTo>
                <a:lnTo>
                  <a:pt x="708364" y="1578593"/>
                </a:lnTo>
                <a:lnTo>
                  <a:pt x="703907" y="1579857"/>
                </a:lnTo>
                <a:lnTo>
                  <a:pt x="700087" y="1580805"/>
                </a:lnTo>
                <a:lnTo>
                  <a:pt x="700087" y="1712913"/>
                </a:lnTo>
                <a:lnTo>
                  <a:pt x="748478" y="1712913"/>
                </a:lnTo>
                <a:lnTo>
                  <a:pt x="769171" y="1712913"/>
                </a:lnTo>
                <a:lnTo>
                  <a:pt x="817562" y="1712913"/>
                </a:lnTo>
                <a:lnTo>
                  <a:pt x="817562" y="1580805"/>
                </a:lnTo>
                <a:lnTo>
                  <a:pt x="813742" y="1579857"/>
                </a:lnTo>
                <a:lnTo>
                  <a:pt x="808966" y="1578593"/>
                </a:lnTo>
                <a:lnTo>
                  <a:pt x="802918" y="1577013"/>
                </a:lnTo>
                <a:lnTo>
                  <a:pt x="794322" y="1576064"/>
                </a:lnTo>
                <a:lnTo>
                  <a:pt x="784453" y="1575116"/>
                </a:lnTo>
                <a:lnTo>
                  <a:pt x="772355" y="1574800"/>
                </a:lnTo>
                <a:lnTo>
                  <a:pt x="758665" y="1574800"/>
                </a:lnTo>
                <a:lnTo>
                  <a:pt x="745294" y="1574800"/>
                </a:lnTo>
                <a:close/>
                <a:moveTo>
                  <a:pt x="1245919" y="1568450"/>
                </a:moveTo>
                <a:lnTo>
                  <a:pt x="1237883" y="1569087"/>
                </a:lnTo>
                <a:lnTo>
                  <a:pt x="1231454" y="1569723"/>
                </a:lnTo>
                <a:lnTo>
                  <a:pt x="1225668" y="1571314"/>
                </a:lnTo>
                <a:lnTo>
                  <a:pt x="1221811" y="1572269"/>
                </a:lnTo>
                <a:lnTo>
                  <a:pt x="1218275" y="1573542"/>
                </a:lnTo>
                <a:lnTo>
                  <a:pt x="1216025" y="1574497"/>
                </a:lnTo>
                <a:lnTo>
                  <a:pt x="1216025" y="1704975"/>
                </a:lnTo>
                <a:lnTo>
                  <a:pt x="1248169" y="1704975"/>
                </a:lnTo>
                <a:lnTo>
                  <a:pt x="1261669" y="1704975"/>
                </a:lnTo>
                <a:lnTo>
                  <a:pt x="1293813" y="1704975"/>
                </a:lnTo>
                <a:lnTo>
                  <a:pt x="1293813" y="1574497"/>
                </a:lnTo>
                <a:lnTo>
                  <a:pt x="1291242" y="1573542"/>
                </a:lnTo>
                <a:lnTo>
                  <a:pt x="1288349" y="1572269"/>
                </a:lnTo>
                <a:lnTo>
                  <a:pt x="1283849" y="1571314"/>
                </a:lnTo>
                <a:lnTo>
                  <a:pt x="1278706" y="1569723"/>
                </a:lnTo>
                <a:lnTo>
                  <a:pt x="1271955" y="1569087"/>
                </a:lnTo>
                <a:lnTo>
                  <a:pt x="1264241" y="1568450"/>
                </a:lnTo>
                <a:lnTo>
                  <a:pt x="1255241" y="1568768"/>
                </a:lnTo>
                <a:lnTo>
                  <a:pt x="1245919" y="1568450"/>
                </a:lnTo>
                <a:close/>
                <a:moveTo>
                  <a:pt x="257030" y="1568450"/>
                </a:moveTo>
                <a:lnTo>
                  <a:pt x="248961" y="1569087"/>
                </a:lnTo>
                <a:lnTo>
                  <a:pt x="242505" y="1569723"/>
                </a:lnTo>
                <a:lnTo>
                  <a:pt x="236695" y="1571314"/>
                </a:lnTo>
                <a:lnTo>
                  <a:pt x="232176" y="1572269"/>
                </a:lnTo>
                <a:lnTo>
                  <a:pt x="229272" y="1573542"/>
                </a:lnTo>
                <a:lnTo>
                  <a:pt x="227012" y="1574497"/>
                </a:lnTo>
                <a:lnTo>
                  <a:pt x="227012" y="1704975"/>
                </a:lnTo>
                <a:lnTo>
                  <a:pt x="258967" y="1704975"/>
                </a:lnTo>
                <a:lnTo>
                  <a:pt x="272846" y="1704975"/>
                </a:lnTo>
                <a:lnTo>
                  <a:pt x="304800" y="1704975"/>
                </a:lnTo>
                <a:lnTo>
                  <a:pt x="304800" y="1574497"/>
                </a:lnTo>
                <a:lnTo>
                  <a:pt x="302541" y="1573542"/>
                </a:lnTo>
                <a:lnTo>
                  <a:pt x="299636" y="1572269"/>
                </a:lnTo>
                <a:lnTo>
                  <a:pt x="295117" y="1571314"/>
                </a:lnTo>
                <a:lnTo>
                  <a:pt x="289630" y="1569723"/>
                </a:lnTo>
                <a:lnTo>
                  <a:pt x="282852" y="1569087"/>
                </a:lnTo>
                <a:lnTo>
                  <a:pt x="275105" y="1568450"/>
                </a:lnTo>
                <a:lnTo>
                  <a:pt x="266068" y="1568768"/>
                </a:lnTo>
                <a:lnTo>
                  <a:pt x="257030" y="1568450"/>
                </a:lnTo>
                <a:close/>
                <a:moveTo>
                  <a:pt x="1395413" y="1412762"/>
                </a:moveTo>
                <a:lnTo>
                  <a:pt x="1394778" y="1413079"/>
                </a:lnTo>
                <a:lnTo>
                  <a:pt x="1394143" y="1414032"/>
                </a:lnTo>
                <a:lnTo>
                  <a:pt x="1394143" y="1414667"/>
                </a:lnTo>
                <a:lnTo>
                  <a:pt x="1394143" y="1414985"/>
                </a:lnTo>
                <a:lnTo>
                  <a:pt x="1394143" y="1421971"/>
                </a:lnTo>
                <a:lnTo>
                  <a:pt x="1394778" y="1422606"/>
                </a:lnTo>
                <a:lnTo>
                  <a:pt x="1395413" y="1423876"/>
                </a:lnTo>
                <a:lnTo>
                  <a:pt x="1395413" y="1425146"/>
                </a:lnTo>
                <a:lnTo>
                  <a:pt x="1395413" y="1426416"/>
                </a:lnTo>
                <a:lnTo>
                  <a:pt x="1397001" y="1426416"/>
                </a:lnTo>
                <a:lnTo>
                  <a:pt x="1397318" y="1426416"/>
                </a:lnTo>
                <a:lnTo>
                  <a:pt x="1397001" y="1425146"/>
                </a:lnTo>
                <a:lnTo>
                  <a:pt x="1397318" y="1423876"/>
                </a:lnTo>
                <a:lnTo>
                  <a:pt x="1397953" y="1422606"/>
                </a:lnTo>
                <a:lnTo>
                  <a:pt x="1398271" y="1421971"/>
                </a:lnTo>
                <a:lnTo>
                  <a:pt x="1398271" y="1414985"/>
                </a:lnTo>
                <a:lnTo>
                  <a:pt x="1398271" y="1414667"/>
                </a:lnTo>
                <a:lnTo>
                  <a:pt x="1398271" y="1414032"/>
                </a:lnTo>
                <a:lnTo>
                  <a:pt x="1397636" y="1413079"/>
                </a:lnTo>
                <a:lnTo>
                  <a:pt x="1397001" y="1412762"/>
                </a:lnTo>
                <a:lnTo>
                  <a:pt x="1396366" y="1412762"/>
                </a:lnTo>
                <a:lnTo>
                  <a:pt x="1395413" y="1412762"/>
                </a:lnTo>
                <a:close/>
                <a:moveTo>
                  <a:pt x="1387793" y="1412762"/>
                </a:moveTo>
                <a:lnTo>
                  <a:pt x="1387158" y="1413079"/>
                </a:lnTo>
                <a:lnTo>
                  <a:pt x="1386523" y="1414032"/>
                </a:lnTo>
                <a:lnTo>
                  <a:pt x="1386206" y="1414667"/>
                </a:lnTo>
                <a:lnTo>
                  <a:pt x="1386206" y="1414985"/>
                </a:lnTo>
                <a:lnTo>
                  <a:pt x="1386206" y="1421971"/>
                </a:lnTo>
                <a:lnTo>
                  <a:pt x="1386841" y="1422606"/>
                </a:lnTo>
                <a:lnTo>
                  <a:pt x="1387476" y="1423876"/>
                </a:lnTo>
                <a:lnTo>
                  <a:pt x="1387793" y="1425146"/>
                </a:lnTo>
                <a:lnTo>
                  <a:pt x="1387476" y="1426416"/>
                </a:lnTo>
                <a:lnTo>
                  <a:pt x="1389381" y="1426416"/>
                </a:lnTo>
                <a:lnTo>
                  <a:pt x="1389381" y="1425146"/>
                </a:lnTo>
                <a:lnTo>
                  <a:pt x="1389381" y="1423876"/>
                </a:lnTo>
                <a:lnTo>
                  <a:pt x="1390016" y="1422606"/>
                </a:lnTo>
                <a:lnTo>
                  <a:pt x="1390651" y="1421971"/>
                </a:lnTo>
                <a:lnTo>
                  <a:pt x="1390651" y="1414985"/>
                </a:lnTo>
                <a:lnTo>
                  <a:pt x="1390651" y="1414667"/>
                </a:lnTo>
                <a:lnTo>
                  <a:pt x="1390333" y="1414032"/>
                </a:lnTo>
                <a:lnTo>
                  <a:pt x="1389698" y="1413079"/>
                </a:lnTo>
                <a:lnTo>
                  <a:pt x="1389381" y="1412762"/>
                </a:lnTo>
                <a:lnTo>
                  <a:pt x="1388428" y="1412762"/>
                </a:lnTo>
                <a:lnTo>
                  <a:pt x="1387793" y="1412762"/>
                </a:lnTo>
                <a:close/>
                <a:moveTo>
                  <a:pt x="1379856" y="1412762"/>
                </a:moveTo>
                <a:lnTo>
                  <a:pt x="1379221" y="1413079"/>
                </a:lnTo>
                <a:lnTo>
                  <a:pt x="1378586" y="1414032"/>
                </a:lnTo>
                <a:lnTo>
                  <a:pt x="1378586" y="1414667"/>
                </a:lnTo>
                <a:lnTo>
                  <a:pt x="1378586" y="1414985"/>
                </a:lnTo>
                <a:lnTo>
                  <a:pt x="1378586" y="1421971"/>
                </a:lnTo>
                <a:lnTo>
                  <a:pt x="1379221" y="1422606"/>
                </a:lnTo>
                <a:lnTo>
                  <a:pt x="1379856" y="1423876"/>
                </a:lnTo>
                <a:lnTo>
                  <a:pt x="1379856" y="1425146"/>
                </a:lnTo>
                <a:lnTo>
                  <a:pt x="1379856" y="1426416"/>
                </a:lnTo>
                <a:lnTo>
                  <a:pt x="1381443" y="1426416"/>
                </a:lnTo>
                <a:lnTo>
                  <a:pt x="1381761" y="1426416"/>
                </a:lnTo>
                <a:lnTo>
                  <a:pt x="1381443" y="1425146"/>
                </a:lnTo>
                <a:lnTo>
                  <a:pt x="1381443" y="1423876"/>
                </a:lnTo>
                <a:lnTo>
                  <a:pt x="1382078" y="1422606"/>
                </a:lnTo>
                <a:lnTo>
                  <a:pt x="1382713" y="1421971"/>
                </a:lnTo>
                <a:lnTo>
                  <a:pt x="1382713" y="1414985"/>
                </a:lnTo>
                <a:lnTo>
                  <a:pt x="1382713" y="1414667"/>
                </a:lnTo>
                <a:lnTo>
                  <a:pt x="1382713" y="1414032"/>
                </a:lnTo>
                <a:lnTo>
                  <a:pt x="1382078" y="1413079"/>
                </a:lnTo>
                <a:lnTo>
                  <a:pt x="1381443" y="1412762"/>
                </a:lnTo>
                <a:lnTo>
                  <a:pt x="1380808" y="1412762"/>
                </a:lnTo>
                <a:lnTo>
                  <a:pt x="1379856" y="1412762"/>
                </a:lnTo>
                <a:close/>
                <a:moveTo>
                  <a:pt x="1371918" y="1412762"/>
                </a:moveTo>
                <a:lnTo>
                  <a:pt x="1371283" y="1413079"/>
                </a:lnTo>
                <a:lnTo>
                  <a:pt x="1370648" y="1414032"/>
                </a:lnTo>
                <a:lnTo>
                  <a:pt x="1370648" y="1414667"/>
                </a:lnTo>
                <a:lnTo>
                  <a:pt x="1370648" y="1414985"/>
                </a:lnTo>
                <a:lnTo>
                  <a:pt x="1370648" y="1421971"/>
                </a:lnTo>
                <a:lnTo>
                  <a:pt x="1371283" y="1422606"/>
                </a:lnTo>
                <a:lnTo>
                  <a:pt x="1371918" y="1423876"/>
                </a:lnTo>
                <a:lnTo>
                  <a:pt x="1371918" y="1425146"/>
                </a:lnTo>
                <a:lnTo>
                  <a:pt x="1371918" y="1426416"/>
                </a:lnTo>
                <a:lnTo>
                  <a:pt x="1373506" y="1426416"/>
                </a:lnTo>
                <a:lnTo>
                  <a:pt x="1373823" y="1426416"/>
                </a:lnTo>
                <a:lnTo>
                  <a:pt x="1373506" y="1425146"/>
                </a:lnTo>
                <a:lnTo>
                  <a:pt x="1373823" y="1423876"/>
                </a:lnTo>
                <a:lnTo>
                  <a:pt x="1374141" y="1422606"/>
                </a:lnTo>
                <a:lnTo>
                  <a:pt x="1374776" y="1421971"/>
                </a:lnTo>
                <a:lnTo>
                  <a:pt x="1374776" y="1414985"/>
                </a:lnTo>
                <a:lnTo>
                  <a:pt x="1374776" y="1414667"/>
                </a:lnTo>
                <a:lnTo>
                  <a:pt x="1374776" y="1414032"/>
                </a:lnTo>
                <a:lnTo>
                  <a:pt x="1374141" y="1413079"/>
                </a:lnTo>
                <a:lnTo>
                  <a:pt x="1373506" y="1412762"/>
                </a:lnTo>
                <a:lnTo>
                  <a:pt x="1372871" y="1412762"/>
                </a:lnTo>
                <a:lnTo>
                  <a:pt x="1371918" y="1412762"/>
                </a:lnTo>
                <a:close/>
                <a:moveTo>
                  <a:pt x="1364933" y="1412762"/>
                </a:moveTo>
                <a:lnTo>
                  <a:pt x="1364933" y="1426416"/>
                </a:lnTo>
                <a:lnTo>
                  <a:pt x="1366203" y="1426416"/>
                </a:lnTo>
                <a:lnTo>
                  <a:pt x="1366203" y="1425146"/>
                </a:lnTo>
                <a:lnTo>
                  <a:pt x="1366203" y="1423876"/>
                </a:lnTo>
                <a:lnTo>
                  <a:pt x="1366838" y="1422606"/>
                </a:lnTo>
                <a:lnTo>
                  <a:pt x="1367473" y="1421971"/>
                </a:lnTo>
                <a:lnTo>
                  <a:pt x="1367473" y="1414985"/>
                </a:lnTo>
                <a:lnTo>
                  <a:pt x="1367473" y="1414667"/>
                </a:lnTo>
                <a:lnTo>
                  <a:pt x="1367473" y="1414032"/>
                </a:lnTo>
                <a:lnTo>
                  <a:pt x="1366838" y="1413079"/>
                </a:lnTo>
                <a:lnTo>
                  <a:pt x="1366203" y="1412762"/>
                </a:lnTo>
                <a:lnTo>
                  <a:pt x="1365251" y="1412762"/>
                </a:lnTo>
                <a:lnTo>
                  <a:pt x="1364933" y="1412762"/>
                </a:lnTo>
                <a:close/>
                <a:moveTo>
                  <a:pt x="1307783" y="1412762"/>
                </a:moveTo>
                <a:lnTo>
                  <a:pt x="1307148" y="1413079"/>
                </a:lnTo>
                <a:lnTo>
                  <a:pt x="1306513" y="1413397"/>
                </a:lnTo>
                <a:lnTo>
                  <a:pt x="1306196" y="1414032"/>
                </a:lnTo>
                <a:lnTo>
                  <a:pt x="1305878" y="1414667"/>
                </a:lnTo>
                <a:lnTo>
                  <a:pt x="1305878" y="1414985"/>
                </a:lnTo>
                <a:lnTo>
                  <a:pt x="1305878" y="1421971"/>
                </a:lnTo>
                <a:lnTo>
                  <a:pt x="1306831" y="1422606"/>
                </a:lnTo>
                <a:lnTo>
                  <a:pt x="1307466" y="1423241"/>
                </a:lnTo>
                <a:lnTo>
                  <a:pt x="1307783" y="1423876"/>
                </a:lnTo>
                <a:lnTo>
                  <a:pt x="1307783" y="1425146"/>
                </a:lnTo>
                <a:lnTo>
                  <a:pt x="1307783" y="1426416"/>
                </a:lnTo>
                <a:lnTo>
                  <a:pt x="1309371" y="1426416"/>
                </a:lnTo>
                <a:lnTo>
                  <a:pt x="1309371" y="1412762"/>
                </a:lnTo>
                <a:lnTo>
                  <a:pt x="1309053" y="1412762"/>
                </a:lnTo>
                <a:lnTo>
                  <a:pt x="1307783" y="1412762"/>
                </a:lnTo>
                <a:close/>
                <a:moveTo>
                  <a:pt x="1298893" y="1412762"/>
                </a:moveTo>
                <a:lnTo>
                  <a:pt x="1298258" y="1413079"/>
                </a:lnTo>
                <a:lnTo>
                  <a:pt x="1297306" y="1413397"/>
                </a:lnTo>
                <a:lnTo>
                  <a:pt x="1296988" y="1414032"/>
                </a:lnTo>
                <a:lnTo>
                  <a:pt x="1296988" y="1414667"/>
                </a:lnTo>
                <a:lnTo>
                  <a:pt x="1296988" y="1414985"/>
                </a:lnTo>
                <a:lnTo>
                  <a:pt x="1296988" y="1421971"/>
                </a:lnTo>
                <a:lnTo>
                  <a:pt x="1297623" y="1422606"/>
                </a:lnTo>
                <a:lnTo>
                  <a:pt x="1298258" y="1423241"/>
                </a:lnTo>
                <a:lnTo>
                  <a:pt x="1298576" y="1423876"/>
                </a:lnTo>
                <a:lnTo>
                  <a:pt x="1298893" y="1425146"/>
                </a:lnTo>
                <a:lnTo>
                  <a:pt x="1298576" y="1426416"/>
                </a:lnTo>
                <a:lnTo>
                  <a:pt x="1298893" y="1426416"/>
                </a:lnTo>
                <a:lnTo>
                  <a:pt x="1300798" y="1426416"/>
                </a:lnTo>
                <a:lnTo>
                  <a:pt x="1301116" y="1426416"/>
                </a:lnTo>
                <a:lnTo>
                  <a:pt x="1300798" y="1425146"/>
                </a:lnTo>
                <a:lnTo>
                  <a:pt x="1301116" y="1423876"/>
                </a:lnTo>
                <a:lnTo>
                  <a:pt x="1301433" y="1423241"/>
                </a:lnTo>
                <a:lnTo>
                  <a:pt x="1301751" y="1422606"/>
                </a:lnTo>
                <a:lnTo>
                  <a:pt x="1302386" y="1421971"/>
                </a:lnTo>
                <a:lnTo>
                  <a:pt x="1302386" y="1414985"/>
                </a:lnTo>
                <a:lnTo>
                  <a:pt x="1302386" y="1414667"/>
                </a:lnTo>
                <a:lnTo>
                  <a:pt x="1302386" y="1414032"/>
                </a:lnTo>
                <a:lnTo>
                  <a:pt x="1302068" y="1413397"/>
                </a:lnTo>
                <a:lnTo>
                  <a:pt x="1301433" y="1413079"/>
                </a:lnTo>
                <a:lnTo>
                  <a:pt x="1300798" y="1412762"/>
                </a:lnTo>
                <a:lnTo>
                  <a:pt x="1299846" y="1412762"/>
                </a:lnTo>
                <a:lnTo>
                  <a:pt x="1298893" y="1412762"/>
                </a:lnTo>
                <a:close/>
                <a:moveTo>
                  <a:pt x="1289368" y="1412762"/>
                </a:moveTo>
                <a:lnTo>
                  <a:pt x="1288733" y="1413079"/>
                </a:lnTo>
                <a:lnTo>
                  <a:pt x="1288416" y="1413397"/>
                </a:lnTo>
                <a:lnTo>
                  <a:pt x="1288098" y="1414032"/>
                </a:lnTo>
                <a:lnTo>
                  <a:pt x="1287781" y="1414667"/>
                </a:lnTo>
                <a:lnTo>
                  <a:pt x="1287781" y="1414985"/>
                </a:lnTo>
                <a:lnTo>
                  <a:pt x="1287781" y="1421971"/>
                </a:lnTo>
                <a:lnTo>
                  <a:pt x="1288733" y="1422606"/>
                </a:lnTo>
                <a:lnTo>
                  <a:pt x="1289051" y="1423241"/>
                </a:lnTo>
                <a:lnTo>
                  <a:pt x="1289368" y="1423876"/>
                </a:lnTo>
                <a:lnTo>
                  <a:pt x="1289368" y="1425146"/>
                </a:lnTo>
                <a:lnTo>
                  <a:pt x="1289368" y="1426416"/>
                </a:lnTo>
                <a:lnTo>
                  <a:pt x="1291908" y="1426416"/>
                </a:lnTo>
                <a:lnTo>
                  <a:pt x="1291908" y="1425146"/>
                </a:lnTo>
                <a:lnTo>
                  <a:pt x="1291908" y="1423876"/>
                </a:lnTo>
                <a:lnTo>
                  <a:pt x="1292861" y="1422606"/>
                </a:lnTo>
                <a:lnTo>
                  <a:pt x="1293496" y="1421971"/>
                </a:lnTo>
                <a:lnTo>
                  <a:pt x="1293496" y="1414985"/>
                </a:lnTo>
                <a:lnTo>
                  <a:pt x="1293496" y="1414667"/>
                </a:lnTo>
                <a:lnTo>
                  <a:pt x="1293496" y="1414032"/>
                </a:lnTo>
                <a:lnTo>
                  <a:pt x="1293178" y="1413397"/>
                </a:lnTo>
                <a:lnTo>
                  <a:pt x="1292543" y="1413079"/>
                </a:lnTo>
                <a:lnTo>
                  <a:pt x="1291908" y="1412762"/>
                </a:lnTo>
                <a:lnTo>
                  <a:pt x="1290638" y="1412762"/>
                </a:lnTo>
                <a:lnTo>
                  <a:pt x="1290321" y="1412762"/>
                </a:lnTo>
                <a:lnTo>
                  <a:pt x="1289368" y="1412762"/>
                </a:lnTo>
                <a:close/>
                <a:moveTo>
                  <a:pt x="1280161" y="1412762"/>
                </a:moveTo>
                <a:lnTo>
                  <a:pt x="1279526" y="1413079"/>
                </a:lnTo>
                <a:lnTo>
                  <a:pt x="1278891" y="1413397"/>
                </a:lnTo>
                <a:lnTo>
                  <a:pt x="1278573" y="1414032"/>
                </a:lnTo>
                <a:lnTo>
                  <a:pt x="1278573" y="1414667"/>
                </a:lnTo>
                <a:lnTo>
                  <a:pt x="1278573" y="1414985"/>
                </a:lnTo>
                <a:lnTo>
                  <a:pt x="1278573" y="1421971"/>
                </a:lnTo>
                <a:lnTo>
                  <a:pt x="1279208" y="1422606"/>
                </a:lnTo>
                <a:lnTo>
                  <a:pt x="1279843" y="1423241"/>
                </a:lnTo>
                <a:lnTo>
                  <a:pt x="1280161" y="1423876"/>
                </a:lnTo>
                <a:lnTo>
                  <a:pt x="1280161" y="1425146"/>
                </a:lnTo>
                <a:lnTo>
                  <a:pt x="1280161" y="1426416"/>
                </a:lnTo>
                <a:lnTo>
                  <a:pt x="1282383" y="1426416"/>
                </a:lnTo>
                <a:lnTo>
                  <a:pt x="1282066" y="1425146"/>
                </a:lnTo>
                <a:lnTo>
                  <a:pt x="1282383" y="1423876"/>
                </a:lnTo>
                <a:lnTo>
                  <a:pt x="1282701" y="1423241"/>
                </a:lnTo>
                <a:lnTo>
                  <a:pt x="1283018" y="1422606"/>
                </a:lnTo>
                <a:lnTo>
                  <a:pt x="1284288" y="1421971"/>
                </a:lnTo>
                <a:lnTo>
                  <a:pt x="1284288" y="1414985"/>
                </a:lnTo>
                <a:lnTo>
                  <a:pt x="1284288" y="1414667"/>
                </a:lnTo>
                <a:lnTo>
                  <a:pt x="1283971" y="1414032"/>
                </a:lnTo>
                <a:lnTo>
                  <a:pt x="1283336" y="1413397"/>
                </a:lnTo>
                <a:lnTo>
                  <a:pt x="1283018" y="1413079"/>
                </a:lnTo>
                <a:lnTo>
                  <a:pt x="1282066" y="1412762"/>
                </a:lnTo>
                <a:lnTo>
                  <a:pt x="1281113" y="1412762"/>
                </a:lnTo>
                <a:lnTo>
                  <a:pt x="1280161" y="1412762"/>
                </a:lnTo>
                <a:close/>
                <a:moveTo>
                  <a:pt x="1271271" y="1412762"/>
                </a:moveTo>
                <a:lnTo>
                  <a:pt x="1270318" y="1413079"/>
                </a:lnTo>
                <a:lnTo>
                  <a:pt x="1270001" y="1413397"/>
                </a:lnTo>
                <a:lnTo>
                  <a:pt x="1269683" y="1414032"/>
                </a:lnTo>
                <a:lnTo>
                  <a:pt x="1269048" y="1414667"/>
                </a:lnTo>
                <a:lnTo>
                  <a:pt x="1269048" y="1414985"/>
                </a:lnTo>
                <a:lnTo>
                  <a:pt x="1269048" y="1421971"/>
                </a:lnTo>
                <a:lnTo>
                  <a:pt x="1270318" y="1422606"/>
                </a:lnTo>
                <a:lnTo>
                  <a:pt x="1270636" y="1423241"/>
                </a:lnTo>
                <a:lnTo>
                  <a:pt x="1270953" y="1423876"/>
                </a:lnTo>
                <a:lnTo>
                  <a:pt x="1271271" y="1425146"/>
                </a:lnTo>
                <a:lnTo>
                  <a:pt x="1270953" y="1426416"/>
                </a:lnTo>
                <a:lnTo>
                  <a:pt x="1271271" y="1426416"/>
                </a:lnTo>
                <a:lnTo>
                  <a:pt x="1273176" y="1426416"/>
                </a:lnTo>
                <a:lnTo>
                  <a:pt x="1273493" y="1426416"/>
                </a:lnTo>
                <a:lnTo>
                  <a:pt x="1273176" y="1425146"/>
                </a:lnTo>
                <a:lnTo>
                  <a:pt x="1273493" y="1423876"/>
                </a:lnTo>
                <a:lnTo>
                  <a:pt x="1274128" y="1422606"/>
                </a:lnTo>
                <a:lnTo>
                  <a:pt x="1274763" y="1421971"/>
                </a:lnTo>
                <a:lnTo>
                  <a:pt x="1274763" y="1414985"/>
                </a:lnTo>
                <a:lnTo>
                  <a:pt x="1274763" y="1414667"/>
                </a:lnTo>
                <a:lnTo>
                  <a:pt x="1274763" y="1414032"/>
                </a:lnTo>
                <a:lnTo>
                  <a:pt x="1274446" y="1413397"/>
                </a:lnTo>
                <a:lnTo>
                  <a:pt x="1273811" y="1413079"/>
                </a:lnTo>
                <a:lnTo>
                  <a:pt x="1273176" y="1412762"/>
                </a:lnTo>
                <a:lnTo>
                  <a:pt x="1272223" y="1412762"/>
                </a:lnTo>
                <a:lnTo>
                  <a:pt x="1271271" y="1412762"/>
                </a:lnTo>
                <a:close/>
                <a:moveTo>
                  <a:pt x="1261746" y="1412762"/>
                </a:moveTo>
                <a:lnTo>
                  <a:pt x="1261111" y="1413079"/>
                </a:lnTo>
                <a:lnTo>
                  <a:pt x="1260793" y="1413397"/>
                </a:lnTo>
                <a:lnTo>
                  <a:pt x="1260476" y="1414032"/>
                </a:lnTo>
                <a:lnTo>
                  <a:pt x="1260158" y="1414667"/>
                </a:lnTo>
                <a:lnTo>
                  <a:pt x="1260158" y="1414985"/>
                </a:lnTo>
                <a:lnTo>
                  <a:pt x="1260158" y="1421971"/>
                </a:lnTo>
                <a:lnTo>
                  <a:pt x="1260793" y="1422606"/>
                </a:lnTo>
                <a:lnTo>
                  <a:pt x="1261428" y="1423241"/>
                </a:lnTo>
                <a:lnTo>
                  <a:pt x="1261746" y="1423876"/>
                </a:lnTo>
                <a:lnTo>
                  <a:pt x="1261746" y="1425146"/>
                </a:lnTo>
                <a:lnTo>
                  <a:pt x="1261746" y="1426416"/>
                </a:lnTo>
                <a:lnTo>
                  <a:pt x="1264286" y="1426416"/>
                </a:lnTo>
                <a:lnTo>
                  <a:pt x="1264286" y="1425146"/>
                </a:lnTo>
                <a:lnTo>
                  <a:pt x="1264286" y="1423876"/>
                </a:lnTo>
                <a:lnTo>
                  <a:pt x="1264603" y="1423241"/>
                </a:lnTo>
                <a:lnTo>
                  <a:pt x="1265238" y="1422606"/>
                </a:lnTo>
                <a:lnTo>
                  <a:pt x="1265873" y="1421971"/>
                </a:lnTo>
                <a:lnTo>
                  <a:pt x="1265873" y="1414985"/>
                </a:lnTo>
                <a:lnTo>
                  <a:pt x="1265873" y="1414667"/>
                </a:lnTo>
                <a:lnTo>
                  <a:pt x="1265556" y="1414032"/>
                </a:lnTo>
                <a:lnTo>
                  <a:pt x="1265556" y="1413397"/>
                </a:lnTo>
                <a:lnTo>
                  <a:pt x="1264921" y="1413079"/>
                </a:lnTo>
                <a:lnTo>
                  <a:pt x="1264286" y="1412762"/>
                </a:lnTo>
                <a:lnTo>
                  <a:pt x="1263333" y="1412762"/>
                </a:lnTo>
                <a:lnTo>
                  <a:pt x="1261746" y="1412762"/>
                </a:lnTo>
                <a:close/>
                <a:moveTo>
                  <a:pt x="1252538" y="1412762"/>
                </a:moveTo>
                <a:lnTo>
                  <a:pt x="1251903" y="1413079"/>
                </a:lnTo>
                <a:lnTo>
                  <a:pt x="1251268" y="1413397"/>
                </a:lnTo>
                <a:lnTo>
                  <a:pt x="1250951" y="1414032"/>
                </a:lnTo>
                <a:lnTo>
                  <a:pt x="1250951" y="1414667"/>
                </a:lnTo>
                <a:lnTo>
                  <a:pt x="1250951" y="1414985"/>
                </a:lnTo>
                <a:lnTo>
                  <a:pt x="1250951" y="1421971"/>
                </a:lnTo>
                <a:lnTo>
                  <a:pt x="1251586" y="1422606"/>
                </a:lnTo>
                <a:lnTo>
                  <a:pt x="1252221" y="1423876"/>
                </a:lnTo>
                <a:lnTo>
                  <a:pt x="1252538" y="1425146"/>
                </a:lnTo>
                <a:lnTo>
                  <a:pt x="1252221" y="1426416"/>
                </a:lnTo>
                <a:lnTo>
                  <a:pt x="1252538" y="1426416"/>
                </a:lnTo>
                <a:lnTo>
                  <a:pt x="1255078" y="1426416"/>
                </a:lnTo>
                <a:lnTo>
                  <a:pt x="1254443" y="1425146"/>
                </a:lnTo>
                <a:lnTo>
                  <a:pt x="1255078" y="1423876"/>
                </a:lnTo>
                <a:lnTo>
                  <a:pt x="1255713" y="1422606"/>
                </a:lnTo>
                <a:lnTo>
                  <a:pt x="1256666" y="1421971"/>
                </a:lnTo>
                <a:lnTo>
                  <a:pt x="1256666" y="1414985"/>
                </a:lnTo>
                <a:lnTo>
                  <a:pt x="1256666" y="1414667"/>
                </a:lnTo>
                <a:lnTo>
                  <a:pt x="1256348" y="1414032"/>
                </a:lnTo>
                <a:lnTo>
                  <a:pt x="1256031" y="1413397"/>
                </a:lnTo>
                <a:lnTo>
                  <a:pt x="1255713" y="1413079"/>
                </a:lnTo>
                <a:lnTo>
                  <a:pt x="1254443" y="1412762"/>
                </a:lnTo>
                <a:lnTo>
                  <a:pt x="1253491" y="1412762"/>
                </a:lnTo>
                <a:lnTo>
                  <a:pt x="1252538" y="1412762"/>
                </a:lnTo>
                <a:close/>
                <a:moveTo>
                  <a:pt x="1243648" y="1412762"/>
                </a:moveTo>
                <a:lnTo>
                  <a:pt x="1242696" y="1413079"/>
                </a:lnTo>
                <a:lnTo>
                  <a:pt x="1242378" y="1413397"/>
                </a:lnTo>
                <a:lnTo>
                  <a:pt x="1242061" y="1414032"/>
                </a:lnTo>
                <a:lnTo>
                  <a:pt x="1241743" y="1414667"/>
                </a:lnTo>
                <a:lnTo>
                  <a:pt x="1241743" y="1414985"/>
                </a:lnTo>
                <a:lnTo>
                  <a:pt x="1241743" y="1421971"/>
                </a:lnTo>
                <a:lnTo>
                  <a:pt x="1242696" y="1422606"/>
                </a:lnTo>
                <a:lnTo>
                  <a:pt x="1243013" y="1423241"/>
                </a:lnTo>
                <a:lnTo>
                  <a:pt x="1243331" y="1423876"/>
                </a:lnTo>
                <a:lnTo>
                  <a:pt x="1243648" y="1425146"/>
                </a:lnTo>
                <a:lnTo>
                  <a:pt x="1243331" y="1426416"/>
                </a:lnTo>
                <a:lnTo>
                  <a:pt x="1243648" y="1426416"/>
                </a:lnTo>
                <a:lnTo>
                  <a:pt x="1245553" y="1426416"/>
                </a:lnTo>
                <a:lnTo>
                  <a:pt x="1245871" y="1426416"/>
                </a:lnTo>
                <a:lnTo>
                  <a:pt x="1245553" y="1425146"/>
                </a:lnTo>
                <a:lnTo>
                  <a:pt x="1245871" y="1423876"/>
                </a:lnTo>
                <a:lnTo>
                  <a:pt x="1245871" y="1423241"/>
                </a:lnTo>
                <a:lnTo>
                  <a:pt x="1246506" y="1422606"/>
                </a:lnTo>
                <a:lnTo>
                  <a:pt x="1247141" y="1421971"/>
                </a:lnTo>
                <a:lnTo>
                  <a:pt x="1247141" y="1414985"/>
                </a:lnTo>
                <a:lnTo>
                  <a:pt x="1247141" y="1414667"/>
                </a:lnTo>
                <a:lnTo>
                  <a:pt x="1247141" y="1414032"/>
                </a:lnTo>
                <a:lnTo>
                  <a:pt x="1246823" y="1413397"/>
                </a:lnTo>
                <a:lnTo>
                  <a:pt x="1246188" y="1413079"/>
                </a:lnTo>
                <a:lnTo>
                  <a:pt x="1245553" y="1412762"/>
                </a:lnTo>
                <a:lnTo>
                  <a:pt x="1244601" y="1412762"/>
                </a:lnTo>
                <a:lnTo>
                  <a:pt x="1243648" y="1412762"/>
                </a:lnTo>
                <a:close/>
                <a:moveTo>
                  <a:pt x="1234441" y="1412762"/>
                </a:moveTo>
                <a:lnTo>
                  <a:pt x="1233806" y="1413079"/>
                </a:lnTo>
                <a:lnTo>
                  <a:pt x="1232853" y="1413397"/>
                </a:lnTo>
                <a:lnTo>
                  <a:pt x="1232853" y="1414032"/>
                </a:lnTo>
                <a:lnTo>
                  <a:pt x="1232536" y="1414667"/>
                </a:lnTo>
                <a:lnTo>
                  <a:pt x="1232536" y="1414985"/>
                </a:lnTo>
                <a:lnTo>
                  <a:pt x="1232536" y="1421971"/>
                </a:lnTo>
                <a:lnTo>
                  <a:pt x="1233171" y="1422606"/>
                </a:lnTo>
                <a:lnTo>
                  <a:pt x="1234441" y="1423876"/>
                </a:lnTo>
                <a:lnTo>
                  <a:pt x="1234441" y="1425146"/>
                </a:lnTo>
                <a:lnTo>
                  <a:pt x="1234441" y="1426416"/>
                </a:lnTo>
                <a:lnTo>
                  <a:pt x="1236663" y="1426416"/>
                </a:lnTo>
                <a:lnTo>
                  <a:pt x="1236663" y="1425146"/>
                </a:lnTo>
                <a:lnTo>
                  <a:pt x="1236663" y="1423876"/>
                </a:lnTo>
                <a:lnTo>
                  <a:pt x="1236981" y="1423241"/>
                </a:lnTo>
                <a:lnTo>
                  <a:pt x="1237616" y="1422606"/>
                </a:lnTo>
                <a:lnTo>
                  <a:pt x="1238251" y="1421971"/>
                </a:lnTo>
                <a:lnTo>
                  <a:pt x="1238251" y="1414985"/>
                </a:lnTo>
                <a:lnTo>
                  <a:pt x="1238251" y="1414667"/>
                </a:lnTo>
                <a:lnTo>
                  <a:pt x="1237933" y="1414032"/>
                </a:lnTo>
                <a:lnTo>
                  <a:pt x="1237616" y="1413397"/>
                </a:lnTo>
                <a:lnTo>
                  <a:pt x="1237298" y="1413079"/>
                </a:lnTo>
                <a:lnTo>
                  <a:pt x="1236663" y="1412762"/>
                </a:lnTo>
                <a:lnTo>
                  <a:pt x="1235711" y="1412762"/>
                </a:lnTo>
                <a:lnTo>
                  <a:pt x="1235393" y="1412762"/>
                </a:lnTo>
                <a:lnTo>
                  <a:pt x="1234441" y="1412762"/>
                </a:lnTo>
                <a:close/>
                <a:moveTo>
                  <a:pt x="1224916" y="1412762"/>
                </a:moveTo>
                <a:lnTo>
                  <a:pt x="1224281" y="1413079"/>
                </a:lnTo>
                <a:lnTo>
                  <a:pt x="1223646" y="1413397"/>
                </a:lnTo>
                <a:lnTo>
                  <a:pt x="1223328" y="1414032"/>
                </a:lnTo>
                <a:lnTo>
                  <a:pt x="1223328" y="1414667"/>
                </a:lnTo>
                <a:lnTo>
                  <a:pt x="1223328" y="1414985"/>
                </a:lnTo>
                <a:lnTo>
                  <a:pt x="1223328" y="1421971"/>
                </a:lnTo>
                <a:lnTo>
                  <a:pt x="1223963" y="1422606"/>
                </a:lnTo>
                <a:lnTo>
                  <a:pt x="1224281" y="1423241"/>
                </a:lnTo>
                <a:lnTo>
                  <a:pt x="1224598" y="1423876"/>
                </a:lnTo>
                <a:lnTo>
                  <a:pt x="1224916" y="1425146"/>
                </a:lnTo>
                <a:lnTo>
                  <a:pt x="1224598" y="1426416"/>
                </a:lnTo>
                <a:lnTo>
                  <a:pt x="1224916" y="1426416"/>
                </a:lnTo>
                <a:lnTo>
                  <a:pt x="1227456" y="1426416"/>
                </a:lnTo>
                <a:lnTo>
                  <a:pt x="1227138" y="1425146"/>
                </a:lnTo>
                <a:lnTo>
                  <a:pt x="1227456" y="1423876"/>
                </a:lnTo>
                <a:lnTo>
                  <a:pt x="1227773" y="1423241"/>
                </a:lnTo>
                <a:lnTo>
                  <a:pt x="1228091" y="1422606"/>
                </a:lnTo>
                <a:lnTo>
                  <a:pt x="1229043" y="1421971"/>
                </a:lnTo>
                <a:lnTo>
                  <a:pt x="1229043" y="1414985"/>
                </a:lnTo>
                <a:lnTo>
                  <a:pt x="1229043" y="1414667"/>
                </a:lnTo>
                <a:lnTo>
                  <a:pt x="1228726" y="1414032"/>
                </a:lnTo>
                <a:lnTo>
                  <a:pt x="1228408" y="1413397"/>
                </a:lnTo>
                <a:lnTo>
                  <a:pt x="1228091" y="1413079"/>
                </a:lnTo>
                <a:lnTo>
                  <a:pt x="1227138" y="1412762"/>
                </a:lnTo>
                <a:lnTo>
                  <a:pt x="1225868" y="1412762"/>
                </a:lnTo>
                <a:lnTo>
                  <a:pt x="1224916" y="1412762"/>
                </a:lnTo>
                <a:close/>
                <a:moveTo>
                  <a:pt x="1216343" y="1412762"/>
                </a:moveTo>
                <a:lnTo>
                  <a:pt x="1215391" y="1413079"/>
                </a:lnTo>
                <a:lnTo>
                  <a:pt x="1215073" y="1413397"/>
                </a:lnTo>
                <a:lnTo>
                  <a:pt x="1214756" y="1414032"/>
                </a:lnTo>
                <a:lnTo>
                  <a:pt x="1214438" y="1414667"/>
                </a:lnTo>
                <a:lnTo>
                  <a:pt x="1214438" y="1414985"/>
                </a:lnTo>
                <a:lnTo>
                  <a:pt x="1214438" y="1421971"/>
                </a:lnTo>
                <a:lnTo>
                  <a:pt x="1215391" y="1422606"/>
                </a:lnTo>
                <a:lnTo>
                  <a:pt x="1215708" y="1423241"/>
                </a:lnTo>
                <a:lnTo>
                  <a:pt x="1216026" y="1423876"/>
                </a:lnTo>
                <a:lnTo>
                  <a:pt x="1216343" y="1425146"/>
                </a:lnTo>
                <a:lnTo>
                  <a:pt x="1216026" y="1426416"/>
                </a:lnTo>
                <a:lnTo>
                  <a:pt x="1218248" y="1426416"/>
                </a:lnTo>
                <a:lnTo>
                  <a:pt x="1218248" y="1425146"/>
                </a:lnTo>
                <a:lnTo>
                  <a:pt x="1218248" y="1423876"/>
                </a:lnTo>
                <a:lnTo>
                  <a:pt x="1218566" y="1423241"/>
                </a:lnTo>
                <a:lnTo>
                  <a:pt x="1219518" y="1422606"/>
                </a:lnTo>
                <a:lnTo>
                  <a:pt x="1220153" y="1421971"/>
                </a:lnTo>
                <a:lnTo>
                  <a:pt x="1220153" y="1414985"/>
                </a:lnTo>
                <a:lnTo>
                  <a:pt x="1220153" y="1414667"/>
                </a:lnTo>
                <a:lnTo>
                  <a:pt x="1220153" y="1414032"/>
                </a:lnTo>
                <a:lnTo>
                  <a:pt x="1219836" y="1413397"/>
                </a:lnTo>
                <a:lnTo>
                  <a:pt x="1219201" y="1413079"/>
                </a:lnTo>
                <a:lnTo>
                  <a:pt x="1218248" y="1412762"/>
                </a:lnTo>
                <a:lnTo>
                  <a:pt x="1217296" y="1412762"/>
                </a:lnTo>
                <a:lnTo>
                  <a:pt x="1216343" y="1412762"/>
                </a:lnTo>
                <a:close/>
                <a:moveTo>
                  <a:pt x="1206818" y="1412762"/>
                </a:moveTo>
                <a:lnTo>
                  <a:pt x="1206183" y="1413079"/>
                </a:lnTo>
                <a:lnTo>
                  <a:pt x="1205548" y="1413397"/>
                </a:lnTo>
                <a:lnTo>
                  <a:pt x="1205548" y="1414032"/>
                </a:lnTo>
                <a:lnTo>
                  <a:pt x="1205231" y="1414667"/>
                </a:lnTo>
                <a:lnTo>
                  <a:pt x="1205231" y="1414985"/>
                </a:lnTo>
                <a:lnTo>
                  <a:pt x="1205231" y="1421971"/>
                </a:lnTo>
                <a:lnTo>
                  <a:pt x="1205866" y="1422606"/>
                </a:lnTo>
                <a:lnTo>
                  <a:pt x="1206501" y="1423241"/>
                </a:lnTo>
                <a:lnTo>
                  <a:pt x="1206818" y="1423876"/>
                </a:lnTo>
                <a:lnTo>
                  <a:pt x="1206818" y="1425146"/>
                </a:lnTo>
                <a:lnTo>
                  <a:pt x="1206818" y="1426416"/>
                </a:lnTo>
                <a:lnTo>
                  <a:pt x="1209041" y="1426416"/>
                </a:lnTo>
                <a:lnTo>
                  <a:pt x="1209041" y="1425146"/>
                </a:lnTo>
                <a:lnTo>
                  <a:pt x="1209041" y="1423876"/>
                </a:lnTo>
                <a:lnTo>
                  <a:pt x="1209358" y="1423241"/>
                </a:lnTo>
                <a:lnTo>
                  <a:pt x="1209676" y="1422606"/>
                </a:lnTo>
                <a:lnTo>
                  <a:pt x="1210628" y="1421971"/>
                </a:lnTo>
                <a:lnTo>
                  <a:pt x="1210628" y="1414985"/>
                </a:lnTo>
                <a:lnTo>
                  <a:pt x="1210628" y="1414667"/>
                </a:lnTo>
                <a:lnTo>
                  <a:pt x="1210311" y="1414032"/>
                </a:lnTo>
                <a:lnTo>
                  <a:pt x="1209993" y="1413397"/>
                </a:lnTo>
                <a:lnTo>
                  <a:pt x="1209676" y="1413079"/>
                </a:lnTo>
                <a:lnTo>
                  <a:pt x="1209041" y="1412762"/>
                </a:lnTo>
                <a:lnTo>
                  <a:pt x="1208088" y="1412762"/>
                </a:lnTo>
                <a:lnTo>
                  <a:pt x="1207771" y="1412762"/>
                </a:lnTo>
                <a:lnTo>
                  <a:pt x="1206818" y="1412762"/>
                </a:lnTo>
                <a:close/>
                <a:moveTo>
                  <a:pt x="1198881" y="1412762"/>
                </a:moveTo>
                <a:lnTo>
                  <a:pt x="1198881" y="1426416"/>
                </a:lnTo>
                <a:lnTo>
                  <a:pt x="1200468" y="1426416"/>
                </a:lnTo>
                <a:lnTo>
                  <a:pt x="1200786" y="1426416"/>
                </a:lnTo>
                <a:lnTo>
                  <a:pt x="1200468" y="1425146"/>
                </a:lnTo>
                <a:lnTo>
                  <a:pt x="1200786" y="1423876"/>
                </a:lnTo>
                <a:lnTo>
                  <a:pt x="1201103" y="1423241"/>
                </a:lnTo>
                <a:lnTo>
                  <a:pt x="1201738" y="1422606"/>
                </a:lnTo>
                <a:lnTo>
                  <a:pt x="1202691" y="1421971"/>
                </a:lnTo>
                <a:lnTo>
                  <a:pt x="1202691" y="1414985"/>
                </a:lnTo>
                <a:lnTo>
                  <a:pt x="1202691" y="1414667"/>
                </a:lnTo>
                <a:lnTo>
                  <a:pt x="1202373" y="1414032"/>
                </a:lnTo>
                <a:lnTo>
                  <a:pt x="1202056" y="1413397"/>
                </a:lnTo>
                <a:lnTo>
                  <a:pt x="1201421" y="1413079"/>
                </a:lnTo>
                <a:lnTo>
                  <a:pt x="1200468" y="1412762"/>
                </a:lnTo>
                <a:lnTo>
                  <a:pt x="1199198" y="1412762"/>
                </a:lnTo>
                <a:lnTo>
                  <a:pt x="1198881" y="1412762"/>
                </a:lnTo>
                <a:close/>
                <a:moveTo>
                  <a:pt x="318770" y="1412762"/>
                </a:moveTo>
                <a:lnTo>
                  <a:pt x="317817" y="1413079"/>
                </a:lnTo>
                <a:lnTo>
                  <a:pt x="317182" y="1413397"/>
                </a:lnTo>
                <a:lnTo>
                  <a:pt x="316865" y="1414032"/>
                </a:lnTo>
                <a:lnTo>
                  <a:pt x="316547" y="1414667"/>
                </a:lnTo>
                <a:lnTo>
                  <a:pt x="316547" y="1414985"/>
                </a:lnTo>
                <a:lnTo>
                  <a:pt x="316547" y="1421971"/>
                </a:lnTo>
                <a:lnTo>
                  <a:pt x="317500" y="1422606"/>
                </a:lnTo>
                <a:lnTo>
                  <a:pt x="318135" y="1423241"/>
                </a:lnTo>
                <a:lnTo>
                  <a:pt x="318452" y="1423876"/>
                </a:lnTo>
                <a:lnTo>
                  <a:pt x="318770" y="1425146"/>
                </a:lnTo>
                <a:lnTo>
                  <a:pt x="318452" y="1426416"/>
                </a:lnTo>
                <a:lnTo>
                  <a:pt x="318770" y="1426416"/>
                </a:lnTo>
                <a:lnTo>
                  <a:pt x="320675" y="1426416"/>
                </a:lnTo>
                <a:lnTo>
                  <a:pt x="320675" y="1412762"/>
                </a:lnTo>
                <a:lnTo>
                  <a:pt x="320040" y="1412762"/>
                </a:lnTo>
                <a:lnTo>
                  <a:pt x="318770" y="1412762"/>
                </a:lnTo>
                <a:close/>
                <a:moveTo>
                  <a:pt x="310197" y="1412762"/>
                </a:moveTo>
                <a:lnTo>
                  <a:pt x="309562" y="1413079"/>
                </a:lnTo>
                <a:lnTo>
                  <a:pt x="309245" y="1413397"/>
                </a:lnTo>
                <a:lnTo>
                  <a:pt x="308927" y="1414032"/>
                </a:lnTo>
                <a:lnTo>
                  <a:pt x="308610" y="1414667"/>
                </a:lnTo>
                <a:lnTo>
                  <a:pt x="308610" y="1414985"/>
                </a:lnTo>
                <a:lnTo>
                  <a:pt x="308610" y="1421971"/>
                </a:lnTo>
                <a:lnTo>
                  <a:pt x="309245" y="1422606"/>
                </a:lnTo>
                <a:lnTo>
                  <a:pt x="309880" y="1423241"/>
                </a:lnTo>
                <a:lnTo>
                  <a:pt x="310197" y="1423876"/>
                </a:lnTo>
                <a:lnTo>
                  <a:pt x="310197" y="1425146"/>
                </a:lnTo>
                <a:lnTo>
                  <a:pt x="310197" y="1426416"/>
                </a:lnTo>
                <a:lnTo>
                  <a:pt x="312420" y="1426416"/>
                </a:lnTo>
                <a:lnTo>
                  <a:pt x="312420" y="1425146"/>
                </a:lnTo>
                <a:lnTo>
                  <a:pt x="312420" y="1423876"/>
                </a:lnTo>
                <a:lnTo>
                  <a:pt x="312737" y="1423241"/>
                </a:lnTo>
                <a:lnTo>
                  <a:pt x="313690" y="1422606"/>
                </a:lnTo>
                <a:lnTo>
                  <a:pt x="314325" y="1421971"/>
                </a:lnTo>
                <a:lnTo>
                  <a:pt x="314325" y="1414985"/>
                </a:lnTo>
                <a:lnTo>
                  <a:pt x="314325" y="1414667"/>
                </a:lnTo>
                <a:lnTo>
                  <a:pt x="314007" y="1414032"/>
                </a:lnTo>
                <a:lnTo>
                  <a:pt x="313690" y="1413397"/>
                </a:lnTo>
                <a:lnTo>
                  <a:pt x="313055" y="1413079"/>
                </a:lnTo>
                <a:lnTo>
                  <a:pt x="312420" y="1412762"/>
                </a:lnTo>
                <a:lnTo>
                  <a:pt x="311467" y="1412762"/>
                </a:lnTo>
                <a:lnTo>
                  <a:pt x="311150" y="1412762"/>
                </a:lnTo>
                <a:lnTo>
                  <a:pt x="310197" y="1412762"/>
                </a:lnTo>
                <a:close/>
                <a:moveTo>
                  <a:pt x="300990" y="1412762"/>
                </a:moveTo>
                <a:lnTo>
                  <a:pt x="300355" y="1413079"/>
                </a:lnTo>
                <a:lnTo>
                  <a:pt x="299720" y="1413397"/>
                </a:lnTo>
                <a:lnTo>
                  <a:pt x="299402" y="1414032"/>
                </a:lnTo>
                <a:lnTo>
                  <a:pt x="299402" y="1414667"/>
                </a:lnTo>
                <a:lnTo>
                  <a:pt x="299402" y="1414985"/>
                </a:lnTo>
                <a:lnTo>
                  <a:pt x="299402" y="1421971"/>
                </a:lnTo>
                <a:lnTo>
                  <a:pt x="300037" y="1422606"/>
                </a:lnTo>
                <a:lnTo>
                  <a:pt x="300672" y="1423876"/>
                </a:lnTo>
                <a:lnTo>
                  <a:pt x="300990" y="1425146"/>
                </a:lnTo>
                <a:lnTo>
                  <a:pt x="300990" y="1426416"/>
                </a:lnTo>
                <a:lnTo>
                  <a:pt x="303212" y="1426416"/>
                </a:lnTo>
                <a:lnTo>
                  <a:pt x="302895" y="1425146"/>
                </a:lnTo>
                <a:lnTo>
                  <a:pt x="303212" y="1423876"/>
                </a:lnTo>
                <a:lnTo>
                  <a:pt x="303530" y="1423241"/>
                </a:lnTo>
                <a:lnTo>
                  <a:pt x="303847" y="1422606"/>
                </a:lnTo>
                <a:lnTo>
                  <a:pt x="304800" y="1421971"/>
                </a:lnTo>
                <a:lnTo>
                  <a:pt x="304800" y="1414985"/>
                </a:lnTo>
                <a:lnTo>
                  <a:pt x="304800" y="1414667"/>
                </a:lnTo>
                <a:lnTo>
                  <a:pt x="304482" y="1414032"/>
                </a:lnTo>
                <a:lnTo>
                  <a:pt x="304165" y="1413397"/>
                </a:lnTo>
                <a:lnTo>
                  <a:pt x="303847" y="1413079"/>
                </a:lnTo>
                <a:lnTo>
                  <a:pt x="302895" y="1412762"/>
                </a:lnTo>
                <a:lnTo>
                  <a:pt x="301942" y="1412762"/>
                </a:lnTo>
                <a:lnTo>
                  <a:pt x="300990" y="1412762"/>
                </a:lnTo>
                <a:close/>
                <a:moveTo>
                  <a:pt x="292417" y="1412762"/>
                </a:moveTo>
                <a:lnTo>
                  <a:pt x="291147" y="1413079"/>
                </a:lnTo>
                <a:lnTo>
                  <a:pt x="290830" y="1413397"/>
                </a:lnTo>
                <a:lnTo>
                  <a:pt x="290512" y="1414032"/>
                </a:lnTo>
                <a:lnTo>
                  <a:pt x="290195" y="1414667"/>
                </a:lnTo>
                <a:lnTo>
                  <a:pt x="290195" y="1414985"/>
                </a:lnTo>
                <a:lnTo>
                  <a:pt x="290195" y="1421971"/>
                </a:lnTo>
                <a:lnTo>
                  <a:pt x="291147" y="1422606"/>
                </a:lnTo>
                <a:lnTo>
                  <a:pt x="292100" y="1423876"/>
                </a:lnTo>
                <a:lnTo>
                  <a:pt x="292417" y="1425146"/>
                </a:lnTo>
                <a:lnTo>
                  <a:pt x="292100" y="1426416"/>
                </a:lnTo>
                <a:lnTo>
                  <a:pt x="294322" y="1426416"/>
                </a:lnTo>
                <a:lnTo>
                  <a:pt x="294640" y="1426416"/>
                </a:lnTo>
                <a:lnTo>
                  <a:pt x="294322" y="1425146"/>
                </a:lnTo>
                <a:lnTo>
                  <a:pt x="294640" y="1423876"/>
                </a:lnTo>
                <a:lnTo>
                  <a:pt x="294640" y="1423241"/>
                </a:lnTo>
                <a:lnTo>
                  <a:pt x="295275" y="1422606"/>
                </a:lnTo>
                <a:lnTo>
                  <a:pt x="295910" y="1421971"/>
                </a:lnTo>
                <a:lnTo>
                  <a:pt x="295910" y="1414985"/>
                </a:lnTo>
                <a:lnTo>
                  <a:pt x="295910" y="1414667"/>
                </a:lnTo>
                <a:lnTo>
                  <a:pt x="295910" y="1414032"/>
                </a:lnTo>
                <a:lnTo>
                  <a:pt x="295592" y="1413397"/>
                </a:lnTo>
                <a:lnTo>
                  <a:pt x="294957" y="1413079"/>
                </a:lnTo>
                <a:lnTo>
                  <a:pt x="294322" y="1412762"/>
                </a:lnTo>
                <a:lnTo>
                  <a:pt x="293370" y="1412762"/>
                </a:lnTo>
                <a:lnTo>
                  <a:pt x="292417" y="1412762"/>
                </a:lnTo>
                <a:close/>
                <a:moveTo>
                  <a:pt x="282575" y="1412762"/>
                </a:moveTo>
                <a:lnTo>
                  <a:pt x="281940" y="1413079"/>
                </a:lnTo>
                <a:lnTo>
                  <a:pt x="281305" y="1413397"/>
                </a:lnTo>
                <a:lnTo>
                  <a:pt x="281305" y="1414032"/>
                </a:lnTo>
                <a:lnTo>
                  <a:pt x="280987" y="1414667"/>
                </a:lnTo>
                <a:lnTo>
                  <a:pt x="280987" y="1414985"/>
                </a:lnTo>
                <a:lnTo>
                  <a:pt x="280987" y="1421971"/>
                </a:lnTo>
                <a:lnTo>
                  <a:pt x="281622" y="1422606"/>
                </a:lnTo>
                <a:lnTo>
                  <a:pt x="282257" y="1423241"/>
                </a:lnTo>
                <a:lnTo>
                  <a:pt x="282575" y="1423876"/>
                </a:lnTo>
                <a:lnTo>
                  <a:pt x="282575" y="1425146"/>
                </a:lnTo>
                <a:lnTo>
                  <a:pt x="282575" y="1426416"/>
                </a:lnTo>
                <a:lnTo>
                  <a:pt x="285115" y="1426416"/>
                </a:lnTo>
                <a:lnTo>
                  <a:pt x="285115" y="1425146"/>
                </a:lnTo>
                <a:lnTo>
                  <a:pt x="285115" y="1423876"/>
                </a:lnTo>
                <a:lnTo>
                  <a:pt x="286067" y="1422606"/>
                </a:lnTo>
                <a:lnTo>
                  <a:pt x="286702" y="1421971"/>
                </a:lnTo>
                <a:lnTo>
                  <a:pt x="286702" y="1414985"/>
                </a:lnTo>
                <a:lnTo>
                  <a:pt x="286702" y="1414667"/>
                </a:lnTo>
                <a:lnTo>
                  <a:pt x="286385" y="1414032"/>
                </a:lnTo>
                <a:lnTo>
                  <a:pt x="286067" y="1413397"/>
                </a:lnTo>
                <a:lnTo>
                  <a:pt x="285750" y="1413079"/>
                </a:lnTo>
                <a:lnTo>
                  <a:pt x="285115" y="1412762"/>
                </a:lnTo>
                <a:lnTo>
                  <a:pt x="283527" y="1412762"/>
                </a:lnTo>
                <a:lnTo>
                  <a:pt x="282575" y="1412762"/>
                </a:lnTo>
                <a:close/>
                <a:moveTo>
                  <a:pt x="273685" y="1412762"/>
                </a:moveTo>
                <a:lnTo>
                  <a:pt x="273050" y="1413079"/>
                </a:lnTo>
                <a:lnTo>
                  <a:pt x="272415" y="1413397"/>
                </a:lnTo>
                <a:lnTo>
                  <a:pt x="272097" y="1414032"/>
                </a:lnTo>
                <a:lnTo>
                  <a:pt x="272097" y="1414667"/>
                </a:lnTo>
                <a:lnTo>
                  <a:pt x="272097" y="1414985"/>
                </a:lnTo>
                <a:lnTo>
                  <a:pt x="272097" y="1421971"/>
                </a:lnTo>
                <a:lnTo>
                  <a:pt x="272732" y="1422606"/>
                </a:lnTo>
                <a:lnTo>
                  <a:pt x="273367" y="1423876"/>
                </a:lnTo>
                <a:lnTo>
                  <a:pt x="273685" y="1425146"/>
                </a:lnTo>
                <a:lnTo>
                  <a:pt x="273367" y="1426416"/>
                </a:lnTo>
                <a:lnTo>
                  <a:pt x="273685" y="1426416"/>
                </a:lnTo>
                <a:lnTo>
                  <a:pt x="275590" y="1426416"/>
                </a:lnTo>
                <a:lnTo>
                  <a:pt x="275907" y="1426416"/>
                </a:lnTo>
                <a:lnTo>
                  <a:pt x="275590" y="1425146"/>
                </a:lnTo>
                <a:lnTo>
                  <a:pt x="275907" y="1423876"/>
                </a:lnTo>
                <a:lnTo>
                  <a:pt x="276225" y="1423241"/>
                </a:lnTo>
                <a:lnTo>
                  <a:pt x="276542" y="1422606"/>
                </a:lnTo>
                <a:lnTo>
                  <a:pt x="277812" y="1421971"/>
                </a:lnTo>
                <a:lnTo>
                  <a:pt x="277812" y="1414985"/>
                </a:lnTo>
                <a:lnTo>
                  <a:pt x="277812" y="1414667"/>
                </a:lnTo>
                <a:lnTo>
                  <a:pt x="277495" y="1414032"/>
                </a:lnTo>
                <a:lnTo>
                  <a:pt x="276860" y="1413397"/>
                </a:lnTo>
                <a:lnTo>
                  <a:pt x="276542" y="1413079"/>
                </a:lnTo>
                <a:lnTo>
                  <a:pt x="275590" y="1412762"/>
                </a:lnTo>
                <a:lnTo>
                  <a:pt x="274637" y="1412762"/>
                </a:lnTo>
                <a:lnTo>
                  <a:pt x="273685" y="1412762"/>
                </a:lnTo>
                <a:close/>
                <a:moveTo>
                  <a:pt x="264795" y="1412762"/>
                </a:moveTo>
                <a:lnTo>
                  <a:pt x="263842" y="1413079"/>
                </a:lnTo>
                <a:lnTo>
                  <a:pt x="263525" y="1413397"/>
                </a:lnTo>
                <a:lnTo>
                  <a:pt x="263207" y="1414032"/>
                </a:lnTo>
                <a:lnTo>
                  <a:pt x="262572" y="1414667"/>
                </a:lnTo>
                <a:lnTo>
                  <a:pt x="262572" y="1414985"/>
                </a:lnTo>
                <a:lnTo>
                  <a:pt x="262572" y="1421971"/>
                </a:lnTo>
                <a:lnTo>
                  <a:pt x="263842" y="1422606"/>
                </a:lnTo>
                <a:lnTo>
                  <a:pt x="264160" y="1423241"/>
                </a:lnTo>
                <a:lnTo>
                  <a:pt x="264477" y="1423876"/>
                </a:lnTo>
                <a:lnTo>
                  <a:pt x="264795" y="1425146"/>
                </a:lnTo>
                <a:lnTo>
                  <a:pt x="264477" y="1426416"/>
                </a:lnTo>
                <a:lnTo>
                  <a:pt x="266700" y="1426416"/>
                </a:lnTo>
                <a:lnTo>
                  <a:pt x="267017" y="1426416"/>
                </a:lnTo>
                <a:lnTo>
                  <a:pt x="266700" y="1425146"/>
                </a:lnTo>
                <a:lnTo>
                  <a:pt x="266700" y="1423876"/>
                </a:lnTo>
                <a:lnTo>
                  <a:pt x="267652" y="1422606"/>
                </a:lnTo>
                <a:lnTo>
                  <a:pt x="268287" y="1421971"/>
                </a:lnTo>
                <a:lnTo>
                  <a:pt x="268287" y="1414985"/>
                </a:lnTo>
                <a:lnTo>
                  <a:pt x="268287" y="1414667"/>
                </a:lnTo>
                <a:lnTo>
                  <a:pt x="268287" y="1414032"/>
                </a:lnTo>
                <a:lnTo>
                  <a:pt x="267970" y="1413397"/>
                </a:lnTo>
                <a:lnTo>
                  <a:pt x="267335" y="1413079"/>
                </a:lnTo>
                <a:lnTo>
                  <a:pt x="266700" y="1412762"/>
                </a:lnTo>
                <a:lnTo>
                  <a:pt x="265747" y="1412762"/>
                </a:lnTo>
                <a:lnTo>
                  <a:pt x="264795" y="1412762"/>
                </a:lnTo>
                <a:close/>
                <a:moveTo>
                  <a:pt x="254952" y="1412762"/>
                </a:moveTo>
                <a:lnTo>
                  <a:pt x="254317" y="1413079"/>
                </a:lnTo>
                <a:lnTo>
                  <a:pt x="253682" y="1413397"/>
                </a:lnTo>
                <a:lnTo>
                  <a:pt x="253365" y="1414032"/>
                </a:lnTo>
                <a:lnTo>
                  <a:pt x="253365" y="1414667"/>
                </a:lnTo>
                <a:lnTo>
                  <a:pt x="253365" y="1414985"/>
                </a:lnTo>
                <a:lnTo>
                  <a:pt x="253365" y="1421971"/>
                </a:lnTo>
                <a:lnTo>
                  <a:pt x="254000" y="1422606"/>
                </a:lnTo>
                <a:lnTo>
                  <a:pt x="254635" y="1423241"/>
                </a:lnTo>
                <a:lnTo>
                  <a:pt x="254952" y="1423876"/>
                </a:lnTo>
                <a:lnTo>
                  <a:pt x="254952" y="1425146"/>
                </a:lnTo>
                <a:lnTo>
                  <a:pt x="254952" y="1426416"/>
                </a:lnTo>
                <a:lnTo>
                  <a:pt x="257492" y="1426416"/>
                </a:lnTo>
                <a:lnTo>
                  <a:pt x="257492" y="1425146"/>
                </a:lnTo>
                <a:lnTo>
                  <a:pt x="257492" y="1423876"/>
                </a:lnTo>
                <a:lnTo>
                  <a:pt x="257810" y="1423241"/>
                </a:lnTo>
                <a:lnTo>
                  <a:pt x="258127" y="1422606"/>
                </a:lnTo>
                <a:lnTo>
                  <a:pt x="259080" y="1421971"/>
                </a:lnTo>
                <a:lnTo>
                  <a:pt x="259080" y="1414985"/>
                </a:lnTo>
                <a:lnTo>
                  <a:pt x="259080" y="1414667"/>
                </a:lnTo>
                <a:lnTo>
                  <a:pt x="258762" y="1414032"/>
                </a:lnTo>
                <a:lnTo>
                  <a:pt x="258445" y="1413397"/>
                </a:lnTo>
                <a:lnTo>
                  <a:pt x="258127" y="1413079"/>
                </a:lnTo>
                <a:lnTo>
                  <a:pt x="257492" y="1412762"/>
                </a:lnTo>
                <a:lnTo>
                  <a:pt x="256222" y="1412762"/>
                </a:lnTo>
                <a:lnTo>
                  <a:pt x="254952" y="1412762"/>
                </a:lnTo>
                <a:close/>
                <a:moveTo>
                  <a:pt x="246062" y="1412762"/>
                </a:moveTo>
                <a:lnTo>
                  <a:pt x="245427" y="1413079"/>
                </a:lnTo>
                <a:lnTo>
                  <a:pt x="244792" y="1413397"/>
                </a:lnTo>
                <a:lnTo>
                  <a:pt x="244475" y="1414032"/>
                </a:lnTo>
                <a:lnTo>
                  <a:pt x="244475" y="1414667"/>
                </a:lnTo>
                <a:lnTo>
                  <a:pt x="244475" y="1414985"/>
                </a:lnTo>
                <a:lnTo>
                  <a:pt x="244475" y="1421971"/>
                </a:lnTo>
                <a:lnTo>
                  <a:pt x="245110" y="1422606"/>
                </a:lnTo>
                <a:lnTo>
                  <a:pt x="245745" y="1423876"/>
                </a:lnTo>
                <a:lnTo>
                  <a:pt x="246062" y="1425146"/>
                </a:lnTo>
                <a:lnTo>
                  <a:pt x="245745" y="1426416"/>
                </a:lnTo>
                <a:lnTo>
                  <a:pt x="246062" y="1426416"/>
                </a:lnTo>
                <a:lnTo>
                  <a:pt x="247967" y="1426416"/>
                </a:lnTo>
                <a:lnTo>
                  <a:pt x="248285" y="1426416"/>
                </a:lnTo>
                <a:lnTo>
                  <a:pt x="247967" y="1425146"/>
                </a:lnTo>
                <a:lnTo>
                  <a:pt x="248285" y="1423876"/>
                </a:lnTo>
                <a:lnTo>
                  <a:pt x="248920" y="1423241"/>
                </a:lnTo>
                <a:lnTo>
                  <a:pt x="249237" y="1422606"/>
                </a:lnTo>
                <a:lnTo>
                  <a:pt x="249872" y="1421971"/>
                </a:lnTo>
                <a:lnTo>
                  <a:pt x="249872" y="1414985"/>
                </a:lnTo>
                <a:lnTo>
                  <a:pt x="250190" y="1414667"/>
                </a:lnTo>
                <a:lnTo>
                  <a:pt x="249872" y="1414032"/>
                </a:lnTo>
                <a:lnTo>
                  <a:pt x="249555" y="1413397"/>
                </a:lnTo>
                <a:lnTo>
                  <a:pt x="249237" y="1413079"/>
                </a:lnTo>
                <a:lnTo>
                  <a:pt x="247967" y="1412762"/>
                </a:lnTo>
                <a:lnTo>
                  <a:pt x="247015" y="1412762"/>
                </a:lnTo>
                <a:lnTo>
                  <a:pt x="246062" y="1412762"/>
                </a:lnTo>
                <a:close/>
                <a:moveTo>
                  <a:pt x="236855" y="1412762"/>
                </a:moveTo>
                <a:lnTo>
                  <a:pt x="236220" y="1413079"/>
                </a:lnTo>
                <a:lnTo>
                  <a:pt x="235902" y="1413397"/>
                </a:lnTo>
                <a:lnTo>
                  <a:pt x="235585" y="1414032"/>
                </a:lnTo>
                <a:lnTo>
                  <a:pt x="235267" y="1414667"/>
                </a:lnTo>
                <a:lnTo>
                  <a:pt x="235267" y="1414985"/>
                </a:lnTo>
                <a:lnTo>
                  <a:pt x="235267" y="1421971"/>
                </a:lnTo>
                <a:lnTo>
                  <a:pt x="236220" y="1422606"/>
                </a:lnTo>
                <a:lnTo>
                  <a:pt x="236537" y="1423241"/>
                </a:lnTo>
                <a:lnTo>
                  <a:pt x="236855" y="1423876"/>
                </a:lnTo>
                <a:lnTo>
                  <a:pt x="237172" y="1425146"/>
                </a:lnTo>
                <a:lnTo>
                  <a:pt x="236855" y="1426416"/>
                </a:lnTo>
                <a:lnTo>
                  <a:pt x="239077" y="1426416"/>
                </a:lnTo>
                <a:lnTo>
                  <a:pt x="239077" y="1425146"/>
                </a:lnTo>
                <a:lnTo>
                  <a:pt x="239077" y="1423876"/>
                </a:lnTo>
                <a:lnTo>
                  <a:pt x="240030" y="1422606"/>
                </a:lnTo>
                <a:lnTo>
                  <a:pt x="240665" y="1421971"/>
                </a:lnTo>
                <a:lnTo>
                  <a:pt x="240665" y="1414985"/>
                </a:lnTo>
                <a:lnTo>
                  <a:pt x="240665" y="1414667"/>
                </a:lnTo>
                <a:lnTo>
                  <a:pt x="240665" y="1414032"/>
                </a:lnTo>
                <a:lnTo>
                  <a:pt x="240347" y="1413397"/>
                </a:lnTo>
                <a:lnTo>
                  <a:pt x="239712" y="1413079"/>
                </a:lnTo>
                <a:lnTo>
                  <a:pt x="239077" y="1412762"/>
                </a:lnTo>
                <a:lnTo>
                  <a:pt x="238125" y="1412762"/>
                </a:lnTo>
                <a:lnTo>
                  <a:pt x="236855" y="1412762"/>
                </a:lnTo>
                <a:close/>
                <a:moveTo>
                  <a:pt x="227647" y="1412762"/>
                </a:moveTo>
                <a:lnTo>
                  <a:pt x="226695" y="1413079"/>
                </a:lnTo>
                <a:lnTo>
                  <a:pt x="226060" y="1413397"/>
                </a:lnTo>
                <a:lnTo>
                  <a:pt x="225742" y="1414032"/>
                </a:lnTo>
                <a:lnTo>
                  <a:pt x="225742" y="1414667"/>
                </a:lnTo>
                <a:lnTo>
                  <a:pt x="225742" y="1414985"/>
                </a:lnTo>
                <a:lnTo>
                  <a:pt x="225742" y="1421971"/>
                </a:lnTo>
                <a:lnTo>
                  <a:pt x="226377" y="1422606"/>
                </a:lnTo>
                <a:lnTo>
                  <a:pt x="227647" y="1423876"/>
                </a:lnTo>
                <a:lnTo>
                  <a:pt x="227647" y="1425146"/>
                </a:lnTo>
                <a:lnTo>
                  <a:pt x="227647" y="1426416"/>
                </a:lnTo>
                <a:lnTo>
                  <a:pt x="229870" y="1426416"/>
                </a:lnTo>
                <a:lnTo>
                  <a:pt x="229552" y="1425146"/>
                </a:lnTo>
                <a:lnTo>
                  <a:pt x="229870" y="1423876"/>
                </a:lnTo>
                <a:lnTo>
                  <a:pt x="230187" y="1423241"/>
                </a:lnTo>
                <a:lnTo>
                  <a:pt x="230505" y="1422606"/>
                </a:lnTo>
                <a:lnTo>
                  <a:pt x="231457" y="1421971"/>
                </a:lnTo>
                <a:lnTo>
                  <a:pt x="231457" y="1414985"/>
                </a:lnTo>
                <a:lnTo>
                  <a:pt x="231457" y="1414667"/>
                </a:lnTo>
                <a:lnTo>
                  <a:pt x="231140" y="1414032"/>
                </a:lnTo>
                <a:lnTo>
                  <a:pt x="230822" y="1413397"/>
                </a:lnTo>
                <a:lnTo>
                  <a:pt x="230505" y="1413079"/>
                </a:lnTo>
                <a:lnTo>
                  <a:pt x="229870" y="1412762"/>
                </a:lnTo>
                <a:lnTo>
                  <a:pt x="228600" y="1412762"/>
                </a:lnTo>
                <a:lnTo>
                  <a:pt x="227647" y="1412762"/>
                </a:lnTo>
                <a:close/>
                <a:moveTo>
                  <a:pt x="218440" y="1412762"/>
                </a:moveTo>
                <a:lnTo>
                  <a:pt x="217805" y="1413079"/>
                </a:lnTo>
                <a:lnTo>
                  <a:pt x="217170" y="1413397"/>
                </a:lnTo>
                <a:lnTo>
                  <a:pt x="216852" y="1414032"/>
                </a:lnTo>
                <a:lnTo>
                  <a:pt x="216852" y="1414667"/>
                </a:lnTo>
                <a:lnTo>
                  <a:pt x="216852" y="1414985"/>
                </a:lnTo>
                <a:lnTo>
                  <a:pt x="216852" y="1421971"/>
                </a:lnTo>
                <a:lnTo>
                  <a:pt x="217487" y="1422606"/>
                </a:lnTo>
                <a:lnTo>
                  <a:pt x="217805" y="1423241"/>
                </a:lnTo>
                <a:lnTo>
                  <a:pt x="218122" y="1423876"/>
                </a:lnTo>
                <a:lnTo>
                  <a:pt x="218440" y="1425146"/>
                </a:lnTo>
                <a:lnTo>
                  <a:pt x="218122" y="1426416"/>
                </a:lnTo>
                <a:lnTo>
                  <a:pt x="218440" y="1426416"/>
                </a:lnTo>
                <a:lnTo>
                  <a:pt x="220662" y="1426416"/>
                </a:lnTo>
                <a:lnTo>
                  <a:pt x="220980" y="1426416"/>
                </a:lnTo>
                <a:lnTo>
                  <a:pt x="220662" y="1425146"/>
                </a:lnTo>
                <a:lnTo>
                  <a:pt x="220980" y="1423876"/>
                </a:lnTo>
                <a:lnTo>
                  <a:pt x="221297" y="1423241"/>
                </a:lnTo>
                <a:lnTo>
                  <a:pt x="221615" y="1422606"/>
                </a:lnTo>
                <a:lnTo>
                  <a:pt x="222250" y="1421971"/>
                </a:lnTo>
                <a:lnTo>
                  <a:pt x="222250" y="1414985"/>
                </a:lnTo>
                <a:lnTo>
                  <a:pt x="222250" y="1414667"/>
                </a:lnTo>
                <a:lnTo>
                  <a:pt x="222250" y="1414032"/>
                </a:lnTo>
                <a:lnTo>
                  <a:pt x="221932" y="1413397"/>
                </a:lnTo>
                <a:lnTo>
                  <a:pt x="221297" y="1413079"/>
                </a:lnTo>
                <a:lnTo>
                  <a:pt x="220662" y="1412762"/>
                </a:lnTo>
                <a:lnTo>
                  <a:pt x="219392" y="1412762"/>
                </a:lnTo>
                <a:lnTo>
                  <a:pt x="218440" y="1412762"/>
                </a:lnTo>
                <a:close/>
                <a:moveTo>
                  <a:pt x="209867" y="1412762"/>
                </a:moveTo>
                <a:lnTo>
                  <a:pt x="209867" y="1426416"/>
                </a:lnTo>
                <a:lnTo>
                  <a:pt x="211455" y="1426416"/>
                </a:lnTo>
                <a:lnTo>
                  <a:pt x="211137" y="1425146"/>
                </a:lnTo>
                <a:lnTo>
                  <a:pt x="211455" y="1423876"/>
                </a:lnTo>
                <a:lnTo>
                  <a:pt x="211772" y="1423241"/>
                </a:lnTo>
                <a:lnTo>
                  <a:pt x="212407" y="1422606"/>
                </a:lnTo>
                <a:lnTo>
                  <a:pt x="213677" y="1421971"/>
                </a:lnTo>
                <a:lnTo>
                  <a:pt x="213677" y="1414985"/>
                </a:lnTo>
                <a:lnTo>
                  <a:pt x="213677" y="1414667"/>
                </a:lnTo>
                <a:lnTo>
                  <a:pt x="213360" y="1414032"/>
                </a:lnTo>
                <a:lnTo>
                  <a:pt x="213042" y="1413397"/>
                </a:lnTo>
                <a:lnTo>
                  <a:pt x="212090" y="1413079"/>
                </a:lnTo>
                <a:lnTo>
                  <a:pt x="211455" y="1412762"/>
                </a:lnTo>
                <a:lnTo>
                  <a:pt x="210185" y="1412762"/>
                </a:lnTo>
                <a:lnTo>
                  <a:pt x="209867" y="1412762"/>
                </a:lnTo>
                <a:close/>
                <a:moveTo>
                  <a:pt x="153035" y="1412762"/>
                </a:moveTo>
                <a:lnTo>
                  <a:pt x="152400" y="1413079"/>
                </a:lnTo>
                <a:lnTo>
                  <a:pt x="151765" y="1414032"/>
                </a:lnTo>
                <a:lnTo>
                  <a:pt x="151765" y="1414667"/>
                </a:lnTo>
                <a:lnTo>
                  <a:pt x="151765" y="1414985"/>
                </a:lnTo>
                <a:lnTo>
                  <a:pt x="151765" y="1421971"/>
                </a:lnTo>
                <a:lnTo>
                  <a:pt x="152400" y="1422606"/>
                </a:lnTo>
                <a:lnTo>
                  <a:pt x="153035" y="1423876"/>
                </a:lnTo>
                <a:lnTo>
                  <a:pt x="153035" y="1425146"/>
                </a:lnTo>
                <a:lnTo>
                  <a:pt x="153035" y="1426416"/>
                </a:lnTo>
                <a:lnTo>
                  <a:pt x="154305" y="1426416"/>
                </a:lnTo>
                <a:lnTo>
                  <a:pt x="154305" y="1412762"/>
                </a:lnTo>
                <a:lnTo>
                  <a:pt x="153987" y="1412762"/>
                </a:lnTo>
                <a:lnTo>
                  <a:pt x="153035" y="1412762"/>
                </a:lnTo>
                <a:close/>
                <a:moveTo>
                  <a:pt x="145732" y="1412762"/>
                </a:moveTo>
                <a:lnTo>
                  <a:pt x="145097" y="1413079"/>
                </a:lnTo>
                <a:lnTo>
                  <a:pt x="144462" y="1414032"/>
                </a:lnTo>
                <a:lnTo>
                  <a:pt x="144462" y="1414667"/>
                </a:lnTo>
                <a:lnTo>
                  <a:pt x="144462" y="1414985"/>
                </a:lnTo>
                <a:lnTo>
                  <a:pt x="144462" y="1421971"/>
                </a:lnTo>
                <a:lnTo>
                  <a:pt x="145097" y="1422606"/>
                </a:lnTo>
                <a:lnTo>
                  <a:pt x="145415" y="1423876"/>
                </a:lnTo>
                <a:lnTo>
                  <a:pt x="145732" y="1425146"/>
                </a:lnTo>
                <a:lnTo>
                  <a:pt x="145415" y="1426416"/>
                </a:lnTo>
                <a:lnTo>
                  <a:pt x="145732" y="1426416"/>
                </a:lnTo>
                <a:lnTo>
                  <a:pt x="147320" y="1426416"/>
                </a:lnTo>
                <a:lnTo>
                  <a:pt x="147320" y="1425146"/>
                </a:lnTo>
                <a:lnTo>
                  <a:pt x="147320" y="1423876"/>
                </a:lnTo>
                <a:lnTo>
                  <a:pt x="148272" y="1422606"/>
                </a:lnTo>
                <a:lnTo>
                  <a:pt x="148907" y="1421971"/>
                </a:lnTo>
                <a:lnTo>
                  <a:pt x="148907" y="1414985"/>
                </a:lnTo>
                <a:lnTo>
                  <a:pt x="148907" y="1414667"/>
                </a:lnTo>
                <a:lnTo>
                  <a:pt x="148907" y="1414032"/>
                </a:lnTo>
                <a:lnTo>
                  <a:pt x="148272" y="1413079"/>
                </a:lnTo>
                <a:lnTo>
                  <a:pt x="147320" y="1412762"/>
                </a:lnTo>
                <a:lnTo>
                  <a:pt x="146367" y="1412762"/>
                </a:lnTo>
                <a:lnTo>
                  <a:pt x="145732" y="1412762"/>
                </a:lnTo>
                <a:close/>
                <a:moveTo>
                  <a:pt x="137795" y="1412762"/>
                </a:moveTo>
                <a:lnTo>
                  <a:pt x="137160" y="1413079"/>
                </a:lnTo>
                <a:lnTo>
                  <a:pt x="136525" y="1414032"/>
                </a:lnTo>
                <a:lnTo>
                  <a:pt x="136525" y="1414667"/>
                </a:lnTo>
                <a:lnTo>
                  <a:pt x="136525" y="1414985"/>
                </a:lnTo>
                <a:lnTo>
                  <a:pt x="136525" y="1421971"/>
                </a:lnTo>
                <a:lnTo>
                  <a:pt x="137160" y="1422606"/>
                </a:lnTo>
                <a:lnTo>
                  <a:pt x="137477" y="1423876"/>
                </a:lnTo>
                <a:lnTo>
                  <a:pt x="137795" y="1425146"/>
                </a:lnTo>
                <a:lnTo>
                  <a:pt x="137477" y="1426416"/>
                </a:lnTo>
                <a:lnTo>
                  <a:pt x="137795" y="1426416"/>
                </a:lnTo>
                <a:lnTo>
                  <a:pt x="139382" y="1426416"/>
                </a:lnTo>
                <a:lnTo>
                  <a:pt x="139382" y="1425146"/>
                </a:lnTo>
                <a:lnTo>
                  <a:pt x="139382" y="1423876"/>
                </a:lnTo>
                <a:lnTo>
                  <a:pt x="140017" y="1422606"/>
                </a:lnTo>
                <a:lnTo>
                  <a:pt x="140970" y="1421971"/>
                </a:lnTo>
                <a:lnTo>
                  <a:pt x="140970" y="1414985"/>
                </a:lnTo>
                <a:lnTo>
                  <a:pt x="140970" y="1414667"/>
                </a:lnTo>
                <a:lnTo>
                  <a:pt x="140970" y="1414032"/>
                </a:lnTo>
                <a:lnTo>
                  <a:pt x="140017" y="1413079"/>
                </a:lnTo>
                <a:lnTo>
                  <a:pt x="139382" y="1412762"/>
                </a:lnTo>
                <a:lnTo>
                  <a:pt x="138430" y="1412762"/>
                </a:lnTo>
                <a:lnTo>
                  <a:pt x="137795" y="1412762"/>
                </a:lnTo>
                <a:close/>
                <a:moveTo>
                  <a:pt x="129857" y="1412762"/>
                </a:moveTo>
                <a:lnTo>
                  <a:pt x="129540" y="1413079"/>
                </a:lnTo>
                <a:lnTo>
                  <a:pt x="128905" y="1414032"/>
                </a:lnTo>
                <a:lnTo>
                  <a:pt x="128587" y="1414667"/>
                </a:lnTo>
                <a:lnTo>
                  <a:pt x="128587" y="1414985"/>
                </a:lnTo>
                <a:lnTo>
                  <a:pt x="128587" y="1421971"/>
                </a:lnTo>
                <a:lnTo>
                  <a:pt x="129222" y="1422606"/>
                </a:lnTo>
                <a:lnTo>
                  <a:pt x="129857" y="1423876"/>
                </a:lnTo>
                <a:lnTo>
                  <a:pt x="129857" y="1425146"/>
                </a:lnTo>
                <a:lnTo>
                  <a:pt x="129857" y="1426416"/>
                </a:lnTo>
                <a:lnTo>
                  <a:pt x="131762" y="1426416"/>
                </a:lnTo>
                <a:lnTo>
                  <a:pt x="131445" y="1425146"/>
                </a:lnTo>
                <a:lnTo>
                  <a:pt x="131762" y="1423876"/>
                </a:lnTo>
                <a:lnTo>
                  <a:pt x="132397" y="1422606"/>
                </a:lnTo>
                <a:lnTo>
                  <a:pt x="133032" y="1421971"/>
                </a:lnTo>
                <a:lnTo>
                  <a:pt x="133032" y="1414985"/>
                </a:lnTo>
                <a:lnTo>
                  <a:pt x="133032" y="1414667"/>
                </a:lnTo>
                <a:lnTo>
                  <a:pt x="132715" y="1414032"/>
                </a:lnTo>
                <a:lnTo>
                  <a:pt x="132080" y="1413079"/>
                </a:lnTo>
                <a:lnTo>
                  <a:pt x="131445" y="1412762"/>
                </a:lnTo>
                <a:lnTo>
                  <a:pt x="130810" y="1412762"/>
                </a:lnTo>
                <a:lnTo>
                  <a:pt x="129857" y="1412762"/>
                </a:lnTo>
                <a:close/>
                <a:moveTo>
                  <a:pt x="122237" y="1412762"/>
                </a:moveTo>
                <a:lnTo>
                  <a:pt x="121602" y="1413079"/>
                </a:lnTo>
                <a:lnTo>
                  <a:pt x="120967" y="1414032"/>
                </a:lnTo>
                <a:lnTo>
                  <a:pt x="120967" y="1414667"/>
                </a:lnTo>
                <a:lnTo>
                  <a:pt x="120967" y="1414985"/>
                </a:lnTo>
                <a:lnTo>
                  <a:pt x="120967" y="1421971"/>
                </a:lnTo>
                <a:lnTo>
                  <a:pt x="121285" y="1422606"/>
                </a:lnTo>
                <a:lnTo>
                  <a:pt x="121920" y="1423876"/>
                </a:lnTo>
                <a:lnTo>
                  <a:pt x="122237" y="1425146"/>
                </a:lnTo>
                <a:lnTo>
                  <a:pt x="121920" y="1426416"/>
                </a:lnTo>
                <a:lnTo>
                  <a:pt x="122237" y="1426416"/>
                </a:lnTo>
                <a:lnTo>
                  <a:pt x="123825" y="1426416"/>
                </a:lnTo>
                <a:lnTo>
                  <a:pt x="123825" y="1425146"/>
                </a:lnTo>
                <a:lnTo>
                  <a:pt x="123825" y="1423876"/>
                </a:lnTo>
                <a:lnTo>
                  <a:pt x="124460" y="1422606"/>
                </a:lnTo>
                <a:lnTo>
                  <a:pt x="125095" y="1421971"/>
                </a:lnTo>
                <a:lnTo>
                  <a:pt x="125095" y="1414985"/>
                </a:lnTo>
                <a:lnTo>
                  <a:pt x="125095" y="1414667"/>
                </a:lnTo>
                <a:lnTo>
                  <a:pt x="125095" y="1414032"/>
                </a:lnTo>
                <a:lnTo>
                  <a:pt x="124460" y="1413079"/>
                </a:lnTo>
                <a:lnTo>
                  <a:pt x="123825" y="1412762"/>
                </a:lnTo>
                <a:lnTo>
                  <a:pt x="122872" y="1412762"/>
                </a:lnTo>
                <a:lnTo>
                  <a:pt x="122237" y="1412762"/>
                </a:lnTo>
                <a:close/>
                <a:moveTo>
                  <a:pt x="1008062" y="1235075"/>
                </a:moveTo>
                <a:lnTo>
                  <a:pt x="1008062" y="1284288"/>
                </a:lnTo>
                <a:lnTo>
                  <a:pt x="1019175" y="1284288"/>
                </a:lnTo>
                <a:lnTo>
                  <a:pt x="1019175" y="1247702"/>
                </a:lnTo>
                <a:lnTo>
                  <a:pt x="1015134" y="1242846"/>
                </a:lnTo>
                <a:lnTo>
                  <a:pt x="1011767" y="1238313"/>
                </a:lnTo>
                <a:lnTo>
                  <a:pt x="1008062" y="1235075"/>
                </a:lnTo>
                <a:close/>
                <a:moveTo>
                  <a:pt x="511175" y="1235075"/>
                </a:moveTo>
                <a:lnTo>
                  <a:pt x="507702" y="1238313"/>
                </a:lnTo>
                <a:lnTo>
                  <a:pt x="503882" y="1242846"/>
                </a:lnTo>
                <a:lnTo>
                  <a:pt x="500062" y="1247702"/>
                </a:lnTo>
                <a:lnTo>
                  <a:pt x="500062" y="1284288"/>
                </a:lnTo>
                <a:lnTo>
                  <a:pt x="511175" y="1284288"/>
                </a:lnTo>
                <a:lnTo>
                  <a:pt x="511175" y="1235075"/>
                </a:lnTo>
                <a:close/>
                <a:moveTo>
                  <a:pt x="837366" y="1189037"/>
                </a:moveTo>
                <a:lnTo>
                  <a:pt x="832962" y="1189349"/>
                </a:lnTo>
                <a:lnTo>
                  <a:pt x="828873" y="1190282"/>
                </a:lnTo>
                <a:lnTo>
                  <a:pt x="821952" y="1191527"/>
                </a:lnTo>
                <a:lnTo>
                  <a:pt x="817863" y="1192461"/>
                </a:lnTo>
                <a:lnTo>
                  <a:pt x="815975" y="1193084"/>
                </a:lnTo>
                <a:lnTo>
                  <a:pt x="815975" y="1209270"/>
                </a:lnTo>
                <a:lnTo>
                  <a:pt x="884238" y="1236662"/>
                </a:lnTo>
                <a:lnTo>
                  <a:pt x="884238" y="1201177"/>
                </a:lnTo>
                <a:lnTo>
                  <a:pt x="877947" y="1197753"/>
                </a:lnTo>
                <a:lnTo>
                  <a:pt x="871655" y="1194640"/>
                </a:lnTo>
                <a:lnTo>
                  <a:pt x="865364" y="1192773"/>
                </a:lnTo>
                <a:lnTo>
                  <a:pt x="859701" y="1191216"/>
                </a:lnTo>
                <a:lnTo>
                  <a:pt x="853724" y="1190282"/>
                </a:lnTo>
                <a:lnTo>
                  <a:pt x="848062" y="1189349"/>
                </a:lnTo>
                <a:lnTo>
                  <a:pt x="842400" y="1189037"/>
                </a:lnTo>
                <a:lnTo>
                  <a:pt x="837366" y="1189037"/>
                </a:lnTo>
                <a:close/>
                <a:moveTo>
                  <a:pt x="671195" y="1189037"/>
                </a:moveTo>
                <a:lnTo>
                  <a:pt x="665480" y="1189357"/>
                </a:lnTo>
                <a:lnTo>
                  <a:pt x="659765" y="1189996"/>
                </a:lnTo>
                <a:lnTo>
                  <a:pt x="654685" y="1191275"/>
                </a:lnTo>
                <a:lnTo>
                  <a:pt x="650240" y="1192553"/>
                </a:lnTo>
                <a:lnTo>
                  <a:pt x="646430" y="1194151"/>
                </a:lnTo>
                <a:lnTo>
                  <a:pt x="642620" y="1196069"/>
                </a:lnTo>
                <a:lnTo>
                  <a:pt x="640080" y="1197667"/>
                </a:lnTo>
                <a:lnTo>
                  <a:pt x="637857" y="1198946"/>
                </a:lnTo>
                <a:lnTo>
                  <a:pt x="634365" y="1201183"/>
                </a:lnTo>
                <a:lnTo>
                  <a:pt x="633412" y="1202142"/>
                </a:lnTo>
                <a:lnTo>
                  <a:pt x="633412" y="1236662"/>
                </a:lnTo>
                <a:lnTo>
                  <a:pt x="701675" y="1207576"/>
                </a:lnTo>
                <a:lnTo>
                  <a:pt x="701675" y="1192553"/>
                </a:lnTo>
                <a:lnTo>
                  <a:pt x="693103" y="1190635"/>
                </a:lnTo>
                <a:lnTo>
                  <a:pt x="685165" y="1189677"/>
                </a:lnTo>
                <a:lnTo>
                  <a:pt x="677862" y="1189037"/>
                </a:lnTo>
                <a:lnTo>
                  <a:pt x="671195" y="1189037"/>
                </a:lnTo>
                <a:close/>
                <a:moveTo>
                  <a:pt x="870744" y="992187"/>
                </a:moveTo>
                <a:lnTo>
                  <a:pt x="870744" y="993113"/>
                </a:lnTo>
                <a:lnTo>
                  <a:pt x="870744" y="993422"/>
                </a:lnTo>
                <a:lnTo>
                  <a:pt x="870744" y="1000831"/>
                </a:lnTo>
                <a:lnTo>
                  <a:pt x="870215" y="1001757"/>
                </a:lnTo>
                <a:lnTo>
                  <a:pt x="869950" y="1002683"/>
                </a:lnTo>
                <a:lnTo>
                  <a:pt x="874713" y="1003300"/>
                </a:lnTo>
                <a:lnTo>
                  <a:pt x="874449" y="1002683"/>
                </a:lnTo>
                <a:lnTo>
                  <a:pt x="873655" y="1001757"/>
                </a:lnTo>
                <a:lnTo>
                  <a:pt x="873655" y="994039"/>
                </a:lnTo>
                <a:lnTo>
                  <a:pt x="873655" y="992805"/>
                </a:lnTo>
                <a:lnTo>
                  <a:pt x="870744" y="992187"/>
                </a:lnTo>
                <a:close/>
                <a:moveTo>
                  <a:pt x="648448" y="992187"/>
                </a:moveTo>
                <a:lnTo>
                  <a:pt x="645366" y="992805"/>
                </a:lnTo>
                <a:lnTo>
                  <a:pt x="645366" y="994039"/>
                </a:lnTo>
                <a:lnTo>
                  <a:pt x="645366" y="1001757"/>
                </a:lnTo>
                <a:lnTo>
                  <a:pt x="644805" y="1002683"/>
                </a:lnTo>
                <a:lnTo>
                  <a:pt x="644525" y="1003300"/>
                </a:lnTo>
                <a:lnTo>
                  <a:pt x="649288" y="1002683"/>
                </a:lnTo>
                <a:lnTo>
                  <a:pt x="649008" y="1001757"/>
                </a:lnTo>
                <a:lnTo>
                  <a:pt x="648448" y="1000831"/>
                </a:lnTo>
                <a:lnTo>
                  <a:pt x="648448" y="993422"/>
                </a:lnTo>
                <a:lnTo>
                  <a:pt x="648448" y="992187"/>
                </a:lnTo>
                <a:close/>
                <a:moveTo>
                  <a:pt x="862806" y="990600"/>
                </a:moveTo>
                <a:lnTo>
                  <a:pt x="862806" y="991603"/>
                </a:lnTo>
                <a:lnTo>
                  <a:pt x="862806" y="992271"/>
                </a:lnTo>
                <a:lnTo>
                  <a:pt x="862806" y="1000292"/>
                </a:lnTo>
                <a:lnTo>
                  <a:pt x="862541" y="1000961"/>
                </a:lnTo>
                <a:lnTo>
                  <a:pt x="862012" y="1002632"/>
                </a:lnTo>
                <a:lnTo>
                  <a:pt x="866775" y="1003300"/>
                </a:lnTo>
                <a:lnTo>
                  <a:pt x="866511" y="1002298"/>
                </a:lnTo>
                <a:lnTo>
                  <a:pt x="865717" y="1001295"/>
                </a:lnTo>
                <a:lnTo>
                  <a:pt x="865717" y="993274"/>
                </a:lnTo>
                <a:lnTo>
                  <a:pt x="865717" y="992606"/>
                </a:lnTo>
                <a:lnTo>
                  <a:pt x="865981" y="991269"/>
                </a:lnTo>
                <a:lnTo>
                  <a:pt x="862806" y="990600"/>
                </a:lnTo>
                <a:close/>
                <a:moveTo>
                  <a:pt x="855486" y="990600"/>
                </a:moveTo>
                <a:lnTo>
                  <a:pt x="855486" y="991577"/>
                </a:lnTo>
                <a:lnTo>
                  <a:pt x="855486" y="999718"/>
                </a:lnTo>
                <a:lnTo>
                  <a:pt x="854781" y="1000369"/>
                </a:lnTo>
                <a:lnTo>
                  <a:pt x="854428" y="1001346"/>
                </a:lnTo>
                <a:lnTo>
                  <a:pt x="854075" y="1002323"/>
                </a:lnTo>
                <a:lnTo>
                  <a:pt x="860425" y="1003300"/>
                </a:lnTo>
                <a:lnTo>
                  <a:pt x="859720" y="1001672"/>
                </a:lnTo>
                <a:lnTo>
                  <a:pt x="859014" y="1001021"/>
                </a:lnTo>
                <a:lnTo>
                  <a:pt x="859014" y="993205"/>
                </a:lnTo>
                <a:lnTo>
                  <a:pt x="859014" y="992554"/>
                </a:lnTo>
                <a:lnTo>
                  <a:pt x="859367" y="991252"/>
                </a:lnTo>
                <a:lnTo>
                  <a:pt x="855486" y="990600"/>
                </a:lnTo>
                <a:close/>
                <a:moveTo>
                  <a:pt x="664042" y="990600"/>
                </a:moveTo>
                <a:lnTo>
                  <a:pt x="660960" y="991252"/>
                </a:lnTo>
                <a:lnTo>
                  <a:pt x="661241" y="992554"/>
                </a:lnTo>
                <a:lnTo>
                  <a:pt x="661241" y="993205"/>
                </a:lnTo>
                <a:lnTo>
                  <a:pt x="661241" y="1001021"/>
                </a:lnTo>
                <a:lnTo>
                  <a:pt x="660680" y="1001672"/>
                </a:lnTo>
                <a:lnTo>
                  <a:pt x="660400" y="1003300"/>
                </a:lnTo>
                <a:lnTo>
                  <a:pt x="665163" y="1002323"/>
                </a:lnTo>
                <a:lnTo>
                  <a:pt x="664883" y="1001346"/>
                </a:lnTo>
                <a:lnTo>
                  <a:pt x="664603" y="1000369"/>
                </a:lnTo>
                <a:lnTo>
                  <a:pt x="664042" y="999718"/>
                </a:lnTo>
                <a:lnTo>
                  <a:pt x="664042" y="991577"/>
                </a:lnTo>
                <a:lnTo>
                  <a:pt x="664042" y="990600"/>
                </a:lnTo>
                <a:close/>
                <a:moveTo>
                  <a:pt x="656385" y="990600"/>
                </a:moveTo>
                <a:lnTo>
                  <a:pt x="653022" y="991269"/>
                </a:lnTo>
                <a:lnTo>
                  <a:pt x="653303" y="992606"/>
                </a:lnTo>
                <a:lnTo>
                  <a:pt x="653303" y="993274"/>
                </a:lnTo>
                <a:lnTo>
                  <a:pt x="653303" y="1001295"/>
                </a:lnTo>
                <a:lnTo>
                  <a:pt x="652742" y="1002298"/>
                </a:lnTo>
                <a:lnTo>
                  <a:pt x="652462" y="1003300"/>
                </a:lnTo>
                <a:lnTo>
                  <a:pt x="657225" y="1002632"/>
                </a:lnTo>
                <a:lnTo>
                  <a:pt x="656665" y="1000961"/>
                </a:lnTo>
                <a:lnTo>
                  <a:pt x="656385" y="1000292"/>
                </a:lnTo>
                <a:lnTo>
                  <a:pt x="656385" y="992271"/>
                </a:lnTo>
                <a:lnTo>
                  <a:pt x="656385" y="991603"/>
                </a:lnTo>
                <a:lnTo>
                  <a:pt x="656385" y="990600"/>
                </a:lnTo>
                <a:close/>
                <a:moveTo>
                  <a:pt x="847474" y="989012"/>
                </a:moveTo>
                <a:lnTo>
                  <a:pt x="847474" y="990015"/>
                </a:lnTo>
                <a:lnTo>
                  <a:pt x="847474" y="998036"/>
                </a:lnTo>
                <a:lnTo>
                  <a:pt x="846806" y="999039"/>
                </a:lnTo>
                <a:lnTo>
                  <a:pt x="846471" y="1000041"/>
                </a:lnTo>
                <a:lnTo>
                  <a:pt x="846137" y="1001044"/>
                </a:lnTo>
                <a:lnTo>
                  <a:pt x="852487" y="1001712"/>
                </a:lnTo>
                <a:lnTo>
                  <a:pt x="852487" y="1001044"/>
                </a:lnTo>
                <a:lnTo>
                  <a:pt x="851819" y="1000041"/>
                </a:lnTo>
                <a:lnTo>
                  <a:pt x="851484" y="999373"/>
                </a:lnTo>
                <a:lnTo>
                  <a:pt x="851484" y="991018"/>
                </a:lnTo>
                <a:lnTo>
                  <a:pt x="851484" y="990683"/>
                </a:lnTo>
                <a:lnTo>
                  <a:pt x="851484" y="989681"/>
                </a:lnTo>
                <a:lnTo>
                  <a:pt x="847474" y="989012"/>
                </a:lnTo>
                <a:close/>
                <a:moveTo>
                  <a:pt x="839537" y="989012"/>
                </a:moveTo>
                <a:lnTo>
                  <a:pt x="839537" y="989305"/>
                </a:lnTo>
                <a:lnTo>
                  <a:pt x="839537" y="996323"/>
                </a:lnTo>
                <a:lnTo>
                  <a:pt x="838869" y="997201"/>
                </a:lnTo>
                <a:lnTo>
                  <a:pt x="838534" y="998371"/>
                </a:lnTo>
                <a:lnTo>
                  <a:pt x="838200" y="999540"/>
                </a:lnTo>
                <a:lnTo>
                  <a:pt x="844550" y="1000125"/>
                </a:lnTo>
                <a:lnTo>
                  <a:pt x="844550" y="999248"/>
                </a:lnTo>
                <a:lnTo>
                  <a:pt x="843882" y="998371"/>
                </a:lnTo>
                <a:lnTo>
                  <a:pt x="843547" y="997493"/>
                </a:lnTo>
                <a:lnTo>
                  <a:pt x="843547" y="990474"/>
                </a:lnTo>
                <a:lnTo>
                  <a:pt x="843547" y="989305"/>
                </a:lnTo>
                <a:lnTo>
                  <a:pt x="839537" y="989012"/>
                </a:lnTo>
                <a:close/>
                <a:moveTo>
                  <a:pt x="679767" y="989012"/>
                </a:moveTo>
                <a:lnTo>
                  <a:pt x="675640" y="989305"/>
                </a:lnTo>
                <a:lnTo>
                  <a:pt x="675640" y="990474"/>
                </a:lnTo>
                <a:lnTo>
                  <a:pt x="675640" y="997493"/>
                </a:lnTo>
                <a:lnTo>
                  <a:pt x="675322" y="998371"/>
                </a:lnTo>
                <a:lnTo>
                  <a:pt x="674687" y="999248"/>
                </a:lnTo>
                <a:lnTo>
                  <a:pt x="674687" y="1000125"/>
                </a:lnTo>
                <a:lnTo>
                  <a:pt x="681037" y="999540"/>
                </a:lnTo>
                <a:lnTo>
                  <a:pt x="680720" y="998371"/>
                </a:lnTo>
                <a:lnTo>
                  <a:pt x="680402" y="997201"/>
                </a:lnTo>
                <a:lnTo>
                  <a:pt x="679767" y="996323"/>
                </a:lnTo>
                <a:lnTo>
                  <a:pt x="679767" y="989305"/>
                </a:lnTo>
                <a:lnTo>
                  <a:pt x="679767" y="989012"/>
                </a:lnTo>
                <a:close/>
                <a:moveTo>
                  <a:pt x="671513" y="989012"/>
                </a:moveTo>
                <a:lnTo>
                  <a:pt x="667703" y="989681"/>
                </a:lnTo>
                <a:lnTo>
                  <a:pt x="667703" y="990683"/>
                </a:lnTo>
                <a:lnTo>
                  <a:pt x="667703" y="991018"/>
                </a:lnTo>
                <a:lnTo>
                  <a:pt x="667703" y="999373"/>
                </a:lnTo>
                <a:lnTo>
                  <a:pt x="667385" y="1000041"/>
                </a:lnTo>
                <a:lnTo>
                  <a:pt x="666750" y="1001044"/>
                </a:lnTo>
                <a:lnTo>
                  <a:pt x="666750" y="1001712"/>
                </a:lnTo>
                <a:lnTo>
                  <a:pt x="673100" y="1001044"/>
                </a:lnTo>
                <a:lnTo>
                  <a:pt x="672783" y="1000041"/>
                </a:lnTo>
                <a:lnTo>
                  <a:pt x="672148" y="999039"/>
                </a:lnTo>
                <a:lnTo>
                  <a:pt x="671513" y="998036"/>
                </a:lnTo>
                <a:lnTo>
                  <a:pt x="671513" y="990015"/>
                </a:lnTo>
                <a:lnTo>
                  <a:pt x="671513" y="989012"/>
                </a:lnTo>
                <a:close/>
                <a:moveTo>
                  <a:pt x="831705" y="987425"/>
                </a:moveTo>
                <a:lnTo>
                  <a:pt x="831705" y="988060"/>
                </a:lnTo>
                <a:lnTo>
                  <a:pt x="831705" y="995680"/>
                </a:lnTo>
                <a:lnTo>
                  <a:pt x="831128" y="996633"/>
                </a:lnTo>
                <a:lnTo>
                  <a:pt x="830551" y="997903"/>
                </a:lnTo>
                <a:lnTo>
                  <a:pt x="830262" y="999490"/>
                </a:lnTo>
                <a:lnTo>
                  <a:pt x="836612" y="1000125"/>
                </a:lnTo>
                <a:lnTo>
                  <a:pt x="836323" y="998855"/>
                </a:lnTo>
                <a:lnTo>
                  <a:pt x="836035" y="997585"/>
                </a:lnTo>
                <a:lnTo>
                  <a:pt x="835458" y="996633"/>
                </a:lnTo>
                <a:lnTo>
                  <a:pt x="835458" y="989013"/>
                </a:lnTo>
                <a:lnTo>
                  <a:pt x="835458" y="988060"/>
                </a:lnTo>
                <a:lnTo>
                  <a:pt x="831705" y="987425"/>
                </a:lnTo>
                <a:close/>
                <a:moveTo>
                  <a:pt x="823595" y="987425"/>
                </a:moveTo>
                <a:lnTo>
                  <a:pt x="823595" y="987995"/>
                </a:lnTo>
                <a:lnTo>
                  <a:pt x="823595" y="995119"/>
                </a:lnTo>
                <a:lnTo>
                  <a:pt x="822960" y="995689"/>
                </a:lnTo>
                <a:lnTo>
                  <a:pt x="822643" y="996829"/>
                </a:lnTo>
                <a:lnTo>
                  <a:pt x="822325" y="997968"/>
                </a:lnTo>
                <a:lnTo>
                  <a:pt x="828675" y="998538"/>
                </a:lnTo>
                <a:lnTo>
                  <a:pt x="828358" y="997398"/>
                </a:lnTo>
                <a:lnTo>
                  <a:pt x="828040" y="996259"/>
                </a:lnTo>
                <a:lnTo>
                  <a:pt x="827405" y="995404"/>
                </a:lnTo>
                <a:lnTo>
                  <a:pt x="827405" y="988565"/>
                </a:lnTo>
                <a:lnTo>
                  <a:pt x="827405" y="987710"/>
                </a:lnTo>
                <a:lnTo>
                  <a:pt x="823595" y="987425"/>
                </a:lnTo>
                <a:close/>
                <a:moveTo>
                  <a:pt x="695642" y="987425"/>
                </a:moveTo>
                <a:lnTo>
                  <a:pt x="691832" y="987710"/>
                </a:lnTo>
                <a:lnTo>
                  <a:pt x="691832" y="988565"/>
                </a:lnTo>
                <a:lnTo>
                  <a:pt x="691832" y="995404"/>
                </a:lnTo>
                <a:lnTo>
                  <a:pt x="691197" y="996259"/>
                </a:lnTo>
                <a:lnTo>
                  <a:pt x="690880" y="997398"/>
                </a:lnTo>
                <a:lnTo>
                  <a:pt x="690562" y="998538"/>
                </a:lnTo>
                <a:lnTo>
                  <a:pt x="696912" y="997968"/>
                </a:lnTo>
                <a:lnTo>
                  <a:pt x="696595" y="996829"/>
                </a:lnTo>
                <a:lnTo>
                  <a:pt x="696277" y="995689"/>
                </a:lnTo>
                <a:lnTo>
                  <a:pt x="695642" y="995119"/>
                </a:lnTo>
                <a:lnTo>
                  <a:pt x="695642" y="987995"/>
                </a:lnTo>
                <a:lnTo>
                  <a:pt x="695642" y="987425"/>
                </a:lnTo>
                <a:close/>
                <a:moveTo>
                  <a:pt x="687821" y="987425"/>
                </a:moveTo>
                <a:lnTo>
                  <a:pt x="683780" y="988060"/>
                </a:lnTo>
                <a:lnTo>
                  <a:pt x="683780" y="989013"/>
                </a:lnTo>
                <a:lnTo>
                  <a:pt x="683780" y="996633"/>
                </a:lnTo>
                <a:lnTo>
                  <a:pt x="683202" y="997585"/>
                </a:lnTo>
                <a:lnTo>
                  <a:pt x="682914" y="998855"/>
                </a:lnTo>
                <a:lnTo>
                  <a:pt x="682625" y="1000125"/>
                </a:lnTo>
                <a:lnTo>
                  <a:pt x="688975" y="999490"/>
                </a:lnTo>
                <a:lnTo>
                  <a:pt x="688686" y="997903"/>
                </a:lnTo>
                <a:lnTo>
                  <a:pt x="688109" y="996633"/>
                </a:lnTo>
                <a:lnTo>
                  <a:pt x="687821" y="995680"/>
                </a:lnTo>
                <a:lnTo>
                  <a:pt x="687821" y="988060"/>
                </a:lnTo>
                <a:lnTo>
                  <a:pt x="687821" y="987425"/>
                </a:lnTo>
                <a:close/>
                <a:moveTo>
                  <a:pt x="984885" y="925512"/>
                </a:moveTo>
                <a:lnTo>
                  <a:pt x="983297" y="926147"/>
                </a:lnTo>
                <a:lnTo>
                  <a:pt x="981710" y="926782"/>
                </a:lnTo>
                <a:lnTo>
                  <a:pt x="980440" y="927735"/>
                </a:lnTo>
                <a:lnTo>
                  <a:pt x="979487" y="928687"/>
                </a:lnTo>
                <a:lnTo>
                  <a:pt x="977900" y="931227"/>
                </a:lnTo>
                <a:lnTo>
                  <a:pt x="976947" y="933450"/>
                </a:lnTo>
                <a:lnTo>
                  <a:pt x="976312" y="935672"/>
                </a:lnTo>
                <a:lnTo>
                  <a:pt x="981392" y="939165"/>
                </a:lnTo>
                <a:lnTo>
                  <a:pt x="981392" y="943292"/>
                </a:lnTo>
                <a:lnTo>
                  <a:pt x="978217" y="945197"/>
                </a:lnTo>
                <a:lnTo>
                  <a:pt x="979170" y="946785"/>
                </a:lnTo>
                <a:lnTo>
                  <a:pt x="979805" y="948372"/>
                </a:lnTo>
                <a:lnTo>
                  <a:pt x="980440" y="950277"/>
                </a:lnTo>
                <a:lnTo>
                  <a:pt x="980757" y="952500"/>
                </a:lnTo>
                <a:lnTo>
                  <a:pt x="981075" y="956310"/>
                </a:lnTo>
                <a:lnTo>
                  <a:pt x="980757" y="960755"/>
                </a:lnTo>
                <a:lnTo>
                  <a:pt x="980440" y="964248"/>
                </a:lnTo>
                <a:lnTo>
                  <a:pt x="980122" y="967423"/>
                </a:lnTo>
                <a:lnTo>
                  <a:pt x="979487" y="969963"/>
                </a:lnTo>
                <a:lnTo>
                  <a:pt x="1006475" y="977900"/>
                </a:lnTo>
                <a:lnTo>
                  <a:pt x="1006475" y="969645"/>
                </a:lnTo>
                <a:lnTo>
                  <a:pt x="1003618" y="967105"/>
                </a:lnTo>
                <a:lnTo>
                  <a:pt x="1003618" y="964565"/>
                </a:lnTo>
                <a:lnTo>
                  <a:pt x="1006475" y="962343"/>
                </a:lnTo>
                <a:lnTo>
                  <a:pt x="1006158" y="957263"/>
                </a:lnTo>
                <a:lnTo>
                  <a:pt x="1005840" y="952818"/>
                </a:lnTo>
                <a:lnTo>
                  <a:pt x="1005205" y="948690"/>
                </a:lnTo>
                <a:lnTo>
                  <a:pt x="1004253" y="945197"/>
                </a:lnTo>
                <a:lnTo>
                  <a:pt x="1002983" y="941705"/>
                </a:lnTo>
                <a:lnTo>
                  <a:pt x="1002030" y="939165"/>
                </a:lnTo>
                <a:lnTo>
                  <a:pt x="1000760" y="936307"/>
                </a:lnTo>
                <a:lnTo>
                  <a:pt x="999808" y="934402"/>
                </a:lnTo>
                <a:lnTo>
                  <a:pt x="997585" y="931227"/>
                </a:lnTo>
                <a:lnTo>
                  <a:pt x="995045" y="928687"/>
                </a:lnTo>
                <a:lnTo>
                  <a:pt x="993775" y="927735"/>
                </a:lnTo>
                <a:lnTo>
                  <a:pt x="993140" y="927417"/>
                </a:lnTo>
                <a:lnTo>
                  <a:pt x="990917" y="926147"/>
                </a:lnTo>
                <a:lnTo>
                  <a:pt x="988377" y="925512"/>
                </a:lnTo>
                <a:lnTo>
                  <a:pt x="986472" y="925512"/>
                </a:lnTo>
                <a:lnTo>
                  <a:pt x="984885" y="925512"/>
                </a:lnTo>
                <a:close/>
                <a:moveTo>
                  <a:pt x="531614" y="925512"/>
                </a:moveTo>
                <a:lnTo>
                  <a:pt x="529299" y="926147"/>
                </a:lnTo>
                <a:lnTo>
                  <a:pt x="526653" y="927417"/>
                </a:lnTo>
                <a:lnTo>
                  <a:pt x="525991" y="927735"/>
                </a:lnTo>
                <a:lnTo>
                  <a:pt x="524668" y="928687"/>
                </a:lnTo>
                <a:lnTo>
                  <a:pt x="522353" y="931227"/>
                </a:lnTo>
                <a:lnTo>
                  <a:pt x="519707" y="934402"/>
                </a:lnTo>
                <a:lnTo>
                  <a:pt x="518385" y="936307"/>
                </a:lnTo>
                <a:lnTo>
                  <a:pt x="517392" y="939165"/>
                </a:lnTo>
                <a:lnTo>
                  <a:pt x="516400" y="941705"/>
                </a:lnTo>
                <a:lnTo>
                  <a:pt x="515408" y="945197"/>
                </a:lnTo>
                <a:lnTo>
                  <a:pt x="514416" y="948690"/>
                </a:lnTo>
                <a:lnTo>
                  <a:pt x="513424" y="952818"/>
                </a:lnTo>
                <a:lnTo>
                  <a:pt x="513093" y="957263"/>
                </a:lnTo>
                <a:lnTo>
                  <a:pt x="512762" y="962343"/>
                </a:lnTo>
                <a:lnTo>
                  <a:pt x="515739" y="964565"/>
                </a:lnTo>
                <a:lnTo>
                  <a:pt x="515739" y="967105"/>
                </a:lnTo>
                <a:lnTo>
                  <a:pt x="512762" y="969645"/>
                </a:lnTo>
                <a:lnTo>
                  <a:pt x="512762" y="977900"/>
                </a:lnTo>
                <a:lnTo>
                  <a:pt x="540874" y="969963"/>
                </a:lnTo>
                <a:lnTo>
                  <a:pt x="540213" y="967423"/>
                </a:lnTo>
                <a:lnTo>
                  <a:pt x="539882" y="964248"/>
                </a:lnTo>
                <a:lnTo>
                  <a:pt x="539551" y="960755"/>
                </a:lnTo>
                <a:lnTo>
                  <a:pt x="539220" y="956310"/>
                </a:lnTo>
                <a:lnTo>
                  <a:pt x="539551" y="952500"/>
                </a:lnTo>
                <a:lnTo>
                  <a:pt x="539882" y="950277"/>
                </a:lnTo>
                <a:lnTo>
                  <a:pt x="540543" y="948372"/>
                </a:lnTo>
                <a:lnTo>
                  <a:pt x="541205" y="946785"/>
                </a:lnTo>
                <a:lnTo>
                  <a:pt x="542197" y="945197"/>
                </a:lnTo>
                <a:lnTo>
                  <a:pt x="538890" y="943292"/>
                </a:lnTo>
                <a:lnTo>
                  <a:pt x="538890" y="939165"/>
                </a:lnTo>
                <a:lnTo>
                  <a:pt x="544512" y="935672"/>
                </a:lnTo>
                <a:lnTo>
                  <a:pt x="543520" y="933450"/>
                </a:lnTo>
                <a:lnTo>
                  <a:pt x="542528" y="931227"/>
                </a:lnTo>
                <a:lnTo>
                  <a:pt x="540874" y="928687"/>
                </a:lnTo>
                <a:lnTo>
                  <a:pt x="539882" y="927735"/>
                </a:lnTo>
                <a:lnTo>
                  <a:pt x="538559" y="926782"/>
                </a:lnTo>
                <a:lnTo>
                  <a:pt x="537236" y="926147"/>
                </a:lnTo>
                <a:lnTo>
                  <a:pt x="535252" y="925512"/>
                </a:lnTo>
                <a:lnTo>
                  <a:pt x="533598" y="925512"/>
                </a:lnTo>
                <a:lnTo>
                  <a:pt x="531614" y="925512"/>
                </a:lnTo>
                <a:close/>
                <a:moveTo>
                  <a:pt x="844658" y="874712"/>
                </a:moveTo>
                <a:lnTo>
                  <a:pt x="841429" y="875029"/>
                </a:lnTo>
                <a:lnTo>
                  <a:pt x="837877" y="875662"/>
                </a:lnTo>
                <a:lnTo>
                  <a:pt x="833680" y="876928"/>
                </a:lnTo>
                <a:lnTo>
                  <a:pt x="831420" y="877878"/>
                </a:lnTo>
                <a:lnTo>
                  <a:pt x="829159" y="878827"/>
                </a:lnTo>
                <a:lnTo>
                  <a:pt x="827222" y="880410"/>
                </a:lnTo>
                <a:lnTo>
                  <a:pt x="825285" y="881992"/>
                </a:lnTo>
                <a:lnTo>
                  <a:pt x="823993" y="883892"/>
                </a:lnTo>
                <a:lnTo>
                  <a:pt x="822379" y="886107"/>
                </a:lnTo>
                <a:lnTo>
                  <a:pt x="821410" y="888956"/>
                </a:lnTo>
                <a:lnTo>
                  <a:pt x="820765" y="892121"/>
                </a:lnTo>
                <a:lnTo>
                  <a:pt x="824962" y="892121"/>
                </a:lnTo>
                <a:lnTo>
                  <a:pt x="823993" y="897819"/>
                </a:lnTo>
                <a:lnTo>
                  <a:pt x="822379" y="900668"/>
                </a:lnTo>
                <a:lnTo>
                  <a:pt x="821087" y="903516"/>
                </a:lnTo>
                <a:lnTo>
                  <a:pt x="820119" y="904782"/>
                </a:lnTo>
                <a:lnTo>
                  <a:pt x="819150" y="905732"/>
                </a:lnTo>
                <a:lnTo>
                  <a:pt x="819796" y="971253"/>
                </a:lnTo>
                <a:lnTo>
                  <a:pt x="839492" y="973152"/>
                </a:lnTo>
                <a:lnTo>
                  <a:pt x="855313" y="975051"/>
                </a:lnTo>
                <a:lnTo>
                  <a:pt x="867582" y="976634"/>
                </a:lnTo>
                <a:lnTo>
                  <a:pt x="875977" y="977900"/>
                </a:lnTo>
                <a:lnTo>
                  <a:pt x="876300" y="919343"/>
                </a:lnTo>
                <a:lnTo>
                  <a:pt x="873394" y="913645"/>
                </a:lnTo>
                <a:lnTo>
                  <a:pt x="871780" y="909530"/>
                </a:lnTo>
                <a:lnTo>
                  <a:pt x="875654" y="902567"/>
                </a:lnTo>
                <a:lnTo>
                  <a:pt x="875654" y="901301"/>
                </a:lnTo>
                <a:lnTo>
                  <a:pt x="874686" y="897819"/>
                </a:lnTo>
                <a:lnTo>
                  <a:pt x="872748" y="893071"/>
                </a:lnTo>
                <a:lnTo>
                  <a:pt x="871457" y="890539"/>
                </a:lnTo>
                <a:lnTo>
                  <a:pt x="870165" y="888006"/>
                </a:lnTo>
                <a:lnTo>
                  <a:pt x="868551" y="885158"/>
                </a:lnTo>
                <a:lnTo>
                  <a:pt x="865968" y="882625"/>
                </a:lnTo>
                <a:lnTo>
                  <a:pt x="863708" y="880410"/>
                </a:lnTo>
                <a:lnTo>
                  <a:pt x="860802" y="878194"/>
                </a:lnTo>
                <a:lnTo>
                  <a:pt x="857573" y="876611"/>
                </a:lnTo>
                <a:lnTo>
                  <a:pt x="854021" y="875345"/>
                </a:lnTo>
                <a:lnTo>
                  <a:pt x="849501" y="874712"/>
                </a:lnTo>
                <a:lnTo>
                  <a:pt x="844658" y="874712"/>
                </a:lnTo>
                <a:close/>
                <a:moveTo>
                  <a:pt x="669736" y="874712"/>
                </a:moveTo>
                <a:lnTo>
                  <a:pt x="665216" y="875345"/>
                </a:lnTo>
                <a:lnTo>
                  <a:pt x="661664" y="876611"/>
                </a:lnTo>
                <a:lnTo>
                  <a:pt x="658758" y="878194"/>
                </a:lnTo>
                <a:lnTo>
                  <a:pt x="655529" y="880410"/>
                </a:lnTo>
                <a:lnTo>
                  <a:pt x="653269" y="882625"/>
                </a:lnTo>
                <a:lnTo>
                  <a:pt x="650686" y="885158"/>
                </a:lnTo>
                <a:lnTo>
                  <a:pt x="649072" y="888006"/>
                </a:lnTo>
                <a:lnTo>
                  <a:pt x="647780" y="890539"/>
                </a:lnTo>
                <a:lnTo>
                  <a:pt x="646489" y="893071"/>
                </a:lnTo>
                <a:lnTo>
                  <a:pt x="644874" y="897819"/>
                </a:lnTo>
                <a:lnTo>
                  <a:pt x="643906" y="901301"/>
                </a:lnTo>
                <a:lnTo>
                  <a:pt x="643906" y="902567"/>
                </a:lnTo>
                <a:lnTo>
                  <a:pt x="647780" y="909530"/>
                </a:lnTo>
                <a:lnTo>
                  <a:pt x="645520" y="913645"/>
                </a:lnTo>
                <a:lnTo>
                  <a:pt x="642937" y="919343"/>
                </a:lnTo>
                <a:lnTo>
                  <a:pt x="643260" y="977900"/>
                </a:lnTo>
                <a:lnTo>
                  <a:pt x="651978" y="976634"/>
                </a:lnTo>
                <a:lnTo>
                  <a:pt x="663924" y="975051"/>
                </a:lnTo>
                <a:lnTo>
                  <a:pt x="679746" y="973152"/>
                </a:lnTo>
                <a:lnTo>
                  <a:pt x="699441" y="971253"/>
                </a:lnTo>
                <a:lnTo>
                  <a:pt x="700087" y="905732"/>
                </a:lnTo>
                <a:lnTo>
                  <a:pt x="699118" y="904782"/>
                </a:lnTo>
                <a:lnTo>
                  <a:pt x="698150" y="903516"/>
                </a:lnTo>
                <a:lnTo>
                  <a:pt x="696858" y="900668"/>
                </a:lnTo>
                <a:lnTo>
                  <a:pt x="695567" y="897819"/>
                </a:lnTo>
                <a:lnTo>
                  <a:pt x="694275" y="892121"/>
                </a:lnTo>
                <a:lnTo>
                  <a:pt x="698473" y="892121"/>
                </a:lnTo>
                <a:lnTo>
                  <a:pt x="697827" y="888956"/>
                </a:lnTo>
                <a:lnTo>
                  <a:pt x="696858" y="886107"/>
                </a:lnTo>
                <a:lnTo>
                  <a:pt x="695567" y="883892"/>
                </a:lnTo>
                <a:lnTo>
                  <a:pt x="693952" y="881992"/>
                </a:lnTo>
                <a:lnTo>
                  <a:pt x="692015" y="880410"/>
                </a:lnTo>
                <a:lnTo>
                  <a:pt x="690078" y="878827"/>
                </a:lnTo>
                <a:lnTo>
                  <a:pt x="688141" y="877878"/>
                </a:lnTo>
                <a:lnTo>
                  <a:pt x="685557" y="876928"/>
                </a:lnTo>
                <a:lnTo>
                  <a:pt x="681683" y="875662"/>
                </a:lnTo>
                <a:lnTo>
                  <a:pt x="677808" y="875029"/>
                </a:lnTo>
                <a:lnTo>
                  <a:pt x="674579" y="874712"/>
                </a:lnTo>
                <a:lnTo>
                  <a:pt x="669736" y="874712"/>
                </a:lnTo>
                <a:close/>
                <a:moveTo>
                  <a:pt x="820737" y="414337"/>
                </a:moveTo>
                <a:lnTo>
                  <a:pt x="820737" y="416233"/>
                </a:lnTo>
                <a:lnTo>
                  <a:pt x="823971" y="416233"/>
                </a:lnTo>
                <a:lnTo>
                  <a:pt x="823971" y="420656"/>
                </a:lnTo>
                <a:lnTo>
                  <a:pt x="823383" y="421919"/>
                </a:lnTo>
                <a:lnTo>
                  <a:pt x="822795" y="422551"/>
                </a:lnTo>
                <a:lnTo>
                  <a:pt x="821913" y="423815"/>
                </a:lnTo>
                <a:lnTo>
                  <a:pt x="821031" y="424447"/>
                </a:lnTo>
                <a:lnTo>
                  <a:pt x="820737" y="424763"/>
                </a:lnTo>
                <a:lnTo>
                  <a:pt x="820737" y="472783"/>
                </a:lnTo>
                <a:lnTo>
                  <a:pt x="823383" y="474362"/>
                </a:lnTo>
                <a:lnTo>
                  <a:pt x="826323" y="475942"/>
                </a:lnTo>
                <a:lnTo>
                  <a:pt x="828675" y="477837"/>
                </a:lnTo>
                <a:lnTo>
                  <a:pt x="828675" y="424763"/>
                </a:lnTo>
                <a:lnTo>
                  <a:pt x="828087" y="424447"/>
                </a:lnTo>
                <a:lnTo>
                  <a:pt x="827499" y="423815"/>
                </a:lnTo>
                <a:lnTo>
                  <a:pt x="826911" y="422551"/>
                </a:lnTo>
                <a:lnTo>
                  <a:pt x="826911" y="421287"/>
                </a:lnTo>
                <a:lnTo>
                  <a:pt x="826911" y="420972"/>
                </a:lnTo>
                <a:lnTo>
                  <a:pt x="826323" y="420340"/>
                </a:lnTo>
                <a:lnTo>
                  <a:pt x="825735" y="419392"/>
                </a:lnTo>
                <a:lnTo>
                  <a:pt x="825441" y="416865"/>
                </a:lnTo>
                <a:lnTo>
                  <a:pt x="825441" y="415285"/>
                </a:lnTo>
                <a:lnTo>
                  <a:pt x="825441" y="414337"/>
                </a:lnTo>
                <a:lnTo>
                  <a:pt x="820737" y="414337"/>
                </a:lnTo>
                <a:close/>
                <a:moveTo>
                  <a:pt x="693796" y="414337"/>
                </a:moveTo>
                <a:lnTo>
                  <a:pt x="693796" y="415285"/>
                </a:lnTo>
                <a:lnTo>
                  <a:pt x="693796" y="416865"/>
                </a:lnTo>
                <a:lnTo>
                  <a:pt x="693502" y="419392"/>
                </a:lnTo>
                <a:lnTo>
                  <a:pt x="692914" y="420340"/>
                </a:lnTo>
                <a:lnTo>
                  <a:pt x="692326" y="420972"/>
                </a:lnTo>
                <a:lnTo>
                  <a:pt x="692326" y="421287"/>
                </a:lnTo>
                <a:lnTo>
                  <a:pt x="692326" y="422551"/>
                </a:lnTo>
                <a:lnTo>
                  <a:pt x="691738" y="423815"/>
                </a:lnTo>
                <a:lnTo>
                  <a:pt x="691150" y="424447"/>
                </a:lnTo>
                <a:lnTo>
                  <a:pt x="690562" y="424763"/>
                </a:lnTo>
                <a:lnTo>
                  <a:pt x="690562" y="477837"/>
                </a:lnTo>
                <a:lnTo>
                  <a:pt x="692914" y="475942"/>
                </a:lnTo>
                <a:lnTo>
                  <a:pt x="695560" y="474362"/>
                </a:lnTo>
                <a:lnTo>
                  <a:pt x="698500" y="472783"/>
                </a:lnTo>
                <a:lnTo>
                  <a:pt x="698500" y="424763"/>
                </a:lnTo>
                <a:lnTo>
                  <a:pt x="698206" y="424447"/>
                </a:lnTo>
                <a:lnTo>
                  <a:pt x="697324" y="423815"/>
                </a:lnTo>
                <a:lnTo>
                  <a:pt x="696442" y="422551"/>
                </a:lnTo>
                <a:lnTo>
                  <a:pt x="695854" y="421919"/>
                </a:lnTo>
                <a:lnTo>
                  <a:pt x="695560" y="420656"/>
                </a:lnTo>
                <a:lnTo>
                  <a:pt x="695560" y="416233"/>
                </a:lnTo>
                <a:lnTo>
                  <a:pt x="698206" y="416233"/>
                </a:lnTo>
                <a:lnTo>
                  <a:pt x="698206" y="414337"/>
                </a:lnTo>
                <a:lnTo>
                  <a:pt x="693796" y="414337"/>
                </a:lnTo>
                <a:close/>
                <a:moveTo>
                  <a:pt x="788353" y="395287"/>
                </a:moveTo>
                <a:lnTo>
                  <a:pt x="786765" y="395603"/>
                </a:lnTo>
                <a:lnTo>
                  <a:pt x="785813" y="396235"/>
                </a:lnTo>
                <a:lnTo>
                  <a:pt x="784543" y="397184"/>
                </a:lnTo>
                <a:lnTo>
                  <a:pt x="783908" y="398764"/>
                </a:lnTo>
                <a:lnTo>
                  <a:pt x="782638" y="400976"/>
                </a:lnTo>
                <a:lnTo>
                  <a:pt x="781685" y="403189"/>
                </a:lnTo>
                <a:lnTo>
                  <a:pt x="781050" y="406033"/>
                </a:lnTo>
                <a:lnTo>
                  <a:pt x="783590" y="406982"/>
                </a:lnTo>
                <a:lnTo>
                  <a:pt x="781368" y="416463"/>
                </a:lnTo>
                <a:lnTo>
                  <a:pt x="781368" y="457236"/>
                </a:lnTo>
                <a:lnTo>
                  <a:pt x="785178" y="458500"/>
                </a:lnTo>
                <a:lnTo>
                  <a:pt x="785178" y="461028"/>
                </a:lnTo>
                <a:lnTo>
                  <a:pt x="794068" y="462609"/>
                </a:lnTo>
                <a:lnTo>
                  <a:pt x="800101" y="463873"/>
                </a:lnTo>
                <a:lnTo>
                  <a:pt x="803276" y="464821"/>
                </a:lnTo>
                <a:lnTo>
                  <a:pt x="804228" y="465137"/>
                </a:lnTo>
                <a:lnTo>
                  <a:pt x="803911" y="437008"/>
                </a:lnTo>
                <a:lnTo>
                  <a:pt x="802006" y="434163"/>
                </a:lnTo>
                <a:lnTo>
                  <a:pt x="802006" y="431951"/>
                </a:lnTo>
                <a:lnTo>
                  <a:pt x="804863" y="430054"/>
                </a:lnTo>
                <a:lnTo>
                  <a:pt x="804228" y="421204"/>
                </a:lnTo>
                <a:lnTo>
                  <a:pt x="802958" y="414251"/>
                </a:lnTo>
                <a:lnTo>
                  <a:pt x="801371" y="408562"/>
                </a:lnTo>
                <a:lnTo>
                  <a:pt x="799783" y="404137"/>
                </a:lnTo>
                <a:lnTo>
                  <a:pt x="798195" y="401292"/>
                </a:lnTo>
                <a:lnTo>
                  <a:pt x="796925" y="399396"/>
                </a:lnTo>
                <a:lnTo>
                  <a:pt x="795655" y="398132"/>
                </a:lnTo>
                <a:lnTo>
                  <a:pt x="793433" y="396552"/>
                </a:lnTo>
                <a:lnTo>
                  <a:pt x="791528" y="395603"/>
                </a:lnTo>
                <a:lnTo>
                  <a:pt x="789940" y="395287"/>
                </a:lnTo>
                <a:lnTo>
                  <a:pt x="788353" y="395287"/>
                </a:lnTo>
                <a:close/>
                <a:moveTo>
                  <a:pt x="729102" y="395287"/>
                </a:moveTo>
                <a:lnTo>
                  <a:pt x="727535" y="395603"/>
                </a:lnTo>
                <a:lnTo>
                  <a:pt x="725655" y="396552"/>
                </a:lnTo>
                <a:lnTo>
                  <a:pt x="723775" y="398132"/>
                </a:lnTo>
                <a:lnTo>
                  <a:pt x="722208" y="399396"/>
                </a:lnTo>
                <a:lnTo>
                  <a:pt x="720955" y="401292"/>
                </a:lnTo>
                <a:lnTo>
                  <a:pt x="719388" y="404137"/>
                </a:lnTo>
                <a:lnTo>
                  <a:pt x="717822" y="408562"/>
                </a:lnTo>
                <a:lnTo>
                  <a:pt x="716568" y="414251"/>
                </a:lnTo>
                <a:lnTo>
                  <a:pt x="715002" y="421204"/>
                </a:lnTo>
                <a:lnTo>
                  <a:pt x="714375" y="430054"/>
                </a:lnTo>
                <a:lnTo>
                  <a:pt x="717508" y="431951"/>
                </a:lnTo>
                <a:lnTo>
                  <a:pt x="717508" y="434163"/>
                </a:lnTo>
                <a:lnTo>
                  <a:pt x="715315" y="437008"/>
                </a:lnTo>
                <a:lnTo>
                  <a:pt x="715002" y="465137"/>
                </a:lnTo>
                <a:lnTo>
                  <a:pt x="716255" y="464821"/>
                </a:lnTo>
                <a:lnTo>
                  <a:pt x="719075" y="463873"/>
                </a:lnTo>
                <a:lnTo>
                  <a:pt x="725028" y="462609"/>
                </a:lnTo>
                <a:lnTo>
                  <a:pt x="733802" y="461028"/>
                </a:lnTo>
                <a:lnTo>
                  <a:pt x="733802" y="458500"/>
                </a:lnTo>
                <a:lnTo>
                  <a:pt x="737875" y="457236"/>
                </a:lnTo>
                <a:lnTo>
                  <a:pt x="737875" y="416463"/>
                </a:lnTo>
                <a:lnTo>
                  <a:pt x="735368" y="406982"/>
                </a:lnTo>
                <a:lnTo>
                  <a:pt x="738188" y="406033"/>
                </a:lnTo>
                <a:lnTo>
                  <a:pt x="737561" y="403189"/>
                </a:lnTo>
                <a:lnTo>
                  <a:pt x="736308" y="400976"/>
                </a:lnTo>
                <a:lnTo>
                  <a:pt x="735055" y="398764"/>
                </a:lnTo>
                <a:lnTo>
                  <a:pt x="734428" y="397184"/>
                </a:lnTo>
                <a:lnTo>
                  <a:pt x="733175" y="396235"/>
                </a:lnTo>
                <a:lnTo>
                  <a:pt x="732235" y="395603"/>
                </a:lnTo>
                <a:lnTo>
                  <a:pt x="730982" y="395287"/>
                </a:lnTo>
                <a:lnTo>
                  <a:pt x="729102" y="395287"/>
                </a:lnTo>
                <a:close/>
                <a:moveTo>
                  <a:pt x="759460" y="0"/>
                </a:moveTo>
                <a:lnTo>
                  <a:pt x="760095" y="0"/>
                </a:lnTo>
                <a:lnTo>
                  <a:pt x="760095" y="1270"/>
                </a:lnTo>
                <a:lnTo>
                  <a:pt x="760730" y="1588"/>
                </a:lnTo>
                <a:lnTo>
                  <a:pt x="761365" y="2223"/>
                </a:lnTo>
                <a:lnTo>
                  <a:pt x="761683" y="2858"/>
                </a:lnTo>
                <a:lnTo>
                  <a:pt x="761683" y="3493"/>
                </a:lnTo>
                <a:lnTo>
                  <a:pt x="761683" y="4128"/>
                </a:lnTo>
                <a:lnTo>
                  <a:pt x="761365" y="4763"/>
                </a:lnTo>
                <a:lnTo>
                  <a:pt x="760730" y="5398"/>
                </a:lnTo>
                <a:lnTo>
                  <a:pt x="760095" y="5398"/>
                </a:lnTo>
                <a:lnTo>
                  <a:pt x="760095" y="14289"/>
                </a:lnTo>
                <a:lnTo>
                  <a:pt x="761683" y="14289"/>
                </a:lnTo>
                <a:lnTo>
                  <a:pt x="761683" y="27626"/>
                </a:lnTo>
                <a:lnTo>
                  <a:pt x="777558" y="27626"/>
                </a:lnTo>
                <a:lnTo>
                  <a:pt x="777558" y="32072"/>
                </a:lnTo>
                <a:lnTo>
                  <a:pt x="761683" y="32072"/>
                </a:lnTo>
                <a:lnTo>
                  <a:pt x="761683" y="85102"/>
                </a:lnTo>
                <a:lnTo>
                  <a:pt x="766763" y="90183"/>
                </a:lnTo>
                <a:lnTo>
                  <a:pt x="769938" y="93358"/>
                </a:lnTo>
                <a:lnTo>
                  <a:pt x="772478" y="96851"/>
                </a:lnTo>
                <a:lnTo>
                  <a:pt x="774383" y="100027"/>
                </a:lnTo>
                <a:lnTo>
                  <a:pt x="775653" y="103202"/>
                </a:lnTo>
                <a:lnTo>
                  <a:pt x="776288" y="106060"/>
                </a:lnTo>
                <a:lnTo>
                  <a:pt x="776288" y="108601"/>
                </a:lnTo>
                <a:lnTo>
                  <a:pt x="776288" y="111458"/>
                </a:lnTo>
                <a:lnTo>
                  <a:pt x="775653" y="113681"/>
                </a:lnTo>
                <a:lnTo>
                  <a:pt x="775018" y="115587"/>
                </a:lnTo>
                <a:lnTo>
                  <a:pt x="774065" y="117809"/>
                </a:lnTo>
                <a:lnTo>
                  <a:pt x="771843" y="120667"/>
                </a:lnTo>
                <a:lnTo>
                  <a:pt x="770255" y="122573"/>
                </a:lnTo>
                <a:lnTo>
                  <a:pt x="769620" y="123208"/>
                </a:lnTo>
                <a:lnTo>
                  <a:pt x="768668" y="127018"/>
                </a:lnTo>
                <a:lnTo>
                  <a:pt x="786130" y="327707"/>
                </a:lnTo>
                <a:lnTo>
                  <a:pt x="798513" y="341362"/>
                </a:lnTo>
                <a:lnTo>
                  <a:pt x="798513" y="362002"/>
                </a:lnTo>
                <a:lnTo>
                  <a:pt x="803275" y="364542"/>
                </a:lnTo>
                <a:lnTo>
                  <a:pt x="807403" y="367718"/>
                </a:lnTo>
                <a:lnTo>
                  <a:pt x="811530" y="371211"/>
                </a:lnTo>
                <a:lnTo>
                  <a:pt x="815023" y="374704"/>
                </a:lnTo>
                <a:lnTo>
                  <a:pt x="820420" y="380420"/>
                </a:lnTo>
                <a:lnTo>
                  <a:pt x="822325" y="382643"/>
                </a:lnTo>
                <a:lnTo>
                  <a:pt x="823278" y="380737"/>
                </a:lnTo>
                <a:lnTo>
                  <a:pt x="824230" y="378514"/>
                </a:lnTo>
                <a:lnTo>
                  <a:pt x="824548" y="376292"/>
                </a:lnTo>
                <a:lnTo>
                  <a:pt x="824548" y="373434"/>
                </a:lnTo>
                <a:lnTo>
                  <a:pt x="824548" y="369306"/>
                </a:lnTo>
                <a:lnTo>
                  <a:pt x="824548" y="367400"/>
                </a:lnTo>
                <a:lnTo>
                  <a:pt x="824230" y="364860"/>
                </a:lnTo>
                <a:lnTo>
                  <a:pt x="824230" y="362002"/>
                </a:lnTo>
                <a:lnTo>
                  <a:pt x="824548" y="359144"/>
                </a:lnTo>
                <a:lnTo>
                  <a:pt x="824865" y="356921"/>
                </a:lnTo>
                <a:lnTo>
                  <a:pt x="825818" y="352793"/>
                </a:lnTo>
                <a:lnTo>
                  <a:pt x="826453" y="351523"/>
                </a:lnTo>
                <a:lnTo>
                  <a:pt x="826770" y="348983"/>
                </a:lnTo>
                <a:lnTo>
                  <a:pt x="827405" y="346760"/>
                </a:lnTo>
                <a:lnTo>
                  <a:pt x="828040" y="345172"/>
                </a:lnTo>
                <a:lnTo>
                  <a:pt x="828993" y="344219"/>
                </a:lnTo>
                <a:lnTo>
                  <a:pt x="829945" y="343902"/>
                </a:lnTo>
                <a:lnTo>
                  <a:pt x="830580" y="343584"/>
                </a:lnTo>
                <a:lnTo>
                  <a:pt x="831533" y="343267"/>
                </a:lnTo>
                <a:lnTo>
                  <a:pt x="832803" y="341044"/>
                </a:lnTo>
                <a:lnTo>
                  <a:pt x="834073" y="339774"/>
                </a:lnTo>
                <a:lnTo>
                  <a:pt x="835025" y="339139"/>
                </a:lnTo>
                <a:lnTo>
                  <a:pt x="835978" y="339456"/>
                </a:lnTo>
                <a:lnTo>
                  <a:pt x="836930" y="339774"/>
                </a:lnTo>
                <a:lnTo>
                  <a:pt x="838200" y="341679"/>
                </a:lnTo>
                <a:lnTo>
                  <a:pt x="838518" y="342314"/>
                </a:lnTo>
                <a:lnTo>
                  <a:pt x="838518" y="343584"/>
                </a:lnTo>
                <a:lnTo>
                  <a:pt x="838518" y="344855"/>
                </a:lnTo>
                <a:lnTo>
                  <a:pt x="837565" y="346760"/>
                </a:lnTo>
                <a:lnTo>
                  <a:pt x="836613" y="348348"/>
                </a:lnTo>
                <a:lnTo>
                  <a:pt x="836295" y="348983"/>
                </a:lnTo>
                <a:lnTo>
                  <a:pt x="836613" y="349935"/>
                </a:lnTo>
                <a:lnTo>
                  <a:pt x="836930" y="351205"/>
                </a:lnTo>
                <a:lnTo>
                  <a:pt x="837565" y="353746"/>
                </a:lnTo>
                <a:lnTo>
                  <a:pt x="837565" y="356921"/>
                </a:lnTo>
                <a:lnTo>
                  <a:pt x="837565" y="358827"/>
                </a:lnTo>
                <a:lnTo>
                  <a:pt x="838518" y="360732"/>
                </a:lnTo>
                <a:lnTo>
                  <a:pt x="839470" y="362637"/>
                </a:lnTo>
                <a:lnTo>
                  <a:pt x="840105" y="364225"/>
                </a:lnTo>
                <a:lnTo>
                  <a:pt x="840105" y="365495"/>
                </a:lnTo>
                <a:lnTo>
                  <a:pt x="840105" y="367718"/>
                </a:lnTo>
                <a:lnTo>
                  <a:pt x="839470" y="368988"/>
                </a:lnTo>
                <a:lnTo>
                  <a:pt x="839153" y="369623"/>
                </a:lnTo>
                <a:lnTo>
                  <a:pt x="839470" y="378197"/>
                </a:lnTo>
                <a:lnTo>
                  <a:pt x="840423" y="378832"/>
                </a:lnTo>
                <a:lnTo>
                  <a:pt x="840740" y="379467"/>
                </a:lnTo>
                <a:lnTo>
                  <a:pt x="841058" y="380102"/>
                </a:lnTo>
                <a:lnTo>
                  <a:pt x="841058" y="381055"/>
                </a:lnTo>
                <a:lnTo>
                  <a:pt x="840740" y="382325"/>
                </a:lnTo>
                <a:lnTo>
                  <a:pt x="840423" y="382960"/>
                </a:lnTo>
                <a:lnTo>
                  <a:pt x="839788" y="385818"/>
                </a:lnTo>
                <a:lnTo>
                  <a:pt x="839470" y="388041"/>
                </a:lnTo>
                <a:lnTo>
                  <a:pt x="839153" y="389946"/>
                </a:lnTo>
                <a:lnTo>
                  <a:pt x="840423" y="390581"/>
                </a:lnTo>
                <a:lnTo>
                  <a:pt x="841375" y="391216"/>
                </a:lnTo>
                <a:lnTo>
                  <a:pt x="842010" y="391851"/>
                </a:lnTo>
                <a:lnTo>
                  <a:pt x="842010" y="392486"/>
                </a:lnTo>
                <a:lnTo>
                  <a:pt x="842010" y="394074"/>
                </a:lnTo>
                <a:lnTo>
                  <a:pt x="841693" y="394392"/>
                </a:lnTo>
                <a:lnTo>
                  <a:pt x="848995" y="394392"/>
                </a:lnTo>
                <a:lnTo>
                  <a:pt x="850265" y="398520"/>
                </a:lnTo>
                <a:lnTo>
                  <a:pt x="850900" y="402013"/>
                </a:lnTo>
                <a:lnTo>
                  <a:pt x="850900" y="405823"/>
                </a:lnTo>
                <a:lnTo>
                  <a:pt x="850900" y="409316"/>
                </a:lnTo>
                <a:lnTo>
                  <a:pt x="849948" y="414715"/>
                </a:lnTo>
                <a:lnTo>
                  <a:pt x="849313" y="416620"/>
                </a:lnTo>
                <a:lnTo>
                  <a:pt x="846773" y="416620"/>
                </a:lnTo>
                <a:lnTo>
                  <a:pt x="845820" y="417890"/>
                </a:lnTo>
                <a:lnTo>
                  <a:pt x="841375" y="418525"/>
                </a:lnTo>
                <a:lnTo>
                  <a:pt x="841693" y="424241"/>
                </a:lnTo>
                <a:lnTo>
                  <a:pt x="842328" y="424559"/>
                </a:lnTo>
                <a:lnTo>
                  <a:pt x="842645" y="425194"/>
                </a:lnTo>
                <a:lnTo>
                  <a:pt x="842645" y="426146"/>
                </a:lnTo>
                <a:lnTo>
                  <a:pt x="842645" y="427734"/>
                </a:lnTo>
                <a:lnTo>
                  <a:pt x="842010" y="429957"/>
                </a:lnTo>
                <a:lnTo>
                  <a:pt x="841693" y="431227"/>
                </a:lnTo>
                <a:lnTo>
                  <a:pt x="842010" y="432180"/>
                </a:lnTo>
                <a:lnTo>
                  <a:pt x="842328" y="433767"/>
                </a:lnTo>
                <a:lnTo>
                  <a:pt x="842010" y="436308"/>
                </a:lnTo>
                <a:lnTo>
                  <a:pt x="841693" y="439483"/>
                </a:lnTo>
                <a:lnTo>
                  <a:pt x="840423" y="439166"/>
                </a:lnTo>
                <a:lnTo>
                  <a:pt x="840423" y="441389"/>
                </a:lnTo>
                <a:lnTo>
                  <a:pt x="840105" y="442024"/>
                </a:lnTo>
                <a:lnTo>
                  <a:pt x="839788" y="442659"/>
                </a:lnTo>
                <a:lnTo>
                  <a:pt x="839470" y="442659"/>
                </a:lnTo>
                <a:lnTo>
                  <a:pt x="839470" y="503310"/>
                </a:lnTo>
                <a:lnTo>
                  <a:pt x="843598" y="507438"/>
                </a:lnTo>
                <a:lnTo>
                  <a:pt x="847725" y="511566"/>
                </a:lnTo>
                <a:lnTo>
                  <a:pt x="850583" y="515694"/>
                </a:lnTo>
                <a:lnTo>
                  <a:pt x="853440" y="519505"/>
                </a:lnTo>
                <a:lnTo>
                  <a:pt x="855345" y="523950"/>
                </a:lnTo>
                <a:lnTo>
                  <a:pt x="856933" y="528079"/>
                </a:lnTo>
                <a:lnTo>
                  <a:pt x="858203" y="531572"/>
                </a:lnTo>
                <a:lnTo>
                  <a:pt x="859155" y="535382"/>
                </a:lnTo>
                <a:lnTo>
                  <a:pt x="860108" y="538558"/>
                </a:lnTo>
                <a:lnTo>
                  <a:pt x="860425" y="542051"/>
                </a:lnTo>
                <a:lnTo>
                  <a:pt x="860425" y="546814"/>
                </a:lnTo>
                <a:lnTo>
                  <a:pt x="860425" y="550307"/>
                </a:lnTo>
                <a:lnTo>
                  <a:pt x="860108" y="551577"/>
                </a:lnTo>
                <a:lnTo>
                  <a:pt x="862330" y="556975"/>
                </a:lnTo>
                <a:lnTo>
                  <a:pt x="863600" y="561738"/>
                </a:lnTo>
                <a:lnTo>
                  <a:pt x="864553" y="566502"/>
                </a:lnTo>
                <a:lnTo>
                  <a:pt x="865188" y="571265"/>
                </a:lnTo>
                <a:lnTo>
                  <a:pt x="865188" y="575393"/>
                </a:lnTo>
                <a:lnTo>
                  <a:pt x="864870" y="579839"/>
                </a:lnTo>
                <a:lnTo>
                  <a:pt x="864235" y="583332"/>
                </a:lnTo>
                <a:lnTo>
                  <a:pt x="863600" y="587142"/>
                </a:lnTo>
                <a:lnTo>
                  <a:pt x="862648" y="590000"/>
                </a:lnTo>
                <a:lnTo>
                  <a:pt x="861378" y="593175"/>
                </a:lnTo>
                <a:lnTo>
                  <a:pt x="859155" y="597621"/>
                </a:lnTo>
                <a:lnTo>
                  <a:pt x="857568" y="600479"/>
                </a:lnTo>
                <a:lnTo>
                  <a:pt x="856933" y="601432"/>
                </a:lnTo>
                <a:lnTo>
                  <a:pt x="855663" y="606512"/>
                </a:lnTo>
                <a:lnTo>
                  <a:pt x="861378" y="609370"/>
                </a:lnTo>
                <a:lnTo>
                  <a:pt x="867093" y="612546"/>
                </a:lnTo>
                <a:lnTo>
                  <a:pt x="873125" y="616674"/>
                </a:lnTo>
                <a:lnTo>
                  <a:pt x="879475" y="621119"/>
                </a:lnTo>
                <a:lnTo>
                  <a:pt x="892493" y="630328"/>
                </a:lnTo>
                <a:lnTo>
                  <a:pt x="904875" y="640172"/>
                </a:lnTo>
                <a:lnTo>
                  <a:pt x="915670" y="649699"/>
                </a:lnTo>
                <a:lnTo>
                  <a:pt x="924878" y="657320"/>
                </a:lnTo>
                <a:lnTo>
                  <a:pt x="932815" y="664623"/>
                </a:lnTo>
                <a:lnTo>
                  <a:pt x="934720" y="662400"/>
                </a:lnTo>
                <a:lnTo>
                  <a:pt x="934403" y="661130"/>
                </a:lnTo>
                <a:lnTo>
                  <a:pt x="934085" y="660495"/>
                </a:lnTo>
                <a:lnTo>
                  <a:pt x="934085" y="659225"/>
                </a:lnTo>
                <a:lnTo>
                  <a:pt x="934403" y="658272"/>
                </a:lnTo>
                <a:lnTo>
                  <a:pt x="934720" y="658272"/>
                </a:lnTo>
                <a:lnTo>
                  <a:pt x="936308" y="657320"/>
                </a:lnTo>
                <a:lnTo>
                  <a:pt x="937260" y="657320"/>
                </a:lnTo>
                <a:lnTo>
                  <a:pt x="938213" y="657637"/>
                </a:lnTo>
                <a:lnTo>
                  <a:pt x="938848" y="658272"/>
                </a:lnTo>
                <a:lnTo>
                  <a:pt x="938848" y="659860"/>
                </a:lnTo>
                <a:lnTo>
                  <a:pt x="938848" y="660813"/>
                </a:lnTo>
                <a:lnTo>
                  <a:pt x="940435" y="660178"/>
                </a:lnTo>
                <a:lnTo>
                  <a:pt x="942023" y="659860"/>
                </a:lnTo>
                <a:lnTo>
                  <a:pt x="943293" y="659860"/>
                </a:lnTo>
                <a:lnTo>
                  <a:pt x="944245" y="659860"/>
                </a:lnTo>
                <a:lnTo>
                  <a:pt x="945198" y="660178"/>
                </a:lnTo>
                <a:lnTo>
                  <a:pt x="946468" y="660813"/>
                </a:lnTo>
                <a:lnTo>
                  <a:pt x="947420" y="662083"/>
                </a:lnTo>
                <a:lnTo>
                  <a:pt x="948055" y="663353"/>
                </a:lnTo>
                <a:lnTo>
                  <a:pt x="948373" y="664941"/>
                </a:lnTo>
                <a:lnTo>
                  <a:pt x="948373" y="666529"/>
                </a:lnTo>
                <a:lnTo>
                  <a:pt x="949960" y="666846"/>
                </a:lnTo>
                <a:lnTo>
                  <a:pt x="951230" y="667799"/>
                </a:lnTo>
                <a:lnTo>
                  <a:pt x="951548" y="669069"/>
                </a:lnTo>
                <a:lnTo>
                  <a:pt x="951865" y="670339"/>
                </a:lnTo>
                <a:lnTo>
                  <a:pt x="951230" y="673197"/>
                </a:lnTo>
                <a:lnTo>
                  <a:pt x="950913" y="674150"/>
                </a:lnTo>
                <a:lnTo>
                  <a:pt x="951865" y="675420"/>
                </a:lnTo>
                <a:lnTo>
                  <a:pt x="952818" y="676372"/>
                </a:lnTo>
                <a:lnTo>
                  <a:pt x="955358" y="677960"/>
                </a:lnTo>
                <a:lnTo>
                  <a:pt x="957263" y="678913"/>
                </a:lnTo>
                <a:lnTo>
                  <a:pt x="957898" y="679230"/>
                </a:lnTo>
                <a:lnTo>
                  <a:pt x="958533" y="680818"/>
                </a:lnTo>
                <a:lnTo>
                  <a:pt x="958851" y="682406"/>
                </a:lnTo>
                <a:lnTo>
                  <a:pt x="958533" y="683994"/>
                </a:lnTo>
                <a:lnTo>
                  <a:pt x="958216" y="685264"/>
                </a:lnTo>
                <a:lnTo>
                  <a:pt x="957581" y="687804"/>
                </a:lnTo>
                <a:lnTo>
                  <a:pt x="956946" y="688439"/>
                </a:lnTo>
                <a:lnTo>
                  <a:pt x="959486" y="690662"/>
                </a:lnTo>
                <a:lnTo>
                  <a:pt x="962343" y="693520"/>
                </a:lnTo>
                <a:lnTo>
                  <a:pt x="968058" y="700506"/>
                </a:lnTo>
                <a:lnTo>
                  <a:pt x="973773" y="708127"/>
                </a:lnTo>
                <a:lnTo>
                  <a:pt x="979488" y="716383"/>
                </a:lnTo>
                <a:lnTo>
                  <a:pt x="988696" y="730355"/>
                </a:lnTo>
                <a:lnTo>
                  <a:pt x="992506" y="736389"/>
                </a:lnTo>
                <a:lnTo>
                  <a:pt x="997586" y="735436"/>
                </a:lnTo>
                <a:lnTo>
                  <a:pt x="997903" y="733848"/>
                </a:lnTo>
                <a:lnTo>
                  <a:pt x="998221" y="732896"/>
                </a:lnTo>
                <a:lnTo>
                  <a:pt x="998856" y="731943"/>
                </a:lnTo>
                <a:lnTo>
                  <a:pt x="999491" y="731625"/>
                </a:lnTo>
                <a:lnTo>
                  <a:pt x="1000443" y="730990"/>
                </a:lnTo>
                <a:lnTo>
                  <a:pt x="1000761" y="730990"/>
                </a:lnTo>
                <a:lnTo>
                  <a:pt x="1002031" y="730355"/>
                </a:lnTo>
                <a:lnTo>
                  <a:pt x="1002666" y="730355"/>
                </a:lnTo>
                <a:lnTo>
                  <a:pt x="1002983" y="730673"/>
                </a:lnTo>
                <a:lnTo>
                  <a:pt x="1003618" y="730990"/>
                </a:lnTo>
                <a:lnTo>
                  <a:pt x="1003618" y="732261"/>
                </a:lnTo>
                <a:lnTo>
                  <a:pt x="1002983" y="732578"/>
                </a:lnTo>
                <a:lnTo>
                  <a:pt x="1002348" y="734801"/>
                </a:lnTo>
                <a:lnTo>
                  <a:pt x="1002348" y="736706"/>
                </a:lnTo>
                <a:lnTo>
                  <a:pt x="1002348" y="738294"/>
                </a:lnTo>
                <a:lnTo>
                  <a:pt x="1003618" y="738611"/>
                </a:lnTo>
                <a:lnTo>
                  <a:pt x="1004253" y="738929"/>
                </a:lnTo>
                <a:lnTo>
                  <a:pt x="1004253" y="739564"/>
                </a:lnTo>
                <a:lnTo>
                  <a:pt x="1004253" y="740199"/>
                </a:lnTo>
                <a:lnTo>
                  <a:pt x="1003936" y="741787"/>
                </a:lnTo>
                <a:lnTo>
                  <a:pt x="1003618" y="742422"/>
                </a:lnTo>
                <a:lnTo>
                  <a:pt x="1002666" y="743692"/>
                </a:lnTo>
                <a:lnTo>
                  <a:pt x="1002348" y="744645"/>
                </a:lnTo>
                <a:lnTo>
                  <a:pt x="1002348" y="746550"/>
                </a:lnTo>
                <a:lnTo>
                  <a:pt x="1002348" y="748138"/>
                </a:lnTo>
                <a:lnTo>
                  <a:pt x="1002666" y="748773"/>
                </a:lnTo>
                <a:lnTo>
                  <a:pt x="1004571" y="748773"/>
                </a:lnTo>
                <a:lnTo>
                  <a:pt x="1005841" y="749726"/>
                </a:lnTo>
                <a:lnTo>
                  <a:pt x="1006793" y="750996"/>
                </a:lnTo>
                <a:lnTo>
                  <a:pt x="1008063" y="750678"/>
                </a:lnTo>
                <a:lnTo>
                  <a:pt x="1009333" y="750678"/>
                </a:lnTo>
                <a:lnTo>
                  <a:pt x="1010286" y="751313"/>
                </a:lnTo>
                <a:lnTo>
                  <a:pt x="1011873" y="752266"/>
                </a:lnTo>
                <a:lnTo>
                  <a:pt x="1013143" y="754489"/>
                </a:lnTo>
                <a:lnTo>
                  <a:pt x="1013778" y="755441"/>
                </a:lnTo>
                <a:lnTo>
                  <a:pt x="1014731" y="756712"/>
                </a:lnTo>
                <a:lnTo>
                  <a:pt x="1015048" y="757982"/>
                </a:lnTo>
                <a:lnTo>
                  <a:pt x="1014731" y="758934"/>
                </a:lnTo>
                <a:lnTo>
                  <a:pt x="1014413" y="759569"/>
                </a:lnTo>
                <a:lnTo>
                  <a:pt x="1012826" y="760840"/>
                </a:lnTo>
                <a:lnTo>
                  <a:pt x="1012191" y="761157"/>
                </a:lnTo>
                <a:lnTo>
                  <a:pt x="1009651" y="766238"/>
                </a:lnTo>
                <a:lnTo>
                  <a:pt x="1013143" y="772906"/>
                </a:lnTo>
                <a:lnTo>
                  <a:pt x="1016636" y="781480"/>
                </a:lnTo>
                <a:lnTo>
                  <a:pt x="1020763" y="791324"/>
                </a:lnTo>
                <a:lnTo>
                  <a:pt x="1023938" y="801486"/>
                </a:lnTo>
                <a:lnTo>
                  <a:pt x="1029971" y="817998"/>
                </a:lnTo>
                <a:lnTo>
                  <a:pt x="1032511" y="825301"/>
                </a:lnTo>
                <a:lnTo>
                  <a:pt x="1033781" y="822761"/>
                </a:lnTo>
                <a:lnTo>
                  <a:pt x="1035051" y="821173"/>
                </a:lnTo>
                <a:lnTo>
                  <a:pt x="1036321" y="820538"/>
                </a:lnTo>
                <a:lnTo>
                  <a:pt x="1037591" y="820538"/>
                </a:lnTo>
                <a:lnTo>
                  <a:pt x="1038861" y="821173"/>
                </a:lnTo>
                <a:lnTo>
                  <a:pt x="1041083" y="822761"/>
                </a:lnTo>
                <a:lnTo>
                  <a:pt x="1042036" y="823714"/>
                </a:lnTo>
                <a:lnTo>
                  <a:pt x="1042671" y="822761"/>
                </a:lnTo>
                <a:lnTo>
                  <a:pt x="1043306" y="822761"/>
                </a:lnTo>
                <a:lnTo>
                  <a:pt x="1043941" y="822761"/>
                </a:lnTo>
                <a:lnTo>
                  <a:pt x="1044258" y="823079"/>
                </a:lnTo>
                <a:lnTo>
                  <a:pt x="1044893" y="823714"/>
                </a:lnTo>
                <a:lnTo>
                  <a:pt x="1045211" y="824031"/>
                </a:lnTo>
                <a:lnTo>
                  <a:pt x="1045846" y="824349"/>
                </a:lnTo>
                <a:lnTo>
                  <a:pt x="1046798" y="824666"/>
                </a:lnTo>
                <a:lnTo>
                  <a:pt x="1047433" y="825619"/>
                </a:lnTo>
                <a:lnTo>
                  <a:pt x="1047751" y="826889"/>
                </a:lnTo>
                <a:lnTo>
                  <a:pt x="1047751" y="828477"/>
                </a:lnTo>
                <a:lnTo>
                  <a:pt x="1047433" y="831970"/>
                </a:lnTo>
                <a:lnTo>
                  <a:pt x="1047116" y="833240"/>
                </a:lnTo>
                <a:lnTo>
                  <a:pt x="1048068" y="832923"/>
                </a:lnTo>
                <a:lnTo>
                  <a:pt x="1048386" y="832923"/>
                </a:lnTo>
                <a:lnTo>
                  <a:pt x="1048386" y="833240"/>
                </a:lnTo>
                <a:lnTo>
                  <a:pt x="1048703" y="834510"/>
                </a:lnTo>
                <a:lnTo>
                  <a:pt x="1048386" y="835780"/>
                </a:lnTo>
                <a:lnTo>
                  <a:pt x="1047751" y="838956"/>
                </a:lnTo>
                <a:lnTo>
                  <a:pt x="1047433" y="840226"/>
                </a:lnTo>
                <a:lnTo>
                  <a:pt x="1048386" y="840544"/>
                </a:lnTo>
                <a:lnTo>
                  <a:pt x="1049021" y="841179"/>
                </a:lnTo>
                <a:lnTo>
                  <a:pt x="1049656" y="842449"/>
                </a:lnTo>
                <a:lnTo>
                  <a:pt x="1049973" y="843402"/>
                </a:lnTo>
                <a:lnTo>
                  <a:pt x="1049973" y="844354"/>
                </a:lnTo>
                <a:lnTo>
                  <a:pt x="1050608" y="845624"/>
                </a:lnTo>
                <a:lnTo>
                  <a:pt x="1050291" y="846895"/>
                </a:lnTo>
                <a:lnTo>
                  <a:pt x="1049973" y="848482"/>
                </a:lnTo>
                <a:lnTo>
                  <a:pt x="1049021" y="849753"/>
                </a:lnTo>
                <a:lnTo>
                  <a:pt x="1047433" y="852610"/>
                </a:lnTo>
                <a:lnTo>
                  <a:pt x="1046163" y="853563"/>
                </a:lnTo>
                <a:lnTo>
                  <a:pt x="1046798" y="857056"/>
                </a:lnTo>
                <a:lnTo>
                  <a:pt x="1047433" y="860867"/>
                </a:lnTo>
                <a:lnTo>
                  <a:pt x="1049021" y="866900"/>
                </a:lnTo>
                <a:lnTo>
                  <a:pt x="1050608" y="871028"/>
                </a:lnTo>
                <a:lnTo>
                  <a:pt x="1051243" y="872933"/>
                </a:lnTo>
                <a:lnTo>
                  <a:pt x="1052513" y="873251"/>
                </a:lnTo>
                <a:lnTo>
                  <a:pt x="1054101" y="873886"/>
                </a:lnTo>
                <a:lnTo>
                  <a:pt x="1054736" y="874839"/>
                </a:lnTo>
                <a:lnTo>
                  <a:pt x="1055371" y="875474"/>
                </a:lnTo>
                <a:lnTo>
                  <a:pt x="1055688" y="876426"/>
                </a:lnTo>
                <a:lnTo>
                  <a:pt x="1055688" y="877061"/>
                </a:lnTo>
                <a:lnTo>
                  <a:pt x="1055688" y="878967"/>
                </a:lnTo>
                <a:lnTo>
                  <a:pt x="1055053" y="880872"/>
                </a:lnTo>
                <a:lnTo>
                  <a:pt x="1054418" y="882142"/>
                </a:lnTo>
                <a:lnTo>
                  <a:pt x="1053148" y="883412"/>
                </a:lnTo>
                <a:lnTo>
                  <a:pt x="1052831" y="885635"/>
                </a:lnTo>
                <a:lnTo>
                  <a:pt x="1052196" y="887858"/>
                </a:lnTo>
                <a:lnTo>
                  <a:pt x="1051243" y="889446"/>
                </a:lnTo>
                <a:lnTo>
                  <a:pt x="1050608" y="890716"/>
                </a:lnTo>
                <a:lnTo>
                  <a:pt x="1049021" y="891986"/>
                </a:lnTo>
                <a:lnTo>
                  <a:pt x="1048386" y="892304"/>
                </a:lnTo>
                <a:lnTo>
                  <a:pt x="1049338" y="893891"/>
                </a:lnTo>
                <a:lnTo>
                  <a:pt x="1049973" y="895797"/>
                </a:lnTo>
                <a:lnTo>
                  <a:pt x="1050291" y="897384"/>
                </a:lnTo>
                <a:lnTo>
                  <a:pt x="1050291" y="898655"/>
                </a:lnTo>
                <a:lnTo>
                  <a:pt x="1050291" y="900877"/>
                </a:lnTo>
                <a:lnTo>
                  <a:pt x="1050291" y="902148"/>
                </a:lnTo>
                <a:lnTo>
                  <a:pt x="1056641" y="909134"/>
                </a:lnTo>
                <a:lnTo>
                  <a:pt x="1057593" y="907228"/>
                </a:lnTo>
                <a:lnTo>
                  <a:pt x="1058546" y="906593"/>
                </a:lnTo>
                <a:lnTo>
                  <a:pt x="1059498" y="905958"/>
                </a:lnTo>
                <a:lnTo>
                  <a:pt x="1060451" y="905958"/>
                </a:lnTo>
                <a:lnTo>
                  <a:pt x="1061721" y="906276"/>
                </a:lnTo>
                <a:lnTo>
                  <a:pt x="1062038" y="906593"/>
                </a:lnTo>
                <a:lnTo>
                  <a:pt x="1062038" y="908816"/>
                </a:lnTo>
                <a:lnTo>
                  <a:pt x="1061721" y="910086"/>
                </a:lnTo>
                <a:lnTo>
                  <a:pt x="1061403" y="911039"/>
                </a:lnTo>
                <a:lnTo>
                  <a:pt x="1060451" y="911674"/>
                </a:lnTo>
                <a:lnTo>
                  <a:pt x="1059498" y="911991"/>
                </a:lnTo>
                <a:lnTo>
                  <a:pt x="1058863" y="911991"/>
                </a:lnTo>
                <a:lnTo>
                  <a:pt x="1059181" y="912944"/>
                </a:lnTo>
                <a:lnTo>
                  <a:pt x="1059498" y="914214"/>
                </a:lnTo>
                <a:lnTo>
                  <a:pt x="1059181" y="916755"/>
                </a:lnTo>
                <a:lnTo>
                  <a:pt x="1058863" y="918978"/>
                </a:lnTo>
                <a:lnTo>
                  <a:pt x="1061721" y="921200"/>
                </a:lnTo>
                <a:lnTo>
                  <a:pt x="1061721" y="918660"/>
                </a:lnTo>
                <a:lnTo>
                  <a:pt x="1061721" y="917390"/>
                </a:lnTo>
                <a:lnTo>
                  <a:pt x="1061721" y="916120"/>
                </a:lnTo>
                <a:lnTo>
                  <a:pt x="1062356" y="914849"/>
                </a:lnTo>
                <a:lnTo>
                  <a:pt x="1062991" y="913897"/>
                </a:lnTo>
                <a:lnTo>
                  <a:pt x="1063943" y="912944"/>
                </a:lnTo>
                <a:lnTo>
                  <a:pt x="1064578" y="912627"/>
                </a:lnTo>
                <a:lnTo>
                  <a:pt x="1065213" y="911674"/>
                </a:lnTo>
                <a:lnTo>
                  <a:pt x="1065848" y="911674"/>
                </a:lnTo>
                <a:lnTo>
                  <a:pt x="1066166" y="911991"/>
                </a:lnTo>
                <a:lnTo>
                  <a:pt x="1066483" y="912309"/>
                </a:lnTo>
                <a:lnTo>
                  <a:pt x="1066801" y="911674"/>
                </a:lnTo>
                <a:lnTo>
                  <a:pt x="1067118" y="911674"/>
                </a:lnTo>
                <a:lnTo>
                  <a:pt x="1067753" y="911991"/>
                </a:lnTo>
                <a:lnTo>
                  <a:pt x="1069023" y="912944"/>
                </a:lnTo>
                <a:lnTo>
                  <a:pt x="1069658" y="913897"/>
                </a:lnTo>
                <a:lnTo>
                  <a:pt x="1071246" y="917072"/>
                </a:lnTo>
                <a:lnTo>
                  <a:pt x="1071563" y="918342"/>
                </a:lnTo>
                <a:lnTo>
                  <a:pt x="1072198" y="920565"/>
                </a:lnTo>
                <a:lnTo>
                  <a:pt x="1072516" y="922471"/>
                </a:lnTo>
                <a:lnTo>
                  <a:pt x="1072516" y="924376"/>
                </a:lnTo>
                <a:lnTo>
                  <a:pt x="1072198" y="925646"/>
                </a:lnTo>
                <a:lnTo>
                  <a:pt x="1071563" y="926916"/>
                </a:lnTo>
                <a:lnTo>
                  <a:pt x="1071246" y="927234"/>
                </a:lnTo>
                <a:lnTo>
                  <a:pt x="1072516" y="928504"/>
                </a:lnTo>
                <a:lnTo>
                  <a:pt x="1073151" y="929774"/>
                </a:lnTo>
                <a:lnTo>
                  <a:pt x="1073468" y="931362"/>
                </a:lnTo>
                <a:lnTo>
                  <a:pt x="1073468" y="932632"/>
                </a:lnTo>
                <a:lnTo>
                  <a:pt x="1073151" y="934855"/>
                </a:lnTo>
                <a:lnTo>
                  <a:pt x="1072833" y="935807"/>
                </a:lnTo>
                <a:lnTo>
                  <a:pt x="1076326" y="940571"/>
                </a:lnTo>
                <a:lnTo>
                  <a:pt x="1070928" y="944064"/>
                </a:lnTo>
                <a:lnTo>
                  <a:pt x="1071881" y="948827"/>
                </a:lnTo>
                <a:lnTo>
                  <a:pt x="1072833" y="952637"/>
                </a:lnTo>
                <a:lnTo>
                  <a:pt x="1074103" y="955178"/>
                </a:lnTo>
                <a:lnTo>
                  <a:pt x="1075691" y="956765"/>
                </a:lnTo>
                <a:lnTo>
                  <a:pt x="1076643" y="957718"/>
                </a:lnTo>
                <a:lnTo>
                  <a:pt x="1077596" y="958353"/>
                </a:lnTo>
                <a:lnTo>
                  <a:pt x="1078231" y="958353"/>
                </a:lnTo>
                <a:lnTo>
                  <a:pt x="1078231" y="960894"/>
                </a:lnTo>
                <a:lnTo>
                  <a:pt x="1079818" y="961211"/>
                </a:lnTo>
                <a:lnTo>
                  <a:pt x="1079818" y="962799"/>
                </a:lnTo>
                <a:lnTo>
                  <a:pt x="1079501" y="964069"/>
                </a:lnTo>
                <a:lnTo>
                  <a:pt x="1079183" y="965022"/>
                </a:lnTo>
                <a:lnTo>
                  <a:pt x="1078866" y="965657"/>
                </a:lnTo>
                <a:lnTo>
                  <a:pt x="1077913" y="966927"/>
                </a:lnTo>
                <a:lnTo>
                  <a:pt x="1077596" y="966927"/>
                </a:lnTo>
                <a:lnTo>
                  <a:pt x="1077278" y="969150"/>
                </a:lnTo>
                <a:lnTo>
                  <a:pt x="1076961" y="970737"/>
                </a:lnTo>
                <a:lnTo>
                  <a:pt x="1076326" y="972008"/>
                </a:lnTo>
                <a:lnTo>
                  <a:pt x="1077278" y="975501"/>
                </a:lnTo>
                <a:lnTo>
                  <a:pt x="1077913" y="978676"/>
                </a:lnTo>
                <a:lnTo>
                  <a:pt x="1078866" y="985662"/>
                </a:lnTo>
                <a:lnTo>
                  <a:pt x="1079183" y="991378"/>
                </a:lnTo>
                <a:lnTo>
                  <a:pt x="1079183" y="993283"/>
                </a:lnTo>
                <a:lnTo>
                  <a:pt x="1082993" y="993283"/>
                </a:lnTo>
                <a:lnTo>
                  <a:pt x="1082993" y="1003127"/>
                </a:lnTo>
                <a:lnTo>
                  <a:pt x="1092836" y="1001857"/>
                </a:lnTo>
                <a:lnTo>
                  <a:pt x="1092518" y="1006620"/>
                </a:lnTo>
                <a:lnTo>
                  <a:pt x="1091566" y="1012336"/>
                </a:lnTo>
                <a:lnTo>
                  <a:pt x="1089978" y="1019322"/>
                </a:lnTo>
                <a:lnTo>
                  <a:pt x="1092836" y="1020910"/>
                </a:lnTo>
                <a:lnTo>
                  <a:pt x="1095376" y="1021545"/>
                </a:lnTo>
                <a:lnTo>
                  <a:pt x="1097281" y="1022497"/>
                </a:lnTo>
                <a:lnTo>
                  <a:pt x="1098233" y="1024085"/>
                </a:lnTo>
                <a:lnTo>
                  <a:pt x="1098551" y="1025355"/>
                </a:lnTo>
                <a:lnTo>
                  <a:pt x="1098868" y="1026943"/>
                </a:lnTo>
                <a:lnTo>
                  <a:pt x="1098868" y="1027896"/>
                </a:lnTo>
                <a:lnTo>
                  <a:pt x="1098551" y="1029166"/>
                </a:lnTo>
                <a:lnTo>
                  <a:pt x="1101091" y="1032341"/>
                </a:lnTo>
                <a:lnTo>
                  <a:pt x="1102678" y="1035517"/>
                </a:lnTo>
                <a:lnTo>
                  <a:pt x="1104266" y="1038375"/>
                </a:lnTo>
                <a:lnTo>
                  <a:pt x="1104583" y="1040915"/>
                </a:lnTo>
                <a:lnTo>
                  <a:pt x="1104901" y="1043138"/>
                </a:lnTo>
                <a:lnTo>
                  <a:pt x="1104901" y="1044726"/>
                </a:lnTo>
                <a:lnTo>
                  <a:pt x="1104583" y="1046631"/>
                </a:lnTo>
                <a:lnTo>
                  <a:pt x="1109663" y="1045043"/>
                </a:lnTo>
                <a:lnTo>
                  <a:pt x="1116331" y="1051394"/>
                </a:lnTo>
                <a:lnTo>
                  <a:pt x="1122046" y="1057110"/>
                </a:lnTo>
                <a:lnTo>
                  <a:pt x="1126808" y="1062826"/>
                </a:lnTo>
                <a:lnTo>
                  <a:pt x="1130301" y="1067907"/>
                </a:lnTo>
                <a:lnTo>
                  <a:pt x="1133476" y="1071717"/>
                </a:lnTo>
                <a:lnTo>
                  <a:pt x="1135381" y="1075210"/>
                </a:lnTo>
                <a:lnTo>
                  <a:pt x="1136651" y="1078068"/>
                </a:lnTo>
                <a:lnTo>
                  <a:pt x="1135063" y="1079021"/>
                </a:lnTo>
                <a:lnTo>
                  <a:pt x="1134746" y="1080608"/>
                </a:lnTo>
                <a:lnTo>
                  <a:pt x="1130936" y="1081879"/>
                </a:lnTo>
                <a:lnTo>
                  <a:pt x="1130936" y="1087912"/>
                </a:lnTo>
                <a:lnTo>
                  <a:pt x="1134746" y="1090452"/>
                </a:lnTo>
                <a:lnTo>
                  <a:pt x="1137921" y="1092993"/>
                </a:lnTo>
                <a:lnTo>
                  <a:pt x="1141096" y="1096168"/>
                </a:lnTo>
                <a:lnTo>
                  <a:pt x="1143953" y="1099026"/>
                </a:lnTo>
                <a:lnTo>
                  <a:pt x="1149351" y="1105377"/>
                </a:lnTo>
                <a:lnTo>
                  <a:pt x="1153161" y="1111410"/>
                </a:lnTo>
                <a:lnTo>
                  <a:pt x="1156653" y="1116809"/>
                </a:lnTo>
                <a:lnTo>
                  <a:pt x="1159193" y="1121254"/>
                </a:lnTo>
                <a:lnTo>
                  <a:pt x="1160781" y="1125382"/>
                </a:lnTo>
                <a:lnTo>
                  <a:pt x="1159511" y="1126017"/>
                </a:lnTo>
                <a:lnTo>
                  <a:pt x="1158241" y="1126653"/>
                </a:lnTo>
                <a:lnTo>
                  <a:pt x="1156653" y="1128240"/>
                </a:lnTo>
                <a:lnTo>
                  <a:pt x="1155701" y="1129193"/>
                </a:lnTo>
                <a:lnTo>
                  <a:pt x="1155383" y="1129828"/>
                </a:lnTo>
                <a:lnTo>
                  <a:pt x="1156018" y="1131416"/>
                </a:lnTo>
                <a:lnTo>
                  <a:pt x="1155701" y="1132686"/>
                </a:lnTo>
                <a:lnTo>
                  <a:pt x="1155066" y="1133003"/>
                </a:lnTo>
                <a:lnTo>
                  <a:pt x="1152843" y="1133003"/>
                </a:lnTo>
                <a:lnTo>
                  <a:pt x="1151573" y="1133003"/>
                </a:lnTo>
                <a:lnTo>
                  <a:pt x="1150303" y="1133639"/>
                </a:lnTo>
                <a:lnTo>
                  <a:pt x="1149668" y="1133956"/>
                </a:lnTo>
                <a:lnTo>
                  <a:pt x="1148398" y="1134909"/>
                </a:lnTo>
                <a:lnTo>
                  <a:pt x="1148398" y="1135544"/>
                </a:lnTo>
                <a:lnTo>
                  <a:pt x="1148398" y="1136496"/>
                </a:lnTo>
                <a:lnTo>
                  <a:pt x="1148081" y="1136814"/>
                </a:lnTo>
                <a:lnTo>
                  <a:pt x="1147446" y="1137132"/>
                </a:lnTo>
                <a:lnTo>
                  <a:pt x="1146811" y="1137132"/>
                </a:lnTo>
                <a:lnTo>
                  <a:pt x="1146176" y="1136814"/>
                </a:lnTo>
                <a:lnTo>
                  <a:pt x="1145223" y="1137132"/>
                </a:lnTo>
                <a:lnTo>
                  <a:pt x="1144588" y="1137767"/>
                </a:lnTo>
                <a:lnTo>
                  <a:pt x="1143953" y="1138402"/>
                </a:lnTo>
                <a:lnTo>
                  <a:pt x="1143953" y="1138719"/>
                </a:lnTo>
                <a:lnTo>
                  <a:pt x="1143953" y="1139989"/>
                </a:lnTo>
                <a:lnTo>
                  <a:pt x="1143636" y="1140625"/>
                </a:lnTo>
                <a:lnTo>
                  <a:pt x="1143001" y="1140942"/>
                </a:lnTo>
                <a:lnTo>
                  <a:pt x="1142366" y="1141260"/>
                </a:lnTo>
                <a:lnTo>
                  <a:pt x="1141096" y="1141577"/>
                </a:lnTo>
                <a:lnTo>
                  <a:pt x="1140461" y="1141577"/>
                </a:lnTo>
                <a:lnTo>
                  <a:pt x="1137603" y="1138402"/>
                </a:lnTo>
                <a:lnTo>
                  <a:pt x="1136968" y="1138402"/>
                </a:lnTo>
                <a:lnTo>
                  <a:pt x="1136016" y="1138719"/>
                </a:lnTo>
                <a:lnTo>
                  <a:pt x="1134428" y="1139989"/>
                </a:lnTo>
                <a:lnTo>
                  <a:pt x="1133158" y="1141260"/>
                </a:lnTo>
                <a:lnTo>
                  <a:pt x="1135381" y="1144118"/>
                </a:lnTo>
                <a:lnTo>
                  <a:pt x="1136333" y="1146975"/>
                </a:lnTo>
                <a:lnTo>
                  <a:pt x="1136968" y="1149516"/>
                </a:lnTo>
                <a:lnTo>
                  <a:pt x="1136968" y="1151421"/>
                </a:lnTo>
                <a:lnTo>
                  <a:pt x="1136651" y="1153644"/>
                </a:lnTo>
                <a:lnTo>
                  <a:pt x="1136016" y="1154914"/>
                </a:lnTo>
                <a:lnTo>
                  <a:pt x="1135381" y="1156184"/>
                </a:lnTo>
                <a:lnTo>
                  <a:pt x="1136968" y="1157454"/>
                </a:lnTo>
                <a:lnTo>
                  <a:pt x="1137603" y="1158725"/>
                </a:lnTo>
                <a:lnTo>
                  <a:pt x="1137921" y="1159677"/>
                </a:lnTo>
                <a:lnTo>
                  <a:pt x="1137603" y="1159995"/>
                </a:lnTo>
                <a:lnTo>
                  <a:pt x="1137286" y="1160947"/>
                </a:lnTo>
                <a:lnTo>
                  <a:pt x="1136651" y="1160947"/>
                </a:lnTo>
                <a:lnTo>
                  <a:pt x="1136016" y="1161265"/>
                </a:lnTo>
                <a:lnTo>
                  <a:pt x="1133793" y="1162853"/>
                </a:lnTo>
                <a:lnTo>
                  <a:pt x="1134111" y="1169521"/>
                </a:lnTo>
                <a:lnTo>
                  <a:pt x="1135698" y="1169521"/>
                </a:lnTo>
                <a:lnTo>
                  <a:pt x="1136651" y="1170156"/>
                </a:lnTo>
                <a:lnTo>
                  <a:pt x="1136968" y="1170791"/>
                </a:lnTo>
                <a:lnTo>
                  <a:pt x="1136968" y="1171426"/>
                </a:lnTo>
                <a:lnTo>
                  <a:pt x="1136333" y="1172697"/>
                </a:lnTo>
                <a:lnTo>
                  <a:pt x="1135698" y="1173332"/>
                </a:lnTo>
                <a:lnTo>
                  <a:pt x="1141731" y="1175555"/>
                </a:lnTo>
                <a:lnTo>
                  <a:pt x="1139508" y="1177777"/>
                </a:lnTo>
                <a:lnTo>
                  <a:pt x="1139191" y="1179683"/>
                </a:lnTo>
                <a:lnTo>
                  <a:pt x="1140143" y="1180635"/>
                </a:lnTo>
                <a:lnTo>
                  <a:pt x="1140461" y="1181271"/>
                </a:lnTo>
                <a:lnTo>
                  <a:pt x="1140461" y="1181906"/>
                </a:lnTo>
                <a:lnTo>
                  <a:pt x="1140143" y="1182859"/>
                </a:lnTo>
                <a:lnTo>
                  <a:pt x="1139191" y="1183811"/>
                </a:lnTo>
                <a:lnTo>
                  <a:pt x="1138556" y="1184129"/>
                </a:lnTo>
                <a:lnTo>
                  <a:pt x="1138238" y="1185399"/>
                </a:lnTo>
                <a:lnTo>
                  <a:pt x="1137603" y="1186669"/>
                </a:lnTo>
                <a:lnTo>
                  <a:pt x="1136333" y="1187622"/>
                </a:lnTo>
                <a:lnTo>
                  <a:pt x="1135063" y="1188574"/>
                </a:lnTo>
                <a:lnTo>
                  <a:pt x="1132523" y="1190480"/>
                </a:lnTo>
                <a:lnTo>
                  <a:pt x="1131571" y="1191115"/>
                </a:lnTo>
                <a:lnTo>
                  <a:pt x="1133476" y="1191115"/>
                </a:lnTo>
                <a:lnTo>
                  <a:pt x="1134428" y="1191432"/>
                </a:lnTo>
                <a:lnTo>
                  <a:pt x="1134746" y="1191750"/>
                </a:lnTo>
                <a:lnTo>
                  <a:pt x="1135063" y="1192385"/>
                </a:lnTo>
                <a:lnTo>
                  <a:pt x="1134746" y="1193655"/>
                </a:lnTo>
                <a:lnTo>
                  <a:pt x="1134428" y="1194290"/>
                </a:lnTo>
                <a:lnTo>
                  <a:pt x="1133793" y="1193655"/>
                </a:lnTo>
                <a:lnTo>
                  <a:pt x="1133158" y="1193338"/>
                </a:lnTo>
                <a:lnTo>
                  <a:pt x="1132523" y="1193655"/>
                </a:lnTo>
                <a:lnTo>
                  <a:pt x="1131888" y="1193655"/>
                </a:lnTo>
                <a:lnTo>
                  <a:pt x="1131253" y="1194290"/>
                </a:lnTo>
                <a:lnTo>
                  <a:pt x="1130936" y="1194925"/>
                </a:lnTo>
                <a:lnTo>
                  <a:pt x="1131253" y="1198418"/>
                </a:lnTo>
                <a:lnTo>
                  <a:pt x="1131888" y="1198736"/>
                </a:lnTo>
                <a:lnTo>
                  <a:pt x="1132206" y="1199371"/>
                </a:lnTo>
                <a:lnTo>
                  <a:pt x="1132206" y="1200324"/>
                </a:lnTo>
                <a:lnTo>
                  <a:pt x="1131888" y="1201276"/>
                </a:lnTo>
                <a:lnTo>
                  <a:pt x="1131253" y="1202546"/>
                </a:lnTo>
                <a:lnTo>
                  <a:pt x="1130936" y="1203499"/>
                </a:lnTo>
                <a:lnTo>
                  <a:pt x="1130936" y="1272406"/>
                </a:lnTo>
                <a:lnTo>
                  <a:pt x="1131253" y="1272406"/>
                </a:lnTo>
                <a:lnTo>
                  <a:pt x="1151256" y="1272406"/>
                </a:lnTo>
                <a:lnTo>
                  <a:pt x="1151256" y="1294000"/>
                </a:lnTo>
                <a:lnTo>
                  <a:pt x="1188403" y="1294000"/>
                </a:lnTo>
                <a:lnTo>
                  <a:pt x="1178878" y="1312100"/>
                </a:lnTo>
                <a:lnTo>
                  <a:pt x="1189991" y="1312100"/>
                </a:lnTo>
                <a:lnTo>
                  <a:pt x="1184911" y="1328295"/>
                </a:lnTo>
                <a:lnTo>
                  <a:pt x="1162686" y="1374974"/>
                </a:lnTo>
                <a:lnTo>
                  <a:pt x="1155066" y="1404188"/>
                </a:lnTo>
                <a:lnTo>
                  <a:pt x="1476058" y="1404188"/>
                </a:lnTo>
                <a:lnTo>
                  <a:pt x="1469391" y="1414667"/>
                </a:lnTo>
                <a:lnTo>
                  <a:pt x="1469391" y="1449597"/>
                </a:lnTo>
                <a:lnTo>
                  <a:pt x="1495426" y="1449597"/>
                </a:lnTo>
                <a:lnTo>
                  <a:pt x="1488123" y="1463887"/>
                </a:lnTo>
                <a:lnTo>
                  <a:pt x="1474153" y="1480081"/>
                </a:lnTo>
                <a:lnTo>
                  <a:pt x="1474153" y="1703634"/>
                </a:lnTo>
                <a:lnTo>
                  <a:pt x="1479233" y="1703634"/>
                </a:lnTo>
                <a:lnTo>
                  <a:pt x="1479233" y="1709032"/>
                </a:lnTo>
                <a:lnTo>
                  <a:pt x="1472566" y="1715700"/>
                </a:lnTo>
                <a:lnTo>
                  <a:pt x="1472566" y="1744915"/>
                </a:lnTo>
                <a:lnTo>
                  <a:pt x="1477011" y="1749043"/>
                </a:lnTo>
                <a:lnTo>
                  <a:pt x="1477011" y="1768413"/>
                </a:lnTo>
                <a:lnTo>
                  <a:pt x="1519238" y="1768413"/>
                </a:lnTo>
                <a:lnTo>
                  <a:pt x="1507491" y="1783338"/>
                </a:lnTo>
                <a:lnTo>
                  <a:pt x="1488123" y="1800485"/>
                </a:lnTo>
                <a:lnTo>
                  <a:pt x="1475423" y="1800485"/>
                </a:lnTo>
                <a:lnTo>
                  <a:pt x="1475423" y="1827794"/>
                </a:lnTo>
                <a:lnTo>
                  <a:pt x="1478598" y="1827794"/>
                </a:lnTo>
                <a:lnTo>
                  <a:pt x="1478598" y="1846529"/>
                </a:lnTo>
                <a:lnTo>
                  <a:pt x="1473201" y="1846529"/>
                </a:lnTo>
                <a:lnTo>
                  <a:pt x="1473201" y="2130415"/>
                </a:lnTo>
                <a:lnTo>
                  <a:pt x="1477011" y="2130415"/>
                </a:lnTo>
                <a:lnTo>
                  <a:pt x="1477011" y="2158042"/>
                </a:lnTo>
                <a:lnTo>
                  <a:pt x="1479868" y="2158042"/>
                </a:lnTo>
                <a:lnTo>
                  <a:pt x="1479868" y="2201863"/>
                </a:lnTo>
                <a:lnTo>
                  <a:pt x="793433" y="2201863"/>
                </a:lnTo>
                <a:lnTo>
                  <a:pt x="725805" y="2201863"/>
                </a:lnTo>
                <a:lnTo>
                  <a:pt x="39370" y="2201863"/>
                </a:lnTo>
                <a:lnTo>
                  <a:pt x="39370" y="2158042"/>
                </a:lnTo>
                <a:lnTo>
                  <a:pt x="42227" y="2158042"/>
                </a:lnTo>
                <a:lnTo>
                  <a:pt x="42227" y="2130415"/>
                </a:lnTo>
                <a:lnTo>
                  <a:pt x="46037" y="2130415"/>
                </a:lnTo>
                <a:lnTo>
                  <a:pt x="46037" y="1846529"/>
                </a:lnTo>
                <a:lnTo>
                  <a:pt x="40957" y="1846529"/>
                </a:lnTo>
                <a:lnTo>
                  <a:pt x="40957" y="1827794"/>
                </a:lnTo>
                <a:lnTo>
                  <a:pt x="43815" y="1827794"/>
                </a:lnTo>
                <a:lnTo>
                  <a:pt x="43815" y="1800485"/>
                </a:lnTo>
                <a:lnTo>
                  <a:pt x="31115" y="1800485"/>
                </a:lnTo>
                <a:lnTo>
                  <a:pt x="12065" y="1783338"/>
                </a:lnTo>
                <a:lnTo>
                  <a:pt x="0" y="1768413"/>
                </a:lnTo>
                <a:lnTo>
                  <a:pt x="42227" y="1768413"/>
                </a:lnTo>
                <a:lnTo>
                  <a:pt x="42227" y="1749043"/>
                </a:lnTo>
                <a:lnTo>
                  <a:pt x="46672" y="1744915"/>
                </a:lnTo>
                <a:lnTo>
                  <a:pt x="46672" y="1715700"/>
                </a:lnTo>
                <a:lnTo>
                  <a:pt x="40322" y="1709032"/>
                </a:lnTo>
                <a:lnTo>
                  <a:pt x="40322" y="1703634"/>
                </a:lnTo>
                <a:lnTo>
                  <a:pt x="45085" y="1703634"/>
                </a:lnTo>
                <a:lnTo>
                  <a:pt x="45085" y="1480081"/>
                </a:lnTo>
                <a:lnTo>
                  <a:pt x="31115" y="1463887"/>
                </a:lnTo>
                <a:lnTo>
                  <a:pt x="23812" y="1449597"/>
                </a:lnTo>
                <a:lnTo>
                  <a:pt x="49847" y="1449597"/>
                </a:lnTo>
                <a:lnTo>
                  <a:pt x="49847" y="1414667"/>
                </a:lnTo>
                <a:lnTo>
                  <a:pt x="43180" y="1404188"/>
                </a:lnTo>
                <a:lnTo>
                  <a:pt x="364172" y="1404188"/>
                </a:lnTo>
                <a:lnTo>
                  <a:pt x="356870" y="1374974"/>
                </a:lnTo>
                <a:lnTo>
                  <a:pt x="334327" y="1328295"/>
                </a:lnTo>
                <a:lnTo>
                  <a:pt x="329247" y="1312100"/>
                </a:lnTo>
                <a:lnTo>
                  <a:pt x="340360" y="1312100"/>
                </a:lnTo>
                <a:lnTo>
                  <a:pt x="330835" y="1294000"/>
                </a:lnTo>
                <a:lnTo>
                  <a:pt x="367982" y="1294000"/>
                </a:lnTo>
                <a:lnTo>
                  <a:pt x="367982" y="1272406"/>
                </a:lnTo>
                <a:lnTo>
                  <a:pt x="387985" y="1272406"/>
                </a:lnTo>
                <a:lnTo>
                  <a:pt x="388302" y="1272406"/>
                </a:lnTo>
                <a:lnTo>
                  <a:pt x="388302" y="1203499"/>
                </a:lnTo>
                <a:lnTo>
                  <a:pt x="387985" y="1202546"/>
                </a:lnTo>
                <a:lnTo>
                  <a:pt x="387350" y="1201276"/>
                </a:lnTo>
                <a:lnTo>
                  <a:pt x="387032" y="1200324"/>
                </a:lnTo>
                <a:lnTo>
                  <a:pt x="387032" y="1199371"/>
                </a:lnTo>
                <a:lnTo>
                  <a:pt x="387350" y="1198736"/>
                </a:lnTo>
                <a:lnTo>
                  <a:pt x="387985" y="1198418"/>
                </a:lnTo>
                <a:lnTo>
                  <a:pt x="388302" y="1194925"/>
                </a:lnTo>
                <a:lnTo>
                  <a:pt x="387985" y="1194290"/>
                </a:lnTo>
                <a:lnTo>
                  <a:pt x="387350" y="1193655"/>
                </a:lnTo>
                <a:lnTo>
                  <a:pt x="386715" y="1193655"/>
                </a:lnTo>
                <a:lnTo>
                  <a:pt x="386397" y="1193338"/>
                </a:lnTo>
                <a:lnTo>
                  <a:pt x="385762" y="1193655"/>
                </a:lnTo>
                <a:lnTo>
                  <a:pt x="384810" y="1194290"/>
                </a:lnTo>
                <a:lnTo>
                  <a:pt x="384492" y="1193655"/>
                </a:lnTo>
                <a:lnTo>
                  <a:pt x="384175" y="1192385"/>
                </a:lnTo>
                <a:lnTo>
                  <a:pt x="384175" y="1191750"/>
                </a:lnTo>
                <a:lnTo>
                  <a:pt x="384810" y="1191432"/>
                </a:lnTo>
                <a:lnTo>
                  <a:pt x="386080" y="1191115"/>
                </a:lnTo>
                <a:lnTo>
                  <a:pt x="387667" y="1191115"/>
                </a:lnTo>
                <a:lnTo>
                  <a:pt x="386397" y="1190480"/>
                </a:lnTo>
                <a:lnTo>
                  <a:pt x="384175" y="1188574"/>
                </a:lnTo>
                <a:lnTo>
                  <a:pt x="382905" y="1187622"/>
                </a:lnTo>
                <a:lnTo>
                  <a:pt x="381635" y="1186669"/>
                </a:lnTo>
                <a:lnTo>
                  <a:pt x="381000" y="1185399"/>
                </a:lnTo>
                <a:lnTo>
                  <a:pt x="380682" y="1184129"/>
                </a:lnTo>
                <a:lnTo>
                  <a:pt x="380047" y="1183811"/>
                </a:lnTo>
                <a:lnTo>
                  <a:pt x="379412" y="1182859"/>
                </a:lnTo>
                <a:lnTo>
                  <a:pt x="379095" y="1181906"/>
                </a:lnTo>
                <a:lnTo>
                  <a:pt x="379095" y="1181271"/>
                </a:lnTo>
                <a:lnTo>
                  <a:pt x="379412" y="1180635"/>
                </a:lnTo>
                <a:lnTo>
                  <a:pt x="380047" y="1179683"/>
                </a:lnTo>
                <a:lnTo>
                  <a:pt x="379730" y="1177777"/>
                </a:lnTo>
                <a:lnTo>
                  <a:pt x="377507" y="1175555"/>
                </a:lnTo>
                <a:lnTo>
                  <a:pt x="383540" y="1173332"/>
                </a:lnTo>
                <a:lnTo>
                  <a:pt x="382905" y="1172697"/>
                </a:lnTo>
                <a:lnTo>
                  <a:pt x="382270" y="1171426"/>
                </a:lnTo>
                <a:lnTo>
                  <a:pt x="382270" y="1170791"/>
                </a:lnTo>
                <a:lnTo>
                  <a:pt x="382587" y="1170156"/>
                </a:lnTo>
                <a:lnTo>
                  <a:pt x="383540" y="1169521"/>
                </a:lnTo>
                <a:lnTo>
                  <a:pt x="385445" y="1169521"/>
                </a:lnTo>
                <a:lnTo>
                  <a:pt x="385762" y="1162853"/>
                </a:lnTo>
                <a:lnTo>
                  <a:pt x="383222" y="1161265"/>
                </a:lnTo>
                <a:lnTo>
                  <a:pt x="382587" y="1160947"/>
                </a:lnTo>
                <a:lnTo>
                  <a:pt x="381952" y="1160947"/>
                </a:lnTo>
                <a:lnTo>
                  <a:pt x="381635" y="1159995"/>
                </a:lnTo>
                <a:lnTo>
                  <a:pt x="381317" y="1159677"/>
                </a:lnTo>
                <a:lnTo>
                  <a:pt x="381635" y="1158725"/>
                </a:lnTo>
                <a:lnTo>
                  <a:pt x="382270" y="1157454"/>
                </a:lnTo>
                <a:lnTo>
                  <a:pt x="383857" y="1156184"/>
                </a:lnTo>
                <a:lnTo>
                  <a:pt x="383222" y="1154914"/>
                </a:lnTo>
                <a:lnTo>
                  <a:pt x="382587" y="1153644"/>
                </a:lnTo>
                <a:lnTo>
                  <a:pt x="382270" y="1151421"/>
                </a:lnTo>
                <a:lnTo>
                  <a:pt x="382270" y="1149516"/>
                </a:lnTo>
                <a:lnTo>
                  <a:pt x="382905" y="1146975"/>
                </a:lnTo>
                <a:lnTo>
                  <a:pt x="383857" y="1144118"/>
                </a:lnTo>
                <a:lnTo>
                  <a:pt x="386397" y="1141260"/>
                </a:lnTo>
                <a:lnTo>
                  <a:pt x="384810" y="1139989"/>
                </a:lnTo>
                <a:lnTo>
                  <a:pt x="383222" y="1138719"/>
                </a:lnTo>
                <a:lnTo>
                  <a:pt x="382270" y="1138402"/>
                </a:lnTo>
                <a:lnTo>
                  <a:pt x="381635" y="1138402"/>
                </a:lnTo>
                <a:lnTo>
                  <a:pt x="379095" y="1141577"/>
                </a:lnTo>
                <a:lnTo>
                  <a:pt x="378460" y="1141577"/>
                </a:lnTo>
                <a:lnTo>
                  <a:pt x="376872" y="1141260"/>
                </a:lnTo>
                <a:lnTo>
                  <a:pt x="375920" y="1140942"/>
                </a:lnTo>
                <a:lnTo>
                  <a:pt x="375602" y="1140625"/>
                </a:lnTo>
                <a:lnTo>
                  <a:pt x="375285" y="1139989"/>
                </a:lnTo>
                <a:lnTo>
                  <a:pt x="375285" y="1138719"/>
                </a:lnTo>
                <a:lnTo>
                  <a:pt x="375285" y="1138402"/>
                </a:lnTo>
                <a:lnTo>
                  <a:pt x="374650" y="1137767"/>
                </a:lnTo>
                <a:lnTo>
                  <a:pt x="374015" y="1137132"/>
                </a:lnTo>
                <a:lnTo>
                  <a:pt x="373062" y="1136814"/>
                </a:lnTo>
                <a:lnTo>
                  <a:pt x="372427" y="1137132"/>
                </a:lnTo>
                <a:lnTo>
                  <a:pt x="372110" y="1137132"/>
                </a:lnTo>
                <a:lnTo>
                  <a:pt x="371475" y="1136814"/>
                </a:lnTo>
                <a:lnTo>
                  <a:pt x="371157" y="1136496"/>
                </a:lnTo>
                <a:lnTo>
                  <a:pt x="371157" y="1135544"/>
                </a:lnTo>
                <a:lnTo>
                  <a:pt x="371157" y="1134909"/>
                </a:lnTo>
                <a:lnTo>
                  <a:pt x="369570" y="1133956"/>
                </a:lnTo>
                <a:lnTo>
                  <a:pt x="368935" y="1133639"/>
                </a:lnTo>
                <a:lnTo>
                  <a:pt x="367665" y="1133003"/>
                </a:lnTo>
                <a:lnTo>
                  <a:pt x="366395" y="1133003"/>
                </a:lnTo>
                <a:lnTo>
                  <a:pt x="364490" y="1133003"/>
                </a:lnTo>
                <a:lnTo>
                  <a:pt x="363855" y="1132686"/>
                </a:lnTo>
                <a:lnTo>
                  <a:pt x="363220" y="1131416"/>
                </a:lnTo>
                <a:lnTo>
                  <a:pt x="363855" y="1129828"/>
                </a:lnTo>
                <a:lnTo>
                  <a:pt x="363855" y="1129193"/>
                </a:lnTo>
                <a:lnTo>
                  <a:pt x="362585" y="1128240"/>
                </a:lnTo>
                <a:lnTo>
                  <a:pt x="360680" y="1126653"/>
                </a:lnTo>
                <a:lnTo>
                  <a:pt x="359727" y="1126017"/>
                </a:lnTo>
                <a:lnTo>
                  <a:pt x="358457" y="1125382"/>
                </a:lnTo>
                <a:lnTo>
                  <a:pt x="360045" y="1121254"/>
                </a:lnTo>
                <a:lnTo>
                  <a:pt x="362585" y="1116809"/>
                </a:lnTo>
                <a:lnTo>
                  <a:pt x="366077" y="1111410"/>
                </a:lnTo>
                <a:lnTo>
                  <a:pt x="369887" y="1105377"/>
                </a:lnTo>
                <a:lnTo>
                  <a:pt x="375285" y="1099026"/>
                </a:lnTo>
                <a:lnTo>
                  <a:pt x="378460" y="1096168"/>
                </a:lnTo>
                <a:lnTo>
                  <a:pt x="381317" y="1092993"/>
                </a:lnTo>
                <a:lnTo>
                  <a:pt x="384492" y="1090452"/>
                </a:lnTo>
                <a:lnTo>
                  <a:pt x="388302" y="1087912"/>
                </a:lnTo>
                <a:lnTo>
                  <a:pt x="388302" y="1081879"/>
                </a:lnTo>
                <a:lnTo>
                  <a:pt x="384492" y="1080608"/>
                </a:lnTo>
                <a:lnTo>
                  <a:pt x="384175" y="1079021"/>
                </a:lnTo>
                <a:lnTo>
                  <a:pt x="382587" y="1078068"/>
                </a:lnTo>
                <a:lnTo>
                  <a:pt x="383857" y="1075210"/>
                </a:lnTo>
                <a:lnTo>
                  <a:pt x="386080" y="1071717"/>
                </a:lnTo>
                <a:lnTo>
                  <a:pt x="388937" y="1067907"/>
                </a:lnTo>
                <a:lnTo>
                  <a:pt x="392747" y="1062826"/>
                </a:lnTo>
                <a:lnTo>
                  <a:pt x="397192" y="1057110"/>
                </a:lnTo>
                <a:lnTo>
                  <a:pt x="402907" y="1051394"/>
                </a:lnTo>
                <a:lnTo>
                  <a:pt x="409575" y="1045043"/>
                </a:lnTo>
                <a:lnTo>
                  <a:pt x="414972" y="1046631"/>
                </a:lnTo>
                <a:lnTo>
                  <a:pt x="414655" y="1044726"/>
                </a:lnTo>
                <a:lnTo>
                  <a:pt x="414655" y="1043138"/>
                </a:lnTo>
                <a:lnTo>
                  <a:pt x="414972" y="1040915"/>
                </a:lnTo>
                <a:lnTo>
                  <a:pt x="415290" y="1038375"/>
                </a:lnTo>
                <a:lnTo>
                  <a:pt x="416560" y="1035517"/>
                </a:lnTo>
                <a:lnTo>
                  <a:pt x="418147" y="1032341"/>
                </a:lnTo>
                <a:lnTo>
                  <a:pt x="420687" y="1029166"/>
                </a:lnTo>
                <a:lnTo>
                  <a:pt x="420370" y="1027896"/>
                </a:lnTo>
                <a:lnTo>
                  <a:pt x="420370" y="1026943"/>
                </a:lnTo>
                <a:lnTo>
                  <a:pt x="420687" y="1025355"/>
                </a:lnTo>
                <a:lnTo>
                  <a:pt x="421322" y="1024085"/>
                </a:lnTo>
                <a:lnTo>
                  <a:pt x="422275" y="1022497"/>
                </a:lnTo>
                <a:lnTo>
                  <a:pt x="423862" y="1021545"/>
                </a:lnTo>
                <a:lnTo>
                  <a:pt x="426402" y="1020910"/>
                </a:lnTo>
                <a:lnTo>
                  <a:pt x="429578" y="1019322"/>
                </a:lnTo>
                <a:lnTo>
                  <a:pt x="427673" y="1012336"/>
                </a:lnTo>
                <a:lnTo>
                  <a:pt x="426720" y="1006620"/>
                </a:lnTo>
                <a:lnTo>
                  <a:pt x="426402" y="1001857"/>
                </a:lnTo>
                <a:lnTo>
                  <a:pt x="436563" y="1003127"/>
                </a:lnTo>
                <a:lnTo>
                  <a:pt x="436563" y="993283"/>
                </a:lnTo>
                <a:lnTo>
                  <a:pt x="440055" y="993283"/>
                </a:lnTo>
                <a:lnTo>
                  <a:pt x="440055" y="991378"/>
                </a:lnTo>
                <a:lnTo>
                  <a:pt x="440373" y="985662"/>
                </a:lnTo>
                <a:lnTo>
                  <a:pt x="441325" y="978676"/>
                </a:lnTo>
                <a:lnTo>
                  <a:pt x="441960" y="975501"/>
                </a:lnTo>
                <a:lnTo>
                  <a:pt x="443230" y="972008"/>
                </a:lnTo>
                <a:lnTo>
                  <a:pt x="442278" y="970737"/>
                </a:lnTo>
                <a:lnTo>
                  <a:pt x="441960" y="969150"/>
                </a:lnTo>
                <a:lnTo>
                  <a:pt x="441643" y="966927"/>
                </a:lnTo>
                <a:lnTo>
                  <a:pt x="441325" y="966927"/>
                </a:lnTo>
                <a:lnTo>
                  <a:pt x="440373" y="965657"/>
                </a:lnTo>
                <a:lnTo>
                  <a:pt x="440055" y="965022"/>
                </a:lnTo>
                <a:lnTo>
                  <a:pt x="439738" y="964069"/>
                </a:lnTo>
                <a:lnTo>
                  <a:pt x="439420" y="962799"/>
                </a:lnTo>
                <a:lnTo>
                  <a:pt x="439420" y="961211"/>
                </a:lnTo>
                <a:lnTo>
                  <a:pt x="441008" y="960894"/>
                </a:lnTo>
                <a:lnTo>
                  <a:pt x="441008" y="958353"/>
                </a:lnTo>
                <a:lnTo>
                  <a:pt x="441643" y="958353"/>
                </a:lnTo>
                <a:lnTo>
                  <a:pt x="442913" y="957718"/>
                </a:lnTo>
                <a:lnTo>
                  <a:pt x="443865" y="956765"/>
                </a:lnTo>
                <a:lnTo>
                  <a:pt x="445135" y="955178"/>
                </a:lnTo>
                <a:lnTo>
                  <a:pt x="446405" y="952637"/>
                </a:lnTo>
                <a:lnTo>
                  <a:pt x="447358" y="948827"/>
                </a:lnTo>
                <a:lnTo>
                  <a:pt x="448310" y="944064"/>
                </a:lnTo>
                <a:lnTo>
                  <a:pt x="443230" y="940571"/>
                </a:lnTo>
                <a:lnTo>
                  <a:pt x="446405" y="935807"/>
                </a:lnTo>
                <a:lnTo>
                  <a:pt x="446088" y="934855"/>
                </a:lnTo>
                <a:lnTo>
                  <a:pt x="445453" y="932632"/>
                </a:lnTo>
                <a:lnTo>
                  <a:pt x="445453" y="931362"/>
                </a:lnTo>
                <a:lnTo>
                  <a:pt x="446088" y="929774"/>
                </a:lnTo>
                <a:lnTo>
                  <a:pt x="446723" y="928504"/>
                </a:lnTo>
                <a:lnTo>
                  <a:pt x="447993" y="927234"/>
                </a:lnTo>
                <a:lnTo>
                  <a:pt x="447675" y="926916"/>
                </a:lnTo>
                <a:lnTo>
                  <a:pt x="447040" y="925646"/>
                </a:lnTo>
                <a:lnTo>
                  <a:pt x="446723" y="924376"/>
                </a:lnTo>
                <a:lnTo>
                  <a:pt x="446723" y="922471"/>
                </a:lnTo>
                <a:lnTo>
                  <a:pt x="447040" y="920565"/>
                </a:lnTo>
                <a:lnTo>
                  <a:pt x="447675" y="918342"/>
                </a:lnTo>
                <a:lnTo>
                  <a:pt x="447993" y="917072"/>
                </a:lnTo>
                <a:lnTo>
                  <a:pt x="449580" y="913897"/>
                </a:lnTo>
                <a:lnTo>
                  <a:pt x="450533" y="912944"/>
                </a:lnTo>
                <a:lnTo>
                  <a:pt x="451485" y="911991"/>
                </a:lnTo>
                <a:lnTo>
                  <a:pt x="452120" y="911674"/>
                </a:lnTo>
                <a:lnTo>
                  <a:pt x="452438" y="911674"/>
                </a:lnTo>
                <a:lnTo>
                  <a:pt x="452755" y="912309"/>
                </a:lnTo>
                <a:lnTo>
                  <a:pt x="452755" y="911991"/>
                </a:lnTo>
                <a:lnTo>
                  <a:pt x="453390" y="911674"/>
                </a:lnTo>
                <a:lnTo>
                  <a:pt x="454025" y="911674"/>
                </a:lnTo>
                <a:lnTo>
                  <a:pt x="454660" y="912627"/>
                </a:lnTo>
                <a:lnTo>
                  <a:pt x="455295" y="912944"/>
                </a:lnTo>
                <a:lnTo>
                  <a:pt x="456248" y="913897"/>
                </a:lnTo>
                <a:lnTo>
                  <a:pt x="457200" y="914849"/>
                </a:lnTo>
                <a:lnTo>
                  <a:pt x="457835" y="916120"/>
                </a:lnTo>
                <a:lnTo>
                  <a:pt x="457835" y="917390"/>
                </a:lnTo>
                <a:lnTo>
                  <a:pt x="457835" y="918660"/>
                </a:lnTo>
                <a:lnTo>
                  <a:pt x="457835" y="921200"/>
                </a:lnTo>
                <a:lnTo>
                  <a:pt x="460375" y="918978"/>
                </a:lnTo>
                <a:lnTo>
                  <a:pt x="460058" y="916755"/>
                </a:lnTo>
                <a:lnTo>
                  <a:pt x="459740" y="914214"/>
                </a:lnTo>
                <a:lnTo>
                  <a:pt x="460058" y="912944"/>
                </a:lnTo>
                <a:lnTo>
                  <a:pt x="460058" y="911991"/>
                </a:lnTo>
                <a:lnTo>
                  <a:pt x="459740" y="911991"/>
                </a:lnTo>
                <a:lnTo>
                  <a:pt x="458788" y="911674"/>
                </a:lnTo>
                <a:lnTo>
                  <a:pt x="458153" y="911039"/>
                </a:lnTo>
                <a:lnTo>
                  <a:pt x="457835" y="910086"/>
                </a:lnTo>
                <a:lnTo>
                  <a:pt x="457518" y="908816"/>
                </a:lnTo>
                <a:lnTo>
                  <a:pt x="457518" y="906593"/>
                </a:lnTo>
                <a:lnTo>
                  <a:pt x="457835" y="906276"/>
                </a:lnTo>
                <a:lnTo>
                  <a:pt x="458788" y="905958"/>
                </a:lnTo>
                <a:lnTo>
                  <a:pt x="459740" y="905958"/>
                </a:lnTo>
                <a:lnTo>
                  <a:pt x="460693" y="906593"/>
                </a:lnTo>
                <a:lnTo>
                  <a:pt x="461645" y="907228"/>
                </a:lnTo>
                <a:lnTo>
                  <a:pt x="462598" y="909134"/>
                </a:lnTo>
                <a:lnTo>
                  <a:pt x="468948" y="902148"/>
                </a:lnTo>
                <a:lnTo>
                  <a:pt x="468948" y="900877"/>
                </a:lnTo>
                <a:lnTo>
                  <a:pt x="468948" y="898655"/>
                </a:lnTo>
                <a:lnTo>
                  <a:pt x="468948" y="897384"/>
                </a:lnTo>
                <a:lnTo>
                  <a:pt x="469265" y="895797"/>
                </a:lnTo>
                <a:lnTo>
                  <a:pt x="469900" y="893891"/>
                </a:lnTo>
                <a:lnTo>
                  <a:pt x="470853" y="892304"/>
                </a:lnTo>
                <a:lnTo>
                  <a:pt x="470218" y="891986"/>
                </a:lnTo>
                <a:lnTo>
                  <a:pt x="468630" y="890716"/>
                </a:lnTo>
                <a:lnTo>
                  <a:pt x="467995" y="889446"/>
                </a:lnTo>
                <a:lnTo>
                  <a:pt x="467043" y="887858"/>
                </a:lnTo>
                <a:lnTo>
                  <a:pt x="466408" y="885635"/>
                </a:lnTo>
                <a:lnTo>
                  <a:pt x="466090" y="883412"/>
                </a:lnTo>
                <a:lnTo>
                  <a:pt x="465138" y="882142"/>
                </a:lnTo>
                <a:lnTo>
                  <a:pt x="464503" y="880872"/>
                </a:lnTo>
                <a:lnTo>
                  <a:pt x="463550" y="878967"/>
                </a:lnTo>
                <a:lnTo>
                  <a:pt x="463550" y="877061"/>
                </a:lnTo>
                <a:lnTo>
                  <a:pt x="463550" y="876426"/>
                </a:lnTo>
                <a:lnTo>
                  <a:pt x="463868" y="875474"/>
                </a:lnTo>
                <a:lnTo>
                  <a:pt x="464820" y="874839"/>
                </a:lnTo>
                <a:lnTo>
                  <a:pt x="465455" y="873886"/>
                </a:lnTo>
                <a:lnTo>
                  <a:pt x="466725" y="873251"/>
                </a:lnTo>
                <a:lnTo>
                  <a:pt x="467995" y="872933"/>
                </a:lnTo>
                <a:lnTo>
                  <a:pt x="468630" y="871028"/>
                </a:lnTo>
                <a:lnTo>
                  <a:pt x="470218" y="866900"/>
                </a:lnTo>
                <a:lnTo>
                  <a:pt x="472123" y="860867"/>
                </a:lnTo>
                <a:lnTo>
                  <a:pt x="472758" y="857056"/>
                </a:lnTo>
                <a:lnTo>
                  <a:pt x="473075" y="853563"/>
                </a:lnTo>
                <a:lnTo>
                  <a:pt x="472123" y="852610"/>
                </a:lnTo>
                <a:lnTo>
                  <a:pt x="470218" y="849753"/>
                </a:lnTo>
                <a:lnTo>
                  <a:pt x="469265" y="848482"/>
                </a:lnTo>
                <a:lnTo>
                  <a:pt x="468948" y="846895"/>
                </a:lnTo>
                <a:lnTo>
                  <a:pt x="468630" y="845624"/>
                </a:lnTo>
                <a:lnTo>
                  <a:pt x="469265" y="844354"/>
                </a:lnTo>
                <a:lnTo>
                  <a:pt x="469265" y="843402"/>
                </a:lnTo>
                <a:lnTo>
                  <a:pt x="469583" y="842449"/>
                </a:lnTo>
                <a:lnTo>
                  <a:pt x="470218" y="841179"/>
                </a:lnTo>
                <a:lnTo>
                  <a:pt x="470853" y="840544"/>
                </a:lnTo>
                <a:lnTo>
                  <a:pt x="472123" y="840226"/>
                </a:lnTo>
                <a:lnTo>
                  <a:pt x="471805" y="838956"/>
                </a:lnTo>
                <a:lnTo>
                  <a:pt x="470853" y="835780"/>
                </a:lnTo>
                <a:lnTo>
                  <a:pt x="470535" y="834510"/>
                </a:lnTo>
                <a:lnTo>
                  <a:pt x="470853" y="833240"/>
                </a:lnTo>
                <a:lnTo>
                  <a:pt x="470853" y="832923"/>
                </a:lnTo>
                <a:lnTo>
                  <a:pt x="471170" y="832923"/>
                </a:lnTo>
                <a:lnTo>
                  <a:pt x="472440" y="833240"/>
                </a:lnTo>
                <a:lnTo>
                  <a:pt x="472123" y="831970"/>
                </a:lnTo>
                <a:lnTo>
                  <a:pt x="471805" y="828477"/>
                </a:lnTo>
                <a:lnTo>
                  <a:pt x="471805" y="826889"/>
                </a:lnTo>
                <a:lnTo>
                  <a:pt x="472123" y="825619"/>
                </a:lnTo>
                <a:lnTo>
                  <a:pt x="472758" y="824666"/>
                </a:lnTo>
                <a:lnTo>
                  <a:pt x="473393" y="824349"/>
                </a:lnTo>
                <a:lnTo>
                  <a:pt x="474028" y="824031"/>
                </a:lnTo>
                <a:lnTo>
                  <a:pt x="474345" y="823714"/>
                </a:lnTo>
                <a:lnTo>
                  <a:pt x="474980" y="823079"/>
                </a:lnTo>
                <a:lnTo>
                  <a:pt x="475298" y="822761"/>
                </a:lnTo>
                <a:lnTo>
                  <a:pt x="475933" y="822761"/>
                </a:lnTo>
                <a:lnTo>
                  <a:pt x="476568" y="822761"/>
                </a:lnTo>
                <a:lnTo>
                  <a:pt x="477203" y="823714"/>
                </a:lnTo>
                <a:lnTo>
                  <a:pt x="478155" y="822761"/>
                </a:lnTo>
                <a:lnTo>
                  <a:pt x="480378" y="821173"/>
                </a:lnTo>
                <a:lnTo>
                  <a:pt x="481330" y="820538"/>
                </a:lnTo>
                <a:lnTo>
                  <a:pt x="482918" y="820538"/>
                </a:lnTo>
                <a:lnTo>
                  <a:pt x="484188" y="821173"/>
                </a:lnTo>
                <a:lnTo>
                  <a:pt x="485458" y="822761"/>
                </a:lnTo>
                <a:lnTo>
                  <a:pt x="487045" y="825301"/>
                </a:lnTo>
                <a:lnTo>
                  <a:pt x="489268" y="817998"/>
                </a:lnTo>
                <a:lnTo>
                  <a:pt x="495300" y="801486"/>
                </a:lnTo>
                <a:lnTo>
                  <a:pt x="498475" y="791324"/>
                </a:lnTo>
                <a:lnTo>
                  <a:pt x="502603" y="781480"/>
                </a:lnTo>
                <a:lnTo>
                  <a:pt x="506095" y="772906"/>
                </a:lnTo>
                <a:lnTo>
                  <a:pt x="509588" y="766238"/>
                </a:lnTo>
                <a:lnTo>
                  <a:pt x="507048" y="761157"/>
                </a:lnTo>
                <a:lnTo>
                  <a:pt x="506413" y="760840"/>
                </a:lnTo>
                <a:lnTo>
                  <a:pt x="504825" y="759569"/>
                </a:lnTo>
                <a:lnTo>
                  <a:pt x="504508" y="758934"/>
                </a:lnTo>
                <a:lnTo>
                  <a:pt x="504190" y="757982"/>
                </a:lnTo>
                <a:lnTo>
                  <a:pt x="504508" y="756712"/>
                </a:lnTo>
                <a:lnTo>
                  <a:pt x="505460" y="755441"/>
                </a:lnTo>
                <a:lnTo>
                  <a:pt x="506095" y="754489"/>
                </a:lnTo>
                <a:lnTo>
                  <a:pt x="507683" y="752266"/>
                </a:lnTo>
                <a:lnTo>
                  <a:pt x="508953" y="751313"/>
                </a:lnTo>
                <a:lnTo>
                  <a:pt x="509905" y="750678"/>
                </a:lnTo>
                <a:lnTo>
                  <a:pt x="511175" y="750678"/>
                </a:lnTo>
                <a:lnTo>
                  <a:pt x="512445" y="750996"/>
                </a:lnTo>
                <a:lnTo>
                  <a:pt x="513398" y="749726"/>
                </a:lnTo>
                <a:lnTo>
                  <a:pt x="514985" y="748773"/>
                </a:lnTo>
                <a:lnTo>
                  <a:pt x="516573" y="748773"/>
                </a:lnTo>
                <a:lnTo>
                  <a:pt x="516890" y="748138"/>
                </a:lnTo>
                <a:lnTo>
                  <a:pt x="516890" y="746550"/>
                </a:lnTo>
                <a:lnTo>
                  <a:pt x="516890" y="744645"/>
                </a:lnTo>
                <a:lnTo>
                  <a:pt x="516573" y="743692"/>
                </a:lnTo>
                <a:lnTo>
                  <a:pt x="515938" y="742422"/>
                </a:lnTo>
                <a:lnTo>
                  <a:pt x="515620" y="741787"/>
                </a:lnTo>
                <a:lnTo>
                  <a:pt x="515303" y="740199"/>
                </a:lnTo>
                <a:lnTo>
                  <a:pt x="515303" y="739564"/>
                </a:lnTo>
                <a:lnTo>
                  <a:pt x="515303" y="738929"/>
                </a:lnTo>
                <a:lnTo>
                  <a:pt x="515938" y="738611"/>
                </a:lnTo>
                <a:lnTo>
                  <a:pt x="516890" y="738294"/>
                </a:lnTo>
                <a:lnTo>
                  <a:pt x="516890" y="736706"/>
                </a:lnTo>
                <a:lnTo>
                  <a:pt x="516890" y="734801"/>
                </a:lnTo>
                <a:lnTo>
                  <a:pt x="516255" y="732578"/>
                </a:lnTo>
                <a:lnTo>
                  <a:pt x="515938" y="732261"/>
                </a:lnTo>
                <a:lnTo>
                  <a:pt x="515938" y="730990"/>
                </a:lnTo>
                <a:lnTo>
                  <a:pt x="516255" y="730673"/>
                </a:lnTo>
                <a:lnTo>
                  <a:pt x="516573" y="730355"/>
                </a:lnTo>
                <a:lnTo>
                  <a:pt x="517208" y="730355"/>
                </a:lnTo>
                <a:lnTo>
                  <a:pt x="518478" y="730990"/>
                </a:lnTo>
                <a:lnTo>
                  <a:pt x="518795" y="730990"/>
                </a:lnTo>
                <a:lnTo>
                  <a:pt x="519748" y="731625"/>
                </a:lnTo>
                <a:lnTo>
                  <a:pt x="520383" y="731943"/>
                </a:lnTo>
                <a:lnTo>
                  <a:pt x="521018" y="732896"/>
                </a:lnTo>
                <a:lnTo>
                  <a:pt x="521335" y="733848"/>
                </a:lnTo>
                <a:lnTo>
                  <a:pt x="521970" y="735436"/>
                </a:lnTo>
                <a:lnTo>
                  <a:pt x="526733" y="736389"/>
                </a:lnTo>
                <a:lnTo>
                  <a:pt x="530543" y="730355"/>
                </a:lnTo>
                <a:lnTo>
                  <a:pt x="539750" y="716383"/>
                </a:lnTo>
                <a:lnTo>
                  <a:pt x="545465" y="708127"/>
                </a:lnTo>
                <a:lnTo>
                  <a:pt x="551498" y="700506"/>
                </a:lnTo>
                <a:lnTo>
                  <a:pt x="556895" y="693520"/>
                </a:lnTo>
                <a:lnTo>
                  <a:pt x="559753" y="690662"/>
                </a:lnTo>
                <a:lnTo>
                  <a:pt x="562293" y="688439"/>
                </a:lnTo>
                <a:lnTo>
                  <a:pt x="561658" y="687804"/>
                </a:lnTo>
                <a:lnTo>
                  <a:pt x="561023" y="685264"/>
                </a:lnTo>
                <a:lnTo>
                  <a:pt x="560705" y="683994"/>
                </a:lnTo>
                <a:lnTo>
                  <a:pt x="560388" y="682406"/>
                </a:lnTo>
                <a:lnTo>
                  <a:pt x="560705" y="680818"/>
                </a:lnTo>
                <a:lnTo>
                  <a:pt x="561340" y="679230"/>
                </a:lnTo>
                <a:lnTo>
                  <a:pt x="561975" y="678913"/>
                </a:lnTo>
                <a:lnTo>
                  <a:pt x="563880" y="677960"/>
                </a:lnTo>
                <a:lnTo>
                  <a:pt x="566420" y="676372"/>
                </a:lnTo>
                <a:lnTo>
                  <a:pt x="567373" y="675420"/>
                </a:lnTo>
                <a:lnTo>
                  <a:pt x="568325" y="674150"/>
                </a:lnTo>
                <a:lnTo>
                  <a:pt x="568008" y="673197"/>
                </a:lnTo>
                <a:lnTo>
                  <a:pt x="567373" y="670339"/>
                </a:lnTo>
                <a:lnTo>
                  <a:pt x="567690" y="669069"/>
                </a:lnTo>
                <a:lnTo>
                  <a:pt x="568008" y="667799"/>
                </a:lnTo>
                <a:lnTo>
                  <a:pt x="569278" y="666846"/>
                </a:lnTo>
                <a:lnTo>
                  <a:pt x="570865" y="666529"/>
                </a:lnTo>
                <a:lnTo>
                  <a:pt x="570865" y="664941"/>
                </a:lnTo>
                <a:lnTo>
                  <a:pt x="571183" y="663353"/>
                </a:lnTo>
                <a:lnTo>
                  <a:pt x="571818" y="662083"/>
                </a:lnTo>
                <a:lnTo>
                  <a:pt x="573088" y="660813"/>
                </a:lnTo>
                <a:lnTo>
                  <a:pt x="574040" y="660178"/>
                </a:lnTo>
                <a:lnTo>
                  <a:pt x="574675" y="659860"/>
                </a:lnTo>
                <a:lnTo>
                  <a:pt x="575945" y="659860"/>
                </a:lnTo>
                <a:lnTo>
                  <a:pt x="577215" y="659860"/>
                </a:lnTo>
                <a:lnTo>
                  <a:pt x="578803" y="660178"/>
                </a:lnTo>
                <a:lnTo>
                  <a:pt x="580708" y="660813"/>
                </a:lnTo>
                <a:lnTo>
                  <a:pt x="580708" y="659860"/>
                </a:lnTo>
                <a:lnTo>
                  <a:pt x="580708" y="658272"/>
                </a:lnTo>
                <a:lnTo>
                  <a:pt x="581025" y="657637"/>
                </a:lnTo>
                <a:lnTo>
                  <a:pt x="581978" y="657320"/>
                </a:lnTo>
                <a:lnTo>
                  <a:pt x="582930" y="657320"/>
                </a:lnTo>
                <a:lnTo>
                  <a:pt x="584518" y="658272"/>
                </a:lnTo>
                <a:lnTo>
                  <a:pt x="584835" y="658272"/>
                </a:lnTo>
                <a:lnTo>
                  <a:pt x="585153" y="659225"/>
                </a:lnTo>
                <a:lnTo>
                  <a:pt x="585153" y="660495"/>
                </a:lnTo>
                <a:lnTo>
                  <a:pt x="584518" y="662400"/>
                </a:lnTo>
                <a:lnTo>
                  <a:pt x="586105" y="664623"/>
                </a:lnTo>
                <a:lnTo>
                  <a:pt x="594678" y="657320"/>
                </a:lnTo>
                <a:lnTo>
                  <a:pt x="603568" y="649699"/>
                </a:lnTo>
                <a:lnTo>
                  <a:pt x="614363" y="640172"/>
                </a:lnTo>
                <a:lnTo>
                  <a:pt x="626745" y="630328"/>
                </a:lnTo>
                <a:lnTo>
                  <a:pt x="639763" y="621119"/>
                </a:lnTo>
                <a:lnTo>
                  <a:pt x="646113" y="616674"/>
                </a:lnTo>
                <a:lnTo>
                  <a:pt x="652463" y="612546"/>
                </a:lnTo>
                <a:lnTo>
                  <a:pt x="657860" y="609370"/>
                </a:lnTo>
                <a:lnTo>
                  <a:pt x="663575" y="606512"/>
                </a:lnTo>
                <a:lnTo>
                  <a:pt x="662305" y="601432"/>
                </a:lnTo>
                <a:lnTo>
                  <a:pt x="661670" y="600479"/>
                </a:lnTo>
                <a:lnTo>
                  <a:pt x="660083" y="597621"/>
                </a:lnTo>
                <a:lnTo>
                  <a:pt x="657543" y="593175"/>
                </a:lnTo>
                <a:lnTo>
                  <a:pt x="656590" y="590000"/>
                </a:lnTo>
                <a:lnTo>
                  <a:pt x="655638" y="587142"/>
                </a:lnTo>
                <a:lnTo>
                  <a:pt x="655003" y="583332"/>
                </a:lnTo>
                <a:lnTo>
                  <a:pt x="654368" y="579839"/>
                </a:lnTo>
                <a:lnTo>
                  <a:pt x="654050" y="575393"/>
                </a:lnTo>
                <a:lnTo>
                  <a:pt x="654050" y="571265"/>
                </a:lnTo>
                <a:lnTo>
                  <a:pt x="654685" y="566502"/>
                </a:lnTo>
                <a:lnTo>
                  <a:pt x="655638" y="561738"/>
                </a:lnTo>
                <a:lnTo>
                  <a:pt x="656908" y="556975"/>
                </a:lnTo>
                <a:lnTo>
                  <a:pt x="659448" y="551577"/>
                </a:lnTo>
                <a:lnTo>
                  <a:pt x="659130" y="550307"/>
                </a:lnTo>
                <a:lnTo>
                  <a:pt x="659130" y="546814"/>
                </a:lnTo>
                <a:lnTo>
                  <a:pt x="659130" y="542051"/>
                </a:lnTo>
                <a:lnTo>
                  <a:pt x="659448" y="538558"/>
                </a:lnTo>
                <a:lnTo>
                  <a:pt x="660083" y="535382"/>
                </a:lnTo>
                <a:lnTo>
                  <a:pt x="661035" y="531572"/>
                </a:lnTo>
                <a:lnTo>
                  <a:pt x="662305" y="528079"/>
                </a:lnTo>
                <a:lnTo>
                  <a:pt x="663893" y="523950"/>
                </a:lnTo>
                <a:lnTo>
                  <a:pt x="666115" y="519505"/>
                </a:lnTo>
                <a:lnTo>
                  <a:pt x="668655" y="515694"/>
                </a:lnTo>
                <a:lnTo>
                  <a:pt x="671513" y="511566"/>
                </a:lnTo>
                <a:lnTo>
                  <a:pt x="675640" y="507438"/>
                </a:lnTo>
                <a:lnTo>
                  <a:pt x="680085" y="503310"/>
                </a:lnTo>
                <a:lnTo>
                  <a:pt x="680085" y="442659"/>
                </a:lnTo>
                <a:lnTo>
                  <a:pt x="679450" y="442659"/>
                </a:lnTo>
                <a:lnTo>
                  <a:pt x="679133" y="442024"/>
                </a:lnTo>
                <a:lnTo>
                  <a:pt x="678815" y="441389"/>
                </a:lnTo>
                <a:lnTo>
                  <a:pt x="678815" y="439166"/>
                </a:lnTo>
                <a:lnTo>
                  <a:pt x="677545" y="439483"/>
                </a:lnTo>
                <a:lnTo>
                  <a:pt x="677228" y="436308"/>
                </a:lnTo>
                <a:lnTo>
                  <a:pt x="676910" y="433767"/>
                </a:lnTo>
                <a:lnTo>
                  <a:pt x="677228" y="432180"/>
                </a:lnTo>
                <a:lnTo>
                  <a:pt x="677228" y="431227"/>
                </a:lnTo>
                <a:lnTo>
                  <a:pt x="677228" y="429957"/>
                </a:lnTo>
                <a:lnTo>
                  <a:pt x="676593" y="427734"/>
                </a:lnTo>
                <a:lnTo>
                  <a:pt x="676593" y="426146"/>
                </a:lnTo>
                <a:lnTo>
                  <a:pt x="676593" y="425194"/>
                </a:lnTo>
                <a:lnTo>
                  <a:pt x="676910" y="424559"/>
                </a:lnTo>
                <a:lnTo>
                  <a:pt x="677545" y="424241"/>
                </a:lnTo>
                <a:lnTo>
                  <a:pt x="677863" y="418525"/>
                </a:lnTo>
                <a:lnTo>
                  <a:pt x="673735" y="417890"/>
                </a:lnTo>
                <a:lnTo>
                  <a:pt x="672465" y="416620"/>
                </a:lnTo>
                <a:lnTo>
                  <a:pt x="669925" y="416620"/>
                </a:lnTo>
                <a:lnTo>
                  <a:pt x="669290" y="414715"/>
                </a:lnTo>
                <a:lnTo>
                  <a:pt x="668338" y="409316"/>
                </a:lnTo>
                <a:lnTo>
                  <a:pt x="668338" y="405823"/>
                </a:lnTo>
                <a:lnTo>
                  <a:pt x="668338" y="402013"/>
                </a:lnTo>
                <a:lnTo>
                  <a:pt x="668973" y="398520"/>
                </a:lnTo>
                <a:lnTo>
                  <a:pt x="670243" y="394392"/>
                </a:lnTo>
                <a:lnTo>
                  <a:pt x="677545" y="394392"/>
                </a:lnTo>
                <a:lnTo>
                  <a:pt x="677228" y="394074"/>
                </a:lnTo>
                <a:lnTo>
                  <a:pt x="677228" y="392486"/>
                </a:lnTo>
                <a:lnTo>
                  <a:pt x="677228" y="391851"/>
                </a:lnTo>
                <a:lnTo>
                  <a:pt x="677863" y="391216"/>
                </a:lnTo>
                <a:lnTo>
                  <a:pt x="678815" y="390581"/>
                </a:lnTo>
                <a:lnTo>
                  <a:pt x="680403" y="389946"/>
                </a:lnTo>
                <a:lnTo>
                  <a:pt x="680085" y="388041"/>
                </a:lnTo>
                <a:lnTo>
                  <a:pt x="679450" y="385818"/>
                </a:lnTo>
                <a:lnTo>
                  <a:pt x="678815" y="382960"/>
                </a:lnTo>
                <a:lnTo>
                  <a:pt x="678498" y="382325"/>
                </a:lnTo>
                <a:lnTo>
                  <a:pt x="678180" y="381055"/>
                </a:lnTo>
                <a:lnTo>
                  <a:pt x="678180" y="380102"/>
                </a:lnTo>
                <a:lnTo>
                  <a:pt x="678498" y="379467"/>
                </a:lnTo>
                <a:lnTo>
                  <a:pt x="678815" y="378832"/>
                </a:lnTo>
                <a:lnTo>
                  <a:pt x="680085" y="378197"/>
                </a:lnTo>
                <a:lnTo>
                  <a:pt x="680403" y="369623"/>
                </a:lnTo>
                <a:lnTo>
                  <a:pt x="680085" y="368988"/>
                </a:lnTo>
                <a:lnTo>
                  <a:pt x="679133" y="367718"/>
                </a:lnTo>
                <a:lnTo>
                  <a:pt x="679133" y="365495"/>
                </a:lnTo>
                <a:lnTo>
                  <a:pt x="679133" y="364225"/>
                </a:lnTo>
                <a:lnTo>
                  <a:pt x="680085" y="362637"/>
                </a:lnTo>
                <a:lnTo>
                  <a:pt x="681038" y="360732"/>
                </a:lnTo>
                <a:lnTo>
                  <a:pt x="681673" y="358827"/>
                </a:lnTo>
                <a:lnTo>
                  <a:pt x="681673" y="356921"/>
                </a:lnTo>
                <a:lnTo>
                  <a:pt x="681673" y="353746"/>
                </a:lnTo>
                <a:lnTo>
                  <a:pt x="682308" y="351205"/>
                </a:lnTo>
                <a:lnTo>
                  <a:pt x="682625" y="349935"/>
                </a:lnTo>
                <a:lnTo>
                  <a:pt x="682943" y="348983"/>
                </a:lnTo>
                <a:lnTo>
                  <a:pt x="682625" y="348348"/>
                </a:lnTo>
                <a:lnTo>
                  <a:pt x="681673" y="346760"/>
                </a:lnTo>
                <a:lnTo>
                  <a:pt x="681038" y="344855"/>
                </a:lnTo>
                <a:lnTo>
                  <a:pt x="681038" y="343584"/>
                </a:lnTo>
                <a:lnTo>
                  <a:pt x="681038" y="342314"/>
                </a:lnTo>
                <a:lnTo>
                  <a:pt x="681355" y="341679"/>
                </a:lnTo>
                <a:lnTo>
                  <a:pt x="682308" y="339774"/>
                </a:lnTo>
                <a:lnTo>
                  <a:pt x="683260" y="339456"/>
                </a:lnTo>
                <a:lnTo>
                  <a:pt x="684213" y="339139"/>
                </a:lnTo>
                <a:lnTo>
                  <a:pt x="685165" y="339774"/>
                </a:lnTo>
                <a:lnTo>
                  <a:pt x="686435" y="341044"/>
                </a:lnTo>
                <a:lnTo>
                  <a:pt x="688023" y="343267"/>
                </a:lnTo>
                <a:lnTo>
                  <a:pt x="688658" y="343584"/>
                </a:lnTo>
                <a:lnTo>
                  <a:pt x="689293" y="343902"/>
                </a:lnTo>
                <a:lnTo>
                  <a:pt x="690245" y="344219"/>
                </a:lnTo>
                <a:lnTo>
                  <a:pt x="691198" y="345172"/>
                </a:lnTo>
                <a:lnTo>
                  <a:pt x="691833" y="346760"/>
                </a:lnTo>
                <a:lnTo>
                  <a:pt x="692468" y="348983"/>
                </a:lnTo>
                <a:lnTo>
                  <a:pt x="692785" y="351523"/>
                </a:lnTo>
                <a:lnTo>
                  <a:pt x="693420" y="352793"/>
                </a:lnTo>
                <a:lnTo>
                  <a:pt x="694690" y="356921"/>
                </a:lnTo>
                <a:lnTo>
                  <a:pt x="695008" y="359144"/>
                </a:lnTo>
                <a:lnTo>
                  <a:pt x="695325" y="362002"/>
                </a:lnTo>
                <a:lnTo>
                  <a:pt x="695325" y="364860"/>
                </a:lnTo>
                <a:lnTo>
                  <a:pt x="695008" y="367400"/>
                </a:lnTo>
                <a:lnTo>
                  <a:pt x="695008" y="369306"/>
                </a:lnTo>
                <a:lnTo>
                  <a:pt x="694690" y="373434"/>
                </a:lnTo>
                <a:lnTo>
                  <a:pt x="695008" y="376292"/>
                </a:lnTo>
                <a:lnTo>
                  <a:pt x="695325" y="378514"/>
                </a:lnTo>
                <a:lnTo>
                  <a:pt x="695960" y="380737"/>
                </a:lnTo>
                <a:lnTo>
                  <a:pt x="696913" y="382643"/>
                </a:lnTo>
                <a:lnTo>
                  <a:pt x="698818" y="380420"/>
                </a:lnTo>
                <a:lnTo>
                  <a:pt x="704215" y="374704"/>
                </a:lnTo>
                <a:lnTo>
                  <a:pt x="707708" y="371211"/>
                </a:lnTo>
                <a:lnTo>
                  <a:pt x="711835" y="367718"/>
                </a:lnTo>
                <a:lnTo>
                  <a:pt x="716280" y="364542"/>
                </a:lnTo>
                <a:lnTo>
                  <a:pt x="720725" y="362002"/>
                </a:lnTo>
                <a:lnTo>
                  <a:pt x="720725" y="341362"/>
                </a:lnTo>
                <a:lnTo>
                  <a:pt x="733108" y="327707"/>
                </a:lnTo>
                <a:lnTo>
                  <a:pt x="750570" y="127018"/>
                </a:lnTo>
                <a:lnTo>
                  <a:pt x="749618" y="123208"/>
                </a:lnTo>
                <a:lnTo>
                  <a:pt x="748983" y="122573"/>
                </a:lnTo>
                <a:lnTo>
                  <a:pt x="747395" y="120667"/>
                </a:lnTo>
                <a:lnTo>
                  <a:pt x="745490" y="117809"/>
                </a:lnTo>
                <a:lnTo>
                  <a:pt x="744220" y="115587"/>
                </a:lnTo>
                <a:lnTo>
                  <a:pt x="743585" y="113681"/>
                </a:lnTo>
                <a:lnTo>
                  <a:pt x="742950" y="111458"/>
                </a:lnTo>
                <a:lnTo>
                  <a:pt x="742950" y="108601"/>
                </a:lnTo>
                <a:lnTo>
                  <a:pt x="742950" y="106060"/>
                </a:lnTo>
                <a:lnTo>
                  <a:pt x="743585" y="103202"/>
                </a:lnTo>
                <a:lnTo>
                  <a:pt x="745173" y="100027"/>
                </a:lnTo>
                <a:lnTo>
                  <a:pt x="746760" y="96851"/>
                </a:lnTo>
                <a:lnTo>
                  <a:pt x="749300" y="93358"/>
                </a:lnTo>
                <a:lnTo>
                  <a:pt x="752793" y="90183"/>
                </a:lnTo>
                <a:lnTo>
                  <a:pt x="757555" y="85102"/>
                </a:lnTo>
                <a:lnTo>
                  <a:pt x="757555" y="32072"/>
                </a:lnTo>
                <a:lnTo>
                  <a:pt x="741680" y="32072"/>
                </a:lnTo>
                <a:lnTo>
                  <a:pt x="741680" y="27626"/>
                </a:lnTo>
                <a:lnTo>
                  <a:pt x="757555" y="27626"/>
                </a:lnTo>
                <a:lnTo>
                  <a:pt x="757555" y="14289"/>
                </a:lnTo>
                <a:lnTo>
                  <a:pt x="759460" y="14289"/>
                </a:lnTo>
                <a:lnTo>
                  <a:pt x="759460" y="5398"/>
                </a:lnTo>
                <a:lnTo>
                  <a:pt x="758508" y="5398"/>
                </a:lnTo>
                <a:lnTo>
                  <a:pt x="757873" y="4763"/>
                </a:lnTo>
                <a:lnTo>
                  <a:pt x="757555" y="4128"/>
                </a:lnTo>
                <a:lnTo>
                  <a:pt x="757555" y="3493"/>
                </a:lnTo>
                <a:lnTo>
                  <a:pt x="757555" y="2858"/>
                </a:lnTo>
                <a:lnTo>
                  <a:pt x="757873" y="2223"/>
                </a:lnTo>
                <a:lnTo>
                  <a:pt x="758508" y="1588"/>
                </a:lnTo>
                <a:lnTo>
                  <a:pt x="759460" y="1270"/>
                </a:lnTo>
                <a:lnTo>
                  <a:pt x="759460" y="0"/>
                </a:lnTo>
                <a:close/>
              </a:path>
            </a:pathLst>
          </a:custGeom>
          <a:solidFill>
            <a:srgbClr val="31A6DF"/>
          </a:solidFill>
          <a:ln>
            <a:noFill/>
          </a:ln>
          <a:extLst/>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latin typeface="+mn-lt"/>
              <a:ea typeface="+mn-ea"/>
            </a:endParaRPr>
          </a:p>
        </p:txBody>
      </p:sp>
      <p:sp>
        <p:nvSpPr>
          <p:cNvPr id="39" name="MH_SubTitle_3"/>
          <p:cNvSpPr txBox="1">
            <a:spLocks noChangeArrowheads="1"/>
          </p:cNvSpPr>
          <p:nvPr>
            <p:custDataLst>
              <p:tags r:id="rId34"/>
            </p:custDataLst>
          </p:nvPr>
        </p:nvSpPr>
        <p:spPr bwMode="auto">
          <a:xfrm>
            <a:off x="5223282" y="87566"/>
            <a:ext cx="3920718"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r">
              <a:defRPr b="1">
                <a:solidFill>
                  <a:srgbClr val="282828"/>
                </a:solidFill>
                <a:latin typeface="幼圆" pitchFamily="49" charset="-122"/>
                <a:ea typeface="幼圆" pitchFamily="49" charset="-122"/>
                <a:cs typeface="Tahoma" pitchFamily="34" charset="0"/>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eaLnBrk="0" fontAlgn="base" hangingPunct="0">
              <a:spcBef>
                <a:spcPct val="0"/>
              </a:spcBef>
              <a:spcAft>
                <a:spcPct val="0"/>
              </a:spcAft>
              <a:defRPr>
                <a:latin typeface="Calibri" pitchFamily="34" charset="0"/>
                <a:ea typeface="宋体" charset="-122"/>
              </a:defRPr>
            </a:lvl6pPr>
            <a:lvl7pPr marL="2971800" indent="-228600" eaLnBrk="0" fontAlgn="base" hangingPunct="0">
              <a:spcBef>
                <a:spcPct val="0"/>
              </a:spcBef>
              <a:spcAft>
                <a:spcPct val="0"/>
              </a:spcAft>
              <a:defRPr>
                <a:latin typeface="Calibri" pitchFamily="34" charset="0"/>
                <a:ea typeface="宋体" charset="-122"/>
              </a:defRPr>
            </a:lvl7pPr>
            <a:lvl8pPr marL="3429000" indent="-228600" eaLnBrk="0" fontAlgn="base" hangingPunct="0">
              <a:spcBef>
                <a:spcPct val="0"/>
              </a:spcBef>
              <a:spcAft>
                <a:spcPct val="0"/>
              </a:spcAft>
              <a:defRPr>
                <a:latin typeface="Calibri" pitchFamily="34" charset="0"/>
                <a:ea typeface="宋体" charset="-122"/>
              </a:defRPr>
            </a:lvl8pPr>
            <a:lvl9pPr marL="3886200" indent="-228600" eaLnBrk="0" fontAlgn="base" hangingPunct="0">
              <a:spcBef>
                <a:spcPct val="0"/>
              </a:spcBef>
              <a:spcAft>
                <a:spcPct val="0"/>
              </a:spcAft>
              <a:defRPr>
                <a:latin typeface="Calibri" pitchFamily="34" charset="0"/>
                <a:ea typeface="宋体" charset="-122"/>
              </a:defRPr>
            </a:lvl9pPr>
          </a:lstStyle>
          <a:p>
            <a:pPr algn="l"/>
            <a:r>
              <a:rPr lang="zh-CN" altLang="en-US" dirty="0">
                <a:solidFill>
                  <a:srgbClr val="C00000"/>
                </a:solidFill>
              </a:rPr>
              <a:t>系统</a:t>
            </a:r>
            <a:r>
              <a:rPr lang="zh-CN" altLang="en-US" dirty="0" smtClean="0">
                <a:solidFill>
                  <a:srgbClr val="C00000"/>
                </a:solidFill>
              </a:rPr>
              <a:t>综述</a:t>
            </a:r>
            <a:endParaRPr lang="en-US" altLang="zh-CN" dirty="0" smtClean="0">
              <a:solidFill>
                <a:srgbClr val="C00000"/>
              </a:solidFill>
            </a:endParaRPr>
          </a:p>
          <a:p>
            <a:pPr algn="l"/>
            <a:r>
              <a:rPr lang="zh-CN" altLang="en-US" sz="1400" dirty="0" smtClean="0">
                <a:solidFill>
                  <a:schemeClr val="tx2"/>
                </a:solidFill>
              </a:rPr>
              <a:t>通过严格的收集、筛选、评价、摘录等流程进行问题求解，适应于社会科学及医学领域问题研究</a:t>
            </a:r>
            <a:endParaRPr lang="zh-CN" altLang="en-US" sz="1400" dirty="0">
              <a:solidFill>
                <a:schemeClr val="tx2"/>
              </a:solidFill>
            </a:endParaRPr>
          </a:p>
        </p:txBody>
      </p:sp>
      <p:sp>
        <p:nvSpPr>
          <p:cNvPr id="44" name="MH_SubTitle_3"/>
          <p:cNvSpPr txBox="1">
            <a:spLocks noChangeArrowheads="1"/>
          </p:cNvSpPr>
          <p:nvPr>
            <p:custDataLst>
              <p:tags r:id="rId35"/>
            </p:custDataLst>
          </p:nvPr>
        </p:nvSpPr>
        <p:spPr bwMode="auto">
          <a:xfrm>
            <a:off x="-37643" y="3086170"/>
            <a:ext cx="2233379" cy="130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r">
              <a:defRPr b="1">
                <a:solidFill>
                  <a:srgbClr val="282828"/>
                </a:solidFill>
                <a:latin typeface="幼圆" pitchFamily="49" charset="-122"/>
                <a:ea typeface="幼圆" pitchFamily="49" charset="-122"/>
                <a:cs typeface="Tahoma" pitchFamily="34" charset="0"/>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eaLnBrk="0" fontAlgn="base" hangingPunct="0">
              <a:spcBef>
                <a:spcPct val="0"/>
              </a:spcBef>
              <a:spcAft>
                <a:spcPct val="0"/>
              </a:spcAft>
              <a:defRPr>
                <a:latin typeface="Calibri" pitchFamily="34" charset="0"/>
                <a:ea typeface="宋体" charset="-122"/>
              </a:defRPr>
            </a:lvl6pPr>
            <a:lvl7pPr marL="2971800" indent="-228600" eaLnBrk="0" fontAlgn="base" hangingPunct="0">
              <a:spcBef>
                <a:spcPct val="0"/>
              </a:spcBef>
              <a:spcAft>
                <a:spcPct val="0"/>
              </a:spcAft>
              <a:defRPr>
                <a:latin typeface="Calibri" pitchFamily="34" charset="0"/>
                <a:ea typeface="宋体" charset="-122"/>
              </a:defRPr>
            </a:lvl7pPr>
            <a:lvl8pPr marL="3429000" indent="-228600" eaLnBrk="0" fontAlgn="base" hangingPunct="0">
              <a:spcBef>
                <a:spcPct val="0"/>
              </a:spcBef>
              <a:spcAft>
                <a:spcPct val="0"/>
              </a:spcAft>
              <a:defRPr>
                <a:latin typeface="Calibri" pitchFamily="34" charset="0"/>
                <a:ea typeface="宋体" charset="-122"/>
              </a:defRPr>
            </a:lvl8pPr>
            <a:lvl9pPr marL="3886200" indent="-228600" eaLnBrk="0" fontAlgn="base" hangingPunct="0">
              <a:spcBef>
                <a:spcPct val="0"/>
              </a:spcBef>
              <a:spcAft>
                <a:spcPct val="0"/>
              </a:spcAft>
              <a:defRPr>
                <a:latin typeface="Calibri" pitchFamily="34" charset="0"/>
                <a:ea typeface="宋体" charset="-122"/>
              </a:defRPr>
            </a:lvl9pPr>
          </a:lstStyle>
          <a:p>
            <a:r>
              <a:rPr lang="zh-CN" altLang="en-US" dirty="0" smtClean="0">
                <a:solidFill>
                  <a:srgbClr val="C00000"/>
                </a:solidFill>
              </a:rPr>
              <a:t>自由研讨</a:t>
            </a:r>
            <a:endParaRPr lang="en-US" altLang="zh-CN" dirty="0" smtClean="0">
              <a:solidFill>
                <a:srgbClr val="C00000"/>
              </a:solidFill>
            </a:endParaRPr>
          </a:p>
          <a:p>
            <a:pPr algn="l"/>
            <a:r>
              <a:rPr lang="zh-CN" altLang="en-US" sz="1400" dirty="0" smtClean="0">
                <a:solidFill>
                  <a:schemeClr val="tx2"/>
                </a:solidFill>
              </a:rPr>
              <a:t>多人协同针对具体问题进行头脑风暴和研讨，再进行总结最终形成解决方案</a:t>
            </a:r>
            <a:endParaRPr lang="zh-CN" altLang="en-US" sz="1400" dirty="0">
              <a:solidFill>
                <a:schemeClr val="tx2"/>
              </a:solidFill>
            </a:endParaRPr>
          </a:p>
        </p:txBody>
      </p:sp>
      <p:sp>
        <p:nvSpPr>
          <p:cNvPr id="45" name="MH_SubTitle_3"/>
          <p:cNvSpPr txBox="1">
            <a:spLocks noChangeArrowheads="1"/>
          </p:cNvSpPr>
          <p:nvPr>
            <p:custDataLst>
              <p:tags r:id="rId36"/>
            </p:custDataLst>
          </p:nvPr>
        </p:nvSpPr>
        <p:spPr bwMode="auto">
          <a:xfrm>
            <a:off x="179512" y="1147237"/>
            <a:ext cx="2293515" cy="130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r">
              <a:defRPr b="1">
                <a:solidFill>
                  <a:srgbClr val="282828"/>
                </a:solidFill>
                <a:latin typeface="幼圆" pitchFamily="49" charset="-122"/>
                <a:ea typeface="幼圆" pitchFamily="49" charset="-122"/>
                <a:cs typeface="Tahoma" pitchFamily="34" charset="0"/>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eaLnBrk="0" fontAlgn="base" hangingPunct="0">
              <a:spcBef>
                <a:spcPct val="0"/>
              </a:spcBef>
              <a:spcAft>
                <a:spcPct val="0"/>
              </a:spcAft>
              <a:defRPr>
                <a:latin typeface="Calibri" pitchFamily="34" charset="0"/>
                <a:ea typeface="宋体" charset="-122"/>
              </a:defRPr>
            </a:lvl6pPr>
            <a:lvl7pPr marL="2971800" indent="-228600" eaLnBrk="0" fontAlgn="base" hangingPunct="0">
              <a:spcBef>
                <a:spcPct val="0"/>
              </a:spcBef>
              <a:spcAft>
                <a:spcPct val="0"/>
              </a:spcAft>
              <a:defRPr>
                <a:latin typeface="Calibri" pitchFamily="34" charset="0"/>
                <a:ea typeface="宋体" charset="-122"/>
              </a:defRPr>
            </a:lvl7pPr>
            <a:lvl8pPr marL="3429000" indent="-228600" eaLnBrk="0" fontAlgn="base" hangingPunct="0">
              <a:spcBef>
                <a:spcPct val="0"/>
              </a:spcBef>
              <a:spcAft>
                <a:spcPct val="0"/>
              </a:spcAft>
              <a:defRPr>
                <a:latin typeface="Calibri" pitchFamily="34" charset="0"/>
                <a:ea typeface="宋体" charset="-122"/>
              </a:defRPr>
            </a:lvl8pPr>
            <a:lvl9pPr marL="3886200" indent="-228600" eaLnBrk="0" fontAlgn="base" hangingPunct="0">
              <a:spcBef>
                <a:spcPct val="0"/>
              </a:spcBef>
              <a:spcAft>
                <a:spcPct val="0"/>
              </a:spcAft>
              <a:defRPr>
                <a:latin typeface="Calibri" pitchFamily="34" charset="0"/>
                <a:ea typeface="宋体" charset="-122"/>
              </a:defRPr>
            </a:lvl9pPr>
          </a:lstStyle>
          <a:p>
            <a:r>
              <a:rPr lang="zh-CN" altLang="en-US" dirty="0" smtClean="0">
                <a:solidFill>
                  <a:srgbClr val="C00000"/>
                </a:solidFill>
              </a:rPr>
              <a:t>文献综述</a:t>
            </a:r>
            <a:endParaRPr lang="en-US" altLang="zh-CN" dirty="0" smtClean="0">
              <a:solidFill>
                <a:srgbClr val="C00000"/>
              </a:solidFill>
            </a:endParaRPr>
          </a:p>
          <a:p>
            <a:pPr algn="l"/>
            <a:r>
              <a:rPr lang="zh-CN" altLang="en-US" sz="1400" dirty="0" smtClean="0">
                <a:solidFill>
                  <a:schemeClr val="tx2"/>
                </a:solidFill>
              </a:rPr>
              <a:t>通过查阅、分析、研讨形成一般性文献综述和叙述性文献综述报告，适合于调研类研究项目</a:t>
            </a:r>
            <a:endParaRPr lang="zh-CN" altLang="en-US" sz="1400" dirty="0">
              <a:solidFill>
                <a:schemeClr val="tx2"/>
              </a:solidFill>
            </a:endParaRPr>
          </a:p>
        </p:txBody>
      </p:sp>
      <p:sp>
        <p:nvSpPr>
          <p:cNvPr id="46" name="MH_SubTitle_3"/>
          <p:cNvSpPr txBox="1">
            <a:spLocks noChangeArrowheads="1"/>
          </p:cNvSpPr>
          <p:nvPr>
            <p:custDataLst>
              <p:tags r:id="rId37"/>
            </p:custDataLst>
          </p:nvPr>
        </p:nvSpPr>
        <p:spPr bwMode="auto">
          <a:xfrm>
            <a:off x="6802091" y="1291156"/>
            <a:ext cx="2341909"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r">
              <a:defRPr b="1">
                <a:solidFill>
                  <a:srgbClr val="282828"/>
                </a:solidFill>
                <a:latin typeface="幼圆" pitchFamily="49" charset="-122"/>
                <a:ea typeface="幼圆" pitchFamily="49" charset="-122"/>
                <a:cs typeface="Tahoma" pitchFamily="34" charset="0"/>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eaLnBrk="0" fontAlgn="base" hangingPunct="0">
              <a:spcBef>
                <a:spcPct val="0"/>
              </a:spcBef>
              <a:spcAft>
                <a:spcPct val="0"/>
              </a:spcAft>
              <a:defRPr>
                <a:latin typeface="Calibri" pitchFamily="34" charset="0"/>
                <a:ea typeface="宋体" charset="-122"/>
              </a:defRPr>
            </a:lvl6pPr>
            <a:lvl7pPr marL="2971800" indent="-228600" eaLnBrk="0" fontAlgn="base" hangingPunct="0">
              <a:spcBef>
                <a:spcPct val="0"/>
              </a:spcBef>
              <a:spcAft>
                <a:spcPct val="0"/>
              </a:spcAft>
              <a:defRPr>
                <a:latin typeface="Calibri" pitchFamily="34" charset="0"/>
                <a:ea typeface="宋体" charset="-122"/>
              </a:defRPr>
            </a:lvl7pPr>
            <a:lvl8pPr marL="3429000" indent="-228600" eaLnBrk="0" fontAlgn="base" hangingPunct="0">
              <a:spcBef>
                <a:spcPct val="0"/>
              </a:spcBef>
              <a:spcAft>
                <a:spcPct val="0"/>
              </a:spcAft>
              <a:defRPr>
                <a:latin typeface="Calibri" pitchFamily="34" charset="0"/>
                <a:ea typeface="宋体" charset="-122"/>
              </a:defRPr>
            </a:lvl8pPr>
            <a:lvl9pPr marL="3886200" indent="-228600" eaLnBrk="0" fontAlgn="base" hangingPunct="0">
              <a:spcBef>
                <a:spcPct val="0"/>
              </a:spcBef>
              <a:spcAft>
                <a:spcPct val="0"/>
              </a:spcAft>
              <a:defRPr>
                <a:latin typeface="Calibri" pitchFamily="34" charset="0"/>
                <a:ea typeface="宋体" charset="-122"/>
              </a:defRPr>
            </a:lvl9pPr>
          </a:lstStyle>
          <a:p>
            <a:pPr algn="l"/>
            <a:r>
              <a:rPr lang="zh-CN" altLang="en-US" dirty="0" smtClean="0">
                <a:solidFill>
                  <a:srgbClr val="C00000"/>
                </a:solidFill>
              </a:rPr>
              <a:t>工程技术创新</a:t>
            </a:r>
            <a:endParaRPr lang="en-US" altLang="zh-CN" dirty="0" smtClean="0">
              <a:solidFill>
                <a:srgbClr val="C00000"/>
              </a:solidFill>
            </a:endParaRPr>
          </a:p>
          <a:p>
            <a:pPr algn="l"/>
            <a:r>
              <a:rPr lang="zh-CN" altLang="en-US" sz="1400" dirty="0" smtClean="0">
                <a:solidFill>
                  <a:schemeClr val="tx2"/>
                </a:solidFill>
              </a:rPr>
              <a:t>应用</a:t>
            </a:r>
            <a:r>
              <a:rPr lang="en-US" altLang="zh-CN" sz="1400" dirty="0" smtClean="0">
                <a:solidFill>
                  <a:schemeClr val="tx2"/>
                </a:solidFill>
              </a:rPr>
              <a:t>TRIZ</a:t>
            </a:r>
            <a:r>
              <a:rPr lang="zh-CN" altLang="en-US" sz="1400" dirty="0" smtClean="0">
                <a:solidFill>
                  <a:schemeClr val="tx2"/>
                </a:solidFill>
              </a:rPr>
              <a:t>理论实现工程技术领域的技术创新、产品升级以及创造发明</a:t>
            </a:r>
            <a:endParaRPr lang="zh-CN" altLang="en-US" sz="1400" dirty="0">
              <a:solidFill>
                <a:schemeClr val="tx2"/>
              </a:solidFill>
            </a:endParaRPr>
          </a:p>
        </p:txBody>
      </p:sp>
      <p:sp>
        <p:nvSpPr>
          <p:cNvPr id="47" name="MH_SubTitle_3"/>
          <p:cNvSpPr txBox="1">
            <a:spLocks noChangeArrowheads="1"/>
          </p:cNvSpPr>
          <p:nvPr>
            <p:custDataLst>
              <p:tags r:id="rId38"/>
            </p:custDataLst>
          </p:nvPr>
        </p:nvSpPr>
        <p:spPr bwMode="auto">
          <a:xfrm>
            <a:off x="7287199" y="2851758"/>
            <a:ext cx="1856801" cy="146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r">
              <a:defRPr b="1">
                <a:solidFill>
                  <a:srgbClr val="282828"/>
                </a:solidFill>
                <a:latin typeface="幼圆" pitchFamily="49" charset="-122"/>
                <a:ea typeface="幼圆" pitchFamily="49" charset="-122"/>
                <a:cs typeface="Tahoma" pitchFamily="34" charset="0"/>
              </a:defRPr>
            </a:lvl1pPr>
            <a:lvl2pPr marL="742950" indent="-285750">
              <a:defRPr>
                <a:latin typeface="Calibri" pitchFamily="34" charset="0"/>
                <a:ea typeface="宋体" charset="-122"/>
              </a:defRPr>
            </a:lvl2pPr>
            <a:lvl3pPr marL="1143000" indent="-228600">
              <a:defRPr>
                <a:latin typeface="Calibri" pitchFamily="34" charset="0"/>
                <a:ea typeface="宋体" charset="-122"/>
              </a:defRPr>
            </a:lvl3pPr>
            <a:lvl4pPr marL="1600200" indent="-228600">
              <a:defRPr>
                <a:latin typeface="Calibri" pitchFamily="34" charset="0"/>
                <a:ea typeface="宋体" charset="-122"/>
              </a:defRPr>
            </a:lvl4pPr>
            <a:lvl5pPr marL="2057400" indent="-228600">
              <a:defRPr>
                <a:latin typeface="Calibri" pitchFamily="34" charset="0"/>
                <a:ea typeface="宋体" charset="-122"/>
              </a:defRPr>
            </a:lvl5pPr>
            <a:lvl6pPr marL="2514600" indent="-228600" eaLnBrk="0" fontAlgn="base" hangingPunct="0">
              <a:spcBef>
                <a:spcPct val="0"/>
              </a:spcBef>
              <a:spcAft>
                <a:spcPct val="0"/>
              </a:spcAft>
              <a:defRPr>
                <a:latin typeface="Calibri" pitchFamily="34" charset="0"/>
                <a:ea typeface="宋体" charset="-122"/>
              </a:defRPr>
            </a:lvl6pPr>
            <a:lvl7pPr marL="2971800" indent="-228600" eaLnBrk="0" fontAlgn="base" hangingPunct="0">
              <a:spcBef>
                <a:spcPct val="0"/>
              </a:spcBef>
              <a:spcAft>
                <a:spcPct val="0"/>
              </a:spcAft>
              <a:defRPr>
                <a:latin typeface="Calibri" pitchFamily="34" charset="0"/>
                <a:ea typeface="宋体" charset="-122"/>
              </a:defRPr>
            </a:lvl7pPr>
            <a:lvl8pPr marL="3429000" indent="-228600" eaLnBrk="0" fontAlgn="base" hangingPunct="0">
              <a:spcBef>
                <a:spcPct val="0"/>
              </a:spcBef>
              <a:spcAft>
                <a:spcPct val="0"/>
              </a:spcAft>
              <a:defRPr>
                <a:latin typeface="Calibri" pitchFamily="34" charset="0"/>
                <a:ea typeface="宋体" charset="-122"/>
              </a:defRPr>
            </a:lvl8pPr>
            <a:lvl9pPr marL="3886200" indent="-228600" eaLnBrk="0" fontAlgn="base" hangingPunct="0">
              <a:spcBef>
                <a:spcPct val="0"/>
              </a:spcBef>
              <a:spcAft>
                <a:spcPct val="0"/>
              </a:spcAft>
              <a:defRPr>
                <a:latin typeface="Calibri" pitchFamily="34" charset="0"/>
                <a:ea typeface="宋体" charset="-122"/>
              </a:defRPr>
            </a:lvl9pPr>
          </a:lstStyle>
          <a:p>
            <a:pPr algn="l"/>
            <a:r>
              <a:rPr lang="zh-CN" altLang="en-US" dirty="0" smtClean="0">
                <a:solidFill>
                  <a:srgbClr val="C00000"/>
                </a:solidFill>
              </a:rPr>
              <a:t>自定义研究</a:t>
            </a:r>
            <a:endParaRPr lang="en-US" altLang="zh-CN" dirty="0" smtClean="0">
              <a:solidFill>
                <a:srgbClr val="C00000"/>
              </a:solidFill>
            </a:endParaRPr>
          </a:p>
          <a:p>
            <a:pPr algn="l"/>
            <a:r>
              <a:rPr lang="zh-CN" altLang="en-US" sz="1400" dirty="0" smtClean="0">
                <a:solidFill>
                  <a:schemeClr val="tx2"/>
                </a:solidFill>
              </a:rPr>
              <a:t>各机构根据自己研究的特点从系统设定的标准流程节点中配置适合自己的研究及创新流程</a:t>
            </a:r>
            <a:endParaRPr lang="zh-CN" altLang="en-US" sz="1400" dirty="0">
              <a:solidFill>
                <a:schemeClr val="tx2"/>
              </a:solidFill>
            </a:endParaRPr>
          </a:p>
        </p:txBody>
      </p:sp>
    </p:spTree>
    <p:extLst>
      <p:ext uri="{BB962C8B-B14F-4D97-AF65-F5344CB8AC3E}">
        <p14:creationId xmlns:p14="http://schemas.microsoft.com/office/powerpoint/2010/main" val="1771541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bwMode="auto">
          <a:xfrm>
            <a:off x="1115477" y="843559"/>
            <a:ext cx="1008251" cy="989893"/>
          </a:xfrm>
          <a:prstGeom prst="ellipse">
            <a:avLst/>
          </a:prstGeom>
          <a:solidFill>
            <a:srgbClr val="FFFFFF"/>
          </a:solidFill>
          <a:ln w="76200" cap="flat" cmpd="sng" algn="ctr">
            <a:solidFill>
              <a:srgbClr val="FF000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b="1" kern="0" dirty="0" smtClean="0">
                <a:solidFill>
                  <a:srgbClr val="000000"/>
                </a:solidFill>
                <a:latin typeface="微软雅黑" panose="020B0503020204020204" pitchFamily="34" charset="-122"/>
                <a:ea typeface="微软雅黑" panose="020B0503020204020204" pitchFamily="34" charset="-122"/>
              </a:rPr>
              <a:t>研究课题登记</a:t>
            </a:r>
          </a:p>
        </p:txBody>
      </p:sp>
      <p:sp>
        <p:nvSpPr>
          <p:cNvPr id="5" name="上弧形箭头 1"/>
          <p:cNvSpPr/>
          <p:nvPr/>
        </p:nvSpPr>
        <p:spPr>
          <a:xfrm rot="18590193">
            <a:off x="2349109" y="1025578"/>
            <a:ext cx="515408" cy="473587"/>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6" name="椭圆 5"/>
          <p:cNvSpPr/>
          <p:nvPr/>
        </p:nvSpPr>
        <p:spPr bwMode="auto">
          <a:xfrm>
            <a:off x="3078474" y="843559"/>
            <a:ext cx="1008251" cy="989893"/>
          </a:xfrm>
          <a:prstGeom prst="ellipse">
            <a:avLst/>
          </a:prstGeom>
          <a:solidFill>
            <a:srgbClr val="FFFFFF"/>
          </a:solidFill>
          <a:ln w="76200" cap="flat" cmpd="sng" algn="ctr">
            <a:solidFill>
              <a:srgbClr val="FF000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b="1" kern="0" dirty="0" smtClean="0">
                <a:solidFill>
                  <a:srgbClr val="000000"/>
                </a:solidFill>
                <a:latin typeface="微软雅黑" panose="020B0503020204020204" pitchFamily="34" charset="-122"/>
                <a:ea typeface="微软雅黑" panose="020B0503020204020204" pitchFamily="34" charset="-122"/>
              </a:rPr>
              <a:t>提出要解决的问题</a:t>
            </a:r>
          </a:p>
        </p:txBody>
      </p:sp>
      <p:sp>
        <p:nvSpPr>
          <p:cNvPr id="7" name="上弧形箭头 1"/>
          <p:cNvSpPr/>
          <p:nvPr/>
        </p:nvSpPr>
        <p:spPr>
          <a:xfrm rot="18590193">
            <a:off x="4274544" y="1025577"/>
            <a:ext cx="515408" cy="473587"/>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8" name="椭圆 7"/>
          <p:cNvSpPr/>
          <p:nvPr/>
        </p:nvSpPr>
        <p:spPr bwMode="auto">
          <a:xfrm>
            <a:off x="5003909" y="843558"/>
            <a:ext cx="1008251" cy="989893"/>
          </a:xfrm>
          <a:prstGeom prst="ellipse">
            <a:avLst/>
          </a:prstGeom>
          <a:solidFill>
            <a:srgbClr val="FFFFFF"/>
          </a:solidFill>
          <a:ln w="76200" cap="flat" cmpd="sng" algn="ctr">
            <a:solidFill>
              <a:srgbClr val="FF000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b="1" kern="0" dirty="0" smtClean="0">
                <a:solidFill>
                  <a:srgbClr val="000000"/>
                </a:solidFill>
                <a:latin typeface="微软雅黑" panose="020B0503020204020204" pitchFamily="34" charset="-122"/>
                <a:ea typeface="微软雅黑" panose="020B0503020204020204" pitchFamily="34" charset="-122"/>
              </a:rPr>
              <a:t>课题研究资料收集</a:t>
            </a:r>
          </a:p>
        </p:txBody>
      </p:sp>
      <p:sp>
        <p:nvSpPr>
          <p:cNvPr id="9" name="上弧形箭头 1"/>
          <p:cNvSpPr/>
          <p:nvPr/>
        </p:nvSpPr>
        <p:spPr>
          <a:xfrm rot="18590193">
            <a:off x="6218760" y="1065871"/>
            <a:ext cx="515408" cy="473587"/>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0" name="椭圆 9"/>
          <p:cNvSpPr/>
          <p:nvPr/>
        </p:nvSpPr>
        <p:spPr bwMode="auto">
          <a:xfrm>
            <a:off x="6948125" y="848227"/>
            <a:ext cx="1008251" cy="989893"/>
          </a:xfrm>
          <a:prstGeom prst="ellipse">
            <a:avLst/>
          </a:prstGeom>
          <a:solidFill>
            <a:srgbClr val="FFFFFF"/>
          </a:solidFill>
          <a:ln w="76200" cap="flat" cmpd="sng" algn="ctr">
            <a:solidFill>
              <a:srgbClr val="FF000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b="1" kern="0" dirty="0" smtClean="0">
                <a:solidFill>
                  <a:srgbClr val="000000"/>
                </a:solidFill>
                <a:latin typeface="微软雅黑" panose="020B0503020204020204" pitchFamily="34" charset="-122"/>
                <a:ea typeface="微软雅黑" panose="020B0503020204020204" pitchFamily="34" charset="-122"/>
              </a:rPr>
              <a:t>资料筛选</a:t>
            </a:r>
          </a:p>
        </p:txBody>
      </p:sp>
      <p:sp>
        <p:nvSpPr>
          <p:cNvPr id="11" name="上弧形箭头 1"/>
          <p:cNvSpPr/>
          <p:nvPr/>
        </p:nvSpPr>
        <p:spPr>
          <a:xfrm rot="7190228">
            <a:off x="5113924" y="3189942"/>
            <a:ext cx="515408" cy="473587"/>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2" name="椭圆 11"/>
          <p:cNvSpPr/>
          <p:nvPr/>
        </p:nvSpPr>
        <p:spPr bwMode="auto">
          <a:xfrm>
            <a:off x="5840281" y="2931791"/>
            <a:ext cx="1008251" cy="989893"/>
          </a:xfrm>
          <a:prstGeom prst="ellipse">
            <a:avLst/>
          </a:prstGeom>
          <a:solidFill>
            <a:srgbClr val="FFFFFF"/>
          </a:solidFill>
          <a:ln w="76200" cap="flat" cmpd="sng" algn="ctr">
            <a:solidFill>
              <a:srgbClr val="FF000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b="1" kern="0" dirty="0" smtClean="0">
                <a:solidFill>
                  <a:srgbClr val="000000"/>
                </a:solidFill>
                <a:latin typeface="微软雅黑" panose="020B0503020204020204" pitchFamily="34" charset="-122"/>
                <a:ea typeface="微软雅黑" panose="020B0503020204020204" pitchFamily="34" charset="-122"/>
              </a:rPr>
              <a:t>资料评价摘录</a:t>
            </a:r>
          </a:p>
        </p:txBody>
      </p:sp>
      <p:sp>
        <p:nvSpPr>
          <p:cNvPr id="13" name="椭圆 12"/>
          <p:cNvSpPr/>
          <p:nvPr/>
        </p:nvSpPr>
        <p:spPr bwMode="auto">
          <a:xfrm>
            <a:off x="3905007" y="2931790"/>
            <a:ext cx="1008251" cy="989893"/>
          </a:xfrm>
          <a:prstGeom prst="ellipse">
            <a:avLst/>
          </a:prstGeom>
          <a:solidFill>
            <a:srgbClr val="FFFFFF"/>
          </a:solidFill>
          <a:ln w="76200" cap="flat" cmpd="sng" algn="ctr">
            <a:solidFill>
              <a:srgbClr val="FF000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b="1" kern="0" dirty="0" smtClean="0">
                <a:solidFill>
                  <a:srgbClr val="000000"/>
                </a:solidFill>
                <a:latin typeface="微软雅黑" panose="020B0503020204020204" pitchFamily="34" charset="-122"/>
                <a:ea typeface="微软雅黑" panose="020B0503020204020204" pitchFamily="34" charset="-122"/>
              </a:rPr>
              <a:t>问题分析研讨</a:t>
            </a:r>
          </a:p>
        </p:txBody>
      </p:sp>
      <p:sp>
        <p:nvSpPr>
          <p:cNvPr id="14" name="椭圆 13"/>
          <p:cNvSpPr/>
          <p:nvPr/>
        </p:nvSpPr>
        <p:spPr bwMode="auto">
          <a:xfrm>
            <a:off x="1979573" y="2931791"/>
            <a:ext cx="1008251" cy="989893"/>
          </a:xfrm>
          <a:prstGeom prst="ellipse">
            <a:avLst/>
          </a:prstGeom>
          <a:solidFill>
            <a:srgbClr val="FFFFFF"/>
          </a:solidFill>
          <a:ln w="76200" cap="flat" cmpd="sng" algn="ctr">
            <a:solidFill>
              <a:srgbClr val="FF000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b="1" kern="0" dirty="0" smtClean="0">
                <a:solidFill>
                  <a:srgbClr val="000000"/>
                </a:solidFill>
                <a:latin typeface="微软雅黑" panose="020B0503020204020204" pitchFamily="34" charset="-122"/>
                <a:ea typeface="微软雅黑" panose="020B0503020204020204" pitchFamily="34" charset="-122"/>
              </a:rPr>
              <a:t>成果撰写发布</a:t>
            </a:r>
          </a:p>
        </p:txBody>
      </p:sp>
      <p:sp>
        <p:nvSpPr>
          <p:cNvPr id="15" name="上弧形箭头 1"/>
          <p:cNvSpPr/>
          <p:nvPr/>
        </p:nvSpPr>
        <p:spPr>
          <a:xfrm rot="7190228">
            <a:off x="3188489" y="3189942"/>
            <a:ext cx="515408" cy="473587"/>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04" y="150419"/>
            <a:ext cx="434331" cy="4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899592" y="124810"/>
            <a:ext cx="3057247" cy="523220"/>
          </a:xfrm>
          <a:prstGeom prst="rect">
            <a:avLst/>
          </a:prstGeom>
          <a:noFill/>
        </p:spPr>
        <p:txBody>
          <a:bodyPr wrap="none" rtlCol="0">
            <a:spAutoFit/>
          </a:bodyPr>
          <a:lstStyle/>
          <a:p>
            <a:pPr fontAlgn="base">
              <a:spcBef>
                <a:spcPct val="0"/>
              </a:spcBef>
              <a:spcAft>
                <a:spcPct val="0"/>
              </a:spcAft>
            </a:pPr>
            <a:r>
              <a:rPr lang="zh-CN" altLang="en-US" sz="2800" b="1" dirty="0">
                <a:solidFill>
                  <a:srgbClr val="0070C0"/>
                </a:solidFill>
                <a:latin typeface="微软雅黑"/>
                <a:ea typeface="微软雅黑"/>
                <a:sym typeface="Gill Sans"/>
              </a:rPr>
              <a:t>协同</a:t>
            </a:r>
            <a:r>
              <a:rPr lang="zh-CN" altLang="en-US" sz="2800" b="1" dirty="0" smtClean="0">
                <a:solidFill>
                  <a:srgbClr val="0070C0"/>
                </a:solidFill>
                <a:latin typeface="微软雅黑"/>
                <a:ea typeface="微软雅黑"/>
                <a:sym typeface="Gill Sans"/>
              </a:rPr>
              <a:t>研究业务流程</a:t>
            </a:r>
            <a:endParaRPr lang="zh-CN" altLang="en-US" sz="1600" b="1" dirty="0">
              <a:solidFill>
                <a:srgbClr val="0070C0"/>
              </a:solidFill>
              <a:latin typeface="微软雅黑"/>
              <a:ea typeface="微软雅黑"/>
            </a:endParaRPr>
          </a:p>
        </p:txBody>
      </p:sp>
      <p:sp>
        <p:nvSpPr>
          <p:cNvPr id="18" name="KSO_GI1"/>
          <p:cNvSpPr/>
          <p:nvPr/>
        </p:nvSpPr>
        <p:spPr bwMode="auto">
          <a:xfrm>
            <a:off x="758726" y="1897557"/>
            <a:ext cx="1701153" cy="887670"/>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以课题的形式对研究内容进行登记并添加相关研究人员</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19" name="KSO_GI1"/>
          <p:cNvSpPr/>
          <p:nvPr/>
        </p:nvSpPr>
        <p:spPr bwMode="auto">
          <a:xfrm>
            <a:off x="2712425" y="1897557"/>
            <a:ext cx="1701153" cy="887670"/>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协同研讨并提出具体需要解决的问题并对问题进行分解</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20" name="KSO_GI1"/>
          <p:cNvSpPr/>
          <p:nvPr/>
        </p:nvSpPr>
        <p:spPr bwMode="auto">
          <a:xfrm>
            <a:off x="4633707" y="1897557"/>
            <a:ext cx="1701153" cy="887670"/>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通过知识发现平台及其他渠道收集各问题研究的资料</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21" name="KSO_GI1"/>
          <p:cNvSpPr/>
          <p:nvPr/>
        </p:nvSpPr>
        <p:spPr bwMode="auto">
          <a:xfrm>
            <a:off x="6577923" y="1887295"/>
            <a:ext cx="1701153" cy="887670"/>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协同研讨并确定资料纳入标准分任务多级筛选研究资料</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22" name="KSO_GI1"/>
          <p:cNvSpPr/>
          <p:nvPr/>
        </p:nvSpPr>
        <p:spPr bwMode="auto">
          <a:xfrm>
            <a:off x="5750026" y="4041389"/>
            <a:ext cx="2040045" cy="887670"/>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研讨并确定针对研究问题的评价模板和摘录模板并完成评价和摘录</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23" name="KSO_GI1"/>
          <p:cNvSpPr/>
          <p:nvPr/>
        </p:nvSpPr>
        <p:spPr bwMode="auto">
          <a:xfrm>
            <a:off x="3330263" y="4034754"/>
            <a:ext cx="2177841" cy="887670"/>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针对具体问题借助计算机辅助工具进行研究和协同研讨，确定解决方案</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24" name="KSO_GI1"/>
          <p:cNvSpPr/>
          <p:nvPr/>
        </p:nvSpPr>
        <p:spPr bwMode="auto">
          <a:xfrm>
            <a:off x="827584" y="4034754"/>
            <a:ext cx="2226028" cy="887670"/>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根据研究结果制定成果大纲目录，并协同完成成果报告和文档的撰写发布</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2" name="矩形 1"/>
          <p:cNvSpPr/>
          <p:nvPr/>
        </p:nvSpPr>
        <p:spPr>
          <a:xfrm>
            <a:off x="1473975" y="829063"/>
            <a:ext cx="327333" cy="369332"/>
          </a:xfrm>
          <a:prstGeom prst="rect">
            <a:avLst/>
          </a:prstGeom>
        </p:spPr>
        <p:txBody>
          <a:bodyPr wrap="none">
            <a:spAutoFit/>
          </a:bodyPr>
          <a:lstStyle/>
          <a:p>
            <a:pPr algn="ctr"/>
            <a:r>
              <a:rPr lang="en-US" altLang="zh-CN" b="1" dirty="0">
                <a:solidFill>
                  <a:srgbClr val="0070C0"/>
                </a:solidFill>
                <a:latin typeface="微软雅黑" panose="020B0503020204020204" pitchFamily="34" charset="-122"/>
                <a:ea typeface="微软雅黑" panose="020B0503020204020204" pitchFamily="34" charset="-122"/>
              </a:rPr>
              <a:t>1</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5" name="矩形 24"/>
          <p:cNvSpPr/>
          <p:nvPr/>
        </p:nvSpPr>
        <p:spPr>
          <a:xfrm>
            <a:off x="3446193" y="844905"/>
            <a:ext cx="327333" cy="369332"/>
          </a:xfrm>
          <a:prstGeom prst="rect">
            <a:avLst/>
          </a:prstGeom>
        </p:spPr>
        <p:txBody>
          <a:bodyPr wrap="none">
            <a:spAutoFit/>
          </a:bodyPr>
          <a:lstStyle/>
          <a:p>
            <a:pPr algn="ctr"/>
            <a:r>
              <a:rPr lang="en-US" altLang="zh-CN" b="1" dirty="0" smtClean="0">
                <a:solidFill>
                  <a:srgbClr val="0070C0"/>
                </a:solidFill>
                <a:latin typeface="微软雅黑" panose="020B0503020204020204" pitchFamily="34" charset="-122"/>
                <a:ea typeface="微软雅黑" panose="020B0503020204020204" pitchFamily="34" charset="-122"/>
              </a:rPr>
              <a:t>2</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6" name="矩形 25"/>
          <p:cNvSpPr/>
          <p:nvPr/>
        </p:nvSpPr>
        <p:spPr>
          <a:xfrm>
            <a:off x="5344367" y="844905"/>
            <a:ext cx="327333" cy="369332"/>
          </a:xfrm>
          <a:prstGeom prst="rect">
            <a:avLst/>
          </a:prstGeom>
        </p:spPr>
        <p:txBody>
          <a:bodyPr wrap="none">
            <a:spAutoFit/>
          </a:bodyPr>
          <a:lstStyle/>
          <a:p>
            <a:pPr algn="ctr"/>
            <a:r>
              <a:rPr lang="en-US" altLang="zh-CN" b="1" dirty="0" smtClean="0">
                <a:solidFill>
                  <a:srgbClr val="0070C0"/>
                </a:solidFill>
                <a:latin typeface="微软雅黑" panose="020B0503020204020204" pitchFamily="34" charset="-122"/>
                <a:ea typeface="微软雅黑" panose="020B0503020204020204" pitchFamily="34" charset="-122"/>
              </a:rPr>
              <a:t>3</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7" name="矩形 26"/>
          <p:cNvSpPr/>
          <p:nvPr/>
        </p:nvSpPr>
        <p:spPr>
          <a:xfrm>
            <a:off x="7297466" y="914143"/>
            <a:ext cx="327333" cy="369332"/>
          </a:xfrm>
          <a:prstGeom prst="rect">
            <a:avLst/>
          </a:prstGeom>
        </p:spPr>
        <p:txBody>
          <a:bodyPr wrap="none">
            <a:spAutoFit/>
          </a:bodyPr>
          <a:lstStyle/>
          <a:p>
            <a:pPr algn="ctr"/>
            <a:r>
              <a:rPr lang="en-US" altLang="zh-CN" b="1" dirty="0" smtClean="0">
                <a:solidFill>
                  <a:srgbClr val="0070C0"/>
                </a:solidFill>
                <a:latin typeface="微软雅黑" panose="020B0503020204020204" pitchFamily="34" charset="-122"/>
                <a:ea typeface="微软雅黑" panose="020B0503020204020204" pitchFamily="34" charset="-122"/>
              </a:rPr>
              <a:t>4</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8" name="矩形 27"/>
          <p:cNvSpPr/>
          <p:nvPr/>
        </p:nvSpPr>
        <p:spPr>
          <a:xfrm>
            <a:off x="6197259" y="2933290"/>
            <a:ext cx="327333" cy="369332"/>
          </a:xfrm>
          <a:prstGeom prst="rect">
            <a:avLst/>
          </a:prstGeom>
        </p:spPr>
        <p:txBody>
          <a:bodyPr wrap="none">
            <a:spAutoFit/>
          </a:bodyPr>
          <a:lstStyle/>
          <a:p>
            <a:pPr algn="ctr"/>
            <a:r>
              <a:rPr lang="en-US" altLang="zh-CN" b="1" dirty="0" smtClean="0">
                <a:solidFill>
                  <a:srgbClr val="0070C0"/>
                </a:solidFill>
                <a:latin typeface="微软雅黑" panose="020B0503020204020204" pitchFamily="34" charset="-122"/>
                <a:ea typeface="微软雅黑" panose="020B0503020204020204" pitchFamily="34" charset="-122"/>
              </a:rPr>
              <a:t>5</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9" name="矩形 28"/>
          <p:cNvSpPr/>
          <p:nvPr/>
        </p:nvSpPr>
        <p:spPr>
          <a:xfrm>
            <a:off x="4258149" y="2933290"/>
            <a:ext cx="327333" cy="369332"/>
          </a:xfrm>
          <a:prstGeom prst="rect">
            <a:avLst/>
          </a:prstGeom>
        </p:spPr>
        <p:txBody>
          <a:bodyPr wrap="none">
            <a:spAutoFit/>
          </a:bodyPr>
          <a:lstStyle/>
          <a:p>
            <a:pPr algn="ctr"/>
            <a:r>
              <a:rPr lang="en-US" altLang="zh-CN" b="1" dirty="0" smtClean="0">
                <a:solidFill>
                  <a:srgbClr val="0070C0"/>
                </a:solidFill>
                <a:latin typeface="微软雅黑" panose="020B0503020204020204" pitchFamily="34" charset="-122"/>
                <a:ea typeface="微软雅黑" panose="020B0503020204020204" pitchFamily="34" charset="-122"/>
              </a:rPr>
              <a:t>6</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30" name="矩形 29"/>
          <p:cNvSpPr/>
          <p:nvPr/>
        </p:nvSpPr>
        <p:spPr>
          <a:xfrm>
            <a:off x="2326646" y="2920620"/>
            <a:ext cx="327333" cy="369332"/>
          </a:xfrm>
          <a:prstGeom prst="rect">
            <a:avLst/>
          </a:prstGeom>
        </p:spPr>
        <p:txBody>
          <a:bodyPr wrap="none">
            <a:spAutoFit/>
          </a:bodyPr>
          <a:lstStyle/>
          <a:p>
            <a:pPr algn="ctr"/>
            <a:r>
              <a:rPr lang="en-US" altLang="zh-CN" b="1" dirty="0" smtClean="0">
                <a:solidFill>
                  <a:srgbClr val="0070C0"/>
                </a:solidFill>
                <a:latin typeface="微软雅黑" panose="020B0503020204020204" pitchFamily="34" charset="-122"/>
                <a:ea typeface="微软雅黑" panose="020B0503020204020204" pitchFamily="34" charset="-122"/>
              </a:rPr>
              <a:t>7</a:t>
            </a:r>
            <a:endParaRPr lang="zh-CN" altLang="en-US" b="1"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4119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483835" y="123478"/>
            <a:ext cx="300804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en-US" altLang="zh-CN" sz="2400" b="1" kern="0" dirty="0" smtClean="0">
                <a:solidFill>
                  <a:srgbClr val="1B539D"/>
                </a:solidFill>
                <a:latin typeface="微软雅黑" panose="020B0503020204020204" pitchFamily="34" charset="-122"/>
                <a:ea typeface="微软雅黑" panose="020B0503020204020204" pitchFamily="34" charset="-122"/>
              </a:rPr>
              <a:t>6</a:t>
            </a:r>
            <a:r>
              <a:rPr lang="zh-CN" altLang="en-US" sz="2400" b="1" kern="0" dirty="0" smtClean="0">
                <a:solidFill>
                  <a:srgbClr val="1B539D"/>
                </a:solidFill>
                <a:latin typeface="微软雅黑" panose="020B0503020204020204" pitchFamily="34" charset="-122"/>
                <a:ea typeface="微软雅黑" panose="020B0503020204020204" pitchFamily="34" charset="-122"/>
              </a:rPr>
              <a:t>、协同创作平台</a:t>
            </a:r>
          </a:p>
        </p:txBody>
      </p:sp>
      <p:cxnSp>
        <p:nvCxnSpPr>
          <p:cNvPr id="5" name="直接连接符 4"/>
          <p:cNvCxnSpPr/>
          <p:nvPr/>
        </p:nvCxnSpPr>
        <p:spPr>
          <a:xfrm>
            <a:off x="179512" y="627534"/>
            <a:ext cx="3456384" cy="0"/>
          </a:xfrm>
          <a:prstGeom prst="line">
            <a:avLst/>
          </a:prstGeom>
        </p:spPr>
        <p:style>
          <a:lnRef idx="1">
            <a:schemeClr val="accent4"/>
          </a:lnRef>
          <a:fillRef idx="0">
            <a:schemeClr val="accent4"/>
          </a:fillRef>
          <a:effectRef idx="0">
            <a:schemeClr val="accent4"/>
          </a:effectRef>
          <a:fontRef idx="minor">
            <a:schemeClr val="tx1"/>
          </a:fontRef>
        </p:style>
      </p:cxnSp>
      <p:sp>
        <p:nvSpPr>
          <p:cNvPr id="6" name="矩形 5"/>
          <p:cNvSpPr/>
          <p:nvPr/>
        </p:nvSpPr>
        <p:spPr>
          <a:xfrm>
            <a:off x="542654" y="795357"/>
            <a:ext cx="7992888" cy="1200329"/>
          </a:xfrm>
          <a:prstGeom prst="rect">
            <a:avLst/>
          </a:prstGeom>
        </p:spPr>
        <p:txBody>
          <a:bodyPr wrap="square">
            <a:spAutoFit/>
          </a:bodyPr>
          <a:lstStyle/>
          <a:p>
            <a:r>
              <a:rPr lang="zh-CN" altLang="en-US" b="1" dirty="0" smtClean="0">
                <a:solidFill>
                  <a:prstClr val="black"/>
                </a:solidFill>
                <a:latin typeface="微软雅黑" pitchFamily="34" charset="-122"/>
                <a:ea typeface="微软雅黑" pitchFamily="34" charset="-122"/>
                <a:sym typeface="Helvetica"/>
              </a:rPr>
              <a:t>       </a:t>
            </a:r>
            <a:r>
              <a:rPr lang="zh-CN" altLang="en-US" b="1" kern="0" dirty="0" smtClean="0">
                <a:solidFill>
                  <a:srgbClr val="1B539D"/>
                </a:solidFill>
                <a:latin typeface="微软雅黑" panose="020B0503020204020204" pitchFamily="34" charset="-122"/>
                <a:ea typeface="微软雅黑" panose="020B0503020204020204" pitchFamily="34" charset="-122"/>
                <a:sym typeface="Helvetica"/>
              </a:rPr>
              <a:t>协同</a:t>
            </a:r>
            <a:r>
              <a:rPr lang="zh-CN" altLang="en-US" b="1" kern="0" dirty="0">
                <a:solidFill>
                  <a:srgbClr val="1B539D"/>
                </a:solidFill>
                <a:latin typeface="微软雅黑" panose="020B0503020204020204" pitchFamily="34" charset="-122"/>
                <a:ea typeface="微软雅黑" panose="020B0503020204020204" pitchFamily="34" charset="-122"/>
                <a:sym typeface="Helvetica"/>
              </a:rPr>
              <a:t>创作平台是一个基于</a:t>
            </a:r>
            <a:r>
              <a:rPr lang="en-US" altLang="zh-CN" b="1" kern="0" dirty="0">
                <a:solidFill>
                  <a:srgbClr val="1B539D"/>
                </a:solidFill>
                <a:latin typeface="微软雅黑" panose="020B0503020204020204" pitchFamily="34" charset="-122"/>
                <a:ea typeface="微软雅黑" panose="020B0503020204020204" pitchFamily="34" charset="-122"/>
                <a:sym typeface="Helvetica"/>
              </a:rPr>
              <a:t>Web XML</a:t>
            </a:r>
            <a:r>
              <a:rPr lang="zh-CN" altLang="en-US" b="1" kern="0" dirty="0">
                <a:solidFill>
                  <a:srgbClr val="1B539D"/>
                </a:solidFill>
                <a:latin typeface="微软雅黑" panose="020B0503020204020204" pitchFamily="34" charset="-122"/>
                <a:ea typeface="微软雅黑" panose="020B0503020204020204" pitchFamily="34" charset="-122"/>
                <a:sym typeface="Helvetica"/>
              </a:rPr>
              <a:t>编辑器的多人协同在线创作系统。可用于调研报告、技术资料、文档手册等的协同编纂，在编辑过程中可将</a:t>
            </a:r>
            <a:r>
              <a:rPr lang="en-US" altLang="zh-CN" b="1" kern="0" dirty="0">
                <a:solidFill>
                  <a:srgbClr val="1B539D"/>
                </a:solidFill>
                <a:latin typeface="微软雅黑" panose="020B0503020204020204" pitchFamily="34" charset="-122"/>
                <a:ea typeface="微软雅黑" panose="020B0503020204020204" pitchFamily="34" charset="-122"/>
                <a:sym typeface="Helvetica"/>
              </a:rPr>
              <a:t>OKMS</a:t>
            </a:r>
            <a:r>
              <a:rPr lang="zh-CN" altLang="en-US" b="1" kern="0" dirty="0">
                <a:solidFill>
                  <a:srgbClr val="1B539D"/>
                </a:solidFill>
                <a:latin typeface="微软雅黑" panose="020B0503020204020204" pitchFamily="34" charset="-122"/>
                <a:ea typeface="微软雅黑" panose="020B0503020204020204" pitchFamily="34" charset="-122"/>
                <a:sym typeface="Helvetica"/>
              </a:rPr>
              <a:t>系统的机构</a:t>
            </a:r>
            <a:r>
              <a:rPr lang="zh-CN" altLang="en-US" b="1" kern="0" dirty="0" smtClean="0">
                <a:solidFill>
                  <a:srgbClr val="1B539D"/>
                </a:solidFill>
                <a:latin typeface="微软雅黑" panose="020B0503020204020204" pitchFamily="34" charset="-122"/>
                <a:ea typeface="微软雅黑" panose="020B0503020204020204" pitchFamily="34" charset="-122"/>
                <a:sym typeface="Helvetica"/>
              </a:rPr>
              <a:t>知识仓库作为</a:t>
            </a:r>
            <a:r>
              <a:rPr lang="zh-CN" altLang="en-US" b="1" kern="0" dirty="0">
                <a:solidFill>
                  <a:srgbClr val="1B539D"/>
                </a:solidFill>
                <a:latin typeface="微软雅黑" panose="020B0503020204020204" pitchFamily="34" charset="-122"/>
                <a:ea typeface="微软雅黑" panose="020B0503020204020204" pitchFamily="34" charset="-122"/>
                <a:sym typeface="Helvetica"/>
              </a:rPr>
              <a:t>编辑创作的素材来使用，对于编辑完成的结果文档可以多格式输出和归档到机构知识资源池</a:t>
            </a:r>
            <a:r>
              <a:rPr lang="zh-CN" altLang="en-US" b="1" kern="0" dirty="0" smtClean="0">
                <a:solidFill>
                  <a:srgbClr val="1B539D"/>
                </a:solidFill>
                <a:latin typeface="微软雅黑" panose="020B0503020204020204" pitchFamily="34" charset="-122"/>
                <a:ea typeface="微软雅黑" panose="020B0503020204020204" pitchFamily="34" charset="-122"/>
                <a:sym typeface="Helvetica"/>
              </a:rPr>
              <a:t>。</a:t>
            </a:r>
            <a:endParaRPr lang="en-US" altLang="zh-CN" b="1" kern="0" dirty="0">
              <a:solidFill>
                <a:srgbClr val="1B539D"/>
              </a:solidFill>
              <a:latin typeface="微软雅黑" panose="020B0503020204020204" pitchFamily="34" charset="-122"/>
              <a:ea typeface="微软雅黑" panose="020B0503020204020204" pitchFamily="34" charset="-122"/>
              <a:sym typeface="Helvetica"/>
            </a:endParaRPr>
          </a:p>
        </p:txBody>
      </p:sp>
      <p:sp>
        <p:nvSpPr>
          <p:cNvPr id="19" name="TextBox 26"/>
          <p:cNvSpPr txBox="1"/>
          <p:nvPr/>
        </p:nvSpPr>
        <p:spPr>
          <a:xfrm>
            <a:off x="47414" y="4458995"/>
            <a:ext cx="9133098" cy="417011"/>
          </a:xfrm>
          <a:prstGeom prst="rect">
            <a:avLst/>
          </a:prstGeom>
          <a:noFill/>
        </p:spPr>
        <p:txBody>
          <a:bodyPr wrap="square" rtlCol="0">
            <a:noAutofit/>
          </a:bodyPr>
          <a:lstStyle/>
          <a:p>
            <a:r>
              <a:rPr lang="zh-CN" altLang="en-US" sz="2600" b="1" dirty="0" smtClean="0">
                <a:solidFill>
                  <a:prstClr val="black"/>
                </a:solidFill>
                <a:ea typeface="微软雅黑"/>
              </a:rPr>
              <a:t>基于网络的</a:t>
            </a:r>
            <a:r>
              <a:rPr lang="zh-CN" altLang="en-US" sz="2600" b="1" dirty="0" smtClean="0">
                <a:solidFill>
                  <a:srgbClr val="FF0000"/>
                </a:solidFill>
                <a:ea typeface="微软雅黑"/>
              </a:rPr>
              <a:t>文档协同编辑创作</a:t>
            </a:r>
            <a:r>
              <a:rPr lang="zh-CN" altLang="en-US" sz="2600" b="1" dirty="0" smtClean="0">
                <a:solidFill>
                  <a:prstClr val="black"/>
                </a:solidFill>
                <a:ea typeface="微软雅黑"/>
              </a:rPr>
              <a:t>系统，结果 </a:t>
            </a:r>
            <a:r>
              <a:rPr lang="en-US" altLang="zh-CN" sz="2600" b="1" dirty="0" smtClean="0">
                <a:solidFill>
                  <a:srgbClr val="FF0000"/>
                </a:solidFill>
                <a:ea typeface="微软雅黑"/>
              </a:rPr>
              <a:t>XML</a:t>
            </a:r>
            <a:r>
              <a:rPr lang="zh-CN" altLang="en-US" sz="2600" b="1" dirty="0" smtClean="0">
                <a:solidFill>
                  <a:srgbClr val="FF0000"/>
                </a:solidFill>
                <a:ea typeface="微软雅黑"/>
              </a:rPr>
              <a:t>化</a:t>
            </a:r>
            <a:r>
              <a:rPr lang="zh-CN" altLang="en-US" sz="2600" b="1" dirty="0" smtClean="0">
                <a:solidFill>
                  <a:prstClr val="black"/>
                </a:solidFill>
                <a:ea typeface="微软雅黑"/>
              </a:rPr>
              <a:t>，可多元输出</a:t>
            </a:r>
            <a:endParaRPr lang="zh-CN" altLang="en-US" sz="2600" b="1" dirty="0">
              <a:solidFill>
                <a:prstClr val="black"/>
              </a:solidFill>
              <a:ea typeface="微软雅黑"/>
            </a:endParaRPr>
          </a:p>
        </p:txBody>
      </p:sp>
      <p:sp>
        <p:nvSpPr>
          <p:cNvPr id="20" name="任意多边形 129"/>
          <p:cNvSpPr>
            <a:spLocks noChangeArrowheads="1"/>
          </p:cNvSpPr>
          <p:nvPr/>
        </p:nvSpPr>
        <p:spPr bwMode="auto">
          <a:xfrm>
            <a:off x="1101952" y="2378881"/>
            <a:ext cx="1303490" cy="1063214"/>
          </a:xfrm>
          <a:custGeom>
            <a:avLst/>
            <a:gdLst>
              <a:gd name="T0" fmla="*/ 0 w 1963271"/>
              <a:gd name="T1" fmla="*/ 0 h 1672070"/>
              <a:gd name="T2" fmla="*/ 2562 w 1963271"/>
              <a:gd name="T3" fmla="*/ 0 h 1672070"/>
              <a:gd name="T4" fmla="*/ 2562 w 1963271"/>
              <a:gd name="T5" fmla="*/ 1689 h 1672070"/>
              <a:gd name="T6" fmla="*/ 1488 w 1963271"/>
              <a:gd name="T7" fmla="*/ 1689 h 1672070"/>
              <a:gd name="T8" fmla="*/ 1281 w 1963271"/>
              <a:gd name="T9" fmla="*/ 2080 h 1672070"/>
              <a:gd name="T10" fmla="*/ 1074 w 1963271"/>
              <a:gd name="T11" fmla="*/ 1689 h 1672070"/>
              <a:gd name="T12" fmla="*/ 0 w 1963271"/>
              <a:gd name="T13" fmla="*/ 1689 h 1672070"/>
              <a:gd name="T14" fmla="*/ 0 60000 65536"/>
              <a:gd name="T15" fmla="*/ 0 60000 65536"/>
              <a:gd name="T16" fmla="*/ 0 60000 65536"/>
              <a:gd name="T17" fmla="*/ 0 60000 65536"/>
              <a:gd name="T18" fmla="*/ 0 60000 65536"/>
              <a:gd name="T19" fmla="*/ 0 60000 65536"/>
              <a:gd name="T20" fmla="*/ 0 60000 65536"/>
              <a:gd name="T21" fmla="*/ 0 w 1963271"/>
              <a:gd name="T22" fmla="*/ 0 h 1672070"/>
              <a:gd name="T23" fmla="*/ 1963271 w 1963271"/>
              <a:gd name="T24" fmla="*/ 1672070 h 16720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3271" h="1672070">
                <a:moveTo>
                  <a:pt x="0" y="0"/>
                </a:moveTo>
                <a:lnTo>
                  <a:pt x="1963271" y="0"/>
                </a:lnTo>
                <a:lnTo>
                  <a:pt x="1963271" y="1358153"/>
                </a:lnTo>
                <a:lnTo>
                  <a:pt x="1140337" y="1358153"/>
                </a:lnTo>
                <a:lnTo>
                  <a:pt x="981635" y="1672070"/>
                </a:lnTo>
                <a:lnTo>
                  <a:pt x="822932" y="1358153"/>
                </a:lnTo>
                <a:lnTo>
                  <a:pt x="0" y="1358153"/>
                </a:lnTo>
                <a:close/>
              </a:path>
            </a:pathLst>
          </a:custGeom>
          <a:solidFill>
            <a:srgbClr val="FB9323"/>
          </a:solidFill>
          <a:ln>
            <a:noFill/>
          </a:ln>
          <a:extLst>
            <a:ext uri="{91240B29-F687-4F45-9708-019B960494DF}">
              <a14:hiddenLine xmlns:a14="http://schemas.microsoft.com/office/drawing/2010/main" w="12700" cap="flat" cmpd="sng">
                <a:solidFill>
                  <a:srgbClr val="000000"/>
                </a:solidFill>
                <a:miter lim="800000"/>
                <a:headEnd/>
                <a:tailEnd/>
              </a14:hiddenLine>
            </a:ext>
          </a:extLst>
        </p:spPr>
        <p:txBody>
          <a:bodyPr anchor="ctr"/>
          <a:lstStyle/>
          <a:p>
            <a:endParaRPr lang="zh-CN" altLang="en-US"/>
          </a:p>
        </p:txBody>
      </p:sp>
      <p:sp>
        <p:nvSpPr>
          <p:cNvPr id="21" name="任意多边形 129"/>
          <p:cNvSpPr>
            <a:spLocks noChangeArrowheads="1"/>
          </p:cNvSpPr>
          <p:nvPr/>
        </p:nvSpPr>
        <p:spPr bwMode="auto">
          <a:xfrm>
            <a:off x="4860032" y="2378878"/>
            <a:ext cx="1303490" cy="1063214"/>
          </a:xfrm>
          <a:custGeom>
            <a:avLst/>
            <a:gdLst>
              <a:gd name="T0" fmla="*/ 0 w 1963271"/>
              <a:gd name="T1" fmla="*/ 0 h 1672070"/>
              <a:gd name="T2" fmla="*/ 2562 w 1963271"/>
              <a:gd name="T3" fmla="*/ 0 h 1672070"/>
              <a:gd name="T4" fmla="*/ 2562 w 1963271"/>
              <a:gd name="T5" fmla="*/ 1689 h 1672070"/>
              <a:gd name="T6" fmla="*/ 1488 w 1963271"/>
              <a:gd name="T7" fmla="*/ 1689 h 1672070"/>
              <a:gd name="T8" fmla="*/ 1281 w 1963271"/>
              <a:gd name="T9" fmla="*/ 2080 h 1672070"/>
              <a:gd name="T10" fmla="*/ 1074 w 1963271"/>
              <a:gd name="T11" fmla="*/ 1689 h 1672070"/>
              <a:gd name="T12" fmla="*/ 0 w 1963271"/>
              <a:gd name="T13" fmla="*/ 1689 h 1672070"/>
              <a:gd name="T14" fmla="*/ 0 60000 65536"/>
              <a:gd name="T15" fmla="*/ 0 60000 65536"/>
              <a:gd name="T16" fmla="*/ 0 60000 65536"/>
              <a:gd name="T17" fmla="*/ 0 60000 65536"/>
              <a:gd name="T18" fmla="*/ 0 60000 65536"/>
              <a:gd name="T19" fmla="*/ 0 60000 65536"/>
              <a:gd name="T20" fmla="*/ 0 60000 65536"/>
              <a:gd name="T21" fmla="*/ 0 w 1963271"/>
              <a:gd name="T22" fmla="*/ 0 h 1672070"/>
              <a:gd name="T23" fmla="*/ 1963271 w 1963271"/>
              <a:gd name="T24" fmla="*/ 1672070 h 16720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3271" h="1672070">
                <a:moveTo>
                  <a:pt x="0" y="0"/>
                </a:moveTo>
                <a:lnTo>
                  <a:pt x="1963271" y="0"/>
                </a:lnTo>
                <a:lnTo>
                  <a:pt x="1963271" y="1358153"/>
                </a:lnTo>
                <a:lnTo>
                  <a:pt x="1140337" y="1358153"/>
                </a:lnTo>
                <a:lnTo>
                  <a:pt x="981635" y="1672070"/>
                </a:lnTo>
                <a:lnTo>
                  <a:pt x="822932" y="1358153"/>
                </a:lnTo>
                <a:lnTo>
                  <a:pt x="0" y="1358153"/>
                </a:lnTo>
                <a:close/>
              </a:path>
            </a:pathLst>
          </a:custGeom>
          <a:solidFill>
            <a:srgbClr val="3BC7C6"/>
          </a:solidFill>
          <a:ln>
            <a:noFill/>
          </a:ln>
          <a:extLst>
            <a:ext uri="{91240B29-F687-4F45-9708-019B960494DF}">
              <a14:hiddenLine xmlns:a14="http://schemas.microsoft.com/office/drawing/2010/main" w="12700" cap="flat" cmpd="sng">
                <a:solidFill>
                  <a:srgbClr val="000000"/>
                </a:solidFill>
                <a:bevel/>
                <a:headEnd/>
                <a:tailEnd/>
              </a14:hiddenLine>
            </a:ext>
          </a:extLst>
        </p:spPr>
        <p:txBody>
          <a:bodyPr anchor="ctr"/>
          <a:lstStyle/>
          <a:p>
            <a:endParaRPr lang="zh-CN" altLang="en-US"/>
          </a:p>
        </p:txBody>
      </p:sp>
      <p:sp>
        <p:nvSpPr>
          <p:cNvPr id="22" name="循环箭头6 1240"/>
          <p:cNvSpPr>
            <a:spLocks/>
          </p:cNvSpPr>
          <p:nvPr/>
        </p:nvSpPr>
        <p:spPr bwMode="auto">
          <a:xfrm>
            <a:off x="1379800" y="2356949"/>
            <a:ext cx="689903" cy="693133"/>
          </a:xfrm>
          <a:custGeom>
            <a:avLst/>
            <a:gdLst>
              <a:gd name="T0" fmla="*/ 302571 w 1011944"/>
              <a:gd name="T1" fmla="*/ 800429 h 1017468"/>
              <a:gd name="T2" fmla="*/ 338737 w 1011944"/>
              <a:gd name="T3" fmla="*/ 827969 h 1017468"/>
              <a:gd name="T4" fmla="*/ 751224 w 1011944"/>
              <a:gd name="T5" fmla="*/ 801057 h 1017468"/>
              <a:gd name="T6" fmla="*/ 829505 w 1011944"/>
              <a:gd name="T7" fmla="*/ 852141 h 1017468"/>
              <a:gd name="T8" fmla="*/ 867479 w 1011944"/>
              <a:gd name="T9" fmla="*/ 876922 h 1017468"/>
              <a:gd name="T10" fmla="*/ 266005 w 1011944"/>
              <a:gd name="T11" fmla="*/ 939424 h 1017468"/>
              <a:gd name="T12" fmla="*/ 229286 w 1011944"/>
              <a:gd name="T13" fmla="*/ 912728 h 1017468"/>
              <a:gd name="T14" fmla="*/ 302571 w 1011944"/>
              <a:gd name="T15" fmla="*/ 800429 h 1017468"/>
              <a:gd name="T16" fmla="*/ 936681 w 1011944"/>
              <a:gd name="T17" fmla="*/ 640575 h 1017468"/>
              <a:gd name="T18" fmla="*/ 922352 w 1011944"/>
              <a:gd name="T19" fmla="*/ 912731 h 1017468"/>
              <a:gd name="T20" fmla="*/ 867479 w 1011944"/>
              <a:gd name="T21" fmla="*/ 876922 h 1017468"/>
              <a:gd name="T22" fmla="*/ 867479 w 1011944"/>
              <a:gd name="T23" fmla="*/ 876922 h 1017468"/>
              <a:gd name="T24" fmla="*/ 829505 w 1011944"/>
              <a:gd name="T25" fmla="*/ 852141 h 1017468"/>
              <a:gd name="T26" fmla="*/ 693334 w 1011944"/>
              <a:gd name="T27" fmla="*/ 763279 h 1017468"/>
              <a:gd name="T28" fmla="*/ 936681 w 1011944"/>
              <a:gd name="T29" fmla="*/ 640575 h 1017468"/>
              <a:gd name="T30" fmla="*/ 241423 w 1011944"/>
              <a:gd name="T31" fmla="*/ 569919 h 1017468"/>
              <a:gd name="T32" fmla="*/ 231447 w 1011944"/>
              <a:gd name="T33" fmla="*/ 842269 h 1017468"/>
              <a:gd name="T34" fmla="*/ 0 w 1011944"/>
              <a:gd name="T35" fmla="*/ 698372 h 1017468"/>
              <a:gd name="T36" fmla="*/ 241423 w 1011944"/>
              <a:gd name="T37" fmla="*/ 569919 h 1017468"/>
              <a:gd name="T38" fmla="*/ 334488 w 1011944"/>
              <a:gd name="T39" fmla="*/ 91365 h 1017468"/>
              <a:gd name="T40" fmla="*/ 397475 w 1011944"/>
              <a:gd name="T41" fmla="*/ 209747 h 1017468"/>
              <a:gd name="T42" fmla="*/ 355899 w 1011944"/>
              <a:gd name="T43" fmla="*/ 228131 h 1017468"/>
              <a:gd name="T44" fmla="*/ 180397 w 1011944"/>
              <a:gd name="T45" fmla="*/ 602388 h 1017468"/>
              <a:gd name="T46" fmla="*/ 57845 w 1011944"/>
              <a:gd name="T47" fmla="*/ 667594 h 1017468"/>
              <a:gd name="T48" fmla="*/ 293386 w 1011944"/>
              <a:gd name="T49" fmla="*/ 110640 h 1017468"/>
              <a:gd name="T50" fmla="*/ 334488 w 1011944"/>
              <a:gd name="T51" fmla="*/ 91365 h 1017468"/>
              <a:gd name="T52" fmla="*/ 656877 w 1011944"/>
              <a:gd name="T53" fmla="*/ 65422 h 1017468"/>
              <a:gd name="T54" fmla="*/ 1011187 w 1011944"/>
              <a:gd name="T55" fmla="*/ 555465 h 1017468"/>
              <a:gd name="T56" fmla="*/ 1006376 w 1011944"/>
              <a:gd name="T57" fmla="*/ 600607 h 1017468"/>
              <a:gd name="T58" fmla="*/ 872488 w 1011944"/>
              <a:gd name="T59" fmla="*/ 593139 h 1017468"/>
              <a:gd name="T60" fmla="*/ 878307 w 1011944"/>
              <a:gd name="T61" fmla="*/ 548054 h 1017468"/>
              <a:gd name="T62" fmla="*/ 649146 w 1011944"/>
              <a:gd name="T63" fmla="*/ 204027 h 1017468"/>
              <a:gd name="T64" fmla="*/ 656877 w 1011944"/>
              <a:gd name="T65" fmla="*/ 65422 h 1017468"/>
              <a:gd name="T66" fmla="*/ 660526 w 1011944"/>
              <a:gd name="T67" fmla="*/ 0 h 1017468"/>
              <a:gd name="T68" fmla="*/ 645296 w 1011944"/>
              <a:gd name="T69" fmla="*/ 273045 h 1017468"/>
              <a:gd name="T70" fmla="*/ 417527 w 1011944"/>
              <a:gd name="T71" fmla="*/ 123394 h 1017468"/>
              <a:gd name="T72" fmla="*/ 660526 w 1011944"/>
              <a:gd name="T73" fmla="*/ 0 h 1017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1944"/>
              <a:gd name="T112" fmla="*/ 0 h 1017468"/>
              <a:gd name="T113" fmla="*/ 1011944 w 1011944"/>
              <a:gd name="T114" fmla="*/ 1017468 h 1017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1944" h="1017468">
                <a:moveTo>
                  <a:pt x="302571" y="800429"/>
                </a:moveTo>
                <a:cubicBezTo>
                  <a:pt x="313716" y="810444"/>
                  <a:pt x="325855" y="819562"/>
                  <a:pt x="338737" y="827969"/>
                </a:cubicBezTo>
                <a:cubicBezTo>
                  <a:pt x="470225" y="913775"/>
                  <a:pt x="638330" y="898869"/>
                  <a:pt x="751224" y="801057"/>
                </a:cubicBezTo>
                <a:lnTo>
                  <a:pt x="829505" y="852141"/>
                </a:lnTo>
                <a:lnTo>
                  <a:pt x="867479" y="876922"/>
                </a:lnTo>
                <a:cubicBezTo>
                  <a:pt x="710485" y="1034336"/>
                  <a:pt x="459572" y="1065741"/>
                  <a:pt x="266005" y="939424"/>
                </a:cubicBezTo>
                <a:lnTo>
                  <a:pt x="229286" y="912728"/>
                </a:lnTo>
                <a:lnTo>
                  <a:pt x="302571" y="800429"/>
                </a:lnTo>
                <a:close/>
                <a:moveTo>
                  <a:pt x="936681" y="640575"/>
                </a:moveTo>
                <a:lnTo>
                  <a:pt x="922352" y="912731"/>
                </a:lnTo>
                <a:lnTo>
                  <a:pt x="867479" y="876922"/>
                </a:lnTo>
                <a:lnTo>
                  <a:pt x="829505" y="852141"/>
                </a:lnTo>
                <a:lnTo>
                  <a:pt x="693334" y="763279"/>
                </a:lnTo>
                <a:lnTo>
                  <a:pt x="936681" y="640575"/>
                </a:lnTo>
                <a:close/>
                <a:moveTo>
                  <a:pt x="241423" y="569919"/>
                </a:moveTo>
                <a:lnTo>
                  <a:pt x="231447" y="842269"/>
                </a:lnTo>
                <a:lnTo>
                  <a:pt x="0" y="698372"/>
                </a:lnTo>
                <a:lnTo>
                  <a:pt x="241423" y="569919"/>
                </a:lnTo>
                <a:close/>
                <a:moveTo>
                  <a:pt x="334488" y="91365"/>
                </a:moveTo>
                <a:lnTo>
                  <a:pt x="397475" y="209747"/>
                </a:lnTo>
                <a:cubicBezTo>
                  <a:pt x="383325" y="214674"/>
                  <a:pt x="369480" y="220906"/>
                  <a:pt x="355899" y="228131"/>
                </a:cubicBezTo>
                <a:cubicBezTo>
                  <a:pt x="217290" y="301881"/>
                  <a:pt x="149214" y="456306"/>
                  <a:pt x="180397" y="602388"/>
                </a:cubicBezTo>
                <a:lnTo>
                  <a:pt x="57845" y="667594"/>
                </a:lnTo>
                <a:cubicBezTo>
                  <a:pt x="-4255" y="454123"/>
                  <a:pt x="89335" y="219209"/>
                  <a:pt x="293386" y="110640"/>
                </a:cubicBezTo>
                <a:lnTo>
                  <a:pt x="334488" y="91365"/>
                </a:lnTo>
                <a:close/>
                <a:moveTo>
                  <a:pt x="656877" y="65422"/>
                </a:moveTo>
                <a:cubicBezTo>
                  <a:pt x="871633" y="122920"/>
                  <a:pt x="1024059" y="324688"/>
                  <a:pt x="1011187" y="555465"/>
                </a:cubicBezTo>
                <a:lnTo>
                  <a:pt x="1006376" y="600607"/>
                </a:lnTo>
                <a:lnTo>
                  <a:pt x="872488" y="593139"/>
                </a:lnTo>
                <a:cubicBezTo>
                  <a:pt x="875606" y="578483"/>
                  <a:pt x="877450" y="563413"/>
                  <a:pt x="878307" y="548054"/>
                </a:cubicBezTo>
                <a:cubicBezTo>
                  <a:pt x="887050" y="391290"/>
                  <a:pt x="790245" y="253049"/>
                  <a:pt x="649146" y="204027"/>
                </a:cubicBezTo>
                <a:lnTo>
                  <a:pt x="656877" y="65422"/>
                </a:lnTo>
                <a:close/>
                <a:moveTo>
                  <a:pt x="660526" y="0"/>
                </a:moveTo>
                <a:lnTo>
                  <a:pt x="645296" y="273045"/>
                </a:lnTo>
                <a:lnTo>
                  <a:pt x="417527" y="123394"/>
                </a:lnTo>
                <a:lnTo>
                  <a:pt x="660526" y="0"/>
                </a:lnTo>
                <a:close/>
              </a:path>
            </a:pathLst>
          </a:custGeom>
          <a:solidFill>
            <a:schemeClr val="bg1"/>
          </a:solidFill>
          <a:ln>
            <a:noFill/>
          </a:ln>
          <a:extLst>
            <a:ext uri="{91240B29-F687-4F45-9708-019B960494DF}">
              <a14:hiddenLine xmlns:a14="http://schemas.microsoft.com/office/drawing/2010/main" w="9525" cmpd="sng">
                <a:solidFill>
                  <a:srgbClr val="000000"/>
                </a:solidFill>
                <a:round/>
                <a:headEnd/>
                <a:tailEnd/>
              </a14:hiddenLine>
            </a:ext>
          </a:extLst>
        </p:spPr>
        <p:txBody>
          <a:bodyPr anchor="ctr"/>
          <a:lstStyle/>
          <a:p>
            <a:endParaRPr lang="zh-CN" altLang="en-US"/>
          </a:p>
        </p:txBody>
      </p:sp>
      <p:sp>
        <p:nvSpPr>
          <p:cNvPr id="23" name="笔 1241"/>
          <p:cNvSpPr>
            <a:spLocks/>
          </p:cNvSpPr>
          <p:nvPr/>
        </p:nvSpPr>
        <p:spPr bwMode="auto">
          <a:xfrm>
            <a:off x="5334715" y="2382847"/>
            <a:ext cx="411602" cy="632305"/>
          </a:xfrm>
          <a:custGeom>
            <a:avLst/>
            <a:gdLst>
              <a:gd name="T0" fmla="*/ 13003 w 621055"/>
              <a:gd name="T1" fmla="*/ 762005 h 978642"/>
              <a:gd name="T2" fmla="*/ 181111 w 621055"/>
              <a:gd name="T3" fmla="*/ 859062 h 978642"/>
              <a:gd name="T4" fmla="*/ 0 w 621055"/>
              <a:gd name="T5" fmla="*/ 978642 h 978642"/>
              <a:gd name="T6" fmla="*/ 13003 w 621055"/>
              <a:gd name="T7" fmla="*/ 762005 h 978642"/>
              <a:gd name="T8" fmla="*/ 502622 w 621055"/>
              <a:gd name="T9" fmla="*/ 186898 h 978642"/>
              <a:gd name="T10" fmla="*/ 175090 w 621055"/>
              <a:gd name="T11" fmla="*/ 754200 h 978642"/>
              <a:gd name="T12" fmla="*/ 196101 w 621055"/>
              <a:gd name="T13" fmla="*/ 766331 h 978642"/>
              <a:gd name="T14" fmla="*/ 523633 w 621055"/>
              <a:gd name="T15" fmla="*/ 199029 h 978642"/>
              <a:gd name="T16" fmla="*/ 502622 w 621055"/>
              <a:gd name="T17" fmla="*/ 186898 h 978642"/>
              <a:gd name="T18" fmla="*/ 457985 w 621055"/>
              <a:gd name="T19" fmla="*/ 161127 h 978642"/>
              <a:gd name="T20" fmla="*/ 130453 w 621055"/>
              <a:gd name="T21" fmla="*/ 728429 h 978642"/>
              <a:gd name="T22" fmla="*/ 151464 w 621055"/>
              <a:gd name="T23" fmla="*/ 740560 h 978642"/>
              <a:gd name="T24" fmla="*/ 478996 w 621055"/>
              <a:gd name="T25" fmla="*/ 173258 h 978642"/>
              <a:gd name="T26" fmla="*/ 457985 w 621055"/>
              <a:gd name="T27" fmla="*/ 161127 h 978642"/>
              <a:gd name="T28" fmla="*/ 413348 w 621055"/>
              <a:gd name="T29" fmla="*/ 135356 h 978642"/>
              <a:gd name="T30" fmla="*/ 85816 w 621055"/>
              <a:gd name="T31" fmla="*/ 702658 h 978642"/>
              <a:gd name="T32" fmla="*/ 106827 w 621055"/>
              <a:gd name="T33" fmla="*/ 714789 h 978642"/>
              <a:gd name="T34" fmla="*/ 434359 w 621055"/>
              <a:gd name="T35" fmla="*/ 147487 h 978642"/>
              <a:gd name="T36" fmla="*/ 413348 w 621055"/>
              <a:gd name="T37" fmla="*/ 135356 h 978642"/>
              <a:gd name="T38" fmla="*/ 417712 w 621055"/>
              <a:gd name="T39" fmla="*/ 61029 h 978642"/>
              <a:gd name="T40" fmla="*/ 585820 w 621055"/>
              <a:gd name="T41" fmla="*/ 158086 h 978642"/>
              <a:gd name="T42" fmla="*/ 191736 w 621055"/>
              <a:gd name="T43" fmla="*/ 840659 h 978642"/>
              <a:gd name="T44" fmla="*/ 23628 w 621055"/>
              <a:gd name="T45" fmla="*/ 743602 h 978642"/>
              <a:gd name="T46" fmla="*/ 417712 w 621055"/>
              <a:gd name="T47" fmla="*/ 61029 h 978642"/>
              <a:gd name="T48" fmla="*/ 452947 w 621055"/>
              <a:gd name="T49" fmla="*/ 0 h 978642"/>
              <a:gd name="T50" fmla="*/ 621055 w 621055"/>
              <a:gd name="T51" fmla="*/ 97057 h 978642"/>
              <a:gd name="T52" fmla="*/ 596793 w 621055"/>
              <a:gd name="T53" fmla="*/ 139079 h 978642"/>
              <a:gd name="T54" fmla="*/ 428686 w 621055"/>
              <a:gd name="T55" fmla="*/ 42022 h 978642"/>
              <a:gd name="T56" fmla="*/ 452947 w 621055"/>
              <a:gd name="T57" fmla="*/ 0 h 9786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1055"/>
              <a:gd name="T88" fmla="*/ 0 h 978642"/>
              <a:gd name="T89" fmla="*/ 621055 w 621055"/>
              <a:gd name="T90" fmla="*/ 978642 h 9786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1055" h="978642">
                <a:moveTo>
                  <a:pt x="13003" y="762005"/>
                </a:moveTo>
                <a:lnTo>
                  <a:pt x="181111" y="859062"/>
                </a:lnTo>
                <a:lnTo>
                  <a:pt x="0" y="978642"/>
                </a:lnTo>
                <a:lnTo>
                  <a:pt x="13003" y="762005"/>
                </a:lnTo>
                <a:close/>
                <a:moveTo>
                  <a:pt x="502622" y="186898"/>
                </a:moveTo>
                <a:lnTo>
                  <a:pt x="175090" y="754200"/>
                </a:lnTo>
                <a:lnTo>
                  <a:pt x="196101" y="766331"/>
                </a:lnTo>
                <a:lnTo>
                  <a:pt x="523633" y="199029"/>
                </a:lnTo>
                <a:lnTo>
                  <a:pt x="502622" y="186898"/>
                </a:lnTo>
                <a:close/>
                <a:moveTo>
                  <a:pt x="457985" y="161127"/>
                </a:moveTo>
                <a:lnTo>
                  <a:pt x="130453" y="728429"/>
                </a:lnTo>
                <a:lnTo>
                  <a:pt x="151464" y="740560"/>
                </a:lnTo>
                <a:lnTo>
                  <a:pt x="478996" y="173258"/>
                </a:lnTo>
                <a:lnTo>
                  <a:pt x="457985" y="161127"/>
                </a:lnTo>
                <a:close/>
                <a:moveTo>
                  <a:pt x="413348" y="135356"/>
                </a:moveTo>
                <a:lnTo>
                  <a:pt x="85816" y="702658"/>
                </a:lnTo>
                <a:lnTo>
                  <a:pt x="106827" y="714789"/>
                </a:lnTo>
                <a:lnTo>
                  <a:pt x="434359" y="147487"/>
                </a:lnTo>
                <a:lnTo>
                  <a:pt x="413348" y="135356"/>
                </a:lnTo>
                <a:close/>
                <a:moveTo>
                  <a:pt x="417712" y="61029"/>
                </a:moveTo>
                <a:lnTo>
                  <a:pt x="585820" y="158086"/>
                </a:lnTo>
                <a:lnTo>
                  <a:pt x="191736" y="840659"/>
                </a:lnTo>
                <a:lnTo>
                  <a:pt x="23628" y="743602"/>
                </a:lnTo>
                <a:lnTo>
                  <a:pt x="417712" y="61029"/>
                </a:lnTo>
                <a:close/>
                <a:moveTo>
                  <a:pt x="452947" y="0"/>
                </a:moveTo>
                <a:lnTo>
                  <a:pt x="621055" y="97057"/>
                </a:lnTo>
                <a:lnTo>
                  <a:pt x="596793" y="139079"/>
                </a:lnTo>
                <a:lnTo>
                  <a:pt x="428686" y="42022"/>
                </a:lnTo>
                <a:lnTo>
                  <a:pt x="452947" y="0"/>
                </a:lnTo>
                <a:close/>
              </a:path>
            </a:pathLst>
          </a:custGeom>
          <a:solidFill>
            <a:schemeClr val="bg1"/>
          </a:solidFill>
          <a:ln>
            <a:noFill/>
          </a:ln>
          <a:extLst>
            <a:ext uri="{91240B29-F687-4F45-9708-019B960494DF}">
              <a14:hiddenLine xmlns:a14="http://schemas.microsoft.com/office/drawing/2010/main" w="9525" cmpd="sng">
                <a:solidFill>
                  <a:srgbClr val="000000"/>
                </a:solidFill>
                <a:round/>
                <a:headEnd/>
                <a:tailEnd/>
              </a14:hiddenLine>
            </a:ext>
          </a:extLst>
        </p:spPr>
        <p:txBody>
          <a:bodyPr anchor="ctr"/>
          <a:lstStyle/>
          <a:p>
            <a:endParaRPr lang="zh-CN" altLang="en-US"/>
          </a:p>
        </p:txBody>
      </p:sp>
      <p:sp>
        <p:nvSpPr>
          <p:cNvPr id="24" name="任意多边形 129"/>
          <p:cNvSpPr>
            <a:spLocks noChangeArrowheads="1"/>
          </p:cNvSpPr>
          <p:nvPr/>
        </p:nvSpPr>
        <p:spPr bwMode="auto">
          <a:xfrm>
            <a:off x="2977414" y="2378877"/>
            <a:ext cx="1303490" cy="1063214"/>
          </a:xfrm>
          <a:custGeom>
            <a:avLst/>
            <a:gdLst>
              <a:gd name="T0" fmla="*/ 0 w 1963271"/>
              <a:gd name="T1" fmla="*/ 0 h 1672070"/>
              <a:gd name="T2" fmla="*/ 2562 w 1963271"/>
              <a:gd name="T3" fmla="*/ 0 h 1672070"/>
              <a:gd name="T4" fmla="*/ 2562 w 1963271"/>
              <a:gd name="T5" fmla="*/ 1689 h 1672070"/>
              <a:gd name="T6" fmla="*/ 1488 w 1963271"/>
              <a:gd name="T7" fmla="*/ 1689 h 1672070"/>
              <a:gd name="T8" fmla="*/ 1281 w 1963271"/>
              <a:gd name="T9" fmla="*/ 2080 h 1672070"/>
              <a:gd name="T10" fmla="*/ 1074 w 1963271"/>
              <a:gd name="T11" fmla="*/ 1689 h 1672070"/>
              <a:gd name="T12" fmla="*/ 0 w 1963271"/>
              <a:gd name="T13" fmla="*/ 1689 h 1672070"/>
              <a:gd name="T14" fmla="*/ 0 60000 65536"/>
              <a:gd name="T15" fmla="*/ 0 60000 65536"/>
              <a:gd name="T16" fmla="*/ 0 60000 65536"/>
              <a:gd name="T17" fmla="*/ 0 60000 65536"/>
              <a:gd name="T18" fmla="*/ 0 60000 65536"/>
              <a:gd name="T19" fmla="*/ 0 60000 65536"/>
              <a:gd name="T20" fmla="*/ 0 60000 65536"/>
              <a:gd name="T21" fmla="*/ 0 w 1963271"/>
              <a:gd name="T22" fmla="*/ 0 h 1672070"/>
              <a:gd name="T23" fmla="*/ 1963271 w 1963271"/>
              <a:gd name="T24" fmla="*/ 1672070 h 16720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3271" h="1672070">
                <a:moveTo>
                  <a:pt x="0" y="0"/>
                </a:moveTo>
                <a:lnTo>
                  <a:pt x="1963271" y="0"/>
                </a:lnTo>
                <a:lnTo>
                  <a:pt x="1963271" y="1358153"/>
                </a:lnTo>
                <a:lnTo>
                  <a:pt x="1140337" y="1358153"/>
                </a:lnTo>
                <a:lnTo>
                  <a:pt x="981635" y="1672070"/>
                </a:lnTo>
                <a:lnTo>
                  <a:pt x="822932" y="1358153"/>
                </a:lnTo>
                <a:lnTo>
                  <a:pt x="0" y="1358153"/>
                </a:lnTo>
                <a:close/>
              </a:path>
            </a:pathLst>
          </a:custGeom>
          <a:solidFill>
            <a:srgbClr val="EE143D"/>
          </a:solidFill>
          <a:ln>
            <a:noFill/>
          </a:ln>
          <a:extLst>
            <a:ext uri="{91240B29-F687-4F45-9708-019B960494DF}">
              <a14:hiddenLine xmlns:a14="http://schemas.microsoft.com/office/drawing/2010/main" w="12700" cap="flat" cmpd="sng">
                <a:solidFill>
                  <a:srgbClr val="000000"/>
                </a:solidFill>
                <a:miter lim="800000"/>
                <a:headEnd/>
                <a:tailEnd/>
              </a14:hiddenLine>
            </a:ext>
          </a:extLst>
        </p:spPr>
        <p:txBody>
          <a:bodyPr anchor="ctr"/>
          <a:lstStyle/>
          <a:p>
            <a:endParaRPr lang="zh-CN" altLang="en-US"/>
          </a:p>
        </p:txBody>
      </p:sp>
      <p:sp>
        <p:nvSpPr>
          <p:cNvPr id="25" name="任意多边形 129"/>
          <p:cNvSpPr>
            <a:spLocks noChangeArrowheads="1"/>
          </p:cNvSpPr>
          <p:nvPr/>
        </p:nvSpPr>
        <p:spPr bwMode="auto">
          <a:xfrm>
            <a:off x="6726876" y="2378876"/>
            <a:ext cx="1303490" cy="1063214"/>
          </a:xfrm>
          <a:custGeom>
            <a:avLst/>
            <a:gdLst>
              <a:gd name="T0" fmla="*/ 0 w 1963271"/>
              <a:gd name="T1" fmla="*/ 0 h 1672070"/>
              <a:gd name="T2" fmla="*/ 2562 w 1963271"/>
              <a:gd name="T3" fmla="*/ 0 h 1672070"/>
              <a:gd name="T4" fmla="*/ 2562 w 1963271"/>
              <a:gd name="T5" fmla="*/ 1689 h 1672070"/>
              <a:gd name="T6" fmla="*/ 1488 w 1963271"/>
              <a:gd name="T7" fmla="*/ 1689 h 1672070"/>
              <a:gd name="T8" fmla="*/ 1281 w 1963271"/>
              <a:gd name="T9" fmla="*/ 2080 h 1672070"/>
              <a:gd name="T10" fmla="*/ 1074 w 1963271"/>
              <a:gd name="T11" fmla="*/ 1689 h 1672070"/>
              <a:gd name="T12" fmla="*/ 0 w 1963271"/>
              <a:gd name="T13" fmla="*/ 1689 h 1672070"/>
              <a:gd name="T14" fmla="*/ 0 60000 65536"/>
              <a:gd name="T15" fmla="*/ 0 60000 65536"/>
              <a:gd name="T16" fmla="*/ 0 60000 65536"/>
              <a:gd name="T17" fmla="*/ 0 60000 65536"/>
              <a:gd name="T18" fmla="*/ 0 60000 65536"/>
              <a:gd name="T19" fmla="*/ 0 60000 65536"/>
              <a:gd name="T20" fmla="*/ 0 60000 65536"/>
              <a:gd name="T21" fmla="*/ 0 w 1963271"/>
              <a:gd name="T22" fmla="*/ 0 h 1672070"/>
              <a:gd name="T23" fmla="*/ 1963271 w 1963271"/>
              <a:gd name="T24" fmla="*/ 1672070 h 16720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3271" h="1672070">
                <a:moveTo>
                  <a:pt x="0" y="0"/>
                </a:moveTo>
                <a:lnTo>
                  <a:pt x="1963271" y="0"/>
                </a:lnTo>
                <a:lnTo>
                  <a:pt x="1963271" y="1358153"/>
                </a:lnTo>
                <a:lnTo>
                  <a:pt x="1140337" y="1358153"/>
                </a:lnTo>
                <a:lnTo>
                  <a:pt x="981635" y="1672070"/>
                </a:lnTo>
                <a:lnTo>
                  <a:pt x="822932" y="1358153"/>
                </a:lnTo>
                <a:lnTo>
                  <a:pt x="0" y="1358153"/>
                </a:lnTo>
                <a:close/>
              </a:path>
            </a:pathLst>
          </a:custGeom>
          <a:solidFill>
            <a:srgbClr val="3ADE61"/>
          </a:solidFill>
          <a:ln>
            <a:noFill/>
          </a:ln>
          <a:extLst>
            <a:ext uri="{91240B29-F687-4F45-9708-019B960494DF}">
              <a14:hiddenLine xmlns:a14="http://schemas.microsoft.com/office/drawing/2010/main" w="12700" cap="flat" cmpd="sng">
                <a:solidFill>
                  <a:srgbClr val="000000"/>
                </a:solidFill>
                <a:miter lim="800000"/>
                <a:headEnd/>
                <a:tailEnd/>
              </a14:hiddenLine>
            </a:ext>
          </a:extLst>
        </p:spPr>
        <p:txBody>
          <a:bodyPr anchor="ctr"/>
          <a:lstStyle/>
          <a:p>
            <a:endParaRPr lang="zh-CN" altLang="en-US"/>
          </a:p>
        </p:txBody>
      </p:sp>
      <p:sp>
        <p:nvSpPr>
          <p:cNvPr id="26" name="微软 1239"/>
          <p:cNvSpPr>
            <a:spLocks/>
          </p:cNvSpPr>
          <p:nvPr/>
        </p:nvSpPr>
        <p:spPr bwMode="auto">
          <a:xfrm>
            <a:off x="3302970" y="2411736"/>
            <a:ext cx="653272" cy="694667"/>
          </a:xfrm>
          <a:custGeom>
            <a:avLst/>
            <a:gdLst>
              <a:gd name="T0" fmla="*/ 876522 w 1879600"/>
              <a:gd name="T1" fmla="*/ 1026915 h 1901723"/>
              <a:gd name="T2" fmla="*/ 1879600 w 1879600"/>
              <a:gd name="T3" fmla="*/ 1035310 h 1901723"/>
              <a:gd name="T4" fmla="*/ 1879600 w 1879600"/>
              <a:gd name="T5" fmla="*/ 1901723 h 1901723"/>
              <a:gd name="T6" fmla="*/ 876522 w 1879600"/>
              <a:gd name="T7" fmla="*/ 1775813 h 1901723"/>
              <a:gd name="T8" fmla="*/ 876522 w 1879600"/>
              <a:gd name="T9" fmla="*/ 1026915 h 1901723"/>
              <a:gd name="T10" fmla="*/ 0 w 1879600"/>
              <a:gd name="T11" fmla="*/ 1014080 h 1901723"/>
              <a:gd name="T12" fmla="*/ 717549 w 1879600"/>
              <a:gd name="T13" fmla="*/ 1026818 h 1901723"/>
              <a:gd name="T14" fmla="*/ 717549 w 1879600"/>
              <a:gd name="T15" fmla="*/ 1753167 h 1901723"/>
              <a:gd name="T16" fmla="*/ 0 w 1879600"/>
              <a:gd name="T17" fmla="*/ 1642117 h 1901723"/>
              <a:gd name="T18" fmla="*/ 0 w 1879600"/>
              <a:gd name="T19" fmla="*/ 1014080 h 1901723"/>
              <a:gd name="T20" fmla="*/ 717549 w 1879600"/>
              <a:gd name="T21" fmla="*/ 159389 h 1901723"/>
              <a:gd name="T22" fmla="*/ 717549 w 1879600"/>
              <a:gd name="T23" fmla="*/ 883871 h 1901723"/>
              <a:gd name="T24" fmla="*/ 0 w 1879600"/>
              <a:gd name="T25" fmla="*/ 908194 h 1901723"/>
              <a:gd name="T26" fmla="*/ 0 w 1879600"/>
              <a:gd name="T27" fmla="*/ 256684 h 1901723"/>
              <a:gd name="T28" fmla="*/ 717549 w 1879600"/>
              <a:gd name="T29" fmla="*/ 159389 h 1901723"/>
              <a:gd name="T30" fmla="*/ 1879600 w 1879600"/>
              <a:gd name="T31" fmla="*/ 0 h 1901723"/>
              <a:gd name="T32" fmla="*/ 1879600 w 1879600"/>
              <a:gd name="T33" fmla="*/ 872112 h 1901723"/>
              <a:gd name="T34" fmla="*/ 879497 w 1879600"/>
              <a:gd name="T35" fmla="*/ 880660 h 1901723"/>
              <a:gd name="T36" fmla="*/ 876522 w 1879600"/>
              <a:gd name="T37" fmla="*/ 626314 h 1901723"/>
              <a:gd name="T38" fmla="*/ 876522 w 1879600"/>
              <a:gd name="T39" fmla="*/ 144511 h 1901723"/>
              <a:gd name="T40" fmla="*/ 1879600 w 1879600"/>
              <a:gd name="T41" fmla="*/ 0 h 19017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79600"/>
              <a:gd name="T64" fmla="*/ 0 h 1901723"/>
              <a:gd name="T65" fmla="*/ 1879600 w 1879600"/>
              <a:gd name="T66" fmla="*/ 1901723 h 19017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79600" h="1901723">
                <a:moveTo>
                  <a:pt x="876522" y="1026915"/>
                </a:moveTo>
                <a:lnTo>
                  <a:pt x="1879600" y="1035310"/>
                </a:lnTo>
                <a:lnTo>
                  <a:pt x="1879600" y="1901723"/>
                </a:lnTo>
                <a:lnTo>
                  <a:pt x="876522" y="1775813"/>
                </a:lnTo>
                <a:lnTo>
                  <a:pt x="876522" y="1026915"/>
                </a:lnTo>
                <a:close/>
                <a:moveTo>
                  <a:pt x="0" y="1014080"/>
                </a:moveTo>
                <a:lnTo>
                  <a:pt x="717549" y="1026818"/>
                </a:lnTo>
                <a:lnTo>
                  <a:pt x="717549" y="1753167"/>
                </a:lnTo>
                <a:lnTo>
                  <a:pt x="0" y="1642117"/>
                </a:lnTo>
                <a:lnTo>
                  <a:pt x="0" y="1014080"/>
                </a:lnTo>
                <a:close/>
                <a:moveTo>
                  <a:pt x="717549" y="159389"/>
                </a:moveTo>
                <a:lnTo>
                  <a:pt x="717549" y="883871"/>
                </a:lnTo>
                <a:lnTo>
                  <a:pt x="0" y="908194"/>
                </a:lnTo>
                <a:lnTo>
                  <a:pt x="0" y="256684"/>
                </a:lnTo>
                <a:lnTo>
                  <a:pt x="717549" y="159389"/>
                </a:lnTo>
                <a:close/>
                <a:moveTo>
                  <a:pt x="1879600" y="0"/>
                </a:moveTo>
                <a:lnTo>
                  <a:pt x="1879600" y="872112"/>
                </a:lnTo>
                <a:lnTo>
                  <a:pt x="879497" y="880660"/>
                </a:lnTo>
                <a:lnTo>
                  <a:pt x="876522" y="626314"/>
                </a:lnTo>
                <a:lnTo>
                  <a:pt x="876522" y="144511"/>
                </a:lnTo>
                <a:lnTo>
                  <a:pt x="1879600" y="0"/>
                </a:lnTo>
                <a:close/>
              </a:path>
            </a:pathLst>
          </a:custGeom>
          <a:solidFill>
            <a:schemeClr val="bg1"/>
          </a:solidFill>
          <a:ln>
            <a:noFill/>
          </a:ln>
          <a:extLst>
            <a:ext uri="{91240B29-F687-4F45-9708-019B960494DF}">
              <a14:hiddenLine xmlns:a14="http://schemas.microsoft.com/office/drawing/2010/main" w="9525" cmpd="sng">
                <a:solidFill>
                  <a:srgbClr val="000000"/>
                </a:solidFill>
                <a:round/>
                <a:headEnd/>
                <a:tailEnd/>
              </a14:hiddenLine>
            </a:ext>
          </a:extLst>
        </p:spPr>
        <p:txBody>
          <a:bodyPr anchor="ctr"/>
          <a:lstStyle/>
          <a:p>
            <a:endParaRPr lang="zh-CN" altLang="en-US"/>
          </a:p>
        </p:txBody>
      </p:sp>
      <p:sp>
        <p:nvSpPr>
          <p:cNvPr id="27" name="闹钟 1242"/>
          <p:cNvSpPr>
            <a:spLocks/>
          </p:cNvSpPr>
          <p:nvPr/>
        </p:nvSpPr>
        <p:spPr bwMode="auto">
          <a:xfrm>
            <a:off x="7042458" y="2438188"/>
            <a:ext cx="665482" cy="668598"/>
          </a:xfrm>
          <a:custGeom>
            <a:avLst/>
            <a:gdLst>
              <a:gd name="T0" fmla="*/ 813975 w 1653350"/>
              <a:gd name="T1" fmla="*/ 253339 h 1669516"/>
              <a:gd name="T2" fmla="*/ 845530 w 1653350"/>
              <a:gd name="T3" fmla="*/ 253339 h 1669516"/>
              <a:gd name="T4" fmla="*/ 845530 w 1653350"/>
              <a:gd name="T5" fmla="*/ 767826 h 1669516"/>
              <a:gd name="T6" fmla="*/ 1193563 w 1653350"/>
              <a:gd name="T7" fmla="*/ 767826 h 1669516"/>
              <a:gd name="T8" fmla="*/ 1193563 w 1653350"/>
              <a:gd name="T9" fmla="*/ 805466 h 1669516"/>
              <a:gd name="T10" fmla="*/ 813975 w 1653350"/>
              <a:gd name="T11" fmla="*/ 805466 h 1669516"/>
              <a:gd name="T12" fmla="*/ 813975 w 1653350"/>
              <a:gd name="T13" fmla="*/ 253339 h 1669516"/>
              <a:gd name="T14" fmla="*/ 826676 w 1653350"/>
              <a:gd name="T15" fmla="*/ 112861 h 1669516"/>
              <a:gd name="T16" fmla="*/ 159470 w 1653350"/>
              <a:gd name="T17" fmla="*/ 780067 h 1669516"/>
              <a:gd name="T18" fmla="*/ 826676 w 1653350"/>
              <a:gd name="T19" fmla="*/ 1447273 h 1669516"/>
              <a:gd name="T20" fmla="*/ 1493882 w 1653350"/>
              <a:gd name="T21" fmla="*/ 780067 h 1669516"/>
              <a:gd name="T22" fmla="*/ 826676 w 1653350"/>
              <a:gd name="T23" fmla="*/ 112861 h 1669516"/>
              <a:gd name="T24" fmla="*/ 826675 w 1653350"/>
              <a:gd name="T25" fmla="*/ 59986 h 1669516"/>
              <a:gd name="T26" fmla="*/ 1546755 w 1653350"/>
              <a:gd name="T27" fmla="*/ 780066 h 1669516"/>
              <a:gd name="T28" fmla="*/ 1213013 w 1653350"/>
              <a:gd name="T29" fmla="*/ 1385996 h 1669516"/>
              <a:gd name="T30" fmla="*/ 1464205 w 1653350"/>
              <a:gd name="T31" fmla="*/ 1637188 h 1669516"/>
              <a:gd name="T32" fmla="*/ 1431876 w 1653350"/>
              <a:gd name="T33" fmla="*/ 1669516 h 1669516"/>
              <a:gd name="T34" fmla="*/ 1171104 w 1653350"/>
              <a:gd name="T35" fmla="*/ 1408744 h 1669516"/>
              <a:gd name="T36" fmla="*/ 826675 w 1653350"/>
              <a:gd name="T37" fmla="*/ 1500146 h 1669516"/>
              <a:gd name="T38" fmla="*/ 482028 w 1653350"/>
              <a:gd name="T39" fmla="*/ 1408626 h 1669516"/>
              <a:gd name="T40" fmla="*/ 221138 w 1653350"/>
              <a:gd name="T41" fmla="*/ 1669516 h 1669516"/>
              <a:gd name="T42" fmla="*/ 188810 w 1653350"/>
              <a:gd name="T43" fmla="*/ 1637188 h 1669516"/>
              <a:gd name="T44" fmla="*/ 440119 w 1653350"/>
              <a:gd name="T45" fmla="*/ 1385878 h 1669516"/>
              <a:gd name="T46" fmla="*/ 106595 w 1653350"/>
              <a:gd name="T47" fmla="*/ 780066 h 1669516"/>
              <a:gd name="T48" fmla="*/ 826675 w 1653350"/>
              <a:gd name="T49" fmla="*/ 59986 h 1669516"/>
              <a:gd name="T50" fmla="*/ 293501 w 1653350"/>
              <a:gd name="T51" fmla="*/ 725 h 1669516"/>
              <a:gd name="T52" fmla="*/ 424439 w 1653350"/>
              <a:gd name="T53" fmla="*/ 45334 h 1669516"/>
              <a:gd name="T54" fmla="*/ 45333 w 1653350"/>
              <a:gd name="T55" fmla="*/ 424439 h 1669516"/>
              <a:gd name="T56" fmla="*/ 80123 w 1653350"/>
              <a:gd name="T57" fmla="*/ 80125 h 1669516"/>
              <a:gd name="T58" fmla="*/ 293501 w 1653350"/>
              <a:gd name="T59" fmla="*/ 725 h 1669516"/>
              <a:gd name="T60" fmla="*/ 1359849 w 1653350"/>
              <a:gd name="T61" fmla="*/ 724 h 1669516"/>
              <a:gd name="T62" fmla="*/ 1573227 w 1653350"/>
              <a:gd name="T63" fmla="*/ 80124 h 1669516"/>
              <a:gd name="T64" fmla="*/ 1608018 w 1653350"/>
              <a:gd name="T65" fmla="*/ 424440 h 1669516"/>
              <a:gd name="T66" fmla="*/ 1228912 w 1653350"/>
              <a:gd name="T67" fmla="*/ 45334 h 1669516"/>
              <a:gd name="T68" fmla="*/ 1359849 w 1653350"/>
              <a:gd name="T69" fmla="*/ 724 h 16695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53350"/>
              <a:gd name="T106" fmla="*/ 0 h 1669516"/>
              <a:gd name="T107" fmla="*/ 1653350 w 1653350"/>
              <a:gd name="T108" fmla="*/ 1669516 h 16695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53350" h="1669516">
                <a:moveTo>
                  <a:pt x="813975" y="253339"/>
                </a:moveTo>
                <a:lnTo>
                  <a:pt x="845530" y="253339"/>
                </a:lnTo>
                <a:lnTo>
                  <a:pt x="845530" y="767826"/>
                </a:lnTo>
                <a:lnTo>
                  <a:pt x="1193563" y="767826"/>
                </a:lnTo>
                <a:lnTo>
                  <a:pt x="1193563" y="805466"/>
                </a:lnTo>
                <a:lnTo>
                  <a:pt x="813975" y="805466"/>
                </a:lnTo>
                <a:lnTo>
                  <a:pt x="813975" y="253339"/>
                </a:lnTo>
                <a:close/>
                <a:moveTo>
                  <a:pt x="826676" y="112861"/>
                </a:moveTo>
                <a:cubicBezTo>
                  <a:pt x="458188" y="112861"/>
                  <a:pt x="159470" y="411579"/>
                  <a:pt x="159470" y="780067"/>
                </a:cubicBezTo>
                <a:cubicBezTo>
                  <a:pt x="159470" y="1148555"/>
                  <a:pt x="458188" y="1447273"/>
                  <a:pt x="826676" y="1447273"/>
                </a:cubicBezTo>
                <a:cubicBezTo>
                  <a:pt x="1195164" y="1447273"/>
                  <a:pt x="1493882" y="1148555"/>
                  <a:pt x="1493882" y="780067"/>
                </a:cubicBezTo>
                <a:cubicBezTo>
                  <a:pt x="1493882" y="411579"/>
                  <a:pt x="1195164" y="112861"/>
                  <a:pt x="826676" y="112861"/>
                </a:cubicBezTo>
                <a:close/>
                <a:moveTo>
                  <a:pt x="826675" y="59986"/>
                </a:moveTo>
                <a:cubicBezTo>
                  <a:pt x="1224364" y="59986"/>
                  <a:pt x="1546755" y="382377"/>
                  <a:pt x="1546755" y="780066"/>
                </a:cubicBezTo>
                <a:cubicBezTo>
                  <a:pt x="1546755" y="1035236"/>
                  <a:pt x="1414030" y="1259406"/>
                  <a:pt x="1213013" y="1385996"/>
                </a:cubicBezTo>
                <a:lnTo>
                  <a:pt x="1464205" y="1637188"/>
                </a:lnTo>
                <a:lnTo>
                  <a:pt x="1431876" y="1669516"/>
                </a:lnTo>
                <a:lnTo>
                  <a:pt x="1171104" y="1408744"/>
                </a:lnTo>
                <a:cubicBezTo>
                  <a:pt x="1070033" y="1468079"/>
                  <a:pt x="952099" y="1500146"/>
                  <a:pt x="826675" y="1500146"/>
                </a:cubicBezTo>
                <a:cubicBezTo>
                  <a:pt x="701163" y="1500146"/>
                  <a:pt x="583151" y="1468034"/>
                  <a:pt x="482028" y="1408626"/>
                </a:cubicBezTo>
                <a:lnTo>
                  <a:pt x="221138" y="1669516"/>
                </a:lnTo>
                <a:lnTo>
                  <a:pt x="188810" y="1637188"/>
                </a:lnTo>
                <a:lnTo>
                  <a:pt x="440119" y="1385878"/>
                </a:lnTo>
                <a:cubicBezTo>
                  <a:pt x="239228" y="1259250"/>
                  <a:pt x="106595" y="1035147"/>
                  <a:pt x="106595" y="780066"/>
                </a:cubicBezTo>
                <a:cubicBezTo>
                  <a:pt x="106595" y="382377"/>
                  <a:pt x="428986" y="59986"/>
                  <a:pt x="826675" y="59986"/>
                </a:cubicBezTo>
                <a:close/>
                <a:moveTo>
                  <a:pt x="293501" y="725"/>
                </a:moveTo>
                <a:cubicBezTo>
                  <a:pt x="339398" y="4063"/>
                  <a:pt x="384613" y="18932"/>
                  <a:pt x="424439" y="45334"/>
                </a:cubicBezTo>
                <a:lnTo>
                  <a:pt x="45333" y="424439"/>
                </a:lnTo>
                <a:cubicBezTo>
                  <a:pt x="-25073" y="318239"/>
                  <a:pt x="-13465" y="173714"/>
                  <a:pt x="80123" y="80125"/>
                </a:cubicBezTo>
                <a:cubicBezTo>
                  <a:pt x="138616" y="21632"/>
                  <a:pt x="217006" y="-4837"/>
                  <a:pt x="293501" y="725"/>
                </a:cubicBezTo>
                <a:close/>
                <a:moveTo>
                  <a:pt x="1359849" y="724"/>
                </a:moveTo>
                <a:cubicBezTo>
                  <a:pt x="1436344" y="-4838"/>
                  <a:pt x="1514734" y="21631"/>
                  <a:pt x="1573227" y="80124"/>
                </a:cubicBezTo>
                <a:cubicBezTo>
                  <a:pt x="1666815" y="173713"/>
                  <a:pt x="1678423" y="318238"/>
                  <a:pt x="1608018" y="424440"/>
                </a:cubicBezTo>
                <a:lnTo>
                  <a:pt x="1228912" y="45334"/>
                </a:lnTo>
                <a:cubicBezTo>
                  <a:pt x="1268737" y="18931"/>
                  <a:pt x="1313952" y="4062"/>
                  <a:pt x="1359849" y="724"/>
                </a:cubicBezTo>
                <a:close/>
              </a:path>
            </a:pathLst>
          </a:custGeom>
          <a:solidFill>
            <a:schemeClr val="bg1"/>
          </a:solidFill>
          <a:ln>
            <a:noFill/>
          </a:ln>
          <a:extLst>
            <a:ext uri="{91240B29-F687-4F45-9708-019B960494DF}">
              <a14:hiddenLine xmlns:a14="http://schemas.microsoft.com/office/drawing/2010/main" w="9525" cmpd="sng">
                <a:solidFill>
                  <a:srgbClr val="000000"/>
                </a:solidFill>
                <a:round/>
                <a:headEnd/>
                <a:tailEnd/>
              </a14:hiddenLine>
            </a:ext>
          </a:extLst>
        </p:spPr>
        <p:txBody>
          <a:bodyPr anchor="ctr"/>
          <a:lstStyle/>
          <a:p>
            <a:endParaRPr lang="zh-CN" altLang="en-US"/>
          </a:p>
        </p:txBody>
      </p:sp>
      <p:sp>
        <p:nvSpPr>
          <p:cNvPr id="28" name="文本框 147"/>
          <p:cNvSpPr>
            <a:spLocks noChangeArrowheads="1"/>
          </p:cNvSpPr>
          <p:nvPr/>
        </p:nvSpPr>
        <p:spPr bwMode="auto">
          <a:xfrm>
            <a:off x="905712" y="3486384"/>
            <a:ext cx="16959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dirty="0">
                <a:solidFill>
                  <a:srgbClr val="595959"/>
                </a:solidFill>
                <a:latin typeface="微软雅黑" pitchFamily="34" charset="-122"/>
                <a:ea typeface="微软雅黑" pitchFamily="34" charset="-122"/>
                <a:sym typeface="微软雅黑" pitchFamily="34" charset="-122"/>
              </a:rPr>
              <a:t>文档</a:t>
            </a:r>
            <a:r>
              <a:rPr lang="zh-CN" altLang="en-US" dirty="0" smtClean="0">
                <a:solidFill>
                  <a:srgbClr val="595959"/>
                </a:solidFill>
                <a:latin typeface="微软雅黑" pitchFamily="34" charset="-122"/>
                <a:ea typeface="微软雅黑" pitchFamily="34" charset="-122"/>
                <a:sym typeface="微软雅黑" pitchFamily="34" charset="-122"/>
              </a:rPr>
              <a:t>报告撰写</a:t>
            </a:r>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29" name="文本框 147"/>
          <p:cNvSpPr>
            <a:spLocks noChangeArrowheads="1"/>
          </p:cNvSpPr>
          <p:nvPr/>
        </p:nvSpPr>
        <p:spPr bwMode="auto">
          <a:xfrm>
            <a:off x="4658773" y="3376612"/>
            <a:ext cx="17951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dirty="0" smtClean="0">
                <a:solidFill>
                  <a:srgbClr val="595959"/>
                </a:solidFill>
                <a:latin typeface="微软雅黑" pitchFamily="34" charset="-122"/>
                <a:ea typeface="微软雅黑" pitchFamily="34" charset="-122"/>
                <a:sym typeface="微软雅黑" pitchFamily="34" charset="-122"/>
              </a:rPr>
              <a:t>技术资料、文档手册以及投标文件编写</a:t>
            </a:r>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30" name="文本框 147"/>
          <p:cNvSpPr>
            <a:spLocks noChangeArrowheads="1"/>
          </p:cNvSpPr>
          <p:nvPr/>
        </p:nvSpPr>
        <p:spPr bwMode="auto">
          <a:xfrm>
            <a:off x="2805320" y="3434621"/>
            <a:ext cx="16725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dirty="0" smtClean="0">
                <a:solidFill>
                  <a:srgbClr val="595959"/>
                </a:solidFill>
                <a:latin typeface="微软雅黑" pitchFamily="34" charset="-122"/>
                <a:ea typeface="微软雅黑" pitchFamily="34" charset="-122"/>
                <a:sym typeface="微软雅黑" pitchFamily="34" charset="-122"/>
              </a:rPr>
              <a:t>公文及法律条文编写</a:t>
            </a:r>
            <a:endParaRPr lang="zh-CN" altLang="en-US" dirty="0">
              <a:solidFill>
                <a:srgbClr val="595959"/>
              </a:solidFill>
              <a:latin typeface="微软雅黑" pitchFamily="34" charset="-122"/>
              <a:ea typeface="微软雅黑" pitchFamily="34" charset="-122"/>
              <a:sym typeface="微软雅黑" pitchFamily="34" charset="-122"/>
            </a:endParaRPr>
          </a:p>
        </p:txBody>
      </p:sp>
      <p:sp>
        <p:nvSpPr>
          <p:cNvPr id="31" name="文本框 147"/>
          <p:cNvSpPr>
            <a:spLocks noChangeArrowheads="1"/>
          </p:cNvSpPr>
          <p:nvPr/>
        </p:nvSpPr>
        <p:spPr bwMode="auto">
          <a:xfrm>
            <a:off x="6516216" y="3412298"/>
            <a:ext cx="16725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dirty="0" smtClean="0">
                <a:solidFill>
                  <a:srgbClr val="595959"/>
                </a:solidFill>
                <a:latin typeface="微软雅黑" pitchFamily="34" charset="-122"/>
                <a:ea typeface="微软雅黑" pitchFamily="34" charset="-122"/>
                <a:sym typeface="微软雅黑" pitchFamily="34" charset="-122"/>
              </a:rPr>
              <a:t>计划、总结报告编写</a:t>
            </a:r>
            <a:endParaRPr lang="zh-CN" altLang="en-US" dirty="0">
              <a:solidFill>
                <a:srgbClr val="595959"/>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813501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93604" y="150419"/>
            <a:ext cx="434331" cy="4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899592" y="124810"/>
            <a:ext cx="1620957" cy="523220"/>
          </a:xfrm>
          <a:prstGeom prst="rect">
            <a:avLst/>
          </a:prstGeom>
          <a:noFill/>
        </p:spPr>
        <p:txBody>
          <a:bodyPr wrap="none" rtlCol="0">
            <a:spAutoFit/>
          </a:bodyPr>
          <a:lstStyle/>
          <a:p>
            <a:pPr fontAlgn="base">
              <a:spcBef>
                <a:spcPct val="0"/>
              </a:spcBef>
              <a:spcAft>
                <a:spcPct val="0"/>
              </a:spcAft>
            </a:pPr>
            <a:r>
              <a:rPr lang="zh-CN" altLang="en-US" sz="2800" b="1" dirty="0" smtClean="0">
                <a:solidFill>
                  <a:srgbClr val="0070C0"/>
                </a:solidFill>
                <a:latin typeface="微软雅黑"/>
                <a:ea typeface="微软雅黑"/>
                <a:sym typeface="Gill Sans"/>
              </a:rPr>
              <a:t>核心功能</a:t>
            </a:r>
            <a:endParaRPr lang="zh-CN" altLang="en-US" sz="1600" b="1" dirty="0">
              <a:solidFill>
                <a:srgbClr val="0070C0"/>
              </a:solidFill>
              <a:latin typeface="微软雅黑"/>
              <a:ea typeface="微软雅黑"/>
            </a:endParaRPr>
          </a:p>
        </p:txBody>
      </p:sp>
      <p:grpSp>
        <p:nvGrpSpPr>
          <p:cNvPr id="38" name="组合 37"/>
          <p:cNvGrpSpPr/>
          <p:nvPr/>
        </p:nvGrpSpPr>
        <p:grpSpPr>
          <a:xfrm>
            <a:off x="670967" y="627534"/>
            <a:ext cx="1496445" cy="1433179"/>
            <a:chOff x="670967" y="987574"/>
            <a:chExt cx="1839912" cy="1762125"/>
          </a:xfrm>
        </p:grpSpPr>
        <p:sp>
          <p:nvSpPr>
            <p:cNvPr id="6" name="MH_Other_1"/>
            <p:cNvSpPr/>
            <p:nvPr>
              <p:custDataLst>
                <p:tags r:id="rId22"/>
              </p:custDataLst>
            </p:nvPr>
          </p:nvSpPr>
          <p:spPr>
            <a:xfrm>
              <a:off x="670967" y="987574"/>
              <a:ext cx="1839912" cy="1762125"/>
            </a:xfrm>
            <a:custGeom>
              <a:avLst/>
              <a:gdLst>
                <a:gd name="connsiteX0" fmla="*/ 961691 w 1844621"/>
                <a:gd name="connsiteY0" fmla="*/ 1643760 h 1765598"/>
                <a:gd name="connsiteX1" fmla="*/ 964657 w 1844621"/>
                <a:gd name="connsiteY1" fmla="*/ 1718060 h 1765598"/>
                <a:gd name="connsiteX2" fmla="*/ 948083 w 1844621"/>
                <a:gd name="connsiteY2" fmla="*/ 1717184 h 1765598"/>
                <a:gd name="connsiteX3" fmla="*/ 946614 w 1844621"/>
                <a:gd name="connsiteY3" fmla="*/ 1717353 h 1765598"/>
                <a:gd name="connsiteX4" fmla="*/ 943691 w 1844621"/>
                <a:gd name="connsiteY4" fmla="*/ 1644103 h 1765598"/>
                <a:gd name="connsiteX5" fmla="*/ 875350 w 1844621"/>
                <a:gd name="connsiteY5" fmla="*/ 1643169 h 1765598"/>
                <a:gd name="connsiteX6" fmla="*/ 893299 w 1844621"/>
                <a:gd name="connsiteY6" fmla="*/ 1644629 h 1765598"/>
                <a:gd name="connsiteX7" fmla="*/ 889341 w 1844621"/>
                <a:gd name="connsiteY7" fmla="*/ 1723945 h 1765598"/>
                <a:gd name="connsiteX8" fmla="*/ 871214 w 1844621"/>
                <a:gd name="connsiteY8" fmla="*/ 1726031 h 1765598"/>
                <a:gd name="connsiteX9" fmla="*/ 1029699 w 1844621"/>
                <a:gd name="connsiteY9" fmla="*/ 1636826 h 1765598"/>
                <a:gd name="connsiteX10" fmla="*/ 1040815 w 1844621"/>
                <a:gd name="connsiteY10" fmla="*/ 1722087 h 1765598"/>
                <a:gd name="connsiteX11" fmla="*/ 1022537 w 1844621"/>
                <a:gd name="connsiteY11" fmla="*/ 1721121 h 1765598"/>
                <a:gd name="connsiteX12" fmla="*/ 1011828 w 1844621"/>
                <a:gd name="connsiteY12" fmla="*/ 1638982 h 1765598"/>
                <a:gd name="connsiteX13" fmla="*/ 807350 w 1844621"/>
                <a:gd name="connsiteY13" fmla="*/ 1636115 h 1765598"/>
                <a:gd name="connsiteX14" fmla="*/ 822430 w 1844621"/>
                <a:gd name="connsiteY14" fmla="*/ 1638864 h 1765598"/>
                <a:gd name="connsiteX15" fmla="*/ 825110 w 1844621"/>
                <a:gd name="connsiteY15" fmla="*/ 1639083 h 1765598"/>
                <a:gd name="connsiteX16" fmla="*/ 811751 w 1844621"/>
                <a:gd name="connsiteY16" fmla="*/ 1734136 h 1765598"/>
                <a:gd name="connsiteX17" fmla="*/ 792774 w 1844621"/>
                <a:gd name="connsiteY17" fmla="*/ 1739833 h 1765598"/>
                <a:gd name="connsiteX18" fmla="*/ 1096827 w 1844621"/>
                <a:gd name="connsiteY18" fmla="*/ 1624033 h 1765598"/>
                <a:gd name="connsiteX19" fmla="*/ 1121385 w 1844621"/>
                <a:gd name="connsiteY19" fmla="*/ 1734155 h 1765598"/>
                <a:gd name="connsiteX20" fmla="*/ 1101928 w 1844621"/>
                <a:gd name="connsiteY20" fmla="*/ 1729603 h 1765598"/>
                <a:gd name="connsiteX21" fmla="*/ 1079265 w 1844621"/>
                <a:gd name="connsiteY21" fmla="*/ 1627978 h 1765598"/>
                <a:gd name="connsiteX22" fmla="*/ 740342 w 1844621"/>
                <a:gd name="connsiteY22" fmla="*/ 1622534 h 1765598"/>
                <a:gd name="connsiteX23" fmla="*/ 749046 w 1844621"/>
                <a:gd name="connsiteY23" fmla="*/ 1625484 h 1765598"/>
                <a:gd name="connsiteX24" fmla="*/ 757767 w 1844621"/>
                <a:gd name="connsiteY24" fmla="*/ 1627074 h 1765598"/>
                <a:gd name="connsiteX25" fmla="*/ 726815 w 1844621"/>
                <a:gd name="connsiteY25" fmla="*/ 1759631 h 1765598"/>
                <a:gd name="connsiteX26" fmla="*/ 706937 w 1844621"/>
                <a:gd name="connsiteY26" fmla="*/ 1765598 h 1765598"/>
                <a:gd name="connsiteX27" fmla="*/ 1162592 w 1844621"/>
                <a:gd name="connsiteY27" fmla="*/ 1605474 h 1765598"/>
                <a:gd name="connsiteX28" fmla="*/ 1211506 w 1844621"/>
                <a:gd name="connsiteY28" fmla="*/ 1758609 h 1765598"/>
                <a:gd name="connsiteX29" fmla="*/ 1193512 w 1844621"/>
                <a:gd name="connsiteY29" fmla="*/ 1751032 h 1765598"/>
                <a:gd name="connsiteX30" fmla="*/ 1189921 w 1844621"/>
                <a:gd name="connsiteY30" fmla="*/ 1750192 h 1765598"/>
                <a:gd name="connsiteX31" fmla="*/ 1145515 w 1844621"/>
                <a:gd name="connsiteY31" fmla="*/ 1611170 h 1765598"/>
                <a:gd name="connsiteX32" fmla="*/ 675637 w 1844621"/>
                <a:gd name="connsiteY32" fmla="*/ 1600604 h 1765598"/>
                <a:gd name="connsiteX33" fmla="*/ 692686 w 1844621"/>
                <a:gd name="connsiteY33" fmla="*/ 1606382 h 1765598"/>
                <a:gd name="connsiteX34" fmla="*/ 641486 w 1844621"/>
                <a:gd name="connsiteY34" fmla="*/ 1761326 h 1765598"/>
                <a:gd name="connsiteX35" fmla="*/ 631383 w 1844621"/>
                <a:gd name="connsiteY35" fmla="*/ 1744623 h 1765598"/>
                <a:gd name="connsiteX36" fmla="*/ 628970 w 1844621"/>
                <a:gd name="connsiteY36" fmla="*/ 1741831 h 1765598"/>
                <a:gd name="connsiteX37" fmla="*/ 1225916 w 1844621"/>
                <a:gd name="connsiteY37" fmla="*/ 1579868 h 1765598"/>
                <a:gd name="connsiteX38" fmla="*/ 1279540 w 1844621"/>
                <a:gd name="connsiteY38" fmla="*/ 1707080 h 1765598"/>
                <a:gd name="connsiteX39" fmla="*/ 1266966 w 1844621"/>
                <a:gd name="connsiteY39" fmla="*/ 1723591 h 1765598"/>
                <a:gd name="connsiteX40" fmla="*/ 1209837 w 1844621"/>
                <a:gd name="connsiteY40" fmla="*/ 1588066 h 1765598"/>
                <a:gd name="connsiteX41" fmla="*/ 610954 w 1844621"/>
                <a:gd name="connsiteY41" fmla="*/ 1578681 h 1765598"/>
                <a:gd name="connsiteX42" fmla="*/ 628059 w 1844621"/>
                <a:gd name="connsiteY42" fmla="*/ 1584478 h 1765598"/>
                <a:gd name="connsiteX43" fmla="*/ 582951 w 1844621"/>
                <a:gd name="connsiteY43" fmla="*/ 1688574 h 1765598"/>
                <a:gd name="connsiteX44" fmla="*/ 569886 w 1844621"/>
                <a:gd name="connsiteY44" fmla="*/ 1673454 h 1765598"/>
                <a:gd name="connsiteX45" fmla="*/ 1286670 w 1844621"/>
                <a:gd name="connsiteY45" fmla="*/ 1548893 h 1765598"/>
                <a:gd name="connsiteX46" fmla="*/ 1333269 w 1844621"/>
                <a:gd name="connsiteY46" fmla="*/ 1636531 h 1765598"/>
                <a:gd name="connsiteX47" fmla="*/ 1321264 w 1844621"/>
                <a:gd name="connsiteY47" fmla="*/ 1652294 h 1765598"/>
                <a:gd name="connsiteX48" fmla="*/ 1270632 w 1844621"/>
                <a:gd name="connsiteY48" fmla="*/ 1557070 h 1765598"/>
                <a:gd name="connsiteX49" fmla="*/ 551444 w 1844621"/>
                <a:gd name="connsiteY49" fmla="*/ 1545001 h 1765598"/>
                <a:gd name="connsiteX50" fmla="*/ 567074 w 1844621"/>
                <a:gd name="connsiteY50" fmla="*/ 1553937 h 1765598"/>
                <a:gd name="connsiteX51" fmla="*/ 524862 w 1844621"/>
                <a:gd name="connsiteY51" fmla="*/ 1631452 h 1765598"/>
                <a:gd name="connsiteX52" fmla="*/ 510642 w 1844621"/>
                <a:gd name="connsiteY52" fmla="*/ 1619926 h 1765598"/>
                <a:gd name="connsiteX53" fmla="*/ 1346034 w 1844621"/>
                <a:gd name="connsiteY53" fmla="*/ 1515267 h 1765598"/>
                <a:gd name="connsiteX54" fmla="*/ 1390051 w 1844621"/>
                <a:gd name="connsiteY54" fmla="*/ 1582679 h 1765598"/>
                <a:gd name="connsiteX55" fmla="*/ 1376613 w 1844621"/>
                <a:gd name="connsiteY55" fmla="*/ 1595021 h 1765598"/>
                <a:gd name="connsiteX56" fmla="*/ 1331552 w 1844621"/>
                <a:gd name="connsiteY56" fmla="*/ 1526010 h 1765598"/>
                <a:gd name="connsiteX57" fmla="*/ 1333983 w 1844621"/>
                <a:gd name="connsiteY57" fmla="*/ 1524770 h 1765598"/>
                <a:gd name="connsiteX58" fmla="*/ 492213 w 1844621"/>
                <a:gd name="connsiteY58" fmla="*/ 1511140 h 1765598"/>
                <a:gd name="connsiteX59" fmla="*/ 507877 w 1844621"/>
                <a:gd name="connsiteY59" fmla="*/ 1520095 h 1765598"/>
                <a:gd name="connsiteX60" fmla="*/ 465615 w 1844621"/>
                <a:gd name="connsiteY60" fmla="*/ 1583429 h 1765598"/>
                <a:gd name="connsiteX61" fmla="*/ 452723 w 1844621"/>
                <a:gd name="connsiteY61" fmla="*/ 1572979 h 1765598"/>
                <a:gd name="connsiteX62" fmla="*/ 451434 w 1844621"/>
                <a:gd name="connsiteY62" fmla="*/ 1572252 h 1765598"/>
                <a:gd name="connsiteX63" fmla="*/ 1399641 w 1844621"/>
                <a:gd name="connsiteY63" fmla="*/ 1472989 h 1765598"/>
                <a:gd name="connsiteX64" fmla="*/ 1447523 w 1844621"/>
                <a:gd name="connsiteY64" fmla="*/ 1533649 h 1765598"/>
                <a:gd name="connsiteX65" fmla="*/ 1433600 w 1844621"/>
                <a:gd name="connsiteY65" fmla="*/ 1542681 h 1765598"/>
                <a:gd name="connsiteX66" fmla="*/ 1432510 w 1844621"/>
                <a:gd name="connsiteY66" fmla="*/ 1543682 h 1765598"/>
                <a:gd name="connsiteX67" fmla="*/ 1385507 w 1844621"/>
                <a:gd name="connsiteY67" fmla="*/ 1484135 h 1765598"/>
                <a:gd name="connsiteX68" fmla="*/ 439084 w 1844621"/>
                <a:gd name="connsiteY68" fmla="*/ 1468240 h 1765598"/>
                <a:gd name="connsiteX69" fmla="*/ 452737 w 1844621"/>
                <a:gd name="connsiteY69" fmla="*/ 1479985 h 1765598"/>
                <a:gd name="connsiteX70" fmla="*/ 401226 w 1844621"/>
                <a:gd name="connsiteY70" fmla="*/ 1543921 h 1765598"/>
                <a:gd name="connsiteX71" fmla="*/ 385335 w 1844621"/>
                <a:gd name="connsiteY71" fmla="*/ 1534955 h 1765598"/>
                <a:gd name="connsiteX72" fmla="*/ 1452700 w 1844621"/>
                <a:gd name="connsiteY72" fmla="*/ 1430017 h 1765598"/>
                <a:gd name="connsiteX73" fmla="*/ 1511505 w 1844621"/>
                <a:gd name="connsiteY73" fmla="*/ 1492141 h 1765598"/>
                <a:gd name="connsiteX74" fmla="*/ 1496150 w 1844621"/>
                <a:gd name="connsiteY74" fmla="*/ 1502102 h 1765598"/>
                <a:gd name="connsiteX75" fmla="*/ 1439119 w 1844621"/>
                <a:gd name="connsiteY75" fmla="*/ 1441854 h 1765598"/>
                <a:gd name="connsiteX76" fmla="*/ 1449687 w 1844621"/>
                <a:gd name="connsiteY76" fmla="*/ 1433519 h 1765598"/>
                <a:gd name="connsiteX77" fmla="*/ 387391 w 1844621"/>
                <a:gd name="connsiteY77" fmla="*/ 1423768 h 1765598"/>
                <a:gd name="connsiteX78" fmla="*/ 401059 w 1844621"/>
                <a:gd name="connsiteY78" fmla="*/ 1435526 h 1765598"/>
                <a:gd name="connsiteX79" fmla="*/ 332463 w 1844621"/>
                <a:gd name="connsiteY79" fmla="*/ 1506560 h 1765598"/>
                <a:gd name="connsiteX80" fmla="*/ 313761 w 1844621"/>
                <a:gd name="connsiteY80" fmla="*/ 1500014 h 1765598"/>
                <a:gd name="connsiteX81" fmla="*/ 1497274 w 1844621"/>
                <a:gd name="connsiteY81" fmla="*/ 1378205 h 1765598"/>
                <a:gd name="connsiteX82" fmla="*/ 1583781 w 1844621"/>
                <a:gd name="connsiteY82" fmla="*/ 1454547 h 1765598"/>
                <a:gd name="connsiteX83" fmla="*/ 1565364 w 1844621"/>
                <a:gd name="connsiteY83" fmla="*/ 1462300 h 1765598"/>
                <a:gd name="connsiteX84" fmla="*/ 1485535 w 1844621"/>
                <a:gd name="connsiteY84" fmla="*/ 1391850 h 1765598"/>
                <a:gd name="connsiteX85" fmla="*/ 342078 w 1844621"/>
                <a:gd name="connsiteY85" fmla="*/ 1372754 h 1765598"/>
                <a:gd name="connsiteX86" fmla="*/ 353236 w 1844621"/>
                <a:gd name="connsiteY86" fmla="*/ 1386902 h 1765598"/>
                <a:gd name="connsiteX87" fmla="*/ 248764 w 1844621"/>
                <a:gd name="connsiteY87" fmla="*/ 1477262 h 1765598"/>
                <a:gd name="connsiteX88" fmla="*/ 229175 w 1844621"/>
                <a:gd name="connsiteY88" fmla="*/ 1470405 h 1765598"/>
                <a:gd name="connsiteX89" fmla="*/ 1541797 w 1844621"/>
                <a:gd name="connsiteY89" fmla="*/ 1326453 h 1765598"/>
                <a:gd name="connsiteX90" fmla="*/ 1671063 w 1844621"/>
                <a:gd name="connsiteY90" fmla="*/ 1421359 h 1765598"/>
                <a:gd name="connsiteX91" fmla="*/ 1652052 w 1844621"/>
                <a:gd name="connsiteY91" fmla="*/ 1425806 h 1765598"/>
                <a:gd name="connsiteX92" fmla="*/ 1648653 w 1844621"/>
                <a:gd name="connsiteY92" fmla="*/ 1427237 h 1765598"/>
                <a:gd name="connsiteX93" fmla="*/ 1530022 w 1844621"/>
                <a:gd name="connsiteY93" fmla="*/ 1340139 h 1765598"/>
                <a:gd name="connsiteX94" fmla="*/ 299862 w 1844621"/>
                <a:gd name="connsiteY94" fmla="*/ 1319225 h 1765598"/>
                <a:gd name="connsiteX95" fmla="*/ 311019 w 1844621"/>
                <a:gd name="connsiteY95" fmla="*/ 1333372 h 1765598"/>
                <a:gd name="connsiteX96" fmla="*/ 178732 w 1844621"/>
                <a:gd name="connsiteY96" fmla="*/ 1428480 h 1765598"/>
                <a:gd name="connsiteX97" fmla="*/ 180377 w 1844621"/>
                <a:gd name="connsiteY97" fmla="*/ 1409027 h 1765598"/>
                <a:gd name="connsiteX98" fmla="*/ 180067 w 1844621"/>
                <a:gd name="connsiteY98" fmla="*/ 1405352 h 1765598"/>
                <a:gd name="connsiteX99" fmla="*/ 1576542 w 1844621"/>
                <a:gd name="connsiteY99" fmla="*/ 1267609 h 1765598"/>
                <a:gd name="connsiteX100" fmla="*/ 1695816 w 1844621"/>
                <a:gd name="connsiteY100" fmla="*/ 1339681 h 1765598"/>
                <a:gd name="connsiteX101" fmla="*/ 1695348 w 1844621"/>
                <a:gd name="connsiteY101" fmla="*/ 1360430 h 1765598"/>
                <a:gd name="connsiteX102" fmla="*/ 1567606 w 1844621"/>
                <a:gd name="connsiteY102" fmla="*/ 1283241 h 1765598"/>
                <a:gd name="connsiteX103" fmla="*/ 263531 w 1844621"/>
                <a:gd name="connsiteY103" fmla="*/ 1261503 h 1765598"/>
                <a:gd name="connsiteX104" fmla="*/ 271723 w 1844621"/>
                <a:gd name="connsiteY104" fmla="*/ 1277570 h 1765598"/>
                <a:gd name="connsiteX105" fmla="*/ 174140 w 1844621"/>
                <a:gd name="connsiteY105" fmla="*/ 1335215 h 1765598"/>
                <a:gd name="connsiteX106" fmla="*/ 172457 w 1844621"/>
                <a:gd name="connsiteY106" fmla="*/ 1315303 h 1765598"/>
                <a:gd name="connsiteX107" fmla="*/ 1610398 w 1844621"/>
                <a:gd name="connsiteY107" fmla="*/ 1208387 h 1765598"/>
                <a:gd name="connsiteX108" fmla="*/ 1697816 w 1844621"/>
                <a:gd name="connsiteY108" fmla="*/ 1251024 h 1765598"/>
                <a:gd name="connsiteX109" fmla="*/ 1697369 w 1844621"/>
                <a:gd name="connsiteY109" fmla="*/ 1270832 h 1765598"/>
                <a:gd name="connsiteX110" fmla="*/ 1601446 w 1844621"/>
                <a:gd name="connsiteY110" fmla="*/ 1224047 h 1765598"/>
                <a:gd name="connsiteX111" fmla="*/ 232566 w 1844621"/>
                <a:gd name="connsiteY111" fmla="*/ 1200770 h 1765598"/>
                <a:gd name="connsiteX112" fmla="*/ 240745 w 1844621"/>
                <a:gd name="connsiteY112" fmla="*/ 1216812 h 1765598"/>
                <a:gd name="connsiteX113" fmla="*/ 160720 w 1844621"/>
                <a:gd name="connsiteY113" fmla="*/ 1254859 h 1765598"/>
                <a:gd name="connsiteX114" fmla="*/ 155991 w 1844621"/>
                <a:gd name="connsiteY114" fmla="*/ 1237178 h 1765598"/>
                <a:gd name="connsiteX115" fmla="*/ 1634958 w 1844621"/>
                <a:gd name="connsiteY115" fmla="*/ 1144690 h 1765598"/>
                <a:gd name="connsiteX116" fmla="*/ 1712099 w 1844621"/>
                <a:gd name="connsiteY116" fmla="*/ 1174082 h 1765598"/>
                <a:gd name="connsiteX117" fmla="*/ 1708482 w 1844621"/>
                <a:gd name="connsiteY117" fmla="*/ 1191966 h 1765598"/>
                <a:gd name="connsiteX118" fmla="*/ 1629176 w 1844621"/>
                <a:gd name="connsiteY118" fmla="*/ 1161750 h 1765598"/>
                <a:gd name="connsiteX119" fmla="*/ 204756 w 1844621"/>
                <a:gd name="connsiteY119" fmla="*/ 1138431 h 1765598"/>
                <a:gd name="connsiteX120" fmla="*/ 210455 w 1844621"/>
                <a:gd name="connsiteY120" fmla="*/ 1155515 h 1765598"/>
                <a:gd name="connsiteX121" fmla="*/ 141015 w 1844621"/>
                <a:gd name="connsiteY121" fmla="*/ 1181182 h 1765598"/>
                <a:gd name="connsiteX122" fmla="*/ 136727 w 1844621"/>
                <a:gd name="connsiteY122" fmla="*/ 1165150 h 1765598"/>
                <a:gd name="connsiteX123" fmla="*/ 136112 w 1844621"/>
                <a:gd name="connsiteY123" fmla="*/ 1163804 h 1765598"/>
                <a:gd name="connsiteX124" fmla="*/ 1656844 w 1844621"/>
                <a:gd name="connsiteY124" fmla="*/ 1080115 h 1765598"/>
                <a:gd name="connsiteX125" fmla="*/ 1729776 w 1844621"/>
                <a:gd name="connsiteY125" fmla="*/ 1100634 h 1765598"/>
                <a:gd name="connsiteX126" fmla="*/ 1723821 w 1844621"/>
                <a:gd name="connsiteY126" fmla="*/ 1116126 h 1765598"/>
                <a:gd name="connsiteX127" fmla="*/ 1723528 w 1844621"/>
                <a:gd name="connsiteY127" fmla="*/ 1117576 h 1765598"/>
                <a:gd name="connsiteX128" fmla="*/ 1651058 w 1844621"/>
                <a:gd name="connsiteY128" fmla="*/ 1097186 h 1765598"/>
                <a:gd name="connsiteX129" fmla="*/ 184625 w 1844621"/>
                <a:gd name="connsiteY129" fmla="*/ 1073110 h 1765598"/>
                <a:gd name="connsiteX130" fmla="*/ 188043 w 1844621"/>
                <a:gd name="connsiteY130" fmla="*/ 1088326 h 1765598"/>
                <a:gd name="connsiteX131" fmla="*/ 188810 w 1844621"/>
                <a:gd name="connsiteY131" fmla="*/ 1090624 h 1765598"/>
                <a:gd name="connsiteX132" fmla="*/ 112145 w 1844621"/>
                <a:gd name="connsiteY132" fmla="*/ 1111372 h 1765598"/>
                <a:gd name="connsiteX133" fmla="*/ 104560 w 1844621"/>
                <a:gd name="connsiteY133" fmla="*/ 1094778 h 1765598"/>
                <a:gd name="connsiteX134" fmla="*/ 1672722 w 1844621"/>
                <a:gd name="connsiteY134" fmla="*/ 1013691 h 1765598"/>
                <a:gd name="connsiteX135" fmla="*/ 1757141 w 1844621"/>
                <a:gd name="connsiteY135" fmla="*/ 1029446 h 1765598"/>
                <a:gd name="connsiteX136" fmla="*/ 1750574 w 1844621"/>
                <a:gd name="connsiteY136" fmla="*/ 1046531 h 1765598"/>
                <a:gd name="connsiteX137" fmla="*/ 1669493 w 1844621"/>
                <a:gd name="connsiteY137" fmla="*/ 1031399 h 1765598"/>
                <a:gd name="connsiteX138" fmla="*/ 170225 w 1844621"/>
                <a:gd name="connsiteY138" fmla="*/ 1006273 h 1765598"/>
                <a:gd name="connsiteX139" fmla="*/ 170936 w 1844621"/>
                <a:gd name="connsiteY139" fmla="*/ 1012170 h 1765598"/>
                <a:gd name="connsiteX140" fmla="*/ 173584 w 1844621"/>
                <a:gd name="connsiteY140" fmla="*/ 1023958 h 1765598"/>
                <a:gd name="connsiteX141" fmla="*/ 78475 w 1844621"/>
                <a:gd name="connsiteY141" fmla="*/ 1040728 h 1765598"/>
                <a:gd name="connsiteX142" fmla="*/ 67193 w 1844621"/>
                <a:gd name="connsiteY142" fmla="*/ 1024440 h 1765598"/>
                <a:gd name="connsiteX143" fmla="*/ 1681368 w 1844621"/>
                <a:gd name="connsiteY143" fmla="*/ 945892 h 1765598"/>
                <a:gd name="connsiteX144" fmla="*/ 1793516 w 1844621"/>
                <a:gd name="connsiteY144" fmla="*/ 956550 h 1765598"/>
                <a:gd name="connsiteX145" fmla="*/ 1783173 w 1844621"/>
                <a:gd name="connsiteY145" fmla="*/ 973649 h 1765598"/>
                <a:gd name="connsiteX146" fmla="*/ 1679909 w 1844621"/>
                <a:gd name="connsiteY146" fmla="*/ 963835 h 1765598"/>
                <a:gd name="connsiteX147" fmla="*/ 162034 w 1844621"/>
                <a:gd name="connsiteY147" fmla="*/ 938372 h 1765598"/>
                <a:gd name="connsiteX148" fmla="*/ 164191 w 1844621"/>
                <a:gd name="connsiteY148" fmla="*/ 956254 h 1765598"/>
                <a:gd name="connsiteX149" fmla="*/ 27981 w 1844621"/>
                <a:gd name="connsiteY149" fmla="*/ 967828 h 1765598"/>
                <a:gd name="connsiteX150" fmla="*/ 16164 w 1844621"/>
                <a:gd name="connsiteY150" fmla="*/ 950767 h 1765598"/>
                <a:gd name="connsiteX151" fmla="*/ 1683923 w 1844621"/>
                <a:gd name="connsiteY151" fmla="*/ 877596 h 1765598"/>
                <a:gd name="connsiteX152" fmla="*/ 1844621 w 1844621"/>
                <a:gd name="connsiteY152" fmla="*/ 878397 h 1765598"/>
                <a:gd name="connsiteX153" fmla="*/ 1831855 w 1844621"/>
                <a:gd name="connsiteY153" fmla="*/ 893168 h 1765598"/>
                <a:gd name="connsiteX154" fmla="*/ 1829946 w 1844621"/>
                <a:gd name="connsiteY154" fmla="*/ 896325 h 1765598"/>
                <a:gd name="connsiteX155" fmla="*/ 1684266 w 1844621"/>
                <a:gd name="connsiteY155" fmla="*/ 895598 h 1765598"/>
                <a:gd name="connsiteX156" fmla="*/ 14676 w 1844621"/>
                <a:gd name="connsiteY156" fmla="*/ 869273 h 1765598"/>
                <a:gd name="connsiteX157" fmla="*/ 160356 w 1844621"/>
                <a:gd name="connsiteY157" fmla="*/ 869999 h 1765598"/>
                <a:gd name="connsiteX158" fmla="*/ 160699 w 1844621"/>
                <a:gd name="connsiteY158" fmla="*/ 888001 h 1765598"/>
                <a:gd name="connsiteX159" fmla="*/ 0 w 1844621"/>
                <a:gd name="connsiteY159" fmla="*/ 887200 h 1765598"/>
                <a:gd name="connsiteX160" fmla="*/ 12766 w 1844621"/>
                <a:gd name="connsiteY160" fmla="*/ 872429 h 1765598"/>
                <a:gd name="connsiteX161" fmla="*/ 1816638 w 1844621"/>
                <a:gd name="connsiteY161" fmla="*/ 797770 h 1765598"/>
                <a:gd name="connsiteX162" fmla="*/ 1828455 w 1844621"/>
                <a:gd name="connsiteY162" fmla="*/ 814831 h 1765598"/>
                <a:gd name="connsiteX163" fmla="*/ 1682588 w 1844621"/>
                <a:gd name="connsiteY163" fmla="*/ 827227 h 1765598"/>
                <a:gd name="connsiteX164" fmla="*/ 1680430 w 1844621"/>
                <a:gd name="connsiteY164" fmla="*/ 809345 h 1765598"/>
                <a:gd name="connsiteX165" fmla="*/ 61447 w 1844621"/>
                <a:gd name="connsiteY165" fmla="*/ 791950 h 1765598"/>
                <a:gd name="connsiteX166" fmla="*/ 164713 w 1844621"/>
                <a:gd name="connsiteY166" fmla="*/ 801763 h 1765598"/>
                <a:gd name="connsiteX167" fmla="*/ 163253 w 1844621"/>
                <a:gd name="connsiteY167" fmla="*/ 819705 h 1765598"/>
                <a:gd name="connsiteX168" fmla="*/ 51105 w 1844621"/>
                <a:gd name="connsiteY168" fmla="*/ 809048 h 1765598"/>
                <a:gd name="connsiteX169" fmla="*/ 1766145 w 1844621"/>
                <a:gd name="connsiteY169" fmla="*/ 724870 h 1765598"/>
                <a:gd name="connsiteX170" fmla="*/ 1777427 w 1844621"/>
                <a:gd name="connsiteY170" fmla="*/ 741158 h 1765598"/>
                <a:gd name="connsiteX171" fmla="*/ 1674396 w 1844621"/>
                <a:gd name="connsiteY171" fmla="*/ 759325 h 1765598"/>
                <a:gd name="connsiteX172" fmla="*/ 1673685 w 1844621"/>
                <a:gd name="connsiteY172" fmla="*/ 753429 h 1765598"/>
                <a:gd name="connsiteX173" fmla="*/ 1670588 w 1844621"/>
                <a:gd name="connsiteY173" fmla="*/ 741719 h 1765598"/>
                <a:gd name="connsiteX174" fmla="*/ 94047 w 1844621"/>
                <a:gd name="connsiteY174" fmla="*/ 719066 h 1765598"/>
                <a:gd name="connsiteX175" fmla="*/ 175129 w 1844621"/>
                <a:gd name="connsiteY175" fmla="*/ 734198 h 1765598"/>
                <a:gd name="connsiteX176" fmla="*/ 171900 w 1844621"/>
                <a:gd name="connsiteY176" fmla="*/ 751906 h 1765598"/>
                <a:gd name="connsiteX177" fmla="*/ 87480 w 1844621"/>
                <a:gd name="connsiteY177" fmla="*/ 736151 h 1765598"/>
                <a:gd name="connsiteX178" fmla="*/ 1732475 w 1844621"/>
                <a:gd name="connsiteY178" fmla="*/ 654227 h 1765598"/>
                <a:gd name="connsiteX179" fmla="*/ 1740061 w 1844621"/>
                <a:gd name="connsiteY179" fmla="*/ 670822 h 1765598"/>
                <a:gd name="connsiteX180" fmla="*/ 1657733 w 1844621"/>
                <a:gd name="connsiteY180" fmla="*/ 693102 h 1765598"/>
                <a:gd name="connsiteX181" fmla="*/ 1653131 w 1844621"/>
                <a:gd name="connsiteY181" fmla="*/ 675699 h 1765598"/>
                <a:gd name="connsiteX182" fmla="*/ 121093 w 1844621"/>
                <a:gd name="connsiteY182" fmla="*/ 648021 h 1765598"/>
                <a:gd name="connsiteX183" fmla="*/ 193564 w 1844621"/>
                <a:gd name="connsiteY183" fmla="*/ 668412 h 1765598"/>
                <a:gd name="connsiteX184" fmla="*/ 187778 w 1844621"/>
                <a:gd name="connsiteY184" fmla="*/ 685483 h 1765598"/>
                <a:gd name="connsiteX185" fmla="*/ 114844 w 1844621"/>
                <a:gd name="connsiteY185" fmla="*/ 664963 h 1765598"/>
                <a:gd name="connsiteX186" fmla="*/ 120799 w 1844621"/>
                <a:gd name="connsiteY186" fmla="*/ 649471 h 1765598"/>
                <a:gd name="connsiteX187" fmla="*/ 1703605 w 1844621"/>
                <a:gd name="connsiteY187" fmla="*/ 584417 h 1765598"/>
                <a:gd name="connsiteX188" fmla="*/ 1707892 w 1844621"/>
                <a:gd name="connsiteY188" fmla="*/ 600448 h 1765598"/>
                <a:gd name="connsiteX189" fmla="*/ 1708508 w 1844621"/>
                <a:gd name="connsiteY189" fmla="*/ 601796 h 1765598"/>
                <a:gd name="connsiteX190" fmla="*/ 1640259 w 1844621"/>
                <a:gd name="connsiteY190" fmla="*/ 627022 h 1765598"/>
                <a:gd name="connsiteX191" fmla="*/ 1639049 w 1844621"/>
                <a:gd name="connsiteY191" fmla="*/ 622444 h 1765598"/>
                <a:gd name="connsiteX192" fmla="*/ 1633440 w 1844621"/>
                <a:gd name="connsiteY192" fmla="*/ 610352 h 1765598"/>
                <a:gd name="connsiteX193" fmla="*/ 136138 w 1844621"/>
                <a:gd name="connsiteY193" fmla="*/ 573632 h 1765598"/>
                <a:gd name="connsiteX194" fmla="*/ 215446 w 1844621"/>
                <a:gd name="connsiteY194" fmla="*/ 603848 h 1765598"/>
                <a:gd name="connsiteX195" fmla="*/ 209665 w 1844621"/>
                <a:gd name="connsiteY195" fmla="*/ 620908 h 1765598"/>
                <a:gd name="connsiteX196" fmla="*/ 132521 w 1844621"/>
                <a:gd name="connsiteY196" fmla="*/ 591516 h 1765598"/>
                <a:gd name="connsiteX197" fmla="*/ 1683900 w 1844621"/>
                <a:gd name="connsiteY197" fmla="*/ 510741 h 1765598"/>
                <a:gd name="connsiteX198" fmla="*/ 1688629 w 1844621"/>
                <a:gd name="connsiteY198" fmla="*/ 528423 h 1765598"/>
                <a:gd name="connsiteX199" fmla="*/ 1612275 w 1844621"/>
                <a:gd name="connsiteY199" fmla="*/ 564725 h 1765598"/>
                <a:gd name="connsiteX200" fmla="*/ 1604700 w 1844621"/>
                <a:gd name="connsiteY200" fmla="*/ 548396 h 1765598"/>
                <a:gd name="connsiteX201" fmla="*/ 147252 w 1844621"/>
                <a:gd name="connsiteY201" fmla="*/ 494765 h 1765598"/>
                <a:gd name="connsiteX202" fmla="*/ 243177 w 1844621"/>
                <a:gd name="connsiteY202" fmla="*/ 541551 h 1765598"/>
                <a:gd name="connsiteX203" fmla="*/ 234224 w 1844621"/>
                <a:gd name="connsiteY203" fmla="*/ 557210 h 1765598"/>
                <a:gd name="connsiteX204" fmla="*/ 146805 w 1844621"/>
                <a:gd name="connsiteY204" fmla="*/ 514573 h 1765598"/>
                <a:gd name="connsiteX205" fmla="*/ 1670480 w 1844621"/>
                <a:gd name="connsiteY205" fmla="*/ 430384 h 1765598"/>
                <a:gd name="connsiteX206" fmla="*/ 1672163 w 1844621"/>
                <a:gd name="connsiteY206" fmla="*/ 450296 h 1765598"/>
                <a:gd name="connsiteX207" fmla="*/ 1583450 w 1844621"/>
                <a:gd name="connsiteY207" fmla="*/ 502701 h 1765598"/>
                <a:gd name="connsiteX208" fmla="*/ 1573155 w 1844621"/>
                <a:gd name="connsiteY208" fmla="*/ 487877 h 1765598"/>
                <a:gd name="connsiteX209" fmla="*/ 149273 w 1844621"/>
                <a:gd name="connsiteY209" fmla="*/ 405169 h 1765598"/>
                <a:gd name="connsiteX210" fmla="*/ 277016 w 1844621"/>
                <a:gd name="connsiteY210" fmla="*/ 482359 h 1765598"/>
                <a:gd name="connsiteX211" fmla="*/ 268080 w 1844621"/>
                <a:gd name="connsiteY211" fmla="*/ 497989 h 1765598"/>
                <a:gd name="connsiteX212" fmla="*/ 148805 w 1844621"/>
                <a:gd name="connsiteY212" fmla="*/ 425916 h 1765598"/>
                <a:gd name="connsiteX213" fmla="*/ 195968 w 1844621"/>
                <a:gd name="connsiteY213" fmla="*/ 338361 h 1765598"/>
                <a:gd name="connsiteX214" fmla="*/ 314600 w 1844621"/>
                <a:gd name="connsiteY214" fmla="*/ 425459 h 1765598"/>
                <a:gd name="connsiteX215" fmla="*/ 302826 w 1844621"/>
                <a:gd name="connsiteY215" fmla="*/ 439145 h 1765598"/>
                <a:gd name="connsiteX216" fmla="*/ 173559 w 1844621"/>
                <a:gd name="connsiteY216" fmla="*/ 344239 h 1765598"/>
                <a:gd name="connsiteX217" fmla="*/ 192568 w 1844621"/>
                <a:gd name="connsiteY217" fmla="*/ 339792 h 1765598"/>
                <a:gd name="connsiteX218" fmla="*/ 1665887 w 1844621"/>
                <a:gd name="connsiteY218" fmla="*/ 337121 h 1765598"/>
                <a:gd name="connsiteX219" fmla="*/ 1664242 w 1844621"/>
                <a:gd name="connsiteY219" fmla="*/ 356571 h 1765598"/>
                <a:gd name="connsiteX220" fmla="*/ 1664553 w 1844621"/>
                <a:gd name="connsiteY220" fmla="*/ 360248 h 1765598"/>
                <a:gd name="connsiteX221" fmla="*/ 1544474 w 1844621"/>
                <a:gd name="connsiteY221" fmla="*/ 446578 h 1765598"/>
                <a:gd name="connsiteX222" fmla="*/ 1534206 w 1844621"/>
                <a:gd name="connsiteY222" fmla="*/ 431793 h 1765598"/>
                <a:gd name="connsiteX223" fmla="*/ 279257 w 1844621"/>
                <a:gd name="connsiteY223" fmla="*/ 303297 h 1765598"/>
                <a:gd name="connsiteX224" fmla="*/ 359087 w 1844621"/>
                <a:gd name="connsiteY224" fmla="*/ 373748 h 1765598"/>
                <a:gd name="connsiteX225" fmla="*/ 347347 w 1844621"/>
                <a:gd name="connsiteY225" fmla="*/ 387394 h 1765598"/>
                <a:gd name="connsiteX226" fmla="*/ 260839 w 1844621"/>
                <a:gd name="connsiteY226" fmla="*/ 311051 h 1765598"/>
                <a:gd name="connsiteX227" fmla="*/ 1595859 w 1844621"/>
                <a:gd name="connsiteY227" fmla="*/ 288337 h 1765598"/>
                <a:gd name="connsiteX228" fmla="*/ 1615448 w 1844621"/>
                <a:gd name="connsiteY228" fmla="*/ 295194 h 1765598"/>
                <a:gd name="connsiteX229" fmla="*/ 1504459 w 1844621"/>
                <a:gd name="connsiteY229" fmla="*/ 391189 h 1765598"/>
                <a:gd name="connsiteX230" fmla="*/ 1491819 w 1844621"/>
                <a:gd name="connsiteY230" fmla="*/ 378322 h 1765598"/>
                <a:gd name="connsiteX231" fmla="*/ 348471 w 1844621"/>
                <a:gd name="connsiteY231" fmla="*/ 263494 h 1765598"/>
                <a:gd name="connsiteX232" fmla="*/ 405504 w 1844621"/>
                <a:gd name="connsiteY232" fmla="*/ 323744 h 1765598"/>
                <a:gd name="connsiteX233" fmla="*/ 394934 w 1844621"/>
                <a:gd name="connsiteY233" fmla="*/ 332080 h 1765598"/>
                <a:gd name="connsiteX234" fmla="*/ 391923 w 1844621"/>
                <a:gd name="connsiteY234" fmla="*/ 335581 h 1765598"/>
                <a:gd name="connsiteX235" fmla="*/ 333116 w 1844621"/>
                <a:gd name="connsiteY235" fmla="*/ 273456 h 1765598"/>
                <a:gd name="connsiteX236" fmla="*/ 1512159 w 1844621"/>
                <a:gd name="connsiteY236" fmla="*/ 259039 h 1765598"/>
                <a:gd name="connsiteX237" fmla="*/ 1530860 w 1844621"/>
                <a:gd name="connsiteY237" fmla="*/ 265585 h 1765598"/>
                <a:gd name="connsiteX238" fmla="*/ 1456606 w 1844621"/>
                <a:gd name="connsiteY238" fmla="*/ 342477 h 1765598"/>
                <a:gd name="connsiteX239" fmla="*/ 1443988 w 1844621"/>
                <a:gd name="connsiteY239" fmla="*/ 329632 h 1765598"/>
                <a:gd name="connsiteX240" fmla="*/ 412110 w 1844621"/>
                <a:gd name="connsiteY240" fmla="*/ 221916 h 1765598"/>
                <a:gd name="connsiteX241" fmla="*/ 459114 w 1844621"/>
                <a:gd name="connsiteY241" fmla="*/ 281464 h 1765598"/>
                <a:gd name="connsiteX242" fmla="*/ 444980 w 1844621"/>
                <a:gd name="connsiteY242" fmla="*/ 292610 h 1765598"/>
                <a:gd name="connsiteX243" fmla="*/ 397097 w 1844621"/>
                <a:gd name="connsiteY243" fmla="*/ 231949 h 1765598"/>
                <a:gd name="connsiteX244" fmla="*/ 411019 w 1844621"/>
                <a:gd name="connsiteY244" fmla="*/ 222917 h 1765598"/>
                <a:gd name="connsiteX245" fmla="*/ 1443396 w 1844621"/>
                <a:gd name="connsiteY245" fmla="*/ 221678 h 1765598"/>
                <a:gd name="connsiteX246" fmla="*/ 1459286 w 1844621"/>
                <a:gd name="connsiteY246" fmla="*/ 230644 h 1765598"/>
                <a:gd name="connsiteX247" fmla="*/ 1406897 w 1844621"/>
                <a:gd name="connsiteY247" fmla="*/ 295670 h 1765598"/>
                <a:gd name="connsiteX248" fmla="*/ 1392300 w 1844621"/>
                <a:gd name="connsiteY248" fmla="*/ 285098 h 1765598"/>
                <a:gd name="connsiteX249" fmla="*/ 1379005 w 1844621"/>
                <a:gd name="connsiteY249" fmla="*/ 182170 h 1765598"/>
                <a:gd name="connsiteX250" fmla="*/ 1391896 w 1844621"/>
                <a:gd name="connsiteY250" fmla="*/ 192619 h 1765598"/>
                <a:gd name="connsiteX251" fmla="*/ 1393186 w 1844621"/>
                <a:gd name="connsiteY251" fmla="*/ 193347 h 1765598"/>
                <a:gd name="connsiteX252" fmla="*/ 1351622 w 1844621"/>
                <a:gd name="connsiteY252" fmla="*/ 255636 h 1765598"/>
                <a:gd name="connsiteX253" fmla="*/ 1337034 w 1844621"/>
                <a:gd name="connsiteY253" fmla="*/ 245070 h 1765598"/>
                <a:gd name="connsiteX254" fmla="*/ 468008 w 1844621"/>
                <a:gd name="connsiteY254" fmla="*/ 170577 h 1765598"/>
                <a:gd name="connsiteX255" fmla="*/ 513069 w 1844621"/>
                <a:gd name="connsiteY255" fmla="*/ 239589 h 1765598"/>
                <a:gd name="connsiteX256" fmla="*/ 510638 w 1844621"/>
                <a:gd name="connsiteY256" fmla="*/ 240828 h 1765598"/>
                <a:gd name="connsiteX257" fmla="*/ 498586 w 1844621"/>
                <a:gd name="connsiteY257" fmla="*/ 250333 h 1765598"/>
                <a:gd name="connsiteX258" fmla="*/ 454568 w 1844621"/>
                <a:gd name="connsiteY258" fmla="*/ 182920 h 1765598"/>
                <a:gd name="connsiteX259" fmla="*/ 1319759 w 1844621"/>
                <a:gd name="connsiteY259" fmla="*/ 134146 h 1765598"/>
                <a:gd name="connsiteX260" fmla="*/ 1333978 w 1844621"/>
                <a:gd name="connsiteY260" fmla="*/ 145672 h 1765598"/>
                <a:gd name="connsiteX261" fmla="*/ 1294036 w 1844621"/>
                <a:gd name="connsiteY261" fmla="*/ 219016 h 1765598"/>
                <a:gd name="connsiteX262" fmla="*/ 1277891 w 1844621"/>
                <a:gd name="connsiteY262" fmla="*/ 211027 h 1765598"/>
                <a:gd name="connsiteX263" fmla="*/ 523355 w 1844621"/>
                <a:gd name="connsiteY263" fmla="*/ 113305 h 1765598"/>
                <a:gd name="connsiteX264" fmla="*/ 573987 w 1844621"/>
                <a:gd name="connsiteY264" fmla="*/ 208530 h 1765598"/>
                <a:gd name="connsiteX265" fmla="*/ 557949 w 1844621"/>
                <a:gd name="connsiteY265" fmla="*/ 216707 h 1765598"/>
                <a:gd name="connsiteX266" fmla="*/ 511350 w 1844621"/>
                <a:gd name="connsiteY266" fmla="*/ 129068 h 1765598"/>
                <a:gd name="connsiteX267" fmla="*/ 1261668 w 1844621"/>
                <a:gd name="connsiteY267" fmla="*/ 77024 h 1765598"/>
                <a:gd name="connsiteX268" fmla="*/ 1274734 w 1844621"/>
                <a:gd name="connsiteY268" fmla="*/ 92144 h 1765598"/>
                <a:gd name="connsiteX269" fmla="*/ 1232872 w 1844621"/>
                <a:gd name="connsiteY269" fmla="*/ 188750 h 1765598"/>
                <a:gd name="connsiteX270" fmla="*/ 1216718 w 1844621"/>
                <a:gd name="connsiteY270" fmla="*/ 180757 h 1765598"/>
                <a:gd name="connsiteX271" fmla="*/ 879964 w 1844621"/>
                <a:gd name="connsiteY271" fmla="*/ 47539 h 1765598"/>
                <a:gd name="connsiteX272" fmla="*/ 896536 w 1844621"/>
                <a:gd name="connsiteY272" fmla="*/ 48415 h 1765598"/>
                <a:gd name="connsiteX273" fmla="*/ 898006 w 1844621"/>
                <a:gd name="connsiteY273" fmla="*/ 48246 h 1765598"/>
                <a:gd name="connsiteX274" fmla="*/ 900930 w 1844621"/>
                <a:gd name="connsiteY274" fmla="*/ 121496 h 1765598"/>
                <a:gd name="connsiteX275" fmla="*/ 882930 w 1844621"/>
                <a:gd name="connsiteY275" fmla="*/ 121839 h 1765598"/>
                <a:gd name="connsiteX276" fmla="*/ 803804 w 1844621"/>
                <a:gd name="connsiteY276" fmla="*/ 43511 h 1765598"/>
                <a:gd name="connsiteX277" fmla="*/ 822082 w 1844621"/>
                <a:gd name="connsiteY277" fmla="*/ 44478 h 1765598"/>
                <a:gd name="connsiteX278" fmla="*/ 832792 w 1844621"/>
                <a:gd name="connsiteY278" fmla="*/ 126618 h 1765598"/>
                <a:gd name="connsiteX279" fmla="*/ 814920 w 1844621"/>
                <a:gd name="connsiteY279" fmla="*/ 128774 h 1765598"/>
                <a:gd name="connsiteX280" fmla="*/ 577653 w 1844621"/>
                <a:gd name="connsiteY280" fmla="*/ 42008 h 1765598"/>
                <a:gd name="connsiteX281" fmla="*/ 634782 w 1844621"/>
                <a:gd name="connsiteY281" fmla="*/ 177534 h 1765598"/>
                <a:gd name="connsiteX282" fmla="*/ 618704 w 1844621"/>
                <a:gd name="connsiteY282" fmla="*/ 185731 h 1765598"/>
                <a:gd name="connsiteX283" fmla="*/ 565079 w 1844621"/>
                <a:gd name="connsiteY283" fmla="*/ 58518 h 1765598"/>
                <a:gd name="connsiteX284" fmla="*/ 973404 w 1844621"/>
                <a:gd name="connsiteY284" fmla="*/ 39567 h 1765598"/>
                <a:gd name="connsiteX285" fmla="*/ 969228 w 1844621"/>
                <a:gd name="connsiteY285" fmla="*/ 123258 h 1765598"/>
                <a:gd name="connsiteX286" fmla="*/ 951312 w 1844621"/>
                <a:gd name="connsiteY286" fmla="*/ 121130 h 1765598"/>
                <a:gd name="connsiteX287" fmla="*/ 955278 w 1844621"/>
                <a:gd name="connsiteY287" fmla="*/ 41654 h 1765598"/>
                <a:gd name="connsiteX288" fmla="*/ 723233 w 1844621"/>
                <a:gd name="connsiteY288" fmla="*/ 31443 h 1765598"/>
                <a:gd name="connsiteX289" fmla="*/ 742691 w 1844621"/>
                <a:gd name="connsiteY289" fmla="*/ 35995 h 1765598"/>
                <a:gd name="connsiteX290" fmla="*/ 765354 w 1844621"/>
                <a:gd name="connsiteY290" fmla="*/ 137622 h 1765598"/>
                <a:gd name="connsiteX291" fmla="*/ 747791 w 1844621"/>
                <a:gd name="connsiteY291" fmla="*/ 141567 h 1765598"/>
                <a:gd name="connsiteX292" fmla="*/ 1051847 w 1844621"/>
                <a:gd name="connsiteY292" fmla="*/ 25765 h 1765598"/>
                <a:gd name="connsiteX293" fmla="*/ 1037014 w 1844621"/>
                <a:gd name="connsiteY293" fmla="*/ 131308 h 1765598"/>
                <a:gd name="connsiteX294" fmla="*/ 1019135 w 1844621"/>
                <a:gd name="connsiteY294" fmla="*/ 129184 h 1765598"/>
                <a:gd name="connsiteX295" fmla="*/ 1032869 w 1844621"/>
                <a:gd name="connsiteY295" fmla="*/ 31462 h 1765598"/>
                <a:gd name="connsiteX296" fmla="*/ 633115 w 1844621"/>
                <a:gd name="connsiteY296" fmla="*/ 6990 h 1765598"/>
                <a:gd name="connsiteX297" fmla="*/ 651107 w 1844621"/>
                <a:gd name="connsiteY297" fmla="*/ 14566 h 1765598"/>
                <a:gd name="connsiteX298" fmla="*/ 654699 w 1844621"/>
                <a:gd name="connsiteY298" fmla="*/ 15406 h 1765598"/>
                <a:gd name="connsiteX299" fmla="*/ 699105 w 1844621"/>
                <a:gd name="connsiteY299" fmla="*/ 154429 h 1765598"/>
                <a:gd name="connsiteX300" fmla="*/ 682029 w 1844621"/>
                <a:gd name="connsiteY300" fmla="*/ 160125 h 1765598"/>
                <a:gd name="connsiteX301" fmla="*/ 1203134 w 1844621"/>
                <a:gd name="connsiteY301" fmla="*/ 4273 h 1765598"/>
                <a:gd name="connsiteX302" fmla="*/ 1213236 w 1844621"/>
                <a:gd name="connsiteY302" fmla="*/ 20976 h 1765598"/>
                <a:gd name="connsiteX303" fmla="*/ 1215649 w 1844621"/>
                <a:gd name="connsiteY303" fmla="*/ 23769 h 1765598"/>
                <a:gd name="connsiteX304" fmla="*/ 1169442 w 1844621"/>
                <a:gd name="connsiteY304" fmla="*/ 163605 h 1765598"/>
                <a:gd name="connsiteX305" fmla="*/ 1152188 w 1844621"/>
                <a:gd name="connsiteY305" fmla="*/ 158449 h 1765598"/>
                <a:gd name="connsiteX306" fmla="*/ 1137683 w 1844621"/>
                <a:gd name="connsiteY306" fmla="*/ 0 h 1765598"/>
                <a:gd name="connsiteX307" fmla="*/ 1104046 w 1844621"/>
                <a:gd name="connsiteY307" fmla="*/ 144062 h 1765598"/>
                <a:gd name="connsiteX308" fmla="*/ 1086767 w 1844621"/>
                <a:gd name="connsiteY308" fmla="*/ 138898 h 1765598"/>
                <a:gd name="connsiteX309" fmla="*/ 1117806 w 1844621"/>
                <a:gd name="connsiteY309" fmla="*/ 5966 h 17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1844621" h="1765598">
                  <a:moveTo>
                    <a:pt x="961691" y="1643760"/>
                  </a:moveTo>
                  <a:lnTo>
                    <a:pt x="964657" y="1718060"/>
                  </a:lnTo>
                  <a:lnTo>
                    <a:pt x="948083" y="1717184"/>
                  </a:lnTo>
                  <a:lnTo>
                    <a:pt x="946614" y="1717353"/>
                  </a:lnTo>
                  <a:lnTo>
                    <a:pt x="943691" y="1644103"/>
                  </a:lnTo>
                  <a:close/>
                  <a:moveTo>
                    <a:pt x="875350" y="1643169"/>
                  </a:moveTo>
                  <a:lnTo>
                    <a:pt x="893299" y="1644629"/>
                  </a:lnTo>
                  <a:lnTo>
                    <a:pt x="889341" y="1723945"/>
                  </a:lnTo>
                  <a:lnTo>
                    <a:pt x="871214" y="1726031"/>
                  </a:lnTo>
                  <a:close/>
                  <a:moveTo>
                    <a:pt x="1029699" y="1636826"/>
                  </a:moveTo>
                  <a:lnTo>
                    <a:pt x="1040815" y="1722087"/>
                  </a:lnTo>
                  <a:lnTo>
                    <a:pt x="1022537" y="1721121"/>
                  </a:lnTo>
                  <a:lnTo>
                    <a:pt x="1011828" y="1638982"/>
                  </a:lnTo>
                  <a:close/>
                  <a:moveTo>
                    <a:pt x="807350" y="1636115"/>
                  </a:moveTo>
                  <a:lnTo>
                    <a:pt x="822430" y="1638864"/>
                  </a:lnTo>
                  <a:lnTo>
                    <a:pt x="825110" y="1639083"/>
                  </a:lnTo>
                  <a:lnTo>
                    <a:pt x="811751" y="1734136"/>
                  </a:lnTo>
                  <a:lnTo>
                    <a:pt x="792774" y="1739833"/>
                  </a:lnTo>
                  <a:close/>
                  <a:moveTo>
                    <a:pt x="1096827" y="1624033"/>
                  </a:moveTo>
                  <a:lnTo>
                    <a:pt x="1121385" y="1734155"/>
                  </a:lnTo>
                  <a:lnTo>
                    <a:pt x="1101928" y="1729603"/>
                  </a:lnTo>
                  <a:lnTo>
                    <a:pt x="1079265" y="1627978"/>
                  </a:lnTo>
                  <a:close/>
                  <a:moveTo>
                    <a:pt x="740342" y="1622534"/>
                  </a:moveTo>
                  <a:lnTo>
                    <a:pt x="749046" y="1625484"/>
                  </a:lnTo>
                  <a:lnTo>
                    <a:pt x="757767" y="1627074"/>
                  </a:lnTo>
                  <a:lnTo>
                    <a:pt x="726815" y="1759631"/>
                  </a:lnTo>
                  <a:lnTo>
                    <a:pt x="706937" y="1765598"/>
                  </a:lnTo>
                  <a:close/>
                  <a:moveTo>
                    <a:pt x="1162592" y="1605474"/>
                  </a:moveTo>
                  <a:lnTo>
                    <a:pt x="1211506" y="1758609"/>
                  </a:lnTo>
                  <a:lnTo>
                    <a:pt x="1193512" y="1751032"/>
                  </a:lnTo>
                  <a:lnTo>
                    <a:pt x="1189921" y="1750192"/>
                  </a:lnTo>
                  <a:lnTo>
                    <a:pt x="1145515" y="1611170"/>
                  </a:lnTo>
                  <a:close/>
                  <a:moveTo>
                    <a:pt x="675637" y="1600604"/>
                  </a:moveTo>
                  <a:lnTo>
                    <a:pt x="692686" y="1606382"/>
                  </a:lnTo>
                  <a:lnTo>
                    <a:pt x="641486" y="1761326"/>
                  </a:lnTo>
                  <a:lnTo>
                    <a:pt x="631383" y="1744623"/>
                  </a:lnTo>
                  <a:lnTo>
                    <a:pt x="628970" y="1741831"/>
                  </a:lnTo>
                  <a:close/>
                  <a:moveTo>
                    <a:pt x="1225916" y="1579868"/>
                  </a:moveTo>
                  <a:lnTo>
                    <a:pt x="1279540" y="1707080"/>
                  </a:lnTo>
                  <a:lnTo>
                    <a:pt x="1266966" y="1723591"/>
                  </a:lnTo>
                  <a:lnTo>
                    <a:pt x="1209837" y="1588066"/>
                  </a:lnTo>
                  <a:close/>
                  <a:moveTo>
                    <a:pt x="610954" y="1578681"/>
                  </a:moveTo>
                  <a:lnTo>
                    <a:pt x="628059" y="1584478"/>
                  </a:lnTo>
                  <a:lnTo>
                    <a:pt x="582951" y="1688574"/>
                  </a:lnTo>
                  <a:lnTo>
                    <a:pt x="569886" y="1673454"/>
                  </a:lnTo>
                  <a:close/>
                  <a:moveTo>
                    <a:pt x="1286670" y="1548893"/>
                  </a:moveTo>
                  <a:lnTo>
                    <a:pt x="1333269" y="1636531"/>
                  </a:lnTo>
                  <a:lnTo>
                    <a:pt x="1321264" y="1652294"/>
                  </a:lnTo>
                  <a:lnTo>
                    <a:pt x="1270632" y="1557070"/>
                  </a:lnTo>
                  <a:close/>
                  <a:moveTo>
                    <a:pt x="551444" y="1545001"/>
                  </a:moveTo>
                  <a:lnTo>
                    <a:pt x="567074" y="1553937"/>
                  </a:lnTo>
                  <a:lnTo>
                    <a:pt x="524862" y="1631452"/>
                  </a:lnTo>
                  <a:lnTo>
                    <a:pt x="510642" y="1619926"/>
                  </a:lnTo>
                  <a:close/>
                  <a:moveTo>
                    <a:pt x="1346034" y="1515267"/>
                  </a:moveTo>
                  <a:lnTo>
                    <a:pt x="1390051" y="1582679"/>
                  </a:lnTo>
                  <a:lnTo>
                    <a:pt x="1376613" y="1595021"/>
                  </a:lnTo>
                  <a:lnTo>
                    <a:pt x="1331552" y="1526010"/>
                  </a:lnTo>
                  <a:lnTo>
                    <a:pt x="1333983" y="1524770"/>
                  </a:lnTo>
                  <a:close/>
                  <a:moveTo>
                    <a:pt x="492213" y="1511140"/>
                  </a:moveTo>
                  <a:lnTo>
                    <a:pt x="507877" y="1520095"/>
                  </a:lnTo>
                  <a:lnTo>
                    <a:pt x="465615" y="1583429"/>
                  </a:lnTo>
                  <a:lnTo>
                    <a:pt x="452723" y="1572979"/>
                  </a:lnTo>
                  <a:lnTo>
                    <a:pt x="451434" y="1572252"/>
                  </a:lnTo>
                  <a:close/>
                  <a:moveTo>
                    <a:pt x="1399641" y="1472989"/>
                  </a:moveTo>
                  <a:lnTo>
                    <a:pt x="1447523" y="1533649"/>
                  </a:lnTo>
                  <a:lnTo>
                    <a:pt x="1433600" y="1542681"/>
                  </a:lnTo>
                  <a:lnTo>
                    <a:pt x="1432510" y="1543682"/>
                  </a:lnTo>
                  <a:lnTo>
                    <a:pt x="1385507" y="1484135"/>
                  </a:lnTo>
                  <a:close/>
                  <a:moveTo>
                    <a:pt x="439084" y="1468240"/>
                  </a:moveTo>
                  <a:lnTo>
                    <a:pt x="452737" y="1479985"/>
                  </a:lnTo>
                  <a:lnTo>
                    <a:pt x="401226" y="1543921"/>
                  </a:lnTo>
                  <a:lnTo>
                    <a:pt x="385335" y="1534955"/>
                  </a:lnTo>
                  <a:close/>
                  <a:moveTo>
                    <a:pt x="1452700" y="1430017"/>
                  </a:moveTo>
                  <a:lnTo>
                    <a:pt x="1511505" y="1492141"/>
                  </a:lnTo>
                  <a:lnTo>
                    <a:pt x="1496150" y="1502102"/>
                  </a:lnTo>
                  <a:lnTo>
                    <a:pt x="1439119" y="1441854"/>
                  </a:lnTo>
                  <a:lnTo>
                    <a:pt x="1449687" y="1433519"/>
                  </a:lnTo>
                  <a:close/>
                  <a:moveTo>
                    <a:pt x="387391" y="1423768"/>
                  </a:moveTo>
                  <a:lnTo>
                    <a:pt x="401059" y="1435526"/>
                  </a:lnTo>
                  <a:lnTo>
                    <a:pt x="332463" y="1506560"/>
                  </a:lnTo>
                  <a:lnTo>
                    <a:pt x="313761" y="1500014"/>
                  </a:lnTo>
                  <a:close/>
                  <a:moveTo>
                    <a:pt x="1497274" y="1378205"/>
                  </a:moveTo>
                  <a:lnTo>
                    <a:pt x="1583781" y="1454547"/>
                  </a:lnTo>
                  <a:lnTo>
                    <a:pt x="1565364" y="1462300"/>
                  </a:lnTo>
                  <a:lnTo>
                    <a:pt x="1485535" y="1391850"/>
                  </a:lnTo>
                  <a:close/>
                  <a:moveTo>
                    <a:pt x="342078" y="1372754"/>
                  </a:moveTo>
                  <a:lnTo>
                    <a:pt x="353236" y="1386902"/>
                  </a:lnTo>
                  <a:lnTo>
                    <a:pt x="248764" y="1477262"/>
                  </a:lnTo>
                  <a:lnTo>
                    <a:pt x="229175" y="1470405"/>
                  </a:lnTo>
                  <a:close/>
                  <a:moveTo>
                    <a:pt x="1541797" y="1326453"/>
                  </a:moveTo>
                  <a:lnTo>
                    <a:pt x="1671063" y="1421359"/>
                  </a:lnTo>
                  <a:lnTo>
                    <a:pt x="1652052" y="1425806"/>
                  </a:lnTo>
                  <a:lnTo>
                    <a:pt x="1648653" y="1427237"/>
                  </a:lnTo>
                  <a:lnTo>
                    <a:pt x="1530022" y="1340139"/>
                  </a:lnTo>
                  <a:close/>
                  <a:moveTo>
                    <a:pt x="299862" y="1319225"/>
                  </a:moveTo>
                  <a:lnTo>
                    <a:pt x="311019" y="1333372"/>
                  </a:lnTo>
                  <a:lnTo>
                    <a:pt x="178732" y="1428480"/>
                  </a:lnTo>
                  <a:lnTo>
                    <a:pt x="180377" y="1409027"/>
                  </a:lnTo>
                  <a:lnTo>
                    <a:pt x="180067" y="1405352"/>
                  </a:lnTo>
                  <a:close/>
                  <a:moveTo>
                    <a:pt x="1576542" y="1267609"/>
                  </a:moveTo>
                  <a:lnTo>
                    <a:pt x="1695816" y="1339681"/>
                  </a:lnTo>
                  <a:lnTo>
                    <a:pt x="1695348" y="1360430"/>
                  </a:lnTo>
                  <a:lnTo>
                    <a:pt x="1567606" y="1283241"/>
                  </a:lnTo>
                  <a:close/>
                  <a:moveTo>
                    <a:pt x="263531" y="1261503"/>
                  </a:moveTo>
                  <a:lnTo>
                    <a:pt x="271723" y="1277570"/>
                  </a:lnTo>
                  <a:lnTo>
                    <a:pt x="174140" y="1335215"/>
                  </a:lnTo>
                  <a:lnTo>
                    <a:pt x="172457" y="1315303"/>
                  </a:lnTo>
                  <a:close/>
                  <a:moveTo>
                    <a:pt x="1610398" y="1208387"/>
                  </a:moveTo>
                  <a:lnTo>
                    <a:pt x="1697816" y="1251024"/>
                  </a:lnTo>
                  <a:lnTo>
                    <a:pt x="1697369" y="1270832"/>
                  </a:lnTo>
                  <a:lnTo>
                    <a:pt x="1601446" y="1224047"/>
                  </a:lnTo>
                  <a:close/>
                  <a:moveTo>
                    <a:pt x="232566" y="1200770"/>
                  </a:moveTo>
                  <a:lnTo>
                    <a:pt x="240745" y="1216812"/>
                  </a:lnTo>
                  <a:lnTo>
                    <a:pt x="160720" y="1254859"/>
                  </a:lnTo>
                  <a:lnTo>
                    <a:pt x="155991" y="1237178"/>
                  </a:lnTo>
                  <a:close/>
                  <a:moveTo>
                    <a:pt x="1634958" y="1144690"/>
                  </a:moveTo>
                  <a:lnTo>
                    <a:pt x="1712099" y="1174082"/>
                  </a:lnTo>
                  <a:lnTo>
                    <a:pt x="1708482" y="1191966"/>
                  </a:lnTo>
                  <a:lnTo>
                    <a:pt x="1629176" y="1161750"/>
                  </a:lnTo>
                  <a:close/>
                  <a:moveTo>
                    <a:pt x="204756" y="1138431"/>
                  </a:moveTo>
                  <a:lnTo>
                    <a:pt x="210455" y="1155515"/>
                  </a:lnTo>
                  <a:lnTo>
                    <a:pt x="141015" y="1181182"/>
                  </a:lnTo>
                  <a:lnTo>
                    <a:pt x="136727" y="1165150"/>
                  </a:lnTo>
                  <a:lnTo>
                    <a:pt x="136112" y="1163804"/>
                  </a:lnTo>
                  <a:close/>
                  <a:moveTo>
                    <a:pt x="1656844" y="1080115"/>
                  </a:moveTo>
                  <a:lnTo>
                    <a:pt x="1729776" y="1100634"/>
                  </a:lnTo>
                  <a:lnTo>
                    <a:pt x="1723821" y="1116126"/>
                  </a:lnTo>
                  <a:lnTo>
                    <a:pt x="1723528" y="1117576"/>
                  </a:lnTo>
                  <a:lnTo>
                    <a:pt x="1651058" y="1097186"/>
                  </a:lnTo>
                  <a:close/>
                  <a:moveTo>
                    <a:pt x="184625" y="1073110"/>
                  </a:moveTo>
                  <a:lnTo>
                    <a:pt x="188043" y="1088326"/>
                  </a:lnTo>
                  <a:lnTo>
                    <a:pt x="188810" y="1090624"/>
                  </a:lnTo>
                  <a:lnTo>
                    <a:pt x="112145" y="1111372"/>
                  </a:lnTo>
                  <a:lnTo>
                    <a:pt x="104560" y="1094778"/>
                  </a:lnTo>
                  <a:close/>
                  <a:moveTo>
                    <a:pt x="1672722" y="1013691"/>
                  </a:moveTo>
                  <a:lnTo>
                    <a:pt x="1757141" y="1029446"/>
                  </a:lnTo>
                  <a:lnTo>
                    <a:pt x="1750574" y="1046531"/>
                  </a:lnTo>
                  <a:lnTo>
                    <a:pt x="1669493" y="1031399"/>
                  </a:lnTo>
                  <a:close/>
                  <a:moveTo>
                    <a:pt x="170225" y="1006273"/>
                  </a:moveTo>
                  <a:lnTo>
                    <a:pt x="170936" y="1012170"/>
                  </a:lnTo>
                  <a:lnTo>
                    <a:pt x="173584" y="1023958"/>
                  </a:lnTo>
                  <a:lnTo>
                    <a:pt x="78475" y="1040728"/>
                  </a:lnTo>
                  <a:lnTo>
                    <a:pt x="67193" y="1024440"/>
                  </a:lnTo>
                  <a:close/>
                  <a:moveTo>
                    <a:pt x="1681368" y="945892"/>
                  </a:moveTo>
                  <a:lnTo>
                    <a:pt x="1793516" y="956550"/>
                  </a:lnTo>
                  <a:lnTo>
                    <a:pt x="1783173" y="973649"/>
                  </a:lnTo>
                  <a:lnTo>
                    <a:pt x="1679909" y="963835"/>
                  </a:lnTo>
                  <a:close/>
                  <a:moveTo>
                    <a:pt x="162034" y="938372"/>
                  </a:moveTo>
                  <a:lnTo>
                    <a:pt x="164191" y="956254"/>
                  </a:lnTo>
                  <a:lnTo>
                    <a:pt x="27981" y="967828"/>
                  </a:lnTo>
                  <a:lnTo>
                    <a:pt x="16164" y="950767"/>
                  </a:lnTo>
                  <a:close/>
                  <a:moveTo>
                    <a:pt x="1683923" y="877596"/>
                  </a:moveTo>
                  <a:lnTo>
                    <a:pt x="1844621" y="878397"/>
                  </a:lnTo>
                  <a:lnTo>
                    <a:pt x="1831855" y="893168"/>
                  </a:lnTo>
                  <a:lnTo>
                    <a:pt x="1829946" y="896325"/>
                  </a:lnTo>
                  <a:lnTo>
                    <a:pt x="1684266" y="895598"/>
                  </a:lnTo>
                  <a:close/>
                  <a:moveTo>
                    <a:pt x="14676" y="869273"/>
                  </a:moveTo>
                  <a:lnTo>
                    <a:pt x="160356" y="869999"/>
                  </a:lnTo>
                  <a:lnTo>
                    <a:pt x="160699" y="888001"/>
                  </a:lnTo>
                  <a:lnTo>
                    <a:pt x="0" y="887200"/>
                  </a:lnTo>
                  <a:lnTo>
                    <a:pt x="12766" y="872429"/>
                  </a:lnTo>
                  <a:close/>
                  <a:moveTo>
                    <a:pt x="1816638" y="797770"/>
                  </a:moveTo>
                  <a:lnTo>
                    <a:pt x="1828455" y="814831"/>
                  </a:lnTo>
                  <a:lnTo>
                    <a:pt x="1682588" y="827227"/>
                  </a:lnTo>
                  <a:lnTo>
                    <a:pt x="1680430" y="809345"/>
                  </a:lnTo>
                  <a:close/>
                  <a:moveTo>
                    <a:pt x="61447" y="791950"/>
                  </a:moveTo>
                  <a:lnTo>
                    <a:pt x="164713" y="801763"/>
                  </a:lnTo>
                  <a:lnTo>
                    <a:pt x="163253" y="819705"/>
                  </a:lnTo>
                  <a:lnTo>
                    <a:pt x="51105" y="809048"/>
                  </a:lnTo>
                  <a:close/>
                  <a:moveTo>
                    <a:pt x="1766145" y="724870"/>
                  </a:moveTo>
                  <a:lnTo>
                    <a:pt x="1777427" y="741158"/>
                  </a:lnTo>
                  <a:lnTo>
                    <a:pt x="1674396" y="759325"/>
                  </a:lnTo>
                  <a:lnTo>
                    <a:pt x="1673685" y="753429"/>
                  </a:lnTo>
                  <a:lnTo>
                    <a:pt x="1670588" y="741719"/>
                  </a:lnTo>
                  <a:close/>
                  <a:moveTo>
                    <a:pt x="94047" y="719066"/>
                  </a:moveTo>
                  <a:lnTo>
                    <a:pt x="175129" y="734198"/>
                  </a:lnTo>
                  <a:lnTo>
                    <a:pt x="171900" y="751906"/>
                  </a:lnTo>
                  <a:lnTo>
                    <a:pt x="87480" y="736151"/>
                  </a:lnTo>
                  <a:close/>
                  <a:moveTo>
                    <a:pt x="1732475" y="654227"/>
                  </a:moveTo>
                  <a:lnTo>
                    <a:pt x="1740061" y="670822"/>
                  </a:lnTo>
                  <a:lnTo>
                    <a:pt x="1657733" y="693102"/>
                  </a:lnTo>
                  <a:lnTo>
                    <a:pt x="1653131" y="675699"/>
                  </a:lnTo>
                  <a:close/>
                  <a:moveTo>
                    <a:pt x="121093" y="648021"/>
                  </a:moveTo>
                  <a:lnTo>
                    <a:pt x="193564" y="668412"/>
                  </a:lnTo>
                  <a:lnTo>
                    <a:pt x="187778" y="685483"/>
                  </a:lnTo>
                  <a:lnTo>
                    <a:pt x="114844" y="664963"/>
                  </a:lnTo>
                  <a:lnTo>
                    <a:pt x="120799" y="649471"/>
                  </a:lnTo>
                  <a:close/>
                  <a:moveTo>
                    <a:pt x="1703605" y="584417"/>
                  </a:moveTo>
                  <a:lnTo>
                    <a:pt x="1707892" y="600448"/>
                  </a:lnTo>
                  <a:lnTo>
                    <a:pt x="1708508" y="601796"/>
                  </a:lnTo>
                  <a:lnTo>
                    <a:pt x="1640259" y="627022"/>
                  </a:lnTo>
                  <a:lnTo>
                    <a:pt x="1639049" y="622444"/>
                  </a:lnTo>
                  <a:lnTo>
                    <a:pt x="1633440" y="610352"/>
                  </a:lnTo>
                  <a:close/>
                  <a:moveTo>
                    <a:pt x="136138" y="573632"/>
                  </a:moveTo>
                  <a:lnTo>
                    <a:pt x="215446" y="603848"/>
                  </a:lnTo>
                  <a:lnTo>
                    <a:pt x="209665" y="620908"/>
                  </a:lnTo>
                  <a:lnTo>
                    <a:pt x="132521" y="591516"/>
                  </a:lnTo>
                  <a:close/>
                  <a:moveTo>
                    <a:pt x="1683900" y="510741"/>
                  </a:moveTo>
                  <a:lnTo>
                    <a:pt x="1688629" y="528423"/>
                  </a:lnTo>
                  <a:lnTo>
                    <a:pt x="1612275" y="564725"/>
                  </a:lnTo>
                  <a:lnTo>
                    <a:pt x="1604700" y="548396"/>
                  </a:lnTo>
                  <a:close/>
                  <a:moveTo>
                    <a:pt x="147252" y="494765"/>
                  </a:moveTo>
                  <a:lnTo>
                    <a:pt x="243177" y="541551"/>
                  </a:lnTo>
                  <a:lnTo>
                    <a:pt x="234224" y="557210"/>
                  </a:lnTo>
                  <a:lnTo>
                    <a:pt x="146805" y="514573"/>
                  </a:lnTo>
                  <a:close/>
                  <a:moveTo>
                    <a:pt x="1670480" y="430384"/>
                  </a:moveTo>
                  <a:lnTo>
                    <a:pt x="1672163" y="450296"/>
                  </a:lnTo>
                  <a:lnTo>
                    <a:pt x="1583450" y="502701"/>
                  </a:lnTo>
                  <a:lnTo>
                    <a:pt x="1573155" y="487877"/>
                  </a:lnTo>
                  <a:close/>
                  <a:moveTo>
                    <a:pt x="149273" y="405169"/>
                  </a:moveTo>
                  <a:lnTo>
                    <a:pt x="277016" y="482359"/>
                  </a:lnTo>
                  <a:lnTo>
                    <a:pt x="268080" y="497989"/>
                  </a:lnTo>
                  <a:lnTo>
                    <a:pt x="148805" y="425916"/>
                  </a:lnTo>
                  <a:close/>
                  <a:moveTo>
                    <a:pt x="195968" y="338361"/>
                  </a:moveTo>
                  <a:lnTo>
                    <a:pt x="314600" y="425459"/>
                  </a:lnTo>
                  <a:lnTo>
                    <a:pt x="302826" y="439145"/>
                  </a:lnTo>
                  <a:lnTo>
                    <a:pt x="173559" y="344239"/>
                  </a:lnTo>
                  <a:lnTo>
                    <a:pt x="192568" y="339792"/>
                  </a:lnTo>
                  <a:close/>
                  <a:moveTo>
                    <a:pt x="1665887" y="337121"/>
                  </a:moveTo>
                  <a:lnTo>
                    <a:pt x="1664242" y="356571"/>
                  </a:lnTo>
                  <a:lnTo>
                    <a:pt x="1664553" y="360248"/>
                  </a:lnTo>
                  <a:lnTo>
                    <a:pt x="1544474" y="446578"/>
                  </a:lnTo>
                  <a:lnTo>
                    <a:pt x="1534206" y="431793"/>
                  </a:lnTo>
                  <a:close/>
                  <a:moveTo>
                    <a:pt x="279257" y="303297"/>
                  </a:moveTo>
                  <a:lnTo>
                    <a:pt x="359087" y="373748"/>
                  </a:lnTo>
                  <a:lnTo>
                    <a:pt x="347347" y="387394"/>
                  </a:lnTo>
                  <a:lnTo>
                    <a:pt x="260839" y="311051"/>
                  </a:lnTo>
                  <a:close/>
                  <a:moveTo>
                    <a:pt x="1595859" y="288337"/>
                  </a:moveTo>
                  <a:lnTo>
                    <a:pt x="1615448" y="295194"/>
                  </a:lnTo>
                  <a:lnTo>
                    <a:pt x="1504459" y="391189"/>
                  </a:lnTo>
                  <a:lnTo>
                    <a:pt x="1491819" y="378322"/>
                  </a:lnTo>
                  <a:close/>
                  <a:moveTo>
                    <a:pt x="348471" y="263494"/>
                  </a:moveTo>
                  <a:lnTo>
                    <a:pt x="405504" y="323744"/>
                  </a:lnTo>
                  <a:lnTo>
                    <a:pt x="394934" y="332080"/>
                  </a:lnTo>
                  <a:lnTo>
                    <a:pt x="391923" y="335581"/>
                  </a:lnTo>
                  <a:lnTo>
                    <a:pt x="333116" y="273456"/>
                  </a:lnTo>
                  <a:close/>
                  <a:moveTo>
                    <a:pt x="1512159" y="259039"/>
                  </a:moveTo>
                  <a:lnTo>
                    <a:pt x="1530860" y="265585"/>
                  </a:lnTo>
                  <a:lnTo>
                    <a:pt x="1456606" y="342477"/>
                  </a:lnTo>
                  <a:lnTo>
                    <a:pt x="1443988" y="329632"/>
                  </a:lnTo>
                  <a:close/>
                  <a:moveTo>
                    <a:pt x="412110" y="221916"/>
                  </a:moveTo>
                  <a:lnTo>
                    <a:pt x="459114" y="281464"/>
                  </a:lnTo>
                  <a:lnTo>
                    <a:pt x="444980" y="292610"/>
                  </a:lnTo>
                  <a:lnTo>
                    <a:pt x="397097" y="231949"/>
                  </a:lnTo>
                  <a:lnTo>
                    <a:pt x="411019" y="222917"/>
                  </a:lnTo>
                  <a:close/>
                  <a:moveTo>
                    <a:pt x="1443396" y="221678"/>
                  </a:moveTo>
                  <a:lnTo>
                    <a:pt x="1459286" y="230644"/>
                  </a:lnTo>
                  <a:lnTo>
                    <a:pt x="1406897" y="295670"/>
                  </a:lnTo>
                  <a:lnTo>
                    <a:pt x="1392300" y="285098"/>
                  </a:lnTo>
                  <a:close/>
                  <a:moveTo>
                    <a:pt x="1379005" y="182170"/>
                  </a:moveTo>
                  <a:lnTo>
                    <a:pt x="1391896" y="192619"/>
                  </a:lnTo>
                  <a:lnTo>
                    <a:pt x="1393186" y="193347"/>
                  </a:lnTo>
                  <a:lnTo>
                    <a:pt x="1351622" y="255636"/>
                  </a:lnTo>
                  <a:lnTo>
                    <a:pt x="1337034" y="245070"/>
                  </a:lnTo>
                  <a:close/>
                  <a:moveTo>
                    <a:pt x="468008" y="170577"/>
                  </a:moveTo>
                  <a:lnTo>
                    <a:pt x="513069" y="239589"/>
                  </a:lnTo>
                  <a:lnTo>
                    <a:pt x="510638" y="240828"/>
                  </a:lnTo>
                  <a:lnTo>
                    <a:pt x="498586" y="250333"/>
                  </a:lnTo>
                  <a:lnTo>
                    <a:pt x="454568" y="182920"/>
                  </a:lnTo>
                  <a:close/>
                  <a:moveTo>
                    <a:pt x="1319759" y="134146"/>
                  </a:moveTo>
                  <a:lnTo>
                    <a:pt x="1333978" y="145672"/>
                  </a:lnTo>
                  <a:lnTo>
                    <a:pt x="1294036" y="219016"/>
                  </a:lnTo>
                  <a:lnTo>
                    <a:pt x="1277891" y="211027"/>
                  </a:lnTo>
                  <a:close/>
                  <a:moveTo>
                    <a:pt x="523355" y="113305"/>
                  </a:moveTo>
                  <a:lnTo>
                    <a:pt x="573987" y="208530"/>
                  </a:lnTo>
                  <a:lnTo>
                    <a:pt x="557949" y="216707"/>
                  </a:lnTo>
                  <a:lnTo>
                    <a:pt x="511350" y="129068"/>
                  </a:lnTo>
                  <a:close/>
                  <a:moveTo>
                    <a:pt x="1261668" y="77024"/>
                  </a:moveTo>
                  <a:lnTo>
                    <a:pt x="1274734" y="92144"/>
                  </a:lnTo>
                  <a:lnTo>
                    <a:pt x="1232872" y="188750"/>
                  </a:lnTo>
                  <a:lnTo>
                    <a:pt x="1216718" y="180757"/>
                  </a:lnTo>
                  <a:close/>
                  <a:moveTo>
                    <a:pt x="879964" y="47539"/>
                  </a:moveTo>
                  <a:lnTo>
                    <a:pt x="896536" y="48415"/>
                  </a:lnTo>
                  <a:lnTo>
                    <a:pt x="898006" y="48246"/>
                  </a:lnTo>
                  <a:lnTo>
                    <a:pt x="900930" y="121496"/>
                  </a:lnTo>
                  <a:lnTo>
                    <a:pt x="882930" y="121839"/>
                  </a:lnTo>
                  <a:close/>
                  <a:moveTo>
                    <a:pt x="803804" y="43511"/>
                  </a:moveTo>
                  <a:lnTo>
                    <a:pt x="822082" y="44478"/>
                  </a:lnTo>
                  <a:lnTo>
                    <a:pt x="832792" y="126618"/>
                  </a:lnTo>
                  <a:lnTo>
                    <a:pt x="814920" y="128774"/>
                  </a:lnTo>
                  <a:close/>
                  <a:moveTo>
                    <a:pt x="577653" y="42008"/>
                  </a:moveTo>
                  <a:lnTo>
                    <a:pt x="634782" y="177534"/>
                  </a:lnTo>
                  <a:lnTo>
                    <a:pt x="618704" y="185731"/>
                  </a:lnTo>
                  <a:lnTo>
                    <a:pt x="565079" y="58518"/>
                  </a:lnTo>
                  <a:close/>
                  <a:moveTo>
                    <a:pt x="973404" y="39567"/>
                  </a:moveTo>
                  <a:lnTo>
                    <a:pt x="969228" y="123258"/>
                  </a:lnTo>
                  <a:lnTo>
                    <a:pt x="951312" y="121130"/>
                  </a:lnTo>
                  <a:lnTo>
                    <a:pt x="955278" y="41654"/>
                  </a:lnTo>
                  <a:close/>
                  <a:moveTo>
                    <a:pt x="723233" y="31443"/>
                  </a:moveTo>
                  <a:lnTo>
                    <a:pt x="742691" y="35995"/>
                  </a:lnTo>
                  <a:lnTo>
                    <a:pt x="765354" y="137622"/>
                  </a:lnTo>
                  <a:lnTo>
                    <a:pt x="747791" y="141567"/>
                  </a:lnTo>
                  <a:close/>
                  <a:moveTo>
                    <a:pt x="1051847" y="25765"/>
                  </a:moveTo>
                  <a:lnTo>
                    <a:pt x="1037014" y="131308"/>
                  </a:lnTo>
                  <a:lnTo>
                    <a:pt x="1019135" y="129184"/>
                  </a:lnTo>
                  <a:lnTo>
                    <a:pt x="1032869" y="31462"/>
                  </a:lnTo>
                  <a:close/>
                  <a:moveTo>
                    <a:pt x="633115" y="6990"/>
                  </a:moveTo>
                  <a:lnTo>
                    <a:pt x="651107" y="14566"/>
                  </a:lnTo>
                  <a:lnTo>
                    <a:pt x="654699" y="15406"/>
                  </a:lnTo>
                  <a:lnTo>
                    <a:pt x="699105" y="154429"/>
                  </a:lnTo>
                  <a:lnTo>
                    <a:pt x="682029" y="160125"/>
                  </a:lnTo>
                  <a:close/>
                  <a:moveTo>
                    <a:pt x="1203134" y="4273"/>
                  </a:moveTo>
                  <a:lnTo>
                    <a:pt x="1213236" y="20976"/>
                  </a:lnTo>
                  <a:lnTo>
                    <a:pt x="1215649" y="23769"/>
                  </a:lnTo>
                  <a:lnTo>
                    <a:pt x="1169442" y="163605"/>
                  </a:lnTo>
                  <a:lnTo>
                    <a:pt x="1152188" y="158449"/>
                  </a:lnTo>
                  <a:close/>
                  <a:moveTo>
                    <a:pt x="1137683" y="0"/>
                  </a:moveTo>
                  <a:lnTo>
                    <a:pt x="1104046" y="144062"/>
                  </a:lnTo>
                  <a:lnTo>
                    <a:pt x="1086767" y="138898"/>
                  </a:lnTo>
                  <a:lnTo>
                    <a:pt x="1117806" y="5966"/>
                  </a:lnTo>
                  <a:close/>
                </a:path>
              </a:pathLst>
            </a:custGeom>
            <a:solidFill>
              <a:srgbClr val="F8AE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ea typeface="微软雅黑" panose="020B0503020204020204" pitchFamily="34" charset="-122"/>
              </a:endParaRPr>
            </a:p>
          </p:txBody>
        </p:sp>
        <p:sp>
          <p:nvSpPr>
            <p:cNvPr id="7" name="MH_SubTitle_1"/>
            <p:cNvSpPr/>
            <p:nvPr>
              <p:custDataLst>
                <p:tags r:id="rId23"/>
              </p:custDataLst>
            </p:nvPr>
          </p:nvSpPr>
          <p:spPr>
            <a:xfrm>
              <a:off x="890042" y="1166962"/>
              <a:ext cx="1401762" cy="1403350"/>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dirty="0" smtClean="0">
                  <a:solidFill>
                    <a:schemeClr val="tx1"/>
                  </a:solidFill>
                  <a:ea typeface="微软雅黑" panose="020B0503020204020204" pitchFamily="34" charset="-122"/>
                </a:rPr>
                <a:t>大纲管理任务分配</a:t>
              </a:r>
              <a:endParaRPr lang="zh-CN" altLang="en-US" sz="1600" dirty="0">
                <a:solidFill>
                  <a:schemeClr val="tx1"/>
                </a:solidFill>
                <a:ea typeface="微软雅黑" panose="020B0503020204020204" pitchFamily="34" charset="-122"/>
              </a:endParaRPr>
            </a:p>
          </p:txBody>
        </p:sp>
        <p:sp>
          <p:nvSpPr>
            <p:cNvPr id="8" name="MH_Other_2"/>
            <p:cNvSpPr/>
            <p:nvPr>
              <p:custDataLst>
                <p:tags r:id="rId24"/>
              </p:custDataLst>
            </p:nvPr>
          </p:nvSpPr>
          <p:spPr>
            <a:xfrm>
              <a:off x="1028154" y="1166962"/>
              <a:ext cx="1120775" cy="292100"/>
            </a:xfrm>
            <a:custGeom>
              <a:avLst/>
              <a:gdLst>
                <a:gd name="connsiteX0" fmla="*/ 650988 w 1301976"/>
                <a:gd name="connsiteY0" fmla="*/ 0 h 275406"/>
                <a:gd name="connsiteX1" fmla="*/ 1294759 w 1301976"/>
                <a:gd name="connsiteY1" fmla="*/ 266659 h 275406"/>
                <a:gd name="connsiteX2" fmla="*/ 1301976 w 1301976"/>
                <a:gd name="connsiteY2" fmla="*/ 275406 h 275406"/>
                <a:gd name="connsiteX3" fmla="*/ 0 w 1301976"/>
                <a:gd name="connsiteY3" fmla="*/ 275406 h 275406"/>
                <a:gd name="connsiteX4" fmla="*/ 7218 w 1301976"/>
                <a:gd name="connsiteY4" fmla="*/ 266659 h 275406"/>
                <a:gd name="connsiteX5" fmla="*/ 650988 w 1301976"/>
                <a:gd name="connsiteY5" fmla="*/ 0 h 27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976" h="275406">
                  <a:moveTo>
                    <a:pt x="650988" y="0"/>
                  </a:moveTo>
                  <a:cubicBezTo>
                    <a:pt x="902396" y="0"/>
                    <a:pt x="1130003" y="101903"/>
                    <a:pt x="1294759" y="266659"/>
                  </a:cubicBezTo>
                  <a:lnTo>
                    <a:pt x="1301976" y="275406"/>
                  </a:lnTo>
                  <a:lnTo>
                    <a:pt x="0" y="275406"/>
                  </a:lnTo>
                  <a:lnTo>
                    <a:pt x="7218" y="266659"/>
                  </a:lnTo>
                  <a:cubicBezTo>
                    <a:pt x="171973" y="101903"/>
                    <a:pt x="399580" y="0"/>
                    <a:pt x="650988" y="0"/>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dirty="0">
                  <a:solidFill>
                    <a:srgbClr val="FFFFFF"/>
                  </a:solidFill>
                  <a:ea typeface="微软雅黑" panose="020B0503020204020204" pitchFamily="34" charset="-122"/>
                </a:rPr>
                <a:t>01</a:t>
              </a:r>
              <a:endParaRPr lang="zh-CN" altLang="en-US" sz="2000" dirty="0">
                <a:solidFill>
                  <a:srgbClr val="FFFFFF"/>
                </a:solidFill>
                <a:ea typeface="微软雅黑" panose="020B0503020204020204" pitchFamily="34" charset="-122"/>
              </a:endParaRPr>
            </a:p>
          </p:txBody>
        </p:sp>
      </p:grpSp>
      <p:grpSp>
        <p:nvGrpSpPr>
          <p:cNvPr id="39" name="组合 38"/>
          <p:cNvGrpSpPr/>
          <p:nvPr/>
        </p:nvGrpSpPr>
        <p:grpSpPr>
          <a:xfrm>
            <a:off x="2699792" y="627534"/>
            <a:ext cx="1497737" cy="1433179"/>
            <a:chOff x="2699792" y="987574"/>
            <a:chExt cx="1841500" cy="1762125"/>
          </a:xfrm>
        </p:grpSpPr>
        <p:sp>
          <p:nvSpPr>
            <p:cNvPr id="9" name="MH_Other_3"/>
            <p:cNvSpPr/>
            <p:nvPr>
              <p:custDataLst>
                <p:tags r:id="rId19"/>
              </p:custDataLst>
            </p:nvPr>
          </p:nvSpPr>
          <p:spPr>
            <a:xfrm>
              <a:off x="2699792" y="987574"/>
              <a:ext cx="1841500" cy="1762125"/>
            </a:xfrm>
            <a:custGeom>
              <a:avLst/>
              <a:gdLst>
                <a:gd name="connsiteX0" fmla="*/ 961691 w 1844621"/>
                <a:gd name="connsiteY0" fmla="*/ 1643760 h 1765598"/>
                <a:gd name="connsiteX1" fmla="*/ 964657 w 1844621"/>
                <a:gd name="connsiteY1" fmla="*/ 1718060 h 1765598"/>
                <a:gd name="connsiteX2" fmla="*/ 948083 w 1844621"/>
                <a:gd name="connsiteY2" fmla="*/ 1717184 h 1765598"/>
                <a:gd name="connsiteX3" fmla="*/ 946614 w 1844621"/>
                <a:gd name="connsiteY3" fmla="*/ 1717353 h 1765598"/>
                <a:gd name="connsiteX4" fmla="*/ 943691 w 1844621"/>
                <a:gd name="connsiteY4" fmla="*/ 1644103 h 1765598"/>
                <a:gd name="connsiteX5" fmla="*/ 875350 w 1844621"/>
                <a:gd name="connsiteY5" fmla="*/ 1643169 h 1765598"/>
                <a:gd name="connsiteX6" fmla="*/ 893299 w 1844621"/>
                <a:gd name="connsiteY6" fmla="*/ 1644629 h 1765598"/>
                <a:gd name="connsiteX7" fmla="*/ 889341 w 1844621"/>
                <a:gd name="connsiteY7" fmla="*/ 1723945 h 1765598"/>
                <a:gd name="connsiteX8" fmla="*/ 871214 w 1844621"/>
                <a:gd name="connsiteY8" fmla="*/ 1726031 h 1765598"/>
                <a:gd name="connsiteX9" fmla="*/ 1029699 w 1844621"/>
                <a:gd name="connsiteY9" fmla="*/ 1636826 h 1765598"/>
                <a:gd name="connsiteX10" fmla="*/ 1040815 w 1844621"/>
                <a:gd name="connsiteY10" fmla="*/ 1722087 h 1765598"/>
                <a:gd name="connsiteX11" fmla="*/ 1022537 w 1844621"/>
                <a:gd name="connsiteY11" fmla="*/ 1721121 h 1765598"/>
                <a:gd name="connsiteX12" fmla="*/ 1011828 w 1844621"/>
                <a:gd name="connsiteY12" fmla="*/ 1638982 h 1765598"/>
                <a:gd name="connsiteX13" fmla="*/ 807350 w 1844621"/>
                <a:gd name="connsiteY13" fmla="*/ 1636115 h 1765598"/>
                <a:gd name="connsiteX14" fmla="*/ 822430 w 1844621"/>
                <a:gd name="connsiteY14" fmla="*/ 1638864 h 1765598"/>
                <a:gd name="connsiteX15" fmla="*/ 825110 w 1844621"/>
                <a:gd name="connsiteY15" fmla="*/ 1639083 h 1765598"/>
                <a:gd name="connsiteX16" fmla="*/ 811751 w 1844621"/>
                <a:gd name="connsiteY16" fmla="*/ 1734136 h 1765598"/>
                <a:gd name="connsiteX17" fmla="*/ 792774 w 1844621"/>
                <a:gd name="connsiteY17" fmla="*/ 1739833 h 1765598"/>
                <a:gd name="connsiteX18" fmla="*/ 1096827 w 1844621"/>
                <a:gd name="connsiteY18" fmla="*/ 1624033 h 1765598"/>
                <a:gd name="connsiteX19" fmla="*/ 1121385 w 1844621"/>
                <a:gd name="connsiteY19" fmla="*/ 1734155 h 1765598"/>
                <a:gd name="connsiteX20" fmla="*/ 1101928 w 1844621"/>
                <a:gd name="connsiteY20" fmla="*/ 1729603 h 1765598"/>
                <a:gd name="connsiteX21" fmla="*/ 1079265 w 1844621"/>
                <a:gd name="connsiteY21" fmla="*/ 1627978 h 1765598"/>
                <a:gd name="connsiteX22" fmla="*/ 740342 w 1844621"/>
                <a:gd name="connsiteY22" fmla="*/ 1622534 h 1765598"/>
                <a:gd name="connsiteX23" fmla="*/ 749046 w 1844621"/>
                <a:gd name="connsiteY23" fmla="*/ 1625484 h 1765598"/>
                <a:gd name="connsiteX24" fmla="*/ 757767 w 1844621"/>
                <a:gd name="connsiteY24" fmla="*/ 1627074 h 1765598"/>
                <a:gd name="connsiteX25" fmla="*/ 726815 w 1844621"/>
                <a:gd name="connsiteY25" fmla="*/ 1759631 h 1765598"/>
                <a:gd name="connsiteX26" fmla="*/ 706937 w 1844621"/>
                <a:gd name="connsiteY26" fmla="*/ 1765598 h 1765598"/>
                <a:gd name="connsiteX27" fmla="*/ 1162592 w 1844621"/>
                <a:gd name="connsiteY27" fmla="*/ 1605474 h 1765598"/>
                <a:gd name="connsiteX28" fmla="*/ 1211506 w 1844621"/>
                <a:gd name="connsiteY28" fmla="*/ 1758609 h 1765598"/>
                <a:gd name="connsiteX29" fmla="*/ 1193512 w 1844621"/>
                <a:gd name="connsiteY29" fmla="*/ 1751032 h 1765598"/>
                <a:gd name="connsiteX30" fmla="*/ 1189921 w 1844621"/>
                <a:gd name="connsiteY30" fmla="*/ 1750192 h 1765598"/>
                <a:gd name="connsiteX31" fmla="*/ 1145515 w 1844621"/>
                <a:gd name="connsiteY31" fmla="*/ 1611170 h 1765598"/>
                <a:gd name="connsiteX32" fmla="*/ 675637 w 1844621"/>
                <a:gd name="connsiteY32" fmla="*/ 1600604 h 1765598"/>
                <a:gd name="connsiteX33" fmla="*/ 692686 w 1844621"/>
                <a:gd name="connsiteY33" fmla="*/ 1606382 h 1765598"/>
                <a:gd name="connsiteX34" fmla="*/ 641486 w 1844621"/>
                <a:gd name="connsiteY34" fmla="*/ 1761326 h 1765598"/>
                <a:gd name="connsiteX35" fmla="*/ 631383 w 1844621"/>
                <a:gd name="connsiteY35" fmla="*/ 1744623 h 1765598"/>
                <a:gd name="connsiteX36" fmla="*/ 628970 w 1844621"/>
                <a:gd name="connsiteY36" fmla="*/ 1741831 h 1765598"/>
                <a:gd name="connsiteX37" fmla="*/ 1225916 w 1844621"/>
                <a:gd name="connsiteY37" fmla="*/ 1579868 h 1765598"/>
                <a:gd name="connsiteX38" fmla="*/ 1279540 w 1844621"/>
                <a:gd name="connsiteY38" fmla="*/ 1707080 h 1765598"/>
                <a:gd name="connsiteX39" fmla="*/ 1266966 w 1844621"/>
                <a:gd name="connsiteY39" fmla="*/ 1723591 h 1765598"/>
                <a:gd name="connsiteX40" fmla="*/ 1209837 w 1844621"/>
                <a:gd name="connsiteY40" fmla="*/ 1588066 h 1765598"/>
                <a:gd name="connsiteX41" fmla="*/ 610954 w 1844621"/>
                <a:gd name="connsiteY41" fmla="*/ 1578681 h 1765598"/>
                <a:gd name="connsiteX42" fmla="*/ 628059 w 1844621"/>
                <a:gd name="connsiteY42" fmla="*/ 1584478 h 1765598"/>
                <a:gd name="connsiteX43" fmla="*/ 582951 w 1844621"/>
                <a:gd name="connsiteY43" fmla="*/ 1688574 h 1765598"/>
                <a:gd name="connsiteX44" fmla="*/ 569886 w 1844621"/>
                <a:gd name="connsiteY44" fmla="*/ 1673454 h 1765598"/>
                <a:gd name="connsiteX45" fmla="*/ 1286670 w 1844621"/>
                <a:gd name="connsiteY45" fmla="*/ 1548893 h 1765598"/>
                <a:gd name="connsiteX46" fmla="*/ 1333269 w 1844621"/>
                <a:gd name="connsiteY46" fmla="*/ 1636531 h 1765598"/>
                <a:gd name="connsiteX47" fmla="*/ 1321264 w 1844621"/>
                <a:gd name="connsiteY47" fmla="*/ 1652294 h 1765598"/>
                <a:gd name="connsiteX48" fmla="*/ 1270632 w 1844621"/>
                <a:gd name="connsiteY48" fmla="*/ 1557070 h 1765598"/>
                <a:gd name="connsiteX49" fmla="*/ 551444 w 1844621"/>
                <a:gd name="connsiteY49" fmla="*/ 1545001 h 1765598"/>
                <a:gd name="connsiteX50" fmla="*/ 567074 w 1844621"/>
                <a:gd name="connsiteY50" fmla="*/ 1553937 h 1765598"/>
                <a:gd name="connsiteX51" fmla="*/ 524862 w 1844621"/>
                <a:gd name="connsiteY51" fmla="*/ 1631452 h 1765598"/>
                <a:gd name="connsiteX52" fmla="*/ 510642 w 1844621"/>
                <a:gd name="connsiteY52" fmla="*/ 1619926 h 1765598"/>
                <a:gd name="connsiteX53" fmla="*/ 1346034 w 1844621"/>
                <a:gd name="connsiteY53" fmla="*/ 1515267 h 1765598"/>
                <a:gd name="connsiteX54" fmla="*/ 1390051 w 1844621"/>
                <a:gd name="connsiteY54" fmla="*/ 1582679 h 1765598"/>
                <a:gd name="connsiteX55" fmla="*/ 1376613 w 1844621"/>
                <a:gd name="connsiteY55" fmla="*/ 1595021 h 1765598"/>
                <a:gd name="connsiteX56" fmla="*/ 1331552 w 1844621"/>
                <a:gd name="connsiteY56" fmla="*/ 1526010 h 1765598"/>
                <a:gd name="connsiteX57" fmla="*/ 1333983 w 1844621"/>
                <a:gd name="connsiteY57" fmla="*/ 1524770 h 1765598"/>
                <a:gd name="connsiteX58" fmla="*/ 492213 w 1844621"/>
                <a:gd name="connsiteY58" fmla="*/ 1511140 h 1765598"/>
                <a:gd name="connsiteX59" fmla="*/ 507877 w 1844621"/>
                <a:gd name="connsiteY59" fmla="*/ 1520095 h 1765598"/>
                <a:gd name="connsiteX60" fmla="*/ 465615 w 1844621"/>
                <a:gd name="connsiteY60" fmla="*/ 1583429 h 1765598"/>
                <a:gd name="connsiteX61" fmla="*/ 452723 w 1844621"/>
                <a:gd name="connsiteY61" fmla="*/ 1572979 h 1765598"/>
                <a:gd name="connsiteX62" fmla="*/ 451434 w 1844621"/>
                <a:gd name="connsiteY62" fmla="*/ 1572252 h 1765598"/>
                <a:gd name="connsiteX63" fmla="*/ 1399641 w 1844621"/>
                <a:gd name="connsiteY63" fmla="*/ 1472989 h 1765598"/>
                <a:gd name="connsiteX64" fmla="*/ 1447523 w 1844621"/>
                <a:gd name="connsiteY64" fmla="*/ 1533649 h 1765598"/>
                <a:gd name="connsiteX65" fmla="*/ 1433600 w 1844621"/>
                <a:gd name="connsiteY65" fmla="*/ 1542681 h 1765598"/>
                <a:gd name="connsiteX66" fmla="*/ 1432510 w 1844621"/>
                <a:gd name="connsiteY66" fmla="*/ 1543682 h 1765598"/>
                <a:gd name="connsiteX67" fmla="*/ 1385507 w 1844621"/>
                <a:gd name="connsiteY67" fmla="*/ 1484135 h 1765598"/>
                <a:gd name="connsiteX68" fmla="*/ 439084 w 1844621"/>
                <a:gd name="connsiteY68" fmla="*/ 1468240 h 1765598"/>
                <a:gd name="connsiteX69" fmla="*/ 452737 w 1844621"/>
                <a:gd name="connsiteY69" fmla="*/ 1479985 h 1765598"/>
                <a:gd name="connsiteX70" fmla="*/ 401226 w 1844621"/>
                <a:gd name="connsiteY70" fmla="*/ 1543921 h 1765598"/>
                <a:gd name="connsiteX71" fmla="*/ 385335 w 1844621"/>
                <a:gd name="connsiteY71" fmla="*/ 1534955 h 1765598"/>
                <a:gd name="connsiteX72" fmla="*/ 1452700 w 1844621"/>
                <a:gd name="connsiteY72" fmla="*/ 1430017 h 1765598"/>
                <a:gd name="connsiteX73" fmla="*/ 1511505 w 1844621"/>
                <a:gd name="connsiteY73" fmla="*/ 1492141 h 1765598"/>
                <a:gd name="connsiteX74" fmla="*/ 1496150 w 1844621"/>
                <a:gd name="connsiteY74" fmla="*/ 1502102 h 1765598"/>
                <a:gd name="connsiteX75" fmla="*/ 1439119 w 1844621"/>
                <a:gd name="connsiteY75" fmla="*/ 1441854 h 1765598"/>
                <a:gd name="connsiteX76" fmla="*/ 1449687 w 1844621"/>
                <a:gd name="connsiteY76" fmla="*/ 1433519 h 1765598"/>
                <a:gd name="connsiteX77" fmla="*/ 387391 w 1844621"/>
                <a:gd name="connsiteY77" fmla="*/ 1423768 h 1765598"/>
                <a:gd name="connsiteX78" fmla="*/ 401059 w 1844621"/>
                <a:gd name="connsiteY78" fmla="*/ 1435526 h 1765598"/>
                <a:gd name="connsiteX79" fmla="*/ 332463 w 1844621"/>
                <a:gd name="connsiteY79" fmla="*/ 1506560 h 1765598"/>
                <a:gd name="connsiteX80" fmla="*/ 313761 w 1844621"/>
                <a:gd name="connsiteY80" fmla="*/ 1500014 h 1765598"/>
                <a:gd name="connsiteX81" fmla="*/ 1497274 w 1844621"/>
                <a:gd name="connsiteY81" fmla="*/ 1378205 h 1765598"/>
                <a:gd name="connsiteX82" fmla="*/ 1583781 w 1844621"/>
                <a:gd name="connsiteY82" fmla="*/ 1454547 h 1765598"/>
                <a:gd name="connsiteX83" fmla="*/ 1565364 w 1844621"/>
                <a:gd name="connsiteY83" fmla="*/ 1462300 h 1765598"/>
                <a:gd name="connsiteX84" fmla="*/ 1485535 w 1844621"/>
                <a:gd name="connsiteY84" fmla="*/ 1391850 h 1765598"/>
                <a:gd name="connsiteX85" fmla="*/ 342078 w 1844621"/>
                <a:gd name="connsiteY85" fmla="*/ 1372754 h 1765598"/>
                <a:gd name="connsiteX86" fmla="*/ 353236 w 1844621"/>
                <a:gd name="connsiteY86" fmla="*/ 1386902 h 1765598"/>
                <a:gd name="connsiteX87" fmla="*/ 248764 w 1844621"/>
                <a:gd name="connsiteY87" fmla="*/ 1477262 h 1765598"/>
                <a:gd name="connsiteX88" fmla="*/ 229175 w 1844621"/>
                <a:gd name="connsiteY88" fmla="*/ 1470405 h 1765598"/>
                <a:gd name="connsiteX89" fmla="*/ 1541797 w 1844621"/>
                <a:gd name="connsiteY89" fmla="*/ 1326453 h 1765598"/>
                <a:gd name="connsiteX90" fmla="*/ 1671063 w 1844621"/>
                <a:gd name="connsiteY90" fmla="*/ 1421359 h 1765598"/>
                <a:gd name="connsiteX91" fmla="*/ 1652052 w 1844621"/>
                <a:gd name="connsiteY91" fmla="*/ 1425806 h 1765598"/>
                <a:gd name="connsiteX92" fmla="*/ 1648653 w 1844621"/>
                <a:gd name="connsiteY92" fmla="*/ 1427237 h 1765598"/>
                <a:gd name="connsiteX93" fmla="*/ 1530022 w 1844621"/>
                <a:gd name="connsiteY93" fmla="*/ 1340139 h 1765598"/>
                <a:gd name="connsiteX94" fmla="*/ 299862 w 1844621"/>
                <a:gd name="connsiteY94" fmla="*/ 1319225 h 1765598"/>
                <a:gd name="connsiteX95" fmla="*/ 311019 w 1844621"/>
                <a:gd name="connsiteY95" fmla="*/ 1333372 h 1765598"/>
                <a:gd name="connsiteX96" fmla="*/ 178732 w 1844621"/>
                <a:gd name="connsiteY96" fmla="*/ 1428480 h 1765598"/>
                <a:gd name="connsiteX97" fmla="*/ 180377 w 1844621"/>
                <a:gd name="connsiteY97" fmla="*/ 1409027 h 1765598"/>
                <a:gd name="connsiteX98" fmla="*/ 180067 w 1844621"/>
                <a:gd name="connsiteY98" fmla="*/ 1405352 h 1765598"/>
                <a:gd name="connsiteX99" fmla="*/ 1576542 w 1844621"/>
                <a:gd name="connsiteY99" fmla="*/ 1267609 h 1765598"/>
                <a:gd name="connsiteX100" fmla="*/ 1695816 w 1844621"/>
                <a:gd name="connsiteY100" fmla="*/ 1339681 h 1765598"/>
                <a:gd name="connsiteX101" fmla="*/ 1695348 w 1844621"/>
                <a:gd name="connsiteY101" fmla="*/ 1360430 h 1765598"/>
                <a:gd name="connsiteX102" fmla="*/ 1567606 w 1844621"/>
                <a:gd name="connsiteY102" fmla="*/ 1283241 h 1765598"/>
                <a:gd name="connsiteX103" fmla="*/ 263531 w 1844621"/>
                <a:gd name="connsiteY103" fmla="*/ 1261503 h 1765598"/>
                <a:gd name="connsiteX104" fmla="*/ 271723 w 1844621"/>
                <a:gd name="connsiteY104" fmla="*/ 1277570 h 1765598"/>
                <a:gd name="connsiteX105" fmla="*/ 174140 w 1844621"/>
                <a:gd name="connsiteY105" fmla="*/ 1335215 h 1765598"/>
                <a:gd name="connsiteX106" fmla="*/ 172457 w 1844621"/>
                <a:gd name="connsiteY106" fmla="*/ 1315303 h 1765598"/>
                <a:gd name="connsiteX107" fmla="*/ 1610398 w 1844621"/>
                <a:gd name="connsiteY107" fmla="*/ 1208387 h 1765598"/>
                <a:gd name="connsiteX108" fmla="*/ 1697816 w 1844621"/>
                <a:gd name="connsiteY108" fmla="*/ 1251024 h 1765598"/>
                <a:gd name="connsiteX109" fmla="*/ 1697369 w 1844621"/>
                <a:gd name="connsiteY109" fmla="*/ 1270832 h 1765598"/>
                <a:gd name="connsiteX110" fmla="*/ 1601446 w 1844621"/>
                <a:gd name="connsiteY110" fmla="*/ 1224047 h 1765598"/>
                <a:gd name="connsiteX111" fmla="*/ 232566 w 1844621"/>
                <a:gd name="connsiteY111" fmla="*/ 1200770 h 1765598"/>
                <a:gd name="connsiteX112" fmla="*/ 240745 w 1844621"/>
                <a:gd name="connsiteY112" fmla="*/ 1216812 h 1765598"/>
                <a:gd name="connsiteX113" fmla="*/ 160720 w 1844621"/>
                <a:gd name="connsiteY113" fmla="*/ 1254859 h 1765598"/>
                <a:gd name="connsiteX114" fmla="*/ 155991 w 1844621"/>
                <a:gd name="connsiteY114" fmla="*/ 1237178 h 1765598"/>
                <a:gd name="connsiteX115" fmla="*/ 1634958 w 1844621"/>
                <a:gd name="connsiteY115" fmla="*/ 1144690 h 1765598"/>
                <a:gd name="connsiteX116" fmla="*/ 1712099 w 1844621"/>
                <a:gd name="connsiteY116" fmla="*/ 1174082 h 1765598"/>
                <a:gd name="connsiteX117" fmla="*/ 1708482 w 1844621"/>
                <a:gd name="connsiteY117" fmla="*/ 1191966 h 1765598"/>
                <a:gd name="connsiteX118" fmla="*/ 1629176 w 1844621"/>
                <a:gd name="connsiteY118" fmla="*/ 1161750 h 1765598"/>
                <a:gd name="connsiteX119" fmla="*/ 204756 w 1844621"/>
                <a:gd name="connsiteY119" fmla="*/ 1138431 h 1765598"/>
                <a:gd name="connsiteX120" fmla="*/ 210455 w 1844621"/>
                <a:gd name="connsiteY120" fmla="*/ 1155515 h 1765598"/>
                <a:gd name="connsiteX121" fmla="*/ 141015 w 1844621"/>
                <a:gd name="connsiteY121" fmla="*/ 1181182 h 1765598"/>
                <a:gd name="connsiteX122" fmla="*/ 136727 w 1844621"/>
                <a:gd name="connsiteY122" fmla="*/ 1165150 h 1765598"/>
                <a:gd name="connsiteX123" fmla="*/ 136112 w 1844621"/>
                <a:gd name="connsiteY123" fmla="*/ 1163804 h 1765598"/>
                <a:gd name="connsiteX124" fmla="*/ 1656844 w 1844621"/>
                <a:gd name="connsiteY124" fmla="*/ 1080115 h 1765598"/>
                <a:gd name="connsiteX125" fmla="*/ 1729776 w 1844621"/>
                <a:gd name="connsiteY125" fmla="*/ 1100634 h 1765598"/>
                <a:gd name="connsiteX126" fmla="*/ 1723821 w 1844621"/>
                <a:gd name="connsiteY126" fmla="*/ 1116126 h 1765598"/>
                <a:gd name="connsiteX127" fmla="*/ 1723528 w 1844621"/>
                <a:gd name="connsiteY127" fmla="*/ 1117576 h 1765598"/>
                <a:gd name="connsiteX128" fmla="*/ 1651058 w 1844621"/>
                <a:gd name="connsiteY128" fmla="*/ 1097186 h 1765598"/>
                <a:gd name="connsiteX129" fmla="*/ 184625 w 1844621"/>
                <a:gd name="connsiteY129" fmla="*/ 1073110 h 1765598"/>
                <a:gd name="connsiteX130" fmla="*/ 188043 w 1844621"/>
                <a:gd name="connsiteY130" fmla="*/ 1088326 h 1765598"/>
                <a:gd name="connsiteX131" fmla="*/ 188810 w 1844621"/>
                <a:gd name="connsiteY131" fmla="*/ 1090624 h 1765598"/>
                <a:gd name="connsiteX132" fmla="*/ 112145 w 1844621"/>
                <a:gd name="connsiteY132" fmla="*/ 1111372 h 1765598"/>
                <a:gd name="connsiteX133" fmla="*/ 104560 w 1844621"/>
                <a:gd name="connsiteY133" fmla="*/ 1094778 h 1765598"/>
                <a:gd name="connsiteX134" fmla="*/ 1672722 w 1844621"/>
                <a:gd name="connsiteY134" fmla="*/ 1013691 h 1765598"/>
                <a:gd name="connsiteX135" fmla="*/ 1757141 w 1844621"/>
                <a:gd name="connsiteY135" fmla="*/ 1029446 h 1765598"/>
                <a:gd name="connsiteX136" fmla="*/ 1750574 w 1844621"/>
                <a:gd name="connsiteY136" fmla="*/ 1046531 h 1765598"/>
                <a:gd name="connsiteX137" fmla="*/ 1669493 w 1844621"/>
                <a:gd name="connsiteY137" fmla="*/ 1031399 h 1765598"/>
                <a:gd name="connsiteX138" fmla="*/ 170225 w 1844621"/>
                <a:gd name="connsiteY138" fmla="*/ 1006273 h 1765598"/>
                <a:gd name="connsiteX139" fmla="*/ 170936 w 1844621"/>
                <a:gd name="connsiteY139" fmla="*/ 1012170 h 1765598"/>
                <a:gd name="connsiteX140" fmla="*/ 173584 w 1844621"/>
                <a:gd name="connsiteY140" fmla="*/ 1023958 h 1765598"/>
                <a:gd name="connsiteX141" fmla="*/ 78475 w 1844621"/>
                <a:gd name="connsiteY141" fmla="*/ 1040728 h 1765598"/>
                <a:gd name="connsiteX142" fmla="*/ 67193 w 1844621"/>
                <a:gd name="connsiteY142" fmla="*/ 1024440 h 1765598"/>
                <a:gd name="connsiteX143" fmla="*/ 1681368 w 1844621"/>
                <a:gd name="connsiteY143" fmla="*/ 945892 h 1765598"/>
                <a:gd name="connsiteX144" fmla="*/ 1793516 w 1844621"/>
                <a:gd name="connsiteY144" fmla="*/ 956550 h 1765598"/>
                <a:gd name="connsiteX145" fmla="*/ 1783173 w 1844621"/>
                <a:gd name="connsiteY145" fmla="*/ 973649 h 1765598"/>
                <a:gd name="connsiteX146" fmla="*/ 1679909 w 1844621"/>
                <a:gd name="connsiteY146" fmla="*/ 963835 h 1765598"/>
                <a:gd name="connsiteX147" fmla="*/ 162034 w 1844621"/>
                <a:gd name="connsiteY147" fmla="*/ 938372 h 1765598"/>
                <a:gd name="connsiteX148" fmla="*/ 164191 w 1844621"/>
                <a:gd name="connsiteY148" fmla="*/ 956254 h 1765598"/>
                <a:gd name="connsiteX149" fmla="*/ 27981 w 1844621"/>
                <a:gd name="connsiteY149" fmla="*/ 967828 h 1765598"/>
                <a:gd name="connsiteX150" fmla="*/ 16164 w 1844621"/>
                <a:gd name="connsiteY150" fmla="*/ 950767 h 1765598"/>
                <a:gd name="connsiteX151" fmla="*/ 1683923 w 1844621"/>
                <a:gd name="connsiteY151" fmla="*/ 877596 h 1765598"/>
                <a:gd name="connsiteX152" fmla="*/ 1844621 w 1844621"/>
                <a:gd name="connsiteY152" fmla="*/ 878397 h 1765598"/>
                <a:gd name="connsiteX153" fmla="*/ 1831855 w 1844621"/>
                <a:gd name="connsiteY153" fmla="*/ 893168 h 1765598"/>
                <a:gd name="connsiteX154" fmla="*/ 1829946 w 1844621"/>
                <a:gd name="connsiteY154" fmla="*/ 896325 h 1765598"/>
                <a:gd name="connsiteX155" fmla="*/ 1684266 w 1844621"/>
                <a:gd name="connsiteY155" fmla="*/ 895598 h 1765598"/>
                <a:gd name="connsiteX156" fmla="*/ 14676 w 1844621"/>
                <a:gd name="connsiteY156" fmla="*/ 869273 h 1765598"/>
                <a:gd name="connsiteX157" fmla="*/ 160356 w 1844621"/>
                <a:gd name="connsiteY157" fmla="*/ 869999 h 1765598"/>
                <a:gd name="connsiteX158" fmla="*/ 160699 w 1844621"/>
                <a:gd name="connsiteY158" fmla="*/ 888001 h 1765598"/>
                <a:gd name="connsiteX159" fmla="*/ 0 w 1844621"/>
                <a:gd name="connsiteY159" fmla="*/ 887200 h 1765598"/>
                <a:gd name="connsiteX160" fmla="*/ 12766 w 1844621"/>
                <a:gd name="connsiteY160" fmla="*/ 872429 h 1765598"/>
                <a:gd name="connsiteX161" fmla="*/ 1816638 w 1844621"/>
                <a:gd name="connsiteY161" fmla="*/ 797770 h 1765598"/>
                <a:gd name="connsiteX162" fmla="*/ 1828455 w 1844621"/>
                <a:gd name="connsiteY162" fmla="*/ 814831 h 1765598"/>
                <a:gd name="connsiteX163" fmla="*/ 1682588 w 1844621"/>
                <a:gd name="connsiteY163" fmla="*/ 827227 h 1765598"/>
                <a:gd name="connsiteX164" fmla="*/ 1680430 w 1844621"/>
                <a:gd name="connsiteY164" fmla="*/ 809345 h 1765598"/>
                <a:gd name="connsiteX165" fmla="*/ 61447 w 1844621"/>
                <a:gd name="connsiteY165" fmla="*/ 791950 h 1765598"/>
                <a:gd name="connsiteX166" fmla="*/ 164713 w 1844621"/>
                <a:gd name="connsiteY166" fmla="*/ 801763 h 1765598"/>
                <a:gd name="connsiteX167" fmla="*/ 163253 w 1844621"/>
                <a:gd name="connsiteY167" fmla="*/ 819705 h 1765598"/>
                <a:gd name="connsiteX168" fmla="*/ 51105 w 1844621"/>
                <a:gd name="connsiteY168" fmla="*/ 809048 h 1765598"/>
                <a:gd name="connsiteX169" fmla="*/ 1766145 w 1844621"/>
                <a:gd name="connsiteY169" fmla="*/ 724870 h 1765598"/>
                <a:gd name="connsiteX170" fmla="*/ 1777427 w 1844621"/>
                <a:gd name="connsiteY170" fmla="*/ 741158 h 1765598"/>
                <a:gd name="connsiteX171" fmla="*/ 1674396 w 1844621"/>
                <a:gd name="connsiteY171" fmla="*/ 759325 h 1765598"/>
                <a:gd name="connsiteX172" fmla="*/ 1673685 w 1844621"/>
                <a:gd name="connsiteY172" fmla="*/ 753429 h 1765598"/>
                <a:gd name="connsiteX173" fmla="*/ 1670588 w 1844621"/>
                <a:gd name="connsiteY173" fmla="*/ 741719 h 1765598"/>
                <a:gd name="connsiteX174" fmla="*/ 94047 w 1844621"/>
                <a:gd name="connsiteY174" fmla="*/ 719066 h 1765598"/>
                <a:gd name="connsiteX175" fmla="*/ 175129 w 1844621"/>
                <a:gd name="connsiteY175" fmla="*/ 734198 h 1765598"/>
                <a:gd name="connsiteX176" fmla="*/ 171900 w 1844621"/>
                <a:gd name="connsiteY176" fmla="*/ 751906 h 1765598"/>
                <a:gd name="connsiteX177" fmla="*/ 87480 w 1844621"/>
                <a:gd name="connsiteY177" fmla="*/ 736151 h 1765598"/>
                <a:gd name="connsiteX178" fmla="*/ 1732475 w 1844621"/>
                <a:gd name="connsiteY178" fmla="*/ 654227 h 1765598"/>
                <a:gd name="connsiteX179" fmla="*/ 1740061 w 1844621"/>
                <a:gd name="connsiteY179" fmla="*/ 670822 h 1765598"/>
                <a:gd name="connsiteX180" fmla="*/ 1657733 w 1844621"/>
                <a:gd name="connsiteY180" fmla="*/ 693102 h 1765598"/>
                <a:gd name="connsiteX181" fmla="*/ 1653131 w 1844621"/>
                <a:gd name="connsiteY181" fmla="*/ 675699 h 1765598"/>
                <a:gd name="connsiteX182" fmla="*/ 121093 w 1844621"/>
                <a:gd name="connsiteY182" fmla="*/ 648021 h 1765598"/>
                <a:gd name="connsiteX183" fmla="*/ 193564 w 1844621"/>
                <a:gd name="connsiteY183" fmla="*/ 668412 h 1765598"/>
                <a:gd name="connsiteX184" fmla="*/ 187778 w 1844621"/>
                <a:gd name="connsiteY184" fmla="*/ 685483 h 1765598"/>
                <a:gd name="connsiteX185" fmla="*/ 114844 w 1844621"/>
                <a:gd name="connsiteY185" fmla="*/ 664963 h 1765598"/>
                <a:gd name="connsiteX186" fmla="*/ 120799 w 1844621"/>
                <a:gd name="connsiteY186" fmla="*/ 649471 h 1765598"/>
                <a:gd name="connsiteX187" fmla="*/ 1703605 w 1844621"/>
                <a:gd name="connsiteY187" fmla="*/ 584417 h 1765598"/>
                <a:gd name="connsiteX188" fmla="*/ 1707892 w 1844621"/>
                <a:gd name="connsiteY188" fmla="*/ 600448 h 1765598"/>
                <a:gd name="connsiteX189" fmla="*/ 1708508 w 1844621"/>
                <a:gd name="connsiteY189" fmla="*/ 601796 h 1765598"/>
                <a:gd name="connsiteX190" fmla="*/ 1640259 w 1844621"/>
                <a:gd name="connsiteY190" fmla="*/ 627022 h 1765598"/>
                <a:gd name="connsiteX191" fmla="*/ 1639049 w 1844621"/>
                <a:gd name="connsiteY191" fmla="*/ 622444 h 1765598"/>
                <a:gd name="connsiteX192" fmla="*/ 1633440 w 1844621"/>
                <a:gd name="connsiteY192" fmla="*/ 610352 h 1765598"/>
                <a:gd name="connsiteX193" fmla="*/ 136138 w 1844621"/>
                <a:gd name="connsiteY193" fmla="*/ 573632 h 1765598"/>
                <a:gd name="connsiteX194" fmla="*/ 215446 w 1844621"/>
                <a:gd name="connsiteY194" fmla="*/ 603848 h 1765598"/>
                <a:gd name="connsiteX195" fmla="*/ 209665 w 1844621"/>
                <a:gd name="connsiteY195" fmla="*/ 620908 h 1765598"/>
                <a:gd name="connsiteX196" fmla="*/ 132521 w 1844621"/>
                <a:gd name="connsiteY196" fmla="*/ 591516 h 1765598"/>
                <a:gd name="connsiteX197" fmla="*/ 1683900 w 1844621"/>
                <a:gd name="connsiteY197" fmla="*/ 510741 h 1765598"/>
                <a:gd name="connsiteX198" fmla="*/ 1688629 w 1844621"/>
                <a:gd name="connsiteY198" fmla="*/ 528423 h 1765598"/>
                <a:gd name="connsiteX199" fmla="*/ 1612275 w 1844621"/>
                <a:gd name="connsiteY199" fmla="*/ 564725 h 1765598"/>
                <a:gd name="connsiteX200" fmla="*/ 1604700 w 1844621"/>
                <a:gd name="connsiteY200" fmla="*/ 548396 h 1765598"/>
                <a:gd name="connsiteX201" fmla="*/ 147252 w 1844621"/>
                <a:gd name="connsiteY201" fmla="*/ 494765 h 1765598"/>
                <a:gd name="connsiteX202" fmla="*/ 243177 w 1844621"/>
                <a:gd name="connsiteY202" fmla="*/ 541551 h 1765598"/>
                <a:gd name="connsiteX203" fmla="*/ 234224 w 1844621"/>
                <a:gd name="connsiteY203" fmla="*/ 557210 h 1765598"/>
                <a:gd name="connsiteX204" fmla="*/ 146805 w 1844621"/>
                <a:gd name="connsiteY204" fmla="*/ 514573 h 1765598"/>
                <a:gd name="connsiteX205" fmla="*/ 1670480 w 1844621"/>
                <a:gd name="connsiteY205" fmla="*/ 430384 h 1765598"/>
                <a:gd name="connsiteX206" fmla="*/ 1672163 w 1844621"/>
                <a:gd name="connsiteY206" fmla="*/ 450296 h 1765598"/>
                <a:gd name="connsiteX207" fmla="*/ 1583450 w 1844621"/>
                <a:gd name="connsiteY207" fmla="*/ 502701 h 1765598"/>
                <a:gd name="connsiteX208" fmla="*/ 1573155 w 1844621"/>
                <a:gd name="connsiteY208" fmla="*/ 487877 h 1765598"/>
                <a:gd name="connsiteX209" fmla="*/ 149273 w 1844621"/>
                <a:gd name="connsiteY209" fmla="*/ 405169 h 1765598"/>
                <a:gd name="connsiteX210" fmla="*/ 277016 w 1844621"/>
                <a:gd name="connsiteY210" fmla="*/ 482359 h 1765598"/>
                <a:gd name="connsiteX211" fmla="*/ 268080 w 1844621"/>
                <a:gd name="connsiteY211" fmla="*/ 497989 h 1765598"/>
                <a:gd name="connsiteX212" fmla="*/ 148805 w 1844621"/>
                <a:gd name="connsiteY212" fmla="*/ 425916 h 1765598"/>
                <a:gd name="connsiteX213" fmla="*/ 195968 w 1844621"/>
                <a:gd name="connsiteY213" fmla="*/ 338361 h 1765598"/>
                <a:gd name="connsiteX214" fmla="*/ 314600 w 1844621"/>
                <a:gd name="connsiteY214" fmla="*/ 425459 h 1765598"/>
                <a:gd name="connsiteX215" fmla="*/ 302826 w 1844621"/>
                <a:gd name="connsiteY215" fmla="*/ 439145 h 1765598"/>
                <a:gd name="connsiteX216" fmla="*/ 173559 w 1844621"/>
                <a:gd name="connsiteY216" fmla="*/ 344239 h 1765598"/>
                <a:gd name="connsiteX217" fmla="*/ 192568 w 1844621"/>
                <a:gd name="connsiteY217" fmla="*/ 339792 h 1765598"/>
                <a:gd name="connsiteX218" fmla="*/ 1665887 w 1844621"/>
                <a:gd name="connsiteY218" fmla="*/ 337121 h 1765598"/>
                <a:gd name="connsiteX219" fmla="*/ 1664242 w 1844621"/>
                <a:gd name="connsiteY219" fmla="*/ 356571 h 1765598"/>
                <a:gd name="connsiteX220" fmla="*/ 1664553 w 1844621"/>
                <a:gd name="connsiteY220" fmla="*/ 360248 h 1765598"/>
                <a:gd name="connsiteX221" fmla="*/ 1544474 w 1844621"/>
                <a:gd name="connsiteY221" fmla="*/ 446578 h 1765598"/>
                <a:gd name="connsiteX222" fmla="*/ 1534206 w 1844621"/>
                <a:gd name="connsiteY222" fmla="*/ 431793 h 1765598"/>
                <a:gd name="connsiteX223" fmla="*/ 279257 w 1844621"/>
                <a:gd name="connsiteY223" fmla="*/ 303297 h 1765598"/>
                <a:gd name="connsiteX224" fmla="*/ 359087 w 1844621"/>
                <a:gd name="connsiteY224" fmla="*/ 373748 h 1765598"/>
                <a:gd name="connsiteX225" fmla="*/ 347347 w 1844621"/>
                <a:gd name="connsiteY225" fmla="*/ 387394 h 1765598"/>
                <a:gd name="connsiteX226" fmla="*/ 260839 w 1844621"/>
                <a:gd name="connsiteY226" fmla="*/ 311051 h 1765598"/>
                <a:gd name="connsiteX227" fmla="*/ 1595859 w 1844621"/>
                <a:gd name="connsiteY227" fmla="*/ 288337 h 1765598"/>
                <a:gd name="connsiteX228" fmla="*/ 1615448 w 1844621"/>
                <a:gd name="connsiteY228" fmla="*/ 295194 h 1765598"/>
                <a:gd name="connsiteX229" fmla="*/ 1504459 w 1844621"/>
                <a:gd name="connsiteY229" fmla="*/ 391189 h 1765598"/>
                <a:gd name="connsiteX230" fmla="*/ 1491819 w 1844621"/>
                <a:gd name="connsiteY230" fmla="*/ 378322 h 1765598"/>
                <a:gd name="connsiteX231" fmla="*/ 348471 w 1844621"/>
                <a:gd name="connsiteY231" fmla="*/ 263494 h 1765598"/>
                <a:gd name="connsiteX232" fmla="*/ 405504 w 1844621"/>
                <a:gd name="connsiteY232" fmla="*/ 323744 h 1765598"/>
                <a:gd name="connsiteX233" fmla="*/ 394934 w 1844621"/>
                <a:gd name="connsiteY233" fmla="*/ 332080 h 1765598"/>
                <a:gd name="connsiteX234" fmla="*/ 391923 w 1844621"/>
                <a:gd name="connsiteY234" fmla="*/ 335581 h 1765598"/>
                <a:gd name="connsiteX235" fmla="*/ 333116 w 1844621"/>
                <a:gd name="connsiteY235" fmla="*/ 273456 h 1765598"/>
                <a:gd name="connsiteX236" fmla="*/ 1512159 w 1844621"/>
                <a:gd name="connsiteY236" fmla="*/ 259039 h 1765598"/>
                <a:gd name="connsiteX237" fmla="*/ 1530860 w 1844621"/>
                <a:gd name="connsiteY237" fmla="*/ 265585 h 1765598"/>
                <a:gd name="connsiteX238" fmla="*/ 1456606 w 1844621"/>
                <a:gd name="connsiteY238" fmla="*/ 342477 h 1765598"/>
                <a:gd name="connsiteX239" fmla="*/ 1443988 w 1844621"/>
                <a:gd name="connsiteY239" fmla="*/ 329632 h 1765598"/>
                <a:gd name="connsiteX240" fmla="*/ 412110 w 1844621"/>
                <a:gd name="connsiteY240" fmla="*/ 221916 h 1765598"/>
                <a:gd name="connsiteX241" fmla="*/ 459114 w 1844621"/>
                <a:gd name="connsiteY241" fmla="*/ 281464 h 1765598"/>
                <a:gd name="connsiteX242" fmla="*/ 444980 w 1844621"/>
                <a:gd name="connsiteY242" fmla="*/ 292610 h 1765598"/>
                <a:gd name="connsiteX243" fmla="*/ 397097 w 1844621"/>
                <a:gd name="connsiteY243" fmla="*/ 231949 h 1765598"/>
                <a:gd name="connsiteX244" fmla="*/ 411019 w 1844621"/>
                <a:gd name="connsiteY244" fmla="*/ 222917 h 1765598"/>
                <a:gd name="connsiteX245" fmla="*/ 1443396 w 1844621"/>
                <a:gd name="connsiteY245" fmla="*/ 221678 h 1765598"/>
                <a:gd name="connsiteX246" fmla="*/ 1459286 w 1844621"/>
                <a:gd name="connsiteY246" fmla="*/ 230644 h 1765598"/>
                <a:gd name="connsiteX247" fmla="*/ 1406897 w 1844621"/>
                <a:gd name="connsiteY247" fmla="*/ 295670 h 1765598"/>
                <a:gd name="connsiteX248" fmla="*/ 1392300 w 1844621"/>
                <a:gd name="connsiteY248" fmla="*/ 285098 h 1765598"/>
                <a:gd name="connsiteX249" fmla="*/ 1379005 w 1844621"/>
                <a:gd name="connsiteY249" fmla="*/ 182170 h 1765598"/>
                <a:gd name="connsiteX250" fmla="*/ 1391896 w 1844621"/>
                <a:gd name="connsiteY250" fmla="*/ 192619 h 1765598"/>
                <a:gd name="connsiteX251" fmla="*/ 1393186 w 1844621"/>
                <a:gd name="connsiteY251" fmla="*/ 193347 h 1765598"/>
                <a:gd name="connsiteX252" fmla="*/ 1351622 w 1844621"/>
                <a:gd name="connsiteY252" fmla="*/ 255636 h 1765598"/>
                <a:gd name="connsiteX253" fmla="*/ 1337034 w 1844621"/>
                <a:gd name="connsiteY253" fmla="*/ 245070 h 1765598"/>
                <a:gd name="connsiteX254" fmla="*/ 468008 w 1844621"/>
                <a:gd name="connsiteY254" fmla="*/ 170577 h 1765598"/>
                <a:gd name="connsiteX255" fmla="*/ 513069 w 1844621"/>
                <a:gd name="connsiteY255" fmla="*/ 239589 h 1765598"/>
                <a:gd name="connsiteX256" fmla="*/ 510638 w 1844621"/>
                <a:gd name="connsiteY256" fmla="*/ 240828 h 1765598"/>
                <a:gd name="connsiteX257" fmla="*/ 498586 w 1844621"/>
                <a:gd name="connsiteY257" fmla="*/ 250333 h 1765598"/>
                <a:gd name="connsiteX258" fmla="*/ 454568 w 1844621"/>
                <a:gd name="connsiteY258" fmla="*/ 182920 h 1765598"/>
                <a:gd name="connsiteX259" fmla="*/ 1319759 w 1844621"/>
                <a:gd name="connsiteY259" fmla="*/ 134146 h 1765598"/>
                <a:gd name="connsiteX260" fmla="*/ 1333978 w 1844621"/>
                <a:gd name="connsiteY260" fmla="*/ 145672 h 1765598"/>
                <a:gd name="connsiteX261" fmla="*/ 1294036 w 1844621"/>
                <a:gd name="connsiteY261" fmla="*/ 219016 h 1765598"/>
                <a:gd name="connsiteX262" fmla="*/ 1277891 w 1844621"/>
                <a:gd name="connsiteY262" fmla="*/ 211027 h 1765598"/>
                <a:gd name="connsiteX263" fmla="*/ 523355 w 1844621"/>
                <a:gd name="connsiteY263" fmla="*/ 113305 h 1765598"/>
                <a:gd name="connsiteX264" fmla="*/ 573987 w 1844621"/>
                <a:gd name="connsiteY264" fmla="*/ 208530 h 1765598"/>
                <a:gd name="connsiteX265" fmla="*/ 557949 w 1844621"/>
                <a:gd name="connsiteY265" fmla="*/ 216707 h 1765598"/>
                <a:gd name="connsiteX266" fmla="*/ 511350 w 1844621"/>
                <a:gd name="connsiteY266" fmla="*/ 129068 h 1765598"/>
                <a:gd name="connsiteX267" fmla="*/ 1261668 w 1844621"/>
                <a:gd name="connsiteY267" fmla="*/ 77024 h 1765598"/>
                <a:gd name="connsiteX268" fmla="*/ 1274734 w 1844621"/>
                <a:gd name="connsiteY268" fmla="*/ 92144 h 1765598"/>
                <a:gd name="connsiteX269" fmla="*/ 1232872 w 1844621"/>
                <a:gd name="connsiteY269" fmla="*/ 188750 h 1765598"/>
                <a:gd name="connsiteX270" fmla="*/ 1216718 w 1844621"/>
                <a:gd name="connsiteY270" fmla="*/ 180757 h 1765598"/>
                <a:gd name="connsiteX271" fmla="*/ 879964 w 1844621"/>
                <a:gd name="connsiteY271" fmla="*/ 47539 h 1765598"/>
                <a:gd name="connsiteX272" fmla="*/ 896536 w 1844621"/>
                <a:gd name="connsiteY272" fmla="*/ 48415 h 1765598"/>
                <a:gd name="connsiteX273" fmla="*/ 898006 w 1844621"/>
                <a:gd name="connsiteY273" fmla="*/ 48246 h 1765598"/>
                <a:gd name="connsiteX274" fmla="*/ 900930 w 1844621"/>
                <a:gd name="connsiteY274" fmla="*/ 121496 h 1765598"/>
                <a:gd name="connsiteX275" fmla="*/ 882930 w 1844621"/>
                <a:gd name="connsiteY275" fmla="*/ 121839 h 1765598"/>
                <a:gd name="connsiteX276" fmla="*/ 803804 w 1844621"/>
                <a:gd name="connsiteY276" fmla="*/ 43511 h 1765598"/>
                <a:gd name="connsiteX277" fmla="*/ 822082 w 1844621"/>
                <a:gd name="connsiteY277" fmla="*/ 44478 h 1765598"/>
                <a:gd name="connsiteX278" fmla="*/ 832792 w 1844621"/>
                <a:gd name="connsiteY278" fmla="*/ 126618 h 1765598"/>
                <a:gd name="connsiteX279" fmla="*/ 814920 w 1844621"/>
                <a:gd name="connsiteY279" fmla="*/ 128774 h 1765598"/>
                <a:gd name="connsiteX280" fmla="*/ 577653 w 1844621"/>
                <a:gd name="connsiteY280" fmla="*/ 42008 h 1765598"/>
                <a:gd name="connsiteX281" fmla="*/ 634782 w 1844621"/>
                <a:gd name="connsiteY281" fmla="*/ 177534 h 1765598"/>
                <a:gd name="connsiteX282" fmla="*/ 618704 w 1844621"/>
                <a:gd name="connsiteY282" fmla="*/ 185731 h 1765598"/>
                <a:gd name="connsiteX283" fmla="*/ 565079 w 1844621"/>
                <a:gd name="connsiteY283" fmla="*/ 58518 h 1765598"/>
                <a:gd name="connsiteX284" fmla="*/ 973404 w 1844621"/>
                <a:gd name="connsiteY284" fmla="*/ 39567 h 1765598"/>
                <a:gd name="connsiteX285" fmla="*/ 969228 w 1844621"/>
                <a:gd name="connsiteY285" fmla="*/ 123258 h 1765598"/>
                <a:gd name="connsiteX286" fmla="*/ 951312 w 1844621"/>
                <a:gd name="connsiteY286" fmla="*/ 121130 h 1765598"/>
                <a:gd name="connsiteX287" fmla="*/ 955278 w 1844621"/>
                <a:gd name="connsiteY287" fmla="*/ 41654 h 1765598"/>
                <a:gd name="connsiteX288" fmla="*/ 723233 w 1844621"/>
                <a:gd name="connsiteY288" fmla="*/ 31443 h 1765598"/>
                <a:gd name="connsiteX289" fmla="*/ 742691 w 1844621"/>
                <a:gd name="connsiteY289" fmla="*/ 35995 h 1765598"/>
                <a:gd name="connsiteX290" fmla="*/ 765354 w 1844621"/>
                <a:gd name="connsiteY290" fmla="*/ 137622 h 1765598"/>
                <a:gd name="connsiteX291" fmla="*/ 747791 w 1844621"/>
                <a:gd name="connsiteY291" fmla="*/ 141567 h 1765598"/>
                <a:gd name="connsiteX292" fmla="*/ 1051847 w 1844621"/>
                <a:gd name="connsiteY292" fmla="*/ 25765 h 1765598"/>
                <a:gd name="connsiteX293" fmla="*/ 1037014 w 1844621"/>
                <a:gd name="connsiteY293" fmla="*/ 131308 h 1765598"/>
                <a:gd name="connsiteX294" fmla="*/ 1019135 w 1844621"/>
                <a:gd name="connsiteY294" fmla="*/ 129184 h 1765598"/>
                <a:gd name="connsiteX295" fmla="*/ 1032869 w 1844621"/>
                <a:gd name="connsiteY295" fmla="*/ 31462 h 1765598"/>
                <a:gd name="connsiteX296" fmla="*/ 633115 w 1844621"/>
                <a:gd name="connsiteY296" fmla="*/ 6990 h 1765598"/>
                <a:gd name="connsiteX297" fmla="*/ 651107 w 1844621"/>
                <a:gd name="connsiteY297" fmla="*/ 14566 h 1765598"/>
                <a:gd name="connsiteX298" fmla="*/ 654699 w 1844621"/>
                <a:gd name="connsiteY298" fmla="*/ 15406 h 1765598"/>
                <a:gd name="connsiteX299" fmla="*/ 699105 w 1844621"/>
                <a:gd name="connsiteY299" fmla="*/ 154429 h 1765598"/>
                <a:gd name="connsiteX300" fmla="*/ 682029 w 1844621"/>
                <a:gd name="connsiteY300" fmla="*/ 160125 h 1765598"/>
                <a:gd name="connsiteX301" fmla="*/ 1203134 w 1844621"/>
                <a:gd name="connsiteY301" fmla="*/ 4273 h 1765598"/>
                <a:gd name="connsiteX302" fmla="*/ 1213236 w 1844621"/>
                <a:gd name="connsiteY302" fmla="*/ 20976 h 1765598"/>
                <a:gd name="connsiteX303" fmla="*/ 1215649 w 1844621"/>
                <a:gd name="connsiteY303" fmla="*/ 23769 h 1765598"/>
                <a:gd name="connsiteX304" fmla="*/ 1169442 w 1844621"/>
                <a:gd name="connsiteY304" fmla="*/ 163605 h 1765598"/>
                <a:gd name="connsiteX305" fmla="*/ 1152188 w 1844621"/>
                <a:gd name="connsiteY305" fmla="*/ 158449 h 1765598"/>
                <a:gd name="connsiteX306" fmla="*/ 1137683 w 1844621"/>
                <a:gd name="connsiteY306" fmla="*/ 0 h 1765598"/>
                <a:gd name="connsiteX307" fmla="*/ 1104046 w 1844621"/>
                <a:gd name="connsiteY307" fmla="*/ 144062 h 1765598"/>
                <a:gd name="connsiteX308" fmla="*/ 1086767 w 1844621"/>
                <a:gd name="connsiteY308" fmla="*/ 138898 h 1765598"/>
                <a:gd name="connsiteX309" fmla="*/ 1117806 w 1844621"/>
                <a:gd name="connsiteY309" fmla="*/ 5966 h 17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1844621" h="1765598">
                  <a:moveTo>
                    <a:pt x="961691" y="1643760"/>
                  </a:moveTo>
                  <a:lnTo>
                    <a:pt x="964657" y="1718060"/>
                  </a:lnTo>
                  <a:lnTo>
                    <a:pt x="948083" y="1717184"/>
                  </a:lnTo>
                  <a:lnTo>
                    <a:pt x="946614" y="1717353"/>
                  </a:lnTo>
                  <a:lnTo>
                    <a:pt x="943691" y="1644103"/>
                  </a:lnTo>
                  <a:close/>
                  <a:moveTo>
                    <a:pt x="875350" y="1643169"/>
                  </a:moveTo>
                  <a:lnTo>
                    <a:pt x="893299" y="1644629"/>
                  </a:lnTo>
                  <a:lnTo>
                    <a:pt x="889341" y="1723945"/>
                  </a:lnTo>
                  <a:lnTo>
                    <a:pt x="871214" y="1726031"/>
                  </a:lnTo>
                  <a:close/>
                  <a:moveTo>
                    <a:pt x="1029699" y="1636826"/>
                  </a:moveTo>
                  <a:lnTo>
                    <a:pt x="1040815" y="1722087"/>
                  </a:lnTo>
                  <a:lnTo>
                    <a:pt x="1022537" y="1721121"/>
                  </a:lnTo>
                  <a:lnTo>
                    <a:pt x="1011828" y="1638982"/>
                  </a:lnTo>
                  <a:close/>
                  <a:moveTo>
                    <a:pt x="807350" y="1636115"/>
                  </a:moveTo>
                  <a:lnTo>
                    <a:pt x="822430" y="1638864"/>
                  </a:lnTo>
                  <a:lnTo>
                    <a:pt x="825110" y="1639083"/>
                  </a:lnTo>
                  <a:lnTo>
                    <a:pt x="811751" y="1734136"/>
                  </a:lnTo>
                  <a:lnTo>
                    <a:pt x="792774" y="1739833"/>
                  </a:lnTo>
                  <a:close/>
                  <a:moveTo>
                    <a:pt x="1096827" y="1624033"/>
                  </a:moveTo>
                  <a:lnTo>
                    <a:pt x="1121385" y="1734155"/>
                  </a:lnTo>
                  <a:lnTo>
                    <a:pt x="1101928" y="1729603"/>
                  </a:lnTo>
                  <a:lnTo>
                    <a:pt x="1079265" y="1627978"/>
                  </a:lnTo>
                  <a:close/>
                  <a:moveTo>
                    <a:pt x="740342" y="1622534"/>
                  </a:moveTo>
                  <a:lnTo>
                    <a:pt x="749046" y="1625484"/>
                  </a:lnTo>
                  <a:lnTo>
                    <a:pt x="757767" y="1627074"/>
                  </a:lnTo>
                  <a:lnTo>
                    <a:pt x="726815" y="1759631"/>
                  </a:lnTo>
                  <a:lnTo>
                    <a:pt x="706937" y="1765598"/>
                  </a:lnTo>
                  <a:close/>
                  <a:moveTo>
                    <a:pt x="1162592" y="1605474"/>
                  </a:moveTo>
                  <a:lnTo>
                    <a:pt x="1211506" y="1758609"/>
                  </a:lnTo>
                  <a:lnTo>
                    <a:pt x="1193512" y="1751032"/>
                  </a:lnTo>
                  <a:lnTo>
                    <a:pt x="1189921" y="1750192"/>
                  </a:lnTo>
                  <a:lnTo>
                    <a:pt x="1145515" y="1611170"/>
                  </a:lnTo>
                  <a:close/>
                  <a:moveTo>
                    <a:pt x="675637" y="1600604"/>
                  </a:moveTo>
                  <a:lnTo>
                    <a:pt x="692686" y="1606382"/>
                  </a:lnTo>
                  <a:lnTo>
                    <a:pt x="641486" y="1761326"/>
                  </a:lnTo>
                  <a:lnTo>
                    <a:pt x="631383" y="1744623"/>
                  </a:lnTo>
                  <a:lnTo>
                    <a:pt x="628970" y="1741831"/>
                  </a:lnTo>
                  <a:close/>
                  <a:moveTo>
                    <a:pt x="1225916" y="1579868"/>
                  </a:moveTo>
                  <a:lnTo>
                    <a:pt x="1279540" y="1707080"/>
                  </a:lnTo>
                  <a:lnTo>
                    <a:pt x="1266966" y="1723591"/>
                  </a:lnTo>
                  <a:lnTo>
                    <a:pt x="1209837" y="1588066"/>
                  </a:lnTo>
                  <a:close/>
                  <a:moveTo>
                    <a:pt x="610954" y="1578681"/>
                  </a:moveTo>
                  <a:lnTo>
                    <a:pt x="628059" y="1584478"/>
                  </a:lnTo>
                  <a:lnTo>
                    <a:pt x="582951" y="1688574"/>
                  </a:lnTo>
                  <a:lnTo>
                    <a:pt x="569886" y="1673454"/>
                  </a:lnTo>
                  <a:close/>
                  <a:moveTo>
                    <a:pt x="1286670" y="1548893"/>
                  </a:moveTo>
                  <a:lnTo>
                    <a:pt x="1333269" y="1636531"/>
                  </a:lnTo>
                  <a:lnTo>
                    <a:pt x="1321264" y="1652294"/>
                  </a:lnTo>
                  <a:lnTo>
                    <a:pt x="1270632" y="1557070"/>
                  </a:lnTo>
                  <a:close/>
                  <a:moveTo>
                    <a:pt x="551444" y="1545001"/>
                  </a:moveTo>
                  <a:lnTo>
                    <a:pt x="567074" y="1553937"/>
                  </a:lnTo>
                  <a:lnTo>
                    <a:pt x="524862" y="1631452"/>
                  </a:lnTo>
                  <a:lnTo>
                    <a:pt x="510642" y="1619926"/>
                  </a:lnTo>
                  <a:close/>
                  <a:moveTo>
                    <a:pt x="1346034" y="1515267"/>
                  </a:moveTo>
                  <a:lnTo>
                    <a:pt x="1390051" y="1582679"/>
                  </a:lnTo>
                  <a:lnTo>
                    <a:pt x="1376613" y="1595021"/>
                  </a:lnTo>
                  <a:lnTo>
                    <a:pt x="1331552" y="1526010"/>
                  </a:lnTo>
                  <a:lnTo>
                    <a:pt x="1333983" y="1524770"/>
                  </a:lnTo>
                  <a:close/>
                  <a:moveTo>
                    <a:pt x="492213" y="1511140"/>
                  </a:moveTo>
                  <a:lnTo>
                    <a:pt x="507877" y="1520095"/>
                  </a:lnTo>
                  <a:lnTo>
                    <a:pt x="465615" y="1583429"/>
                  </a:lnTo>
                  <a:lnTo>
                    <a:pt x="452723" y="1572979"/>
                  </a:lnTo>
                  <a:lnTo>
                    <a:pt x="451434" y="1572252"/>
                  </a:lnTo>
                  <a:close/>
                  <a:moveTo>
                    <a:pt x="1399641" y="1472989"/>
                  </a:moveTo>
                  <a:lnTo>
                    <a:pt x="1447523" y="1533649"/>
                  </a:lnTo>
                  <a:lnTo>
                    <a:pt x="1433600" y="1542681"/>
                  </a:lnTo>
                  <a:lnTo>
                    <a:pt x="1432510" y="1543682"/>
                  </a:lnTo>
                  <a:lnTo>
                    <a:pt x="1385507" y="1484135"/>
                  </a:lnTo>
                  <a:close/>
                  <a:moveTo>
                    <a:pt x="439084" y="1468240"/>
                  </a:moveTo>
                  <a:lnTo>
                    <a:pt x="452737" y="1479985"/>
                  </a:lnTo>
                  <a:lnTo>
                    <a:pt x="401226" y="1543921"/>
                  </a:lnTo>
                  <a:lnTo>
                    <a:pt x="385335" y="1534955"/>
                  </a:lnTo>
                  <a:close/>
                  <a:moveTo>
                    <a:pt x="1452700" y="1430017"/>
                  </a:moveTo>
                  <a:lnTo>
                    <a:pt x="1511505" y="1492141"/>
                  </a:lnTo>
                  <a:lnTo>
                    <a:pt x="1496150" y="1502102"/>
                  </a:lnTo>
                  <a:lnTo>
                    <a:pt x="1439119" y="1441854"/>
                  </a:lnTo>
                  <a:lnTo>
                    <a:pt x="1449687" y="1433519"/>
                  </a:lnTo>
                  <a:close/>
                  <a:moveTo>
                    <a:pt x="387391" y="1423768"/>
                  </a:moveTo>
                  <a:lnTo>
                    <a:pt x="401059" y="1435526"/>
                  </a:lnTo>
                  <a:lnTo>
                    <a:pt x="332463" y="1506560"/>
                  </a:lnTo>
                  <a:lnTo>
                    <a:pt x="313761" y="1500014"/>
                  </a:lnTo>
                  <a:close/>
                  <a:moveTo>
                    <a:pt x="1497274" y="1378205"/>
                  </a:moveTo>
                  <a:lnTo>
                    <a:pt x="1583781" y="1454547"/>
                  </a:lnTo>
                  <a:lnTo>
                    <a:pt x="1565364" y="1462300"/>
                  </a:lnTo>
                  <a:lnTo>
                    <a:pt x="1485535" y="1391850"/>
                  </a:lnTo>
                  <a:close/>
                  <a:moveTo>
                    <a:pt x="342078" y="1372754"/>
                  </a:moveTo>
                  <a:lnTo>
                    <a:pt x="353236" y="1386902"/>
                  </a:lnTo>
                  <a:lnTo>
                    <a:pt x="248764" y="1477262"/>
                  </a:lnTo>
                  <a:lnTo>
                    <a:pt x="229175" y="1470405"/>
                  </a:lnTo>
                  <a:close/>
                  <a:moveTo>
                    <a:pt x="1541797" y="1326453"/>
                  </a:moveTo>
                  <a:lnTo>
                    <a:pt x="1671063" y="1421359"/>
                  </a:lnTo>
                  <a:lnTo>
                    <a:pt x="1652052" y="1425806"/>
                  </a:lnTo>
                  <a:lnTo>
                    <a:pt x="1648653" y="1427237"/>
                  </a:lnTo>
                  <a:lnTo>
                    <a:pt x="1530022" y="1340139"/>
                  </a:lnTo>
                  <a:close/>
                  <a:moveTo>
                    <a:pt x="299862" y="1319225"/>
                  </a:moveTo>
                  <a:lnTo>
                    <a:pt x="311019" y="1333372"/>
                  </a:lnTo>
                  <a:lnTo>
                    <a:pt x="178732" y="1428480"/>
                  </a:lnTo>
                  <a:lnTo>
                    <a:pt x="180377" y="1409027"/>
                  </a:lnTo>
                  <a:lnTo>
                    <a:pt x="180067" y="1405352"/>
                  </a:lnTo>
                  <a:close/>
                  <a:moveTo>
                    <a:pt x="1576542" y="1267609"/>
                  </a:moveTo>
                  <a:lnTo>
                    <a:pt x="1695816" y="1339681"/>
                  </a:lnTo>
                  <a:lnTo>
                    <a:pt x="1695348" y="1360430"/>
                  </a:lnTo>
                  <a:lnTo>
                    <a:pt x="1567606" y="1283241"/>
                  </a:lnTo>
                  <a:close/>
                  <a:moveTo>
                    <a:pt x="263531" y="1261503"/>
                  </a:moveTo>
                  <a:lnTo>
                    <a:pt x="271723" y="1277570"/>
                  </a:lnTo>
                  <a:lnTo>
                    <a:pt x="174140" y="1335215"/>
                  </a:lnTo>
                  <a:lnTo>
                    <a:pt x="172457" y="1315303"/>
                  </a:lnTo>
                  <a:close/>
                  <a:moveTo>
                    <a:pt x="1610398" y="1208387"/>
                  </a:moveTo>
                  <a:lnTo>
                    <a:pt x="1697816" y="1251024"/>
                  </a:lnTo>
                  <a:lnTo>
                    <a:pt x="1697369" y="1270832"/>
                  </a:lnTo>
                  <a:lnTo>
                    <a:pt x="1601446" y="1224047"/>
                  </a:lnTo>
                  <a:close/>
                  <a:moveTo>
                    <a:pt x="232566" y="1200770"/>
                  </a:moveTo>
                  <a:lnTo>
                    <a:pt x="240745" y="1216812"/>
                  </a:lnTo>
                  <a:lnTo>
                    <a:pt x="160720" y="1254859"/>
                  </a:lnTo>
                  <a:lnTo>
                    <a:pt x="155991" y="1237178"/>
                  </a:lnTo>
                  <a:close/>
                  <a:moveTo>
                    <a:pt x="1634958" y="1144690"/>
                  </a:moveTo>
                  <a:lnTo>
                    <a:pt x="1712099" y="1174082"/>
                  </a:lnTo>
                  <a:lnTo>
                    <a:pt x="1708482" y="1191966"/>
                  </a:lnTo>
                  <a:lnTo>
                    <a:pt x="1629176" y="1161750"/>
                  </a:lnTo>
                  <a:close/>
                  <a:moveTo>
                    <a:pt x="204756" y="1138431"/>
                  </a:moveTo>
                  <a:lnTo>
                    <a:pt x="210455" y="1155515"/>
                  </a:lnTo>
                  <a:lnTo>
                    <a:pt x="141015" y="1181182"/>
                  </a:lnTo>
                  <a:lnTo>
                    <a:pt x="136727" y="1165150"/>
                  </a:lnTo>
                  <a:lnTo>
                    <a:pt x="136112" y="1163804"/>
                  </a:lnTo>
                  <a:close/>
                  <a:moveTo>
                    <a:pt x="1656844" y="1080115"/>
                  </a:moveTo>
                  <a:lnTo>
                    <a:pt x="1729776" y="1100634"/>
                  </a:lnTo>
                  <a:lnTo>
                    <a:pt x="1723821" y="1116126"/>
                  </a:lnTo>
                  <a:lnTo>
                    <a:pt x="1723528" y="1117576"/>
                  </a:lnTo>
                  <a:lnTo>
                    <a:pt x="1651058" y="1097186"/>
                  </a:lnTo>
                  <a:close/>
                  <a:moveTo>
                    <a:pt x="184625" y="1073110"/>
                  </a:moveTo>
                  <a:lnTo>
                    <a:pt x="188043" y="1088326"/>
                  </a:lnTo>
                  <a:lnTo>
                    <a:pt x="188810" y="1090624"/>
                  </a:lnTo>
                  <a:lnTo>
                    <a:pt x="112145" y="1111372"/>
                  </a:lnTo>
                  <a:lnTo>
                    <a:pt x="104560" y="1094778"/>
                  </a:lnTo>
                  <a:close/>
                  <a:moveTo>
                    <a:pt x="1672722" y="1013691"/>
                  </a:moveTo>
                  <a:lnTo>
                    <a:pt x="1757141" y="1029446"/>
                  </a:lnTo>
                  <a:lnTo>
                    <a:pt x="1750574" y="1046531"/>
                  </a:lnTo>
                  <a:lnTo>
                    <a:pt x="1669493" y="1031399"/>
                  </a:lnTo>
                  <a:close/>
                  <a:moveTo>
                    <a:pt x="170225" y="1006273"/>
                  </a:moveTo>
                  <a:lnTo>
                    <a:pt x="170936" y="1012170"/>
                  </a:lnTo>
                  <a:lnTo>
                    <a:pt x="173584" y="1023958"/>
                  </a:lnTo>
                  <a:lnTo>
                    <a:pt x="78475" y="1040728"/>
                  </a:lnTo>
                  <a:lnTo>
                    <a:pt x="67193" y="1024440"/>
                  </a:lnTo>
                  <a:close/>
                  <a:moveTo>
                    <a:pt x="1681368" y="945892"/>
                  </a:moveTo>
                  <a:lnTo>
                    <a:pt x="1793516" y="956550"/>
                  </a:lnTo>
                  <a:lnTo>
                    <a:pt x="1783173" y="973649"/>
                  </a:lnTo>
                  <a:lnTo>
                    <a:pt x="1679909" y="963835"/>
                  </a:lnTo>
                  <a:close/>
                  <a:moveTo>
                    <a:pt x="162034" y="938372"/>
                  </a:moveTo>
                  <a:lnTo>
                    <a:pt x="164191" y="956254"/>
                  </a:lnTo>
                  <a:lnTo>
                    <a:pt x="27981" y="967828"/>
                  </a:lnTo>
                  <a:lnTo>
                    <a:pt x="16164" y="950767"/>
                  </a:lnTo>
                  <a:close/>
                  <a:moveTo>
                    <a:pt x="1683923" y="877596"/>
                  </a:moveTo>
                  <a:lnTo>
                    <a:pt x="1844621" y="878397"/>
                  </a:lnTo>
                  <a:lnTo>
                    <a:pt x="1831855" y="893168"/>
                  </a:lnTo>
                  <a:lnTo>
                    <a:pt x="1829946" y="896325"/>
                  </a:lnTo>
                  <a:lnTo>
                    <a:pt x="1684266" y="895598"/>
                  </a:lnTo>
                  <a:close/>
                  <a:moveTo>
                    <a:pt x="14676" y="869273"/>
                  </a:moveTo>
                  <a:lnTo>
                    <a:pt x="160356" y="869999"/>
                  </a:lnTo>
                  <a:lnTo>
                    <a:pt x="160699" y="888001"/>
                  </a:lnTo>
                  <a:lnTo>
                    <a:pt x="0" y="887200"/>
                  </a:lnTo>
                  <a:lnTo>
                    <a:pt x="12766" y="872429"/>
                  </a:lnTo>
                  <a:close/>
                  <a:moveTo>
                    <a:pt x="1816638" y="797770"/>
                  </a:moveTo>
                  <a:lnTo>
                    <a:pt x="1828455" y="814831"/>
                  </a:lnTo>
                  <a:lnTo>
                    <a:pt x="1682588" y="827227"/>
                  </a:lnTo>
                  <a:lnTo>
                    <a:pt x="1680430" y="809345"/>
                  </a:lnTo>
                  <a:close/>
                  <a:moveTo>
                    <a:pt x="61447" y="791950"/>
                  </a:moveTo>
                  <a:lnTo>
                    <a:pt x="164713" y="801763"/>
                  </a:lnTo>
                  <a:lnTo>
                    <a:pt x="163253" y="819705"/>
                  </a:lnTo>
                  <a:lnTo>
                    <a:pt x="51105" y="809048"/>
                  </a:lnTo>
                  <a:close/>
                  <a:moveTo>
                    <a:pt x="1766145" y="724870"/>
                  </a:moveTo>
                  <a:lnTo>
                    <a:pt x="1777427" y="741158"/>
                  </a:lnTo>
                  <a:lnTo>
                    <a:pt x="1674396" y="759325"/>
                  </a:lnTo>
                  <a:lnTo>
                    <a:pt x="1673685" y="753429"/>
                  </a:lnTo>
                  <a:lnTo>
                    <a:pt x="1670588" y="741719"/>
                  </a:lnTo>
                  <a:close/>
                  <a:moveTo>
                    <a:pt x="94047" y="719066"/>
                  </a:moveTo>
                  <a:lnTo>
                    <a:pt x="175129" y="734198"/>
                  </a:lnTo>
                  <a:lnTo>
                    <a:pt x="171900" y="751906"/>
                  </a:lnTo>
                  <a:lnTo>
                    <a:pt x="87480" y="736151"/>
                  </a:lnTo>
                  <a:close/>
                  <a:moveTo>
                    <a:pt x="1732475" y="654227"/>
                  </a:moveTo>
                  <a:lnTo>
                    <a:pt x="1740061" y="670822"/>
                  </a:lnTo>
                  <a:lnTo>
                    <a:pt x="1657733" y="693102"/>
                  </a:lnTo>
                  <a:lnTo>
                    <a:pt x="1653131" y="675699"/>
                  </a:lnTo>
                  <a:close/>
                  <a:moveTo>
                    <a:pt x="121093" y="648021"/>
                  </a:moveTo>
                  <a:lnTo>
                    <a:pt x="193564" y="668412"/>
                  </a:lnTo>
                  <a:lnTo>
                    <a:pt x="187778" y="685483"/>
                  </a:lnTo>
                  <a:lnTo>
                    <a:pt x="114844" y="664963"/>
                  </a:lnTo>
                  <a:lnTo>
                    <a:pt x="120799" y="649471"/>
                  </a:lnTo>
                  <a:close/>
                  <a:moveTo>
                    <a:pt x="1703605" y="584417"/>
                  </a:moveTo>
                  <a:lnTo>
                    <a:pt x="1707892" y="600448"/>
                  </a:lnTo>
                  <a:lnTo>
                    <a:pt x="1708508" y="601796"/>
                  </a:lnTo>
                  <a:lnTo>
                    <a:pt x="1640259" y="627022"/>
                  </a:lnTo>
                  <a:lnTo>
                    <a:pt x="1639049" y="622444"/>
                  </a:lnTo>
                  <a:lnTo>
                    <a:pt x="1633440" y="610352"/>
                  </a:lnTo>
                  <a:close/>
                  <a:moveTo>
                    <a:pt x="136138" y="573632"/>
                  </a:moveTo>
                  <a:lnTo>
                    <a:pt x="215446" y="603848"/>
                  </a:lnTo>
                  <a:lnTo>
                    <a:pt x="209665" y="620908"/>
                  </a:lnTo>
                  <a:lnTo>
                    <a:pt x="132521" y="591516"/>
                  </a:lnTo>
                  <a:close/>
                  <a:moveTo>
                    <a:pt x="1683900" y="510741"/>
                  </a:moveTo>
                  <a:lnTo>
                    <a:pt x="1688629" y="528423"/>
                  </a:lnTo>
                  <a:lnTo>
                    <a:pt x="1612275" y="564725"/>
                  </a:lnTo>
                  <a:lnTo>
                    <a:pt x="1604700" y="548396"/>
                  </a:lnTo>
                  <a:close/>
                  <a:moveTo>
                    <a:pt x="147252" y="494765"/>
                  </a:moveTo>
                  <a:lnTo>
                    <a:pt x="243177" y="541551"/>
                  </a:lnTo>
                  <a:lnTo>
                    <a:pt x="234224" y="557210"/>
                  </a:lnTo>
                  <a:lnTo>
                    <a:pt x="146805" y="514573"/>
                  </a:lnTo>
                  <a:close/>
                  <a:moveTo>
                    <a:pt x="1670480" y="430384"/>
                  </a:moveTo>
                  <a:lnTo>
                    <a:pt x="1672163" y="450296"/>
                  </a:lnTo>
                  <a:lnTo>
                    <a:pt x="1583450" y="502701"/>
                  </a:lnTo>
                  <a:lnTo>
                    <a:pt x="1573155" y="487877"/>
                  </a:lnTo>
                  <a:close/>
                  <a:moveTo>
                    <a:pt x="149273" y="405169"/>
                  </a:moveTo>
                  <a:lnTo>
                    <a:pt x="277016" y="482359"/>
                  </a:lnTo>
                  <a:lnTo>
                    <a:pt x="268080" y="497989"/>
                  </a:lnTo>
                  <a:lnTo>
                    <a:pt x="148805" y="425916"/>
                  </a:lnTo>
                  <a:close/>
                  <a:moveTo>
                    <a:pt x="195968" y="338361"/>
                  </a:moveTo>
                  <a:lnTo>
                    <a:pt x="314600" y="425459"/>
                  </a:lnTo>
                  <a:lnTo>
                    <a:pt x="302826" y="439145"/>
                  </a:lnTo>
                  <a:lnTo>
                    <a:pt x="173559" y="344239"/>
                  </a:lnTo>
                  <a:lnTo>
                    <a:pt x="192568" y="339792"/>
                  </a:lnTo>
                  <a:close/>
                  <a:moveTo>
                    <a:pt x="1665887" y="337121"/>
                  </a:moveTo>
                  <a:lnTo>
                    <a:pt x="1664242" y="356571"/>
                  </a:lnTo>
                  <a:lnTo>
                    <a:pt x="1664553" y="360248"/>
                  </a:lnTo>
                  <a:lnTo>
                    <a:pt x="1544474" y="446578"/>
                  </a:lnTo>
                  <a:lnTo>
                    <a:pt x="1534206" y="431793"/>
                  </a:lnTo>
                  <a:close/>
                  <a:moveTo>
                    <a:pt x="279257" y="303297"/>
                  </a:moveTo>
                  <a:lnTo>
                    <a:pt x="359087" y="373748"/>
                  </a:lnTo>
                  <a:lnTo>
                    <a:pt x="347347" y="387394"/>
                  </a:lnTo>
                  <a:lnTo>
                    <a:pt x="260839" y="311051"/>
                  </a:lnTo>
                  <a:close/>
                  <a:moveTo>
                    <a:pt x="1595859" y="288337"/>
                  </a:moveTo>
                  <a:lnTo>
                    <a:pt x="1615448" y="295194"/>
                  </a:lnTo>
                  <a:lnTo>
                    <a:pt x="1504459" y="391189"/>
                  </a:lnTo>
                  <a:lnTo>
                    <a:pt x="1491819" y="378322"/>
                  </a:lnTo>
                  <a:close/>
                  <a:moveTo>
                    <a:pt x="348471" y="263494"/>
                  </a:moveTo>
                  <a:lnTo>
                    <a:pt x="405504" y="323744"/>
                  </a:lnTo>
                  <a:lnTo>
                    <a:pt x="394934" y="332080"/>
                  </a:lnTo>
                  <a:lnTo>
                    <a:pt x="391923" y="335581"/>
                  </a:lnTo>
                  <a:lnTo>
                    <a:pt x="333116" y="273456"/>
                  </a:lnTo>
                  <a:close/>
                  <a:moveTo>
                    <a:pt x="1512159" y="259039"/>
                  </a:moveTo>
                  <a:lnTo>
                    <a:pt x="1530860" y="265585"/>
                  </a:lnTo>
                  <a:lnTo>
                    <a:pt x="1456606" y="342477"/>
                  </a:lnTo>
                  <a:lnTo>
                    <a:pt x="1443988" y="329632"/>
                  </a:lnTo>
                  <a:close/>
                  <a:moveTo>
                    <a:pt x="412110" y="221916"/>
                  </a:moveTo>
                  <a:lnTo>
                    <a:pt x="459114" y="281464"/>
                  </a:lnTo>
                  <a:lnTo>
                    <a:pt x="444980" y="292610"/>
                  </a:lnTo>
                  <a:lnTo>
                    <a:pt x="397097" y="231949"/>
                  </a:lnTo>
                  <a:lnTo>
                    <a:pt x="411019" y="222917"/>
                  </a:lnTo>
                  <a:close/>
                  <a:moveTo>
                    <a:pt x="1443396" y="221678"/>
                  </a:moveTo>
                  <a:lnTo>
                    <a:pt x="1459286" y="230644"/>
                  </a:lnTo>
                  <a:lnTo>
                    <a:pt x="1406897" y="295670"/>
                  </a:lnTo>
                  <a:lnTo>
                    <a:pt x="1392300" y="285098"/>
                  </a:lnTo>
                  <a:close/>
                  <a:moveTo>
                    <a:pt x="1379005" y="182170"/>
                  </a:moveTo>
                  <a:lnTo>
                    <a:pt x="1391896" y="192619"/>
                  </a:lnTo>
                  <a:lnTo>
                    <a:pt x="1393186" y="193347"/>
                  </a:lnTo>
                  <a:lnTo>
                    <a:pt x="1351622" y="255636"/>
                  </a:lnTo>
                  <a:lnTo>
                    <a:pt x="1337034" y="245070"/>
                  </a:lnTo>
                  <a:close/>
                  <a:moveTo>
                    <a:pt x="468008" y="170577"/>
                  </a:moveTo>
                  <a:lnTo>
                    <a:pt x="513069" y="239589"/>
                  </a:lnTo>
                  <a:lnTo>
                    <a:pt x="510638" y="240828"/>
                  </a:lnTo>
                  <a:lnTo>
                    <a:pt x="498586" y="250333"/>
                  </a:lnTo>
                  <a:lnTo>
                    <a:pt x="454568" y="182920"/>
                  </a:lnTo>
                  <a:close/>
                  <a:moveTo>
                    <a:pt x="1319759" y="134146"/>
                  </a:moveTo>
                  <a:lnTo>
                    <a:pt x="1333978" y="145672"/>
                  </a:lnTo>
                  <a:lnTo>
                    <a:pt x="1294036" y="219016"/>
                  </a:lnTo>
                  <a:lnTo>
                    <a:pt x="1277891" y="211027"/>
                  </a:lnTo>
                  <a:close/>
                  <a:moveTo>
                    <a:pt x="523355" y="113305"/>
                  </a:moveTo>
                  <a:lnTo>
                    <a:pt x="573987" y="208530"/>
                  </a:lnTo>
                  <a:lnTo>
                    <a:pt x="557949" y="216707"/>
                  </a:lnTo>
                  <a:lnTo>
                    <a:pt x="511350" y="129068"/>
                  </a:lnTo>
                  <a:close/>
                  <a:moveTo>
                    <a:pt x="1261668" y="77024"/>
                  </a:moveTo>
                  <a:lnTo>
                    <a:pt x="1274734" y="92144"/>
                  </a:lnTo>
                  <a:lnTo>
                    <a:pt x="1232872" y="188750"/>
                  </a:lnTo>
                  <a:lnTo>
                    <a:pt x="1216718" y="180757"/>
                  </a:lnTo>
                  <a:close/>
                  <a:moveTo>
                    <a:pt x="879964" y="47539"/>
                  </a:moveTo>
                  <a:lnTo>
                    <a:pt x="896536" y="48415"/>
                  </a:lnTo>
                  <a:lnTo>
                    <a:pt x="898006" y="48246"/>
                  </a:lnTo>
                  <a:lnTo>
                    <a:pt x="900930" y="121496"/>
                  </a:lnTo>
                  <a:lnTo>
                    <a:pt x="882930" y="121839"/>
                  </a:lnTo>
                  <a:close/>
                  <a:moveTo>
                    <a:pt x="803804" y="43511"/>
                  </a:moveTo>
                  <a:lnTo>
                    <a:pt x="822082" y="44478"/>
                  </a:lnTo>
                  <a:lnTo>
                    <a:pt x="832792" y="126618"/>
                  </a:lnTo>
                  <a:lnTo>
                    <a:pt x="814920" y="128774"/>
                  </a:lnTo>
                  <a:close/>
                  <a:moveTo>
                    <a:pt x="577653" y="42008"/>
                  </a:moveTo>
                  <a:lnTo>
                    <a:pt x="634782" y="177534"/>
                  </a:lnTo>
                  <a:lnTo>
                    <a:pt x="618704" y="185731"/>
                  </a:lnTo>
                  <a:lnTo>
                    <a:pt x="565079" y="58518"/>
                  </a:lnTo>
                  <a:close/>
                  <a:moveTo>
                    <a:pt x="973404" y="39567"/>
                  </a:moveTo>
                  <a:lnTo>
                    <a:pt x="969228" y="123258"/>
                  </a:lnTo>
                  <a:lnTo>
                    <a:pt x="951312" y="121130"/>
                  </a:lnTo>
                  <a:lnTo>
                    <a:pt x="955278" y="41654"/>
                  </a:lnTo>
                  <a:close/>
                  <a:moveTo>
                    <a:pt x="723233" y="31443"/>
                  </a:moveTo>
                  <a:lnTo>
                    <a:pt x="742691" y="35995"/>
                  </a:lnTo>
                  <a:lnTo>
                    <a:pt x="765354" y="137622"/>
                  </a:lnTo>
                  <a:lnTo>
                    <a:pt x="747791" y="141567"/>
                  </a:lnTo>
                  <a:close/>
                  <a:moveTo>
                    <a:pt x="1051847" y="25765"/>
                  </a:moveTo>
                  <a:lnTo>
                    <a:pt x="1037014" y="131308"/>
                  </a:lnTo>
                  <a:lnTo>
                    <a:pt x="1019135" y="129184"/>
                  </a:lnTo>
                  <a:lnTo>
                    <a:pt x="1032869" y="31462"/>
                  </a:lnTo>
                  <a:close/>
                  <a:moveTo>
                    <a:pt x="633115" y="6990"/>
                  </a:moveTo>
                  <a:lnTo>
                    <a:pt x="651107" y="14566"/>
                  </a:lnTo>
                  <a:lnTo>
                    <a:pt x="654699" y="15406"/>
                  </a:lnTo>
                  <a:lnTo>
                    <a:pt x="699105" y="154429"/>
                  </a:lnTo>
                  <a:lnTo>
                    <a:pt x="682029" y="160125"/>
                  </a:lnTo>
                  <a:close/>
                  <a:moveTo>
                    <a:pt x="1203134" y="4273"/>
                  </a:moveTo>
                  <a:lnTo>
                    <a:pt x="1213236" y="20976"/>
                  </a:lnTo>
                  <a:lnTo>
                    <a:pt x="1215649" y="23769"/>
                  </a:lnTo>
                  <a:lnTo>
                    <a:pt x="1169442" y="163605"/>
                  </a:lnTo>
                  <a:lnTo>
                    <a:pt x="1152188" y="158449"/>
                  </a:lnTo>
                  <a:close/>
                  <a:moveTo>
                    <a:pt x="1137683" y="0"/>
                  </a:moveTo>
                  <a:lnTo>
                    <a:pt x="1104046" y="144062"/>
                  </a:lnTo>
                  <a:lnTo>
                    <a:pt x="1086767" y="138898"/>
                  </a:lnTo>
                  <a:lnTo>
                    <a:pt x="1117806" y="5966"/>
                  </a:lnTo>
                  <a:close/>
                </a:path>
              </a:pathLst>
            </a:custGeom>
            <a:solidFill>
              <a:srgbClr val="F8AE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ea typeface="微软雅黑" panose="020B0503020204020204" pitchFamily="34" charset="-122"/>
              </a:endParaRPr>
            </a:p>
          </p:txBody>
        </p:sp>
        <p:sp>
          <p:nvSpPr>
            <p:cNvPr id="10" name="MH_SubTitle_2"/>
            <p:cNvSpPr/>
            <p:nvPr>
              <p:custDataLst>
                <p:tags r:id="rId20"/>
              </p:custDataLst>
            </p:nvPr>
          </p:nvSpPr>
          <p:spPr>
            <a:xfrm>
              <a:off x="2918867" y="1166962"/>
              <a:ext cx="1403350" cy="1403350"/>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600" dirty="0">
                  <a:solidFill>
                    <a:schemeClr val="tx1"/>
                  </a:solidFill>
                  <a:ea typeface="微软雅黑" panose="020B0503020204020204" pitchFamily="34" charset="-122"/>
                </a:rPr>
                <a:t>初稿文档在线导入</a:t>
              </a:r>
            </a:p>
          </p:txBody>
        </p:sp>
        <p:sp>
          <p:nvSpPr>
            <p:cNvPr id="11" name="MH_Other_4"/>
            <p:cNvSpPr/>
            <p:nvPr>
              <p:custDataLst>
                <p:tags r:id="rId21"/>
              </p:custDataLst>
            </p:nvPr>
          </p:nvSpPr>
          <p:spPr>
            <a:xfrm>
              <a:off x="3056979" y="1166962"/>
              <a:ext cx="1120775" cy="292100"/>
            </a:xfrm>
            <a:custGeom>
              <a:avLst/>
              <a:gdLst>
                <a:gd name="connsiteX0" fmla="*/ 650988 w 1301976"/>
                <a:gd name="connsiteY0" fmla="*/ 0 h 275406"/>
                <a:gd name="connsiteX1" fmla="*/ 1294759 w 1301976"/>
                <a:gd name="connsiteY1" fmla="*/ 266659 h 275406"/>
                <a:gd name="connsiteX2" fmla="*/ 1301976 w 1301976"/>
                <a:gd name="connsiteY2" fmla="*/ 275406 h 275406"/>
                <a:gd name="connsiteX3" fmla="*/ 0 w 1301976"/>
                <a:gd name="connsiteY3" fmla="*/ 275406 h 275406"/>
                <a:gd name="connsiteX4" fmla="*/ 7218 w 1301976"/>
                <a:gd name="connsiteY4" fmla="*/ 266659 h 275406"/>
                <a:gd name="connsiteX5" fmla="*/ 650988 w 1301976"/>
                <a:gd name="connsiteY5" fmla="*/ 0 h 27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976" h="275406">
                  <a:moveTo>
                    <a:pt x="650988" y="0"/>
                  </a:moveTo>
                  <a:cubicBezTo>
                    <a:pt x="902396" y="0"/>
                    <a:pt x="1130003" y="101903"/>
                    <a:pt x="1294759" y="266659"/>
                  </a:cubicBezTo>
                  <a:lnTo>
                    <a:pt x="1301976" y="275406"/>
                  </a:lnTo>
                  <a:lnTo>
                    <a:pt x="0" y="275406"/>
                  </a:lnTo>
                  <a:lnTo>
                    <a:pt x="7218" y="266659"/>
                  </a:lnTo>
                  <a:cubicBezTo>
                    <a:pt x="171973" y="101903"/>
                    <a:pt x="399580" y="0"/>
                    <a:pt x="650988" y="0"/>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dirty="0">
                  <a:solidFill>
                    <a:srgbClr val="FFFFFF"/>
                  </a:solidFill>
                  <a:ea typeface="微软雅黑" panose="020B0503020204020204" pitchFamily="34" charset="-122"/>
                </a:rPr>
                <a:t>02</a:t>
              </a:r>
              <a:endParaRPr lang="zh-CN" altLang="en-US" sz="2000" dirty="0">
                <a:solidFill>
                  <a:srgbClr val="FFFFFF"/>
                </a:solidFill>
                <a:ea typeface="微软雅黑" panose="020B0503020204020204" pitchFamily="34" charset="-122"/>
              </a:endParaRPr>
            </a:p>
          </p:txBody>
        </p:sp>
      </p:grpSp>
      <p:grpSp>
        <p:nvGrpSpPr>
          <p:cNvPr id="41" name="组合 40"/>
          <p:cNvGrpSpPr/>
          <p:nvPr/>
        </p:nvGrpSpPr>
        <p:grpSpPr>
          <a:xfrm>
            <a:off x="6759030" y="627534"/>
            <a:ext cx="1496446" cy="1433179"/>
            <a:chOff x="6759029" y="987574"/>
            <a:chExt cx="1839913" cy="1762125"/>
          </a:xfrm>
        </p:grpSpPr>
        <p:sp>
          <p:nvSpPr>
            <p:cNvPr id="12" name="MH_Other_5"/>
            <p:cNvSpPr/>
            <p:nvPr>
              <p:custDataLst>
                <p:tags r:id="rId16"/>
              </p:custDataLst>
            </p:nvPr>
          </p:nvSpPr>
          <p:spPr>
            <a:xfrm>
              <a:off x="6759029" y="987574"/>
              <a:ext cx="1839913" cy="1762125"/>
            </a:xfrm>
            <a:custGeom>
              <a:avLst/>
              <a:gdLst>
                <a:gd name="connsiteX0" fmla="*/ 961691 w 1844621"/>
                <a:gd name="connsiteY0" fmla="*/ 1643760 h 1765598"/>
                <a:gd name="connsiteX1" fmla="*/ 964657 w 1844621"/>
                <a:gd name="connsiteY1" fmla="*/ 1718060 h 1765598"/>
                <a:gd name="connsiteX2" fmla="*/ 948083 w 1844621"/>
                <a:gd name="connsiteY2" fmla="*/ 1717184 h 1765598"/>
                <a:gd name="connsiteX3" fmla="*/ 946614 w 1844621"/>
                <a:gd name="connsiteY3" fmla="*/ 1717353 h 1765598"/>
                <a:gd name="connsiteX4" fmla="*/ 943691 w 1844621"/>
                <a:gd name="connsiteY4" fmla="*/ 1644103 h 1765598"/>
                <a:gd name="connsiteX5" fmla="*/ 875350 w 1844621"/>
                <a:gd name="connsiteY5" fmla="*/ 1643169 h 1765598"/>
                <a:gd name="connsiteX6" fmla="*/ 893299 w 1844621"/>
                <a:gd name="connsiteY6" fmla="*/ 1644629 h 1765598"/>
                <a:gd name="connsiteX7" fmla="*/ 889341 w 1844621"/>
                <a:gd name="connsiteY7" fmla="*/ 1723945 h 1765598"/>
                <a:gd name="connsiteX8" fmla="*/ 871214 w 1844621"/>
                <a:gd name="connsiteY8" fmla="*/ 1726031 h 1765598"/>
                <a:gd name="connsiteX9" fmla="*/ 1029699 w 1844621"/>
                <a:gd name="connsiteY9" fmla="*/ 1636826 h 1765598"/>
                <a:gd name="connsiteX10" fmla="*/ 1040815 w 1844621"/>
                <a:gd name="connsiteY10" fmla="*/ 1722087 h 1765598"/>
                <a:gd name="connsiteX11" fmla="*/ 1022537 w 1844621"/>
                <a:gd name="connsiteY11" fmla="*/ 1721121 h 1765598"/>
                <a:gd name="connsiteX12" fmla="*/ 1011828 w 1844621"/>
                <a:gd name="connsiteY12" fmla="*/ 1638982 h 1765598"/>
                <a:gd name="connsiteX13" fmla="*/ 807350 w 1844621"/>
                <a:gd name="connsiteY13" fmla="*/ 1636115 h 1765598"/>
                <a:gd name="connsiteX14" fmla="*/ 822430 w 1844621"/>
                <a:gd name="connsiteY14" fmla="*/ 1638864 h 1765598"/>
                <a:gd name="connsiteX15" fmla="*/ 825110 w 1844621"/>
                <a:gd name="connsiteY15" fmla="*/ 1639083 h 1765598"/>
                <a:gd name="connsiteX16" fmla="*/ 811751 w 1844621"/>
                <a:gd name="connsiteY16" fmla="*/ 1734136 h 1765598"/>
                <a:gd name="connsiteX17" fmla="*/ 792774 w 1844621"/>
                <a:gd name="connsiteY17" fmla="*/ 1739833 h 1765598"/>
                <a:gd name="connsiteX18" fmla="*/ 1096827 w 1844621"/>
                <a:gd name="connsiteY18" fmla="*/ 1624033 h 1765598"/>
                <a:gd name="connsiteX19" fmla="*/ 1121385 w 1844621"/>
                <a:gd name="connsiteY19" fmla="*/ 1734155 h 1765598"/>
                <a:gd name="connsiteX20" fmla="*/ 1101928 w 1844621"/>
                <a:gd name="connsiteY20" fmla="*/ 1729603 h 1765598"/>
                <a:gd name="connsiteX21" fmla="*/ 1079265 w 1844621"/>
                <a:gd name="connsiteY21" fmla="*/ 1627978 h 1765598"/>
                <a:gd name="connsiteX22" fmla="*/ 740342 w 1844621"/>
                <a:gd name="connsiteY22" fmla="*/ 1622534 h 1765598"/>
                <a:gd name="connsiteX23" fmla="*/ 749046 w 1844621"/>
                <a:gd name="connsiteY23" fmla="*/ 1625484 h 1765598"/>
                <a:gd name="connsiteX24" fmla="*/ 757767 w 1844621"/>
                <a:gd name="connsiteY24" fmla="*/ 1627074 h 1765598"/>
                <a:gd name="connsiteX25" fmla="*/ 726815 w 1844621"/>
                <a:gd name="connsiteY25" fmla="*/ 1759631 h 1765598"/>
                <a:gd name="connsiteX26" fmla="*/ 706937 w 1844621"/>
                <a:gd name="connsiteY26" fmla="*/ 1765598 h 1765598"/>
                <a:gd name="connsiteX27" fmla="*/ 1162592 w 1844621"/>
                <a:gd name="connsiteY27" fmla="*/ 1605474 h 1765598"/>
                <a:gd name="connsiteX28" fmla="*/ 1211506 w 1844621"/>
                <a:gd name="connsiteY28" fmla="*/ 1758609 h 1765598"/>
                <a:gd name="connsiteX29" fmla="*/ 1193512 w 1844621"/>
                <a:gd name="connsiteY29" fmla="*/ 1751032 h 1765598"/>
                <a:gd name="connsiteX30" fmla="*/ 1189921 w 1844621"/>
                <a:gd name="connsiteY30" fmla="*/ 1750192 h 1765598"/>
                <a:gd name="connsiteX31" fmla="*/ 1145515 w 1844621"/>
                <a:gd name="connsiteY31" fmla="*/ 1611170 h 1765598"/>
                <a:gd name="connsiteX32" fmla="*/ 675637 w 1844621"/>
                <a:gd name="connsiteY32" fmla="*/ 1600604 h 1765598"/>
                <a:gd name="connsiteX33" fmla="*/ 692686 w 1844621"/>
                <a:gd name="connsiteY33" fmla="*/ 1606382 h 1765598"/>
                <a:gd name="connsiteX34" fmla="*/ 641486 w 1844621"/>
                <a:gd name="connsiteY34" fmla="*/ 1761326 h 1765598"/>
                <a:gd name="connsiteX35" fmla="*/ 631383 w 1844621"/>
                <a:gd name="connsiteY35" fmla="*/ 1744623 h 1765598"/>
                <a:gd name="connsiteX36" fmla="*/ 628970 w 1844621"/>
                <a:gd name="connsiteY36" fmla="*/ 1741831 h 1765598"/>
                <a:gd name="connsiteX37" fmla="*/ 1225916 w 1844621"/>
                <a:gd name="connsiteY37" fmla="*/ 1579868 h 1765598"/>
                <a:gd name="connsiteX38" fmla="*/ 1279540 w 1844621"/>
                <a:gd name="connsiteY38" fmla="*/ 1707080 h 1765598"/>
                <a:gd name="connsiteX39" fmla="*/ 1266966 w 1844621"/>
                <a:gd name="connsiteY39" fmla="*/ 1723591 h 1765598"/>
                <a:gd name="connsiteX40" fmla="*/ 1209837 w 1844621"/>
                <a:gd name="connsiteY40" fmla="*/ 1588066 h 1765598"/>
                <a:gd name="connsiteX41" fmla="*/ 610954 w 1844621"/>
                <a:gd name="connsiteY41" fmla="*/ 1578681 h 1765598"/>
                <a:gd name="connsiteX42" fmla="*/ 628059 w 1844621"/>
                <a:gd name="connsiteY42" fmla="*/ 1584478 h 1765598"/>
                <a:gd name="connsiteX43" fmla="*/ 582951 w 1844621"/>
                <a:gd name="connsiteY43" fmla="*/ 1688574 h 1765598"/>
                <a:gd name="connsiteX44" fmla="*/ 569886 w 1844621"/>
                <a:gd name="connsiteY44" fmla="*/ 1673454 h 1765598"/>
                <a:gd name="connsiteX45" fmla="*/ 1286670 w 1844621"/>
                <a:gd name="connsiteY45" fmla="*/ 1548893 h 1765598"/>
                <a:gd name="connsiteX46" fmla="*/ 1333269 w 1844621"/>
                <a:gd name="connsiteY46" fmla="*/ 1636531 h 1765598"/>
                <a:gd name="connsiteX47" fmla="*/ 1321264 w 1844621"/>
                <a:gd name="connsiteY47" fmla="*/ 1652294 h 1765598"/>
                <a:gd name="connsiteX48" fmla="*/ 1270632 w 1844621"/>
                <a:gd name="connsiteY48" fmla="*/ 1557070 h 1765598"/>
                <a:gd name="connsiteX49" fmla="*/ 551444 w 1844621"/>
                <a:gd name="connsiteY49" fmla="*/ 1545001 h 1765598"/>
                <a:gd name="connsiteX50" fmla="*/ 567074 w 1844621"/>
                <a:gd name="connsiteY50" fmla="*/ 1553937 h 1765598"/>
                <a:gd name="connsiteX51" fmla="*/ 524862 w 1844621"/>
                <a:gd name="connsiteY51" fmla="*/ 1631452 h 1765598"/>
                <a:gd name="connsiteX52" fmla="*/ 510642 w 1844621"/>
                <a:gd name="connsiteY52" fmla="*/ 1619926 h 1765598"/>
                <a:gd name="connsiteX53" fmla="*/ 1346034 w 1844621"/>
                <a:gd name="connsiteY53" fmla="*/ 1515267 h 1765598"/>
                <a:gd name="connsiteX54" fmla="*/ 1390051 w 1844621"/>
                <a:gd name="connsiteY54" fmla="*/ 1582679 h 1765598"/>
                <a:gd name="connsiteX55" fmla="*/ 1376613 w 1844621"/>
                <a:gd name="connsiteY55" fmla="*/ 1595021 h 1765598"/>
                <a:gd name="connsiteX56" fmla="*/ 1331552 w 1844621"/>
                <a:gd name="connsiteY56" fmla="*/ 1526010 h 1765598"/>
                <a:gd name="connsiteX57" fmla="*/ 1333983 w 1844621"/>
                <a:gd name="connsiteY57" fmla="*/ 1524770 h 1765598"/>
                <a:gd name="connsiteX58" fmla="*/ 492213 w 1844621"/>
                <a:gd name="connsiteY58" fmla="*/ 1511140 h 1765598"/>
                <a:gd name="connsiteX59" fmla="*/ 507877 w 1844621"/>
                <a:gd name="connsiteY59" fmla="*/ 1520095 h 1765598"/>
                <a:gd name="connsiteX60" fmla="*/ 465615 w 1844621"/>
                <a:gd name="connsiteY60" fmla="*/ 1583429 h 1765598"/>
                <a:gd name="connsiteX61" fmla="*/ 452723 w 1844621"/>
                <a:gd name="connsiteY61" fmla="*/ 1572979 h 1765598"/>
                <a:gd name="connsiteX62" fmla="*/ 451434 w 1844621"/>
                <a:gd name="connsiteY62" fmla="*/ 1572252 h 1765598"/>
                <a:gd name="connsiteX63" fmla="*/ 1399641 w 1844621"/>
                <a:gd name="connsiteY63" fmla="*/ 1472989 h 1765598"/>
                <a:gd name="connsiteX64" fmla="*/ 1447523 w 1844621"/>
                <a:gd name="connsiteY64" fmla="*/ 1533649 h 1765598"/>
                <a:gd name="connsiteX65" fmla="*/ 1433600 w 1844621"/>
                <a:gd name="connsiteY65" fmla="*/ 1542681 h 1765598"/>
                <a:gd name="connsiteX66" fmla="*/ 1432510 w 1844621"/>
                <a:gd name="connsiteY66" fmla="*/ 1543682 h 1765598"/>
                <a:gd name="connsiteX67" fmla="*/ 1385507 w 1844621"/>
                <a:gd name="connsiteY67" fmla="*/ 1484135 h 1765598"/>
                <a:gd name="connsiteX68" fmla="*/ 439084 w 1844621"/>
                <a:gd name="connsiteY68" fmla="*/ 1468240 h 1765598"/>
                <a:gd name="connsiteX69" fmla="*/ 452737 w 1844621"/>
                <a:gd name="connsiteY69" fmla="*/ 1479985 h 1765598"/>
                <a:gd name="connsiteX70" fmla="*/ 401226 w 1844621"/>
                <a:gd name="connsiteY70" fmla="*/ 1543921 h 1765598"/>
                <a:gd name="connsiteX71" fmla="*/ 385335 w 1844621"/>
                <a:gd name="connsiteY71" fmla="*/ 1534955 h 1765598"/>
                <a:gd name="connsiteX72" fmla="*/ 1452700 w 1844621"/>
                <a:gd name="connsiteY72" fmla="*/ 1430017 h 1765598"/>
                <a:gd name="connsiteX73" fmla="*/ 1511505 w 1844621"/>
                <a:gd name="connsiteY73" fmla="*/ 1492141 h 1765598"/>
                <a:gd name="connsiteX74" fmla="*/ 1496150 w 1844621"/>
                <a:gd name="connsiteY74" fmla="*/ 1502102 h 1765598"/>
                <a:gd name="connsiteX75" fmla="*/ 1439119 w 1844621"/>
                <a:gd name="connsiteY75" fmla="*/ 1441854 h 1765598"/>
                <a:gd name="connsiteX76" fmla="*/ 1449687 w 1844621"/>
                <a:gd name="connsiteY76" fmla="*/ 1433519 h 1765598"/>
                <a:gd name="connsiteX77" fmla="*/ 387391 w 1844621"/>
                <a:gd name="connsiteY77" fmla="*/ 1423768 h 1765598"/>
                <a:gd name="connsiteX78" fmla="*/ 401059 w 1844621"/>
                <a:gd name="connsiteY78" fmla="*/ 1435526 h 1765598"/>
                <a:gd name="connsiteX79" fmla="*/ 332463 w 1844621"/>
                <a:gd name="connsiteY79" fmla="*/ 1506560 h 1765598"/>
                <a:gd name="connsiteX80" fmla="*/ 313761 w 1844621"/>
                <a:gd name="connsiteY80" fmla="*/ 1500014 h 1765598"/>
                <a:gd name="connsiteX81" fmla="*/ 1497274 w 1844621"/>
                <a:gd name="connsiteY81" fmla="*/ 1378205 h 1765598"/>
                <a:gd name="connsiteX82" fmla="*/ 1583781 w 1844621"/>
                <a:gd name="connsiteY82" fmla="*/ 1454547 h 1765598"/>
                <a:gd name="connsiteX83" fmla="*/ 1565364 w 1844621"/>
                <a:gd name="connsiteY83" fmla="*/ 1462300 h 1765598"/>
                <a:gd name="connsiteX84" fmla="*/ 1485535 w 1844621"/>
                <a:gd name="connsiteY84" fmla="*/ 1391850 h 1765598"/>
                <a:gd name="connsiteX85" fmla="*/ 342078 w 1844621"/>
                <a:gd name="connsiteY85" fmla="*/ 1372754 h 1765598"/>
                <a:gd name="connsiteX86" fmla="*/ 353236 w 1844621"/>
                <a:gd name="connsiteY86" fmla="*/ 1386902 h 1765598"/>
                <a:gd name="connsiteX87" fmla="*/ 248764 w 1844621"/>
                <a:gd name="connsiteY87" fmla="*/ 1477262 h 1765598"/>
                <a:gd name="connsiteX88" fmla="*/ 229175 w 1844621"/>
                <a:gd name="connsiteY88" fmla="*/ 1470405 h 1765598"/>
                <a:gd name="connsiteX89" fmla="*/ 1541797 w 1844621"/>
                <a:gd name="connsiteY89" fmla="*/ 1326453 h 1765598"/>
                <a:gd name="connsiteX90" fmla="*/ 1671063 w 1844621"/>
                <a:gd name="connsiteY90" fmla="*/ 1421359 h 1765598"/>
                <a:gd name="connsiteX91" fmla="*/ 1652052 w 1844621"/>
                <a:gd name="connsiteY91" fmla="*/ 1425806 h 1765598"/>
                <a:gd name="connsiteX92" fmla="*/ 1648653 w 1844621"/>
                <a:gd name="connsiteY92" fmla="*/ 1427237 h 1765598"/>
                <a:gd name="connsiteX93" fmla="*/ 1530022 w 1844621"/>
                <a:gd name="connsiteY93" fmla="*/ 1340139 h 1765598"/>
                <a:gd name="connsiteX94" fmla="*/ 299862 w 1844621"/>
                <a:gd name="connsiteY94" fmla="*/ 1319225 h 1765598"/>
                <a:gd name="connsiteX95" fmla="*/ 311019 w 1844621"/>
                <a:gd name="connsiteY95" fmla="*/ 1333372 h 1765598"/>
                <a:gd name="connsiteX96" fmla="*/ 178732 w 1844621"/>
                <a:gd name="connsiteY96" fmla="*/ 1428480 h 1765598"/>
                <a:gd name="connsiteX97" fmla="*/ 180377 w 1844621"/>
                <a:gd name="connsiteY97" fmla="*/ 1409027 h 1765598"/>
                <a:gd name="connsiteX98" fmla="*/ 180067 w 1844621"/>
                <a:gd name="connsiteY98" fmla="*/ 1405352 h 1765598"/>
                <a:gd name="connsiteX99" fmla="*/ 1576542 w 1844621"/>
                <a:gd name="connsiteY99" fmla="*/ 1267609 h 1765598"/>
                <a:gd name="connsiteX100" fmla="*/ 1695816 w 1844621"/>
                <a:gd name="connsiteY100" fmla="*/ 1339681 h 1765598"/>
                <a:gd name="connsiteX101" fmla="*/ 1695348 w 1844621"/>
                <a:gd name="connsiteY101" fmla="*/ 1360430 h 1765598"/>
                <a:gd name="connsiteX102" fmla="*/ 1567606 w 1844621"/>
                <a:gd name="connsiteY102" fmla="*/ 1283241 h 1765598"/>
                <a:gd name="connsiteX103" fmla="*/ 263531 w 1844621"/>
                <a:gd name="connsiteY103" fmla="*/ 1261503 h 1765598"/>
                <a:gd name="connsiteX104" fmla="*/ 271723 w 1844621"/>
                <a:gd name="connsiteY104" fmla="*/ 1277570 h 1765598"/>
                <a:gd name="connsiteX105" fmla="*/ 174140 w 1844621"/>
                <a:gd name="connsiteY105" fmla="*/ 1335215 h 1765598"/>
                <a:gd name="connsiteX106" fmla="*/ 172457 w 1844621"/>
                <a:gd name="connsiteY106" fmla="*/ 1315303 h 1765598"/>
                <a:gd name="connsiteX107" fmla="*/ 1610398 w 1844621"/>
                <a:gd name="connsiteY107" fmla="*/ 1208387 h 1765598"/>
                <a:gd name="connsiteX108" fmla="*/ 1697816 w 1844621"/>
                <a:gd name="connsiteY108" fmla="*/ 1251024 h 1765598"/>
                <a:gd name="connsiteX109" fmla="*/ 1697369 w 1844621"/>
                <a:gd name="connsiteY109" fmla="*/ 1270832 h 1765598"/>
                <a:gd name="connsiteX110" fmla="*/ 1601446 w 1844621"/>
                <a:gd name="connsiteY110" fmla="*/ 1224047 h 1765598"/>
                <a:gd name="connsiteX111" fmla="*/ 232566 w 1844621"/>
                <a:gd name="connsiteY111" fmla="*/ 1200770 h 1765598"/>
                <a:gd name="connsiteX112" fmla="*/ 240745 w 1844621"/>
                <a:gd name="connsiteY112" fmla="*/ 1216812 h 1765598"/>
                <a:gd name="connsiteX113" fmla="*/ 160720 w 1844621"/>
                <a:gd name="connsiteY113" fmla="*/ 1254859 h 1765598"/>
                <a:gd name="connsiteX114" fmla="*/ 155991 w 1844621"/>
                <a:gd name="connsiteY114" fmla="*/ 1237178 h 1765598"/>
                <a:gd name="connsiteX115" fmla="*/ 1634958 w 1844621"/>
                <a:gd name="connsiteY115" fmla="*/ 1144690 h 1765598"/>
                <a:gd name="connsiteX116" fmla="*/ 1712099 w 1844621"/>
                <a:gd name="connsiteY116" fmla="*/ 1174082 h 1765598"/>
                <a:gd name="connsiteX117" fmla="*/ 1708482 w 1844621"/>
                <a:gd name="connsiteY117" fmla="*/ 1191966 h 1765598"/>
                <a:gd name="connsiteX118" fmla="*/ 1629176 w 1844621"/>
                <a:gd name="connsiteY118" fmla="*/ 1161750 h 1765598"/>
                <a:gd name="connsiteX119" fmla="*/ 204756 w 1844621"/>
                <a:gd name="connsiteY119" fmla="*/ 1138431 h 1765598"/>
                <a:gd name="connsiteX120" fmla="*/ 210455 w 1844621"/>
                <a:gd name="connsiteY120" fmla="*/ 1155515 h 1765598"/>
                <a:gd name="connsiteX121" fmla="*/ 141015 w 1844621"/>
                <a:gd name="connsiteY121" fmla="*/ 1181182 h 1765598"/>
                <a:gd name="connsiteX122" fmla="*/ 136727 w 1844621"/>
                <a:gd name="connsiteY122" fmla="*/ 1165150 h 1765598"/>
                <a:gd name="connsiteX123" fmla="*/ 136112 w 1844621"/>
                <a:gd name="connsiteY123" fmla="*/ 1163804 h 1765598"/>
                <a:gd name="connsiteX124" fmla="*/ 1656844 w 1844621"/>
                <a:gd name="connsiteY124" fmla="*/ 1080115 h 1765598"/>
                <a:gd name="connsiteX125" fmla="*/ 1729776 w 1844621"/>
                <a:gd name="connsiteY125" fmla="*/ 1100634 h 1765598"/>
                <a:gd name="connsiteX126" fmla="*/ 1723821 w 1844621"/>
                <a:gd name="connsiteY126" fmla="*/ 1116126 h 1765598"/>
                <a:gd name="connsiteX127" fmla="*/ 1723528 w 1844621"/>
                <a:gd name="connsiteY127" fmla="*/ 1117576 h 1765598"/>
                <a:gd name="connsiteX128" fmla="*/ 1651058 w 1844621"/>
                <a:gd name="connsiteY128" fmla="*/ 1097186 h 1765598"/>
                <a:gd name="connsiteX129" fmla="*/ 184625 w 1844621"/>
                <a:gd name="connsiteY129" fmla="*/ 1073110 h 1765598"/>
                <a:gd name="connsiteX130" fmla="*/ 188043 w 1844621"/>
                <a:gd name="connsiteY130" fmla="*/ 1088326 h 1765598"/>
                <a:gd name="connsiteX131" fmla="*/ 188810 w 1844621"/>
                <a:gd name="connsiteY131" fmla="*/ 1090624 h 1765598"/>
                <a:gd name="connsiteX132" fmla="*/ 112145 w 1844621"/>
                <a:gd name="connsiteY132" fmla="*/ 1111372 h 1765598"/>
                <a:gd name="connsiteX133" fmla="*/ 104560 w 1844621"/>
                <a:gd name="connsiteY133" fmla="*/ 1094778 h 1765598"/>
                <a:gd name="connsiteX134" fmla="*/ 1672722 w 1844621"/>
                <a:gd name="connsiteY134" fmla="*/ 1013691 h 1765598"/>
                <a:gd name="connsiteX135" fmla="*/ 1757141 w 1844621"/>
                <a:gd name="connsiteY135" fmla="*/ 1029446 h 1765598"/>
                <a:gd name="connsiteX136" fmla="*/ 1750574 w 1844621"/>
                <a:gd name="connsiteY136" fmla="*/ 1046531 h 1765598"/>
                <a:gd name="connsiteX137" fmla="*/ 1669493 w 1844621"/>
                <a:gd name="connsiteY137" fmla="*/ 1031399 h 1765598"/>
                <a:gd name="connsiteX138" fmla="*/ 170225 w 1844621"/>
                <a:gd name="connsiteY138" fmla="*/ 1006273 h 1765598"/>
                <a:gd name="connsiteX139" fmla="*/ 170936 w 1844621"/>
                <a:gd name="connsiteY139" fmla="*/ 1012170 h 1765598"/>
                <a:gd name="connsiteX140" fmla="*/ 173584 w 1844621"/>
                <a:gd name="connsiteY140" fmla="*/ 1023958 h 1765598"/>
                <a:gd name="connsiteX141" fmla="*/ 78475 w 1844621"/>
                <a:gd name="connsiteY141" fmla="*/ 1040728 h 1765598"/>
                <a:gd name="connsiteX142" fmla="*/ 67193 w 1844621"/>
                <a:gd name="connsiteY142" fmla="*/ 1024440 h 1765598"/>
                <a:gd name="connsiteX143" fmla="*/ 1681368 w 1844621"/>
                <a:gd name="connsiteY143" fmla="*/ 945892 h 1765598"/>
                <a:gd name="connsiteX144" fmla="*/ 1793516 w 1844621"/>
                <a:gd name="connsiteY144" fmla="*/ 956550 h 1765598"/>
                <a:gd name="connsiteX145" fmla="*/ 1783173 w 1844621"/>
                <a:gd name="connsiteY145" fmla="*/ 973649 h 1765598"/>
                <a:gd name="connsiteX146" fmla="*/ 1679909 w 1844621"/>
                <a:gd name="connsiteY146" fmla="*/ 963835 h 1765598"/>
                <a:gd name="connsiteX147" fmla="*/ 162034 w 1844621"/>
                <a:gd name="connsiteY147" fmla="*/ 938372 h 1765598"/>
                <a:gd name="connsiteX148" fmla="*/ 164191 w 1844621"/>
                <a:gd name="connsiteY148" fmla="*/ 956254 h 1765598"/>
                <a:gd name="connsiteX149" fmla="*/ 27981 w 1844621"/>
                <a:gd name="connsiteY149" fmla="*/ 967828 h 1765598"/>
                <a:gd name="connsiteX150" fmla="*/ 16164 w 1844621"/>
                <a:gd name="connsiteY150" fmla="*/ 950767 h 1765598"/>
                <a:gd name="connsiteX151" fmla="*/ 1683923 w 1844621"/>
                <a:gd name="connsiteY151" fmla="*/ 877596 h 1765598"/>
                <a:gd name="connsiteX152" fmla="*/ 1844621 w 1844621"/>
                <a:gd name="connsiteY152" fmla="*/ 878397 h 1765598"/>
                <a:gd name="connsiteX153" fmla="*/ 1831855 w 1844621"/>
                <a:gd name="connsiteY153" fmla="*/ 893168 h 1765598"/>
                <a:gd name="connsiteX154" fmla="*/ 1829946 w 1844621"/>
                <a:gd name="connsiteY154" fmla="*/ 896325 h 1765598"/>
                <a:gd name="connsiteX155" fmla="*/ 1684266 w 1844621"/>
                <a:gd name="connsiteY155" fmla="*/ 895598 h 1765598"/>
                <a:gd name="connsiteX156" fmla="*/ 14676 w 1844621"/>
                <a:gd name="connsiteY156" fmla="*/ 869273 h 1765598"/>
                <a:gd name="connsiteX157" fmla="*/ 160356 w 1844621"/>
                <a:gd name="connsiteY157" fmla="*/ 869999 h 1765598"/>
                <a:gd name="connsiteX158" fmla="*/ 160699 w 1844621"/>
                <a:gd name="connsiteY158" fmla="*/ 888001 h 1765598"/>
                <a:gd name="connsiteX159" fmla="*/ 0 w 1844621"/>
                <a:gd name="connsiteY159" fmla="*/ 887200 h 1765598"/>
                <a:gd name="connsiteX160" fmla="*/ 12766 w 1844621"/>
                <a:gd name="connsiteY160" fmla="*/ 872429 h 1765598"/>
                <a:gd name="connsiteX161" fmla="*/ 1816638 w 1844621"/>
                <a:gd name="connsiteY161" fmla="*/ 797770 h 1765598"/>
                <a:gd name="connsiteX162" fmla="*/ 1828455 w 1844621"/>
                <a:gd name="connsiteY162" fmla="*/ 814831 h 1765598"/>
                <a:gd name="connsiteX163" fmla="*/ 1682588 w 1844621"/>
                <a:gd name="connsiteY163" fmla="*/ 827227 h 1765598"/>
                <a:gd name="connsiteX164" fmla="*/ 1680430 w 1844621"/>
                <a:gd name="connsiteY164" fmla="*/ 809345 h 1765598"/>
                <a:gd name="connsiteX165" fmla="*/ 61447 w 1844621"/>
                <a:gd name="connsiteY165" fmla="*/ 791950 h 1765598"/>
                <a:gd name="connsiteX166" fmla="*/ 164713 w 1844621"/>
                <a:gd name="connsiteY166" fmla="*/ 801763 h 1765598"/>
                <a:gd name="connsiteX167" fmla="*/ 163253 w 1844621"/>
                <a:gd name="connsiteY167" fmla="*/ 819705 h 1765598"/>
                <a:gd name="connsiteX168" fmla="*/ 51105 w 1844621"/>
                <a:gd name="connsiteY168" fmla="*/ 809048 h 1765598"/>
                <a:gd name="connsiteX169" fmla="*/ 1766145 w 1844621"/>
                <a:gd name="connsiteY169" fmla="*/ 724870 h 1765598"/>
                <a:gd name="connsiteX170" fmla="*/ 1777427 w 1844621"/>
                <a:gd name="connsiteY170" fmla="*/ 741158 h 1765598"/>
                <a:gd name="connsiteX171" fmla="*/ 1674396 w 1844621"/>
                <a:gd name="connsiteY171" fmla="*/ 759325 h 1765598"/>
                <a:gd name="connsiteX172" fmla="*/ 1673685 w 1844621"/>
                <a:gd name="connsiteY172" fmla="*/ 753429 h 1765598"/>
                <a:gd name="connsiteX173" fmla="*/ 1670588 w 1844621"/>
                <a:gd name="connsiteY173" fmla="*/ 741719 h 1765598"/>
                <a:gd name="connsiteX174" fmla="*/ 94047 w 1844621"/>
                <a:gd name="connsiteY174" fmla="*/ 719066 h 1765598"/>
                <a:gd name="connsiteX175" fmla="*/ 175129 w 1844621"/>
                <a:gd name="connsiteY175" fmla="*/ 734198 h 1765598"/>
                <a:gd name="connsiteX176" fmla="*/ 171900 w 1844621"/>
                <a:gd name="connsiteY176" fmla="*/ 751906 h 1765598"/>
                <a:gd name="connsiteX177" fmla="*/ 87480 w 1844621"/>
                <a:gd name="connsiteY177" fmla="*/ 736151 h 1765598"/>
                <a:gd name="connsiteX178" fmla="*/ 1732475 w 1844621"/>
                <a:gd name="connsiteY178" fmla="*/ 654227 h 1765598"/>
                <a:gd name="connsiteX179" fmla="*/ 1740061 w 1844621"/>
                <a:gd name="connsiteY179" fmla="*/ 670822 h 1765598"/>
                <a:gd name="connsiteX180" fmla="*/ 1657733 w 1844621"/>
                <a:gd name="connsiteY180" fmla="*/ 693102 h 1765598"/>
                <a:gd name="connsiteX181" fmla="*/ 1653131 w 1844621"/>
                <a:gd name="connsiteY181" fmla="*/ 675699 h 1765598"/>
                <a:gd name="connsiteX182" fmla="*/ 121093 w 1844621"/>
                <a:gd name="connsiteY182" fmla="*/ 648021 h 1765598"/>
                <a:gd name="connsiteX183" fmla="*/ 193564 w 1844621"/>
                <a:gd name="connsiteY183" fmla="*/ 668412 h 1765598"/>
                <a:gd name="connsiteX184" fmla="*/ 187778 w 1844621"/>
                <a:gd name="connsiteY184" fmla="*/ 685483 h 1765598"/>
                <a:gd name="connsiteX185" fmla="*/ 114844 w 1844621"/>
                <a:gd name="connsiteY185" fmla="*/ 664963 h 1765598"/>
                <a:gd name="connsiteX186" fmla="*/ 120799 w 1844621"/>
                <a:gd name="connsiteY186" fmla="*/ 649471 h 1765598"/>
                <a:gd name="connsiteX187" fmla="*/ 1703605 w 1844621"/>
                <a:gd name="connsiteY187" fmla="*/ 584417 h 1765598"/>
                <a:gd name="connsiteX188" fmla="*/ 1707892 w 1844621"/>
                <a:gd name="connsiteY188" fmla="*/ 600448 h 1765598"/>
                <a:gd name="connsiteX189" fmla="*/ 1708508 w 1844621"/>
                <a:gd name="connsiteY189" fmla="*/ 601796 h 1765598"/>
                <a:gd name="connsiteX190" fmla="*/ 1640259 w 1844621"/>
                <a:gd name="connsiteY190" fmla="*/ 627022 h 1765598"/>
                <a:gd name="connsiteX191" fmla="*/ 1639049 w 1844621"/>
                <a:gd name="connsiteY191" fmla="*/ 622444 h 1765598"/>
                <a:gd name="connsiteX192" fmla="*/ 1633440 w 1844621"/>
                <a:gd name="connsiteY192" fmla="*/ 610352 h 1765598"/>
                <a:gd name="connsiteX193" fmla="*/ 136138 w 1844621"/>
                <a:gd name="connsiteY193" fmla="*/ 573632 h 1765598"/>
                <a:gd name="connsiteX194" fmla="*/ 215446 w 1844621"/>
                <a:gd name="connsiteY194" fmla="*/ 603848 h 1765598"/>
                <a:gd name="connsiteX195" fmla="*/ 209665 w 1844621"/>
                <a:gd name="connsiteY195" fmla="*/ 620908 h 1765598"/>
                <a:gd name="connsiteX196" fmla="*/ 132521 w 1844621"/>
                <a:gd name="connsiteY196" fmla="*/ 591516 h 1765598"/>
                <a:gd name="connsiteX197" fmla="*/ 1683900 w 1844621"/>
                <a:gd name="connsiteY197" fmla="*/ 510741 h 1765598"/>
                <a:gd name="connsiteX198" fmla="*/ 1688629 w 1844621"/>
                <a:gd name="connsiteY198" fmla="*/ 528423 h 1765598"/>
                <a:gd name="connsiteX199" fmla="*/ 1612275 w 1844621"/>
                <a:gd name="connsiteY199" fmla="*/ 564725 h 1765598"/>
                <a:gd name="connsiteX200" fmla="*/ 1604700 w 1844621"/>
                <a:gd name="connsiteY200" fmla="*/ 548396 h 1765598"/>
                <a:gd name="connsiteX201" fmla="*/ 147252 w 1844621"/>
                <a:gd name="connsiteY201" fmla="*/ 494765 h 1765598"/>
                <a:gd name="connsiteX202" fmla="*/ 243177 w 1844621"/>
                <a:gd name="connsiteY202" fmla="*/ 541551 h 1765598"/>
                <a:gd name="connsiteX203" fmla="*/ 234224 w 1844621"/>
                <a:gd name="connsiteY203" fmla="*/ 557210 h 1765598"/>
                <a:gd name="connsiteX204" fmla="*/ 146805 w 1844621"/>
                <a:gd name="connsiteY204" fmla="*/ 514573 h 1765598"/>
                <a:gd name="connsiteX205" fmla="*/ 1670480 w 1844621"/>
                <a:gd name="connsiteY205" fmla="*/ 430384 h 1765598"/>
                <a:gd name="connsiteX206" fmla="*/ 1672163 w 1844621"/>
                <a:gd name="connsiteY206" fmla="*/ 450296 h 1765598"/>
                <a:gd name="connsiteX207" fmla="*/ 1583450 w 1844621"/>
                <a:gd name="connsiteY207" fmla="*/ 502701 h 1765598"/>
                <a:gd name="connsiteX208" fmla="*/ 1573155 w 1844621"/>
                <a:gd name="connsiteY208" fmla="*/ 487877 h 1765598"/>
                <a:gd name="connsiteX209" fmla="*/ 149273 w 1844621"/>
                <a:gd name="connsiteY209" fmla="*/ 405169 h 1765598"/>
                <a:gd name="connsiteX210" fmla="*/ 277016 w 1844621"/>
                <a:gd name="connsiteY210" fmla="*/ 482359 h 1765598"/>
                <a:gd name="connsiteX211" fmla="*/ 268080 w 1844621"/>
                <a:gd name="connsiteY211" fmla="*/ 497989 h 1765598"/>
                <a:gd name="connsiteX212" fmla="*/ 148805 w 1844621"/>
                <a:gd name="connsiteY212" fmla="*/ 425916 h 1765598"/>
                <a:gd name="connsiteX213" fmla="*/ 195968 w 1844621"/>
                <a:gd name="connsiteY213" fmla="*/ 338361 h 1765598"/>
                <a:gd name="connsiteX214" fmla="*/ 314600 w 1844621"/>
                <a:gd name="connsiteY214" fmla="*/ 425459 h 1765598"/>
                <a:gd name="connsiteX215" fmla="*/ 302826 w 1844621"/>
                <a:gd name="connsiteY215" fmla="*/ 439145 h 1765598"/>
                <a:gd name="connsiteX216" fmla="*/ 173559 w 1844621"/>
                <a:gd name="connsiteY216" fmla="*/ 344239 h 1765598"/>
                <a:gd name="connsiteX217" fmla="*/ 192568 w 1844621"/>
                <a:gd name="connsiteY217" fmla="*/ 339792 h 1765598"/>
                <a:gd name="connsiteX218" fmla="*/ 1665887 w 1844621"/>
                <a:gd name="connsiteY218" fmla="*/ 337121 h 1765598"/>
                <a:gd name="connsiteX219" fmla="*/ 1664242 w 1844621"/>
                <a:gd name="connsiteY219" fmla="*/ 356571 h 1765598"/>
                <a:gd name="connsiteX220" fmla="*/ 1664553 w 1844621"/>
                <a:gd name="connsiteY220" fmla="*/ 360248 h 1765598"/>
                <a:gd name="connsiteX221" fmla="*/ 1544474 w 1844621"/>
                <a:gd name="connsiteY221" fmla="*/ 446578 h 1765598"/>
                <a:gd name="connsiteX222" fmla="*/ 1534206 w 1844621"/>
                <a:gd name="connsiteY222" fmla="*/ 431793 h 1765598"/>
                <a:gd name="connsiteX223" fmla="*/ 279257 w 1844621"/>
                <a:gd name="connsiteY223" fmla="*/ 303297 h 1765598"/>
                <a:gd name="connsiteX224" fmla="*/ 359087 w 1844621"/>
                <a:gd name="connsiteY224" fmla="*/ 373748 h 1765598"/>
                <a:gd name="connsiteX225" fmla="*/ 347347 w 1844621"/>
                <a:gd name="connsiteY225" fmla="*/ 387394 h 1765598"/>
                <a:gd name="connsiteX226" fmla="*/ 260839 w 1844621"/>
                <a:gd name="connsiteY226" fmla="*/ 311051 h 1765598"/>
                <a:gd name="connsiteX227" fmla="*/ 1595859 w 1844621"/>
                <a:gd name="connsiteY227" fmla="*/ 288337 h 1765598"/>
                <a:gd name="connsiteX228" fmla="*/ 1615448 w 1844621"/>
                <a:gd name="connsiteY228" fmla="*/ 295194 h 1765598"/>
                <a:gd name="connsiteX229" fmla="*/ 1504459 w 1844621"/>
                <a:gd name="connsiteY229" fmla="*/ 391189 h 1765598"/>
                <a:gd name="connsiteX230" fmla="*/ 1491819 w 1844621"/>
                <a:gd name="connsiteY230" fmla="*/ 378322 h 1765598"/>
                <a:gd name="connsiteX231" fmla="*/ 348471 w 1844621"/>
                <a:gd name="connsiteY231" fmla="*/ 263494 h 1765598"/>
                <a:gd name="connsiteX232" fmla="*/ 405504 w 1844621"/>
                <a:gd name="connsiteY232" fmla="*/ 323744 h 1765598"/>
                <a:gd name="connsiteX233" fmla="*/ 394934 w 1844621"/>
                <a:gd name="connsiteY233" fmla="*/ 332080 h 1765598"/>
                <a:gd name="connsiteX234" fmla="*/ 391923 w 1844621"/>
                <a:gd name="connsiteY234" fmla="*/ 335581 h 1765598"/>
                <a:gd name="connsiteX235" fmla="*/ 333116 w 1844621"/>
                <a:gd name="connsiteY235" fmla="*/ 273456 h 1765598"/>
                <a:gd name="connsiteX236" fmla="*/ 1512159 w 1844621"/>
                <a:gd name="connsiteY236" fmla="*/ 259039 h 1765598"/>
                <a:gd name="connsiteX237" fmla="*/ 1530860 w 1844621"/>
                <a:gd name="connsiteY237" fmla="*/ 265585 h 1765598"/>
                <a:gd name="connsiteX238" fmla="*/ 1456606 w 1844621"/>
                <a:gd name="connsiteY238" fmla="*/ 342477 h 1765598"/>
                <a:gd name="connsiteX239" fmla="*/ 1443988 w 1844621"/>
                <a:gd name="connsiteY239" fmla="*/ 329632 h 1765598"/>
                <a:gd name="connsiteX240" fmla="*/ 412110 w 1844621"/>
                <a:gd name="connsiteY240" fmla="*/ 221916 h 1765598"/>
                <a:gd name="connsiteX241" fmla="*/ 459114 w 1844621"/>
                <a:gd name="connsiteY241" fmla="*/ 281464 h 1765598"/>
                <a:gd name="connsiteX242" fmla="*/ 444980 w 1844621"/>
                <a:gd name="connsiteY242" fmla="*/ 292610 h 1765598"/>
                <a:gd name="connsiteX243" fmla="*/ 397097 w 1844621"/>
                <a:gd name="connsiteY243" fmla="*/ 231949 h 1765598"/>
                <a:gd name="connsiteX244" fmla="*/ 411019 w 1844621"/>
                <a:gd name="connsiteY244" fmla="*/ 222917 h 1765598"/>
                <a:gd name="connsiteX245" fmla="*/ 1443396 w 1844621"/>
                <a:gd name="connsiteY245" fmla="*/ 221678 h 1765598"/>
                <a:gd name="connsiteX246" fmla="*/ 1459286 w 1844621"/>
                <a:gd name="connsiteY246" fmla="*/ 230644 h 1765598"/>
                <a:gd name="connsiteX247" fmla="*/ 1406897 w 1844621"/>
                <a:gd name="connsiteY247" fmla="*/ 295670 h 1765598"/>
                <a:gd name="connsiteX248" fmla="*/ 1392300 w 1844621"/>
                <a:gd name="connsiteY248" fmla="*/ 285098 h 1765598"/>
                <a:gd name="connsiteX249" fmla="*/ 1379005 w 1844621"/>
                <a:gd name="connsiteY249" fmla="*/ 182170 h 1765598"/>
                <a:gd name="connsiteX250" fmla="*/ 1391896 w 1844621"/>
                <a:gd name="connsiteY250" fmla="*/ 192619 h 1765598"/>
                <a:gd name="connsiteX251" fmla="*/ 1393186 w 1844621"/>
                <a:gd name="connsiteY251" fmla="*/ 193347 h 1765598"/>
                <a:gd name="connsiteX252" fmla="*/ 1351622 w 1844621"/>
                <a:gd name="connsiteY252" fmla="*/ 255636 h 1765598"/>
                <a:gd name="connsiteX253" fmla="*/ 1337034 w 1844621"/>
                <a:gd name="connsiteY253" fmla="*/ 245070 h 1765598"/>
                <a:gd name="connsiteX254" fmla="*/ 468008 w 1844621"/>
                <a:gd name="connsiteY254" fmla="*/ 170577 h 1765598"/>
                <a:gd name="connsiteX255" fmla="*/ 513069 w 1844621"/>
                <a:gd name="connsiteY255" fmla="*/ 239589 h 1765598"/>
                <a:gd name="connsiteX256" fmla="*/ 510638 w 1844621"/>
                <a:gd name="connsiteY256" fmla="*/ 240828 h 1765598"/>
                <a:gd name="connsiteX257" fmla="*/ 498586 w 1844621"/>
                <a:gd name="connsiteY257" fmla="*/ 250333 h 1765598"/>
                <a:gd name="connsiteX258" fmla="*/ 454568 w 1844621"/>
                <a:gd name="connsiteY258" fmla="*/ 182920 h 1765598"/>
                <a:gd name="connsiteX259" fmla="*/ 1319759 w 1844621"/>
                <a:gd name="connsiteY259" fmla="*/ 134146 h 1765598"/>
                <a:gd name="connsiteX260" fmla="*/ 1333978 w 1844621"/>
                <a:gd name="connsiteY260" fmla="*/ 145672 h 1765598"/>
                <a:gd name="connsiteX261" fmla="*/ 1294036 w 1844621"/>
                <a:gd name="connsiteY261" fmla="*/ 219016 h 1765598"/>
                <a:gd name="connsiteX262" fmla="*/ 1277891 w 1844621"/>
                <a:gd name="connsiteY262" fmla="*/ 211027 h 1765598"/>
                <a:gd name="connsiteX263" fmla="*/ 523355 w 1844621"/>
                <a:gd name="connsiteY263" fmla="*/ 113305 h 1765598"/>
                <a:gd name="connsiteX264" fmla="*/ 573987 w 1844621"/>
                <a:gd name="connsiteY264" fmla="*/ 208530 h 1765598"/>
                <a:gd name="connsiteX265" fmla="*/ 557949 w 1844621"/>
                <a:gd name="connsiteY265" fmla="*/ 216707 h 1765598"/>
                <a:gd name="connsiteX266" fmla="*/ 511350 w 1844621"/>
                <a:gd name="connsiteY266" fmla="*/ 129068 h 1765598"/>
                <a:gd name="connsiteX267" fmla="*/ 1261668 w 1844621"/>
                <a:gd name="connsiteY267" fmla="*/ 77024 h 1765598"/>
                <a:gd name="connsiteX268" fmla="*/ 1274734 w 1844621"/>
                <a:gd name="connsiteY268" fmla="*/ 92144 h 1765598"/>
                <a:gd name="connsiteX269" fmla="*/ 1232872 w 1844621"/>
                <a:gd name="connsiteY269" fmla="*/ 188750 h 1765598"/>
                <a:gd name="connsiteX270" fmla="*/ 1216718 w 1844621"/>
                <a:gd name="connsiteY270" fmla="*/ 180757 h 1765598"/>
                <a:gd name="connsiteX271" fmla="*/ 879964 w 1844621"/>
                <a:gd name="connsiteY271" fmla="*/ 47539 h 1765598"/>
                <a:gd name="connsiteX272" fmla="*/ 896536 w 1844621"/>
                <a:gd name="connsiteY272" fmla="*/ 48415 h 1765598"/>
                <a:gd name="connsiteX273" fmla="*/ 898006 w 1844621"/>
                <a:gd name="connsiteY273" fmla="*/ 48246 h 1765598"/>
                <a:gd name="connsiteX274" fmla="*/ 900930 w 1844621"/>
                <a:gd name="connsiteY274" fmla="*/ 121496 h 1765598"/>
                <a:gd name="connsiteX275" fmla="*/ 882930 w 1844621"/>
                <a:gd name="connsiteY275" fmla="*/ 121839 h 1765598"/>
                <a:gd name="connsiteX276" fmla="*/ 803804 w 1844621"/>
                <a:gd name="connsiteY276" fmla="*/ 43511 h 1765598"/>
                <a:gd name="connsiteX277" fmla="*/ 822082 w 1844621"/>
                <a:gd name="connsiteY277" fmla="*/ 44478 h 1765598"/>
                <a:gd name="connsiteX278" fmla="*/ 832792 w 1844621"/>
                <a:gd name="connsiteY278" fmla="*/ 126618 h 1765598"/>
                <a:gd name="connsiteX279" fmla="*/ 814920 w 1844621"/>
                <a:gd name="connsiteY279" fmla="*/ 128774 h 1765598"/>
                <a:gd name="connsiteX280" fmla="*/ 577653 w 1844621"/>
                <a:gd name="connsiteY280" fmla="*/ 42008 h 1765598"/>
                <a:gd name="connsiteX281" fmla="*/ 634782 w 1844621"/>
                <a:gd name="connsiteY281" fmla="*/ 177534 h 1765598"/>
                <a:gd name="connsiteX282" fmla="*/ 618704 w 1844621"/>
                <a:gd name="connsiteY282" fmla="*/ 185731 h 1765598"/>
                <a:gd name="connsiteX283" fmla="*/ 565079 w 1844621"/>
                <a:gd name="connsiteY283" fmla="*/ 58518 h 1765598"/>
                <a:gd name="connsiteX284" fmla="*/ 973404 w 1844621"/>
                <a:gd name="connsiteY284" fmla="*/ 39567 h 1765598"/>
                <a:gd name="connsiteX285" fmla="*/ 969228 w 1844621"/>
                <a:gd name="connsiteY285" fmla="*/ 123258 h 1765598"/>
                <a:gd name="connsiteX286" fmla="*/ 951312 w 1844621"/>
                <a:gd name="connsiteY286" fmla="*/ 121130 h 1765598"/>
                <a:gd name="connsiteX287" fmla="*/ 955278 w 1844621"/>
                <a:gd name="connsiteY287" fmla="*/ 41654 h 1765598"/>
                <a:gd name="connsiteX288" fmla="*/ 723233 w 1844621"/>
                <a:gd name="connsiteY288" fmla="*/ 31443 h 1765598"/>
                <a:gd name="connsiteX289" fmla="*/ 742691 w 1844621"/>
                <a:gd name="connsiteY289" fmla="*/ 35995 h 1765598"/>
                <a:gd name="connsiteX290" fmla="*/ 765354 w 1844621"/>
                <a:gd name="connsiteY290" fmla="*/ 137622 h 1765598"/>
                <a:gd name="connsiteX291" fmla="*/ 747791 w 1844621"/>
                <a:gd name="connsiteY291" fmla="*/ 141567 h 1765598"/>
                <a:gd name="connsiteX292" fmla="*/ 1051847 w 1844621"/>
                <a:gd name="connsiteY292" fmla="*/ 25765 h 1765598"/>
                <a:gd name="connsiteX293" fmla="*/ 1037014 w 1844621"/>
                <a:gd name="connsiteY293" fmla="*/ 131308 h 1765598"/>
                <a:gd name="connsiteX294" fmla="*/ 1019135 w 1844621"/>
                <a:gd name="connsiteY294" fmla="*/ 129184 h 1765598"/>
                <a:gd name="connsiteX295" fmla="*/ 1032869 w 1844621"/>
                <a:gd name="connsiteY295" fmla="*/ 31462 h 1765598"/>
                <a:gd name="connsiteX296" fmla="*/ 633115 w 1844621"/>
                <a:gd name="connsiteY296" fmla="*/ 6990 h 1765598"/>
                <a:gd name="connsiteX297" fmla="*/ 651107 w 1844621"/>
                <a:gd name="connsiteY297" fmla="*/ 14566 h 1765598"/>
                <a:gd name="connsiteX298" fmla="*/ 654699 w 1844621"/>
                <a:gd name="connsiteY298" fmla="*/ 15406 h 1765598"/>
                <a:gd name="connsiteX299" fmla="*/ 699105 w 1844621"/>
                <a:gd name="connsiteY299" fmla="*/ 154429 h 1765598"/>
                <a:gd name="connsiteX300" fmla="*/ 682029 w 1844621"/>
                <a:gd name="connsiteY300" fmla="*/ 160125 h 1765598"/>
                <a:gd name="connsiteX301" fmla="*/ 1203134 w 1844621"/>
                <a:gd name="connsiteY301" fmla="*/ 4273 h 1765598"/>
                <a:gd name="connsiteX302" fmla="*/ 1213236 w 1844621"/>
                <a:gd name="connsiteY302" fmla="*/ 20976 h 1765598"/>
                <a:gd name="connsiteX303" fmla="*/ 1215649 w 1844621"/>
                <a:gd name="connsiteY303" fmla="*/ 23769 h 1765598"/>
                <a:gd name="connsiteX304" fmla="*/ 1169442 w 1844621"/>
                <a:gd name="connsiteY304" fmla="*/ 163605 h 1765598"/>
                <a:gd name="connsiteX305" fmla="*/ 1152188 w 1844621"/>
                <a:gd name="connsiteY305" fmla="*/ 158449 h 1765598"/>
                <a:gd name="connsiteX306" fmla="*/ 1137683 w 1844621"/>
                <a:gd name="connsiteY306" fmla="*/ 0 h 1765598"/>
                <a:gd name="connsiteX307" fmla="*/ 1104046 w 1844621"/>
                <a:gd name="connsiteY307" fmla="*/ 144062 h 1765598"/>
                <a:gd name="connsiteX308" fmla="*/ 1086767 w 1844621"/>
                <a:gd name="connsiteY308" fmla="*/ 138898 h 1765598"/>
                <a:gd name="connsiteX309" fmla="*/ 1117806 w 1844621"/>
                <a:gd name="connsiteY309" fmla="*/ 5966 h 17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1844621" h="1765598">
                  <a:moveTo>
                    <a:pt x="961691" y="1643760"/>
                  </a:moveTo>
                  <a:lnTo>
                    <a:pt x="964657" y="1718060"/>
                  </a:lnTo>
                  <a:lnTo>
                    <a:pt x="948083" y="1717184"/>
                  </a:lnTo>
                  <a:lnTo>
                    <a:pt x="946614" y="1717353"/>
                  </a:lnTo>
                  <a:lnTo>
                    <a:pt x="943691" y="1644103"/>
                  </a:lnTo>
                  <a:close/>
                  <a:moveTo>
                    <a:pt x="875350" y="1643169"/>
                  </a:moveTo>
                  <a:lnTo>
                    <a:pt x="893299" y="1644629"/>
                  </a:lnTo>
                  <a:lnTo>
                    <a:pt x="889341" y="1723945"/>
                  </a:lnTo>
                  <a:lnTo>
                    <a:pt x="871214" y="1726031"/>
                  </a:lnTo>
                  <a:close/>
                  <a:moveTo>
                    <a:pt x="1029699" y="1636826"/>
                  </a:moveTo>
                  <a:lnTo>
                    <a:pt x="1040815" y="1722087"/>
                  </a:lnTo>
                  <a:lnTo>
                    <a:pt x="1022537" y="1721121"/>
                  </a:lnTo>
                  <a:lnTo>
                    <a:pt x="1011828" y="1638982"/>
                  </a:lnTo>
                  <a:close/>
                  <a:moveTo>
                    <a:pt x="807350" y="1636115"/>
                  </a:moveTo>
                  <a:lnTo>
                    <a:pt x="822430" y="1638864"/>
                  </a:lnTo>
                  <a:lnTo>
                    <a:pt x="825110" y="1639083"/>
                  </a:lnTo>
                  <a:lnTo>
                    <a:pt x="811751" y="1734136"/>
                  </a:lnTo>
                  <a:lnTo>
                    <a:pt x="792774" y="1739833"/>
                  </a:lnTo>
                  <a:close/>
                  <a:moveTo>
                    <a:pt x="1096827" y="1624033"/>
                  </a:moveTo>
                  <a:lnTo>
                    <a:pt x="1121385" y="1734155"/>
                  </a:lnTo>
                  <a:lnTo>
                    <a:pt x="1101928" y="1729603"/>
                  </a:lnTo>
                  <a:lnTo>
                    <a:pt x="1079265" y="1627978"/>
                  </a:lnTo>
                  <a:close/>
                  <a:moveTo>
                    <a:pt x="740342" y="1622534"/>
                  </a:moveTo>
                  <a:lnTo>
                    <a:pt x="749046" y="1625484"/>
                  </a:lnTo>
                  <a:lnTo>
                    <a:pt x="757767" y="1627074"/>
                  </a:lnTo>
                  <a:lnTo>
                    <a:pt x="726815" y="1759631"/>
                  </a:lnTo>
                  <a:lnTo>
                    <a:pt x="706937" y="1765598"/>
                  </a:lnTo>
                  <a:close/>
                  <a:moveTo>
                    <a:pt x="1162592" y="1605474"/>
                  </a:moveTo>
                  <a:lnTo>
                    <a:pt x="1211506" y="1758609"/>
                  </a:lnTo>
                  <a:lnTo>
                    <a:pt x="1193512" y="1751032"/>
                  </a:lnTo>
                  <a:lnTo>
                    <a:pt x="1189921" y="1750192"/>
                  </a:lnTo>
                  <a:lnTo>
                    <a:pt x="1145515" y="1611170"/>
                  </a:lnTo>
                  <a:close/>
                  <a:moveTo>
                    <a:pt x="675637" y="1600604"/>
                  </a:moveTo>
                  <a:lnTo>
                    <a:pt x="692686" y="1606382"/>
                  </a:lnTo>
                  <a:lnTo>
                    <a:pt x="641486" y="1761326"/>
                  </a:lnTo>
                  <a:lnTo>
                    <a:pt x="631383" y="1744623"/>
                  </a:lnTo>
                  <a:lnTo>
                    <a:pt x="628970" y="1741831"/>
                  </a:lnTo>
                  <a:close/>
                  <a:moveTo>
                    <a:pt x="1225916" y="1579868"/>
                  </a:moveTo>
                  <a:lnTo>
                    <a:pt x="1279540" y="1707080"/>
                  </a:lnTo>
                  <a:lnTo>
                    <a:pt x="1266966" y="1723591"/>
                  </a:lnTo>
                  <a:lnTo>
                    <a:pt x="1209837" y="1588066"/>
                  </a:lnTo>
                  <a:close/>
                  <a:moveTo>
                    <a:pt x="610954" y="1578681"/>
                  </a:moveTo>
                  <a:lnTo>
                    <a:pt x="628059" y="1584478"/>
                  </a:lnTo>
                  <a:lnTo>
                    <a:pt x="582951" y="1688574"/>
                  </a:lnTo>
                  <a:lnTo>
                    <a:pt x="569886" y="1673454"/>
                  </a:lnTo>
                  <a:close/>
                  <a:moveTo>
                    <a:pt x="1286670" y="1548893"/>
                  </a:moveTo>
                  <a:lnTo>
                    <a:pt x="1333269" y="1636531"/>
                  </a:lnTo>
                  <a:lnTo>
                    <a:pt x="1321264" y="1652294"/>
                  </a:lnTo>
                  <a:lnTo>
                    <a:pt x="1270632" y="1557070"/>
                  </a:lnTo>
                  <a:close/>
                  <a:moveTo>
                    <a:pt x="551444" y="1545001"/>
                  </a:moveTo>
                  <a:lnTo>
                    <a:pt x="567074" y="1553937"/>
                  </a:lnTo>
                  <a:lnTo>
                    <a:pt x="524862" y="1631452"/>
                  </a:lnTo>
                  <a:lnTo>
                    <a:pt x="510642" y="1619926"/>
                  </a:lnTo>
                  <a:close/>
                  <a:moveTo>
                    <a:pt x="1346034" y="1515267"/>
                  </a:moveTo>
                  <a:lnTo>
                    <a:pt x="1390051" y="1582679"/>
                  </a:lnTo>
                  <a:lnTo>
                    <a:pt x="1376613" y="1595021"/>
                  </a:lnTo>
                  <a:lnTo>
                    <a:pt x="1331552" y="1526010"/>
                  </a:lnTo>
                  <a:lnTo>
                    <a:pt x="1333983" y="1524770"/>
                  </a:lnTo>
                  <a:close/>
                  <a:moveTo>
                    <a:pt x="492213" y="1511140"/>
                  </a:moveTo>
                  <a:lnTo>
                    <a:pt x="507877" y="1520095"/>
                  </a:lnTo>
                  <a:lnTo>
                    <a:pt x="465615" y="1583429"/>
                  </a:lnTo>
                  <a:lnTo>
                    <a:pt x="452723" y="1572979"/>
                  </a:lnTo>
                  <a:lnTo>
                    <a:pt x="451434" y="1572252"/>
                  </a:lnTo>
                  <a:close/>
                  <a:moveTo>
                    <a:pt x="1399641" y="1472989"/>
                  </a:moveTo>
                  <a:lnTo>
                    <a:pt x="1447523" y="1533649"/>
                  </a:lnTo>
                  <a:lnTo>
                    <a:pt x="1433600" y="1542681"/>
                  </a:lnTo>
                  <a:lnTo>
                    <a:pt x="1432510" y="1543682"/>
                  </a:lnTo>
                  <a:lnTo>
                    <a:pt x="1385507" y="1484135"/>
                  </a:lnTo>
                  <a:close/>
                  <a:moveTo>
                    <a:pt x="439084" y="1468240"/>
                  </a:moveTo>
                  <a:lnTo>
                    <a:pt x="452737" y="1479985"/>
                  </a:lnTo>
                  <a:lnTo>
                    <a:pt x="401226" y="1543921"/>
                  </a:lnTo>
                  <a:lnTo>
                    <a:pt x="385335" y="1534955"/>
                  </a:lnTo>
                  <a:close/>
                  <a:moveTo>
                    <a:pt x="1452700" y="1430017"/>
                  </a:moveTo>
                  <a:lnTo>
                    <a:pt x="1511505" y="1492141"/>
                  </a:lnTo>
                  <a:lnTo>
                    <a:pt x="1496150" y="1502102"/>
                  </a:lnTo>
                  <a:lnTo>
                    <a:pt x="1439119" y="1441854"/>
                  </a:lnTo>
                  <a:lnTo>
                    <a:pt x="1449687" y="1433519"/>
                  </a:lnTo>
                  <a:close/>
                  <a:moveTo>
                    <a:pt x="387391" y="1423768"/>
                  </a:moveTo>
                  <a:lnTo>
                    <a:pt x="401059" y="1435526"/>
                  </a:lnTo>
                  <a:lnTo>
                    <a:pt x="332463" y="1506560"/>
                  </a:lnTo>
                  <a:lnTo>
                    <a:pt x="313761" y="1500014"/>
                  </a:lnTo>
                  <a:close/>
                  <a:moveTo>
                    <a:pt x="1497274" y="1378205"/>
                  </a:moveTo>
                  <a:lnTo>
                    <a:pt x="1583781" y="1454547"/>
                  </a:lnTo>
                  <a:lnTo>
                    <a:pt x="1565364" y="1462300"/>
                  </a:lnTo>
                  <a:lnTo>
                    <a:pt x="1485535" y="1391850"/>
                  </a:lnTo>
                  <a:close/>
                  <a:moveTo>
                    <a:pt x="342078" y="1372754"/>
                  </a:moveTo>
                  <a:lnTo>
                    <a:pt x="353236" y="1386902"/>
                  </a:lnTo>
                  <a:lnTo>
                    <a:pt x="248764" y="1477262"/>
                  </a:lnTo>
                  <a:lnTo>
                    <a:pt x="229175" y="1470405"/>
                  </a:lnTo>
                  <a:close/>
                  <a:moveTo>
                    <a:pt x="1541797" y="1326453"/>
                  </a:moveTo>
                  <a:lnTo>
                    <a:pt x="1671063" y="1421359"/>
                  </a:lnTo>
                  <a:lnTo>
                    <a:pt x="1652052" y="1425806"/>
                  </a:lnTo>
                  <a:lnTo>
                    <a:pt x="1648653" y="1427237"/>
                  </a:lnTo>
                  <a:lnTo>
                    <a:pt x="1530022" y="1340139"/>
                  </a:lnTo>
                  <a:close/>
                  <a:moveTo>
                    <a:pt x="299862" y="1319225"/>
                  </a:moveTo>
                  <a:lnTo>
                    <a:pt x="311019" y="1333372"/>
                  </a:lnTo>
                  <a:lnTo>
                    <a:pt x="178732" y="1428480"/>
                  </a:lnTo>
                  <a:lnTo>
                    <a:pt x="180377" y="1409027"/>
                  </a:lnTo>
                  <a:lnTo>
                    <a:pt x="180067" y="1405352"/>
                  </a:lnTo>
                  <a:close/>
                  <a:moveTo>
                    <a:pt x="1576542" y="1267609"/>
                  </a:moveTo>
                  <a:lnTo>
                    <a:pt x="1695816" y="1339681"/>
                  </a:lnTo>
                  <a:lnTo>
                    <a:pt x="1695348" y="1360430"/>
                  </a:lnTo>
                  <a:lnTo>
                    <a:pt x="1567606" y="1283241"/>
                  </a:lnTo>
                  <a:close/>
                  <a:moveTo>
                    <a:pt x="263531" y="1261503"/>
                  </a:moveTo>
                  <a:lnTo>
                    <a:pt x="271723" y="1277570"/>
                  </a:lnTo>
                  <a:lnTo>
                    <a:pt x="174140" y="1335215"/>
                  </a:lnTo>
                  <a:lnTo>
                    <a:pt x="172457" y="1315303"/>
                  </a:lnTo>
                  <a:close/>
                  <a:moveTo>
                    <a:pt x="1610398" y="1208387"/>
                  </a:moveTo>
                  <a:lnTo>
                    <a:pt x="1697816" y="1251024"/>
                  </a:lnTo>
                  <a:lnTo>
                    <a:pt x="1697369" y="1270832"/>
                  </a:lnTo>
                  <a:lnTo>
                    <a:pt x="1601446" y="1224047"/>
                  </a:lnTo>
                  <a:close/>
                  <a:moveTo>
                    <a:pt x="232566" y="1200770"/>
                  </a:moveTo>
                  <a:lnTo>
                    <a:pt x="240745" y="1216812"/>
                  </a:lnTo>
                  <a:lnTo>
                    <a:pt x="160720" y="1254859"/>
                  </a:lnTo>
                  <a:lnTo>
                    <a:pt x="155991" y="1237178"/>
                  </a:lnTo>
                  <a:close/>
                  <a:moveTo>
                    <a:pt x="1634958" y="1144690"/>
                  </a:moveTo>
                  <a:lnTo>
                    <a:pt x="1712099" y="1174082"/>
                  </a:lnTo>
                  <a:lnTo>
                    <a:pt x="1708482" y="1191966"/>
                  </a:lnTo>
                  <a:lnTo>
                    <a:pt x="1629176" y="1161750"/>
                  </a:lnTo>
                  <a:close/>
                  <a:moveTo>
                    <a:pt x="204756" y="1138431"/>
                  </a:moveTo>
                  <a:lnTo>
                    <a:pt x="210455" y="1155515"/>
                  </a:lnTo>
                  <a:lnTo>
                    <a:pt x="141015" y="1181182"/>
                  </a:lnTo>
                  <a:lnTo>
                    <a:pt x="136727" y="1165150"/>
                  </a:lnTo>
                  <a:lnTo>
                    <a:pt x="136112" y="1163804"/>
                  </a:lnTo>
                  <a:close/>
                  <a:moveTo>
                    <a:pt x="1656844" y="1080115"/>
                  </a:moveTo>
                  <a:lnTo>
                    <a:pt x="1729776" y="1100634"/>
                  </a:lnTo>
                  <a:lnTo>
                    <a:pt x="1723821" y="1116126"/>
                  </a:lnTo>
                  <a:lnTo>
                    <a:pt x="1723528" y="1117576"/>
                  </a:lnTo>
                  <a:lnTo>
                    <a:pt x="1651058" y="1097186"/>
                  </a:lnTo>
                  <a:close/>
                  <a:moveTo>
                    <a:pt x="184625" y="1073110"/>
                  </a:moveTo>
                  <a:lnTo>
                    <a:pt x="188043" y="1088326"/>
                  </a:lnTo>
                  <a:lnTo>
                    <a:pt x="188810" y="1090624"/>
                  </a:lnTo>
                  <a:lnTo>
                    <a:pt x="112145" y="1111372"/>
                  </a:lnTo>
                  <a:lnTo>
                    <a:pt x="104560" y="1094778"/>
                  </a:lnTo>
                  <a:close/>
                  <a:moveTo>
                    <a:pt x="1672722" y="1013691"/>
                  </a:moveTo>
                  <a:lnTo>
                    <a:pt x="1757141" y="1029446"/>
                  </a:lnTo>
                  <a:lnTo>
                    <a:pt x="1750574" y="1046531"/>
                  </a:lnTo>
                  <a:lnTo>
                    <a:pt x="1669493" y="1031399"/>
                  </a:lnTo>
                  <a:close/>
                  <a:moveTo>
                    <a:pt x="170225" y="1006273"/>
                  </a:moveTo>
                  <a:lnTo>
                    <a:pt x="170936" y="1012170"/>
                  </a:lnTo>
                  <a:lnTo>
                    <a:pt x="173584" y="1023958"/>
                  </a:lnTo>
                  <a:lnTo>
                    <a:pt x="78475" y="1040728"/>
                  </a:lnTo>
                  <a:lnTo>
                    <a:pt x="67193" y="1024440"/>
                  </a:lnTo>
                  <a:close/>
                  <a:moveTo>
                    <a:pt x="1681368" y="945892"/>
                  </a:moveTo>
                  <a:lnTo>
                    <a:pt x="1793516" y="956550"/>
                  </a:lnTo>
                  <a:lnTo>
                    <a:pt x="1783173" y="973649"/>
                  </a:lnTo>
                  <a:lnTo>
                    <a:pt x="1679909" y="963835"/>
                  </a:lnTo>
                  <a:close/>
                  <a:moveTo>
                    <a:pt x="162034" y="938372"/>
                  </a:moveTo>
                  <a:lnTo>
                    <a:pt x="164191" y="956254"/>
                  </a:lnTo>
                  <a:lnTo>
                    <a:pt x="27981" y="967828"/>
                  </a:lnTo>
                  <a:lnTo>
                    <a:pt x="16164" y="950767"/>
                  </a:lnTo>
                  <a:close/>
                  <a:moveTo>
                    <a:pt x="1683923" y="877596"/>
                  </a:moveTo>
                  <a:lnTo>
                    <a:pt x="1844621" y="878397"/>
                  </a:lnTo>
                  <a:lnTo>
                    <a:pt x="1831855" y="893168"/>
                  </a:lnTo>
                  <a:lnTo>
                    <a:pt x="1829946" y="896325"/>
                  </a:lnTo>
                  <a:lnTo>
                    <a:pt x="1684266" y="895598"/>
                  </a:lnTo>
                  <a:close/>
                  <a:moveTo>
                    <a:pt x="14676" y="869273"/>
                  </a:moveTo>
                  <a:lnTo>
                    <a:pt x="160356" y="869999"/>
                  </a:lnTo>
                  <a:lnTo>
                    <a:pt x="160699" y="888001"/>
                  </a:lnTo>
                  <a:lnTo>
                    <a:pt x="0" y="887200"/>
                  </a:lnTo>
                  <a:lnTo>
                    <a:pt x="12766" y="872429"/>
                  </a:lnTo>
                  <a:close/>
                  <a:moveTo>
                    <a:pt x="1816638" y="797770"/>
                  </a:moveTo>
                  <a:lnTo>
                    <a:pt x="1828455" y="814831"/>
                  </a:lnTo>
                  <a:lnTo>
                    <a:pt x="1682588" y="827227"/>
                  </a:lnTo>
                  <a:lnTo>
                    <a:pt x="1680430" y="809345"/>
                  </a:lnTo>
                  <a:close/>
                  <a:moveTo>
                    <a:pt x="61447" y="791950"/>
                  </a:moveTo>
                  <a:lnTo>
                    <a:pt x="164713" y="801763"/>
                  </a:lnTo>
                  <a:lnTo>
                    <a:pt x="163253" y="819705"/>
                  </a:lnTo>
                  <a:lnTo>
                    <a:pt x="51105" y="809048"/>
                  </a:lnTo>
                  <a:close/>
                  <a:moveTo>
                    <a:pt x="1766145" y="724870"/>
                  </a:moveTo>
                  <a:lnTo>
                    <a:pt x="1777427" y="741158"/>
                  </a:lnTo>
                  <a:lnTo>
                    <a:pt x="1674396" y="759325"/>
                  </a:lnTo>
                  <a:lnTo>
                    <a:pt x="1673685" y="753429"/>
                  </a:lnTo>
                  <a:lnTo>
                    <a:pt x="1670588" y="741719"/>
                  </a:lnTo>
                  <a:close/>
                  <a:moveTo>
                    <a:pt x="94047" y="719066"/>
                  </a:moveTo>
                  <a:lnTo>
                    <a:pt x="175129" y="734198"/>
                  </a:lnTo>
                  <a:lnTo>
                    <a:pt x="171900" y="751906"/>
                  </a:lnTo>
                  <a:lnTo>
                    <a:pt x="87480" y="736151"/>
                  </a:lnTo>
                  <a:close/>
                  <a:moveTo>
                    <a:pt x="1732475" y="654227"/>
                  </a:moveTo>
                  <a:lnTo>
                    <a:pt x="1740061" y="670822"/>
                  </a:lnTo>
                  <a:lnTo>
                    <a:pt x="1657733" y="693102"/>
                  </a:lnTo>
                  <a:lnTo>
                    <a:pt x="1653131" y="675699"/>
                  </a:lnTo>
                  <a:close/>
                  <a:moveTo>
                    <a:pt x="121093" y="648021"/>
                  </a:moveTo>
                  <a:lnTo>
                    <a:pt x="193564" y="668412"/>
                  </a:lnTo>
                  <a:lnTo>
                    <a:pt x="187778" y="685483"/>
                  </a:lnTo>
                  <a:lnTo>
                    <a:pt x="114844" y="664963"/>
                  </a:lnTo>
                  <a:lnTo>
                    <a:pt x="120799" y="649471"/>
                  </a:lnTo>
                  <a:close/>
                  <a:moveTo>
                    <a:pt x="1703605" y="584417"/>
                  </a:moveTo>
                  <a:lnTo>
                    <a:pt x="1707892" y="600448"/>
                  </a:lnTo>
                  <a:lnTo>
                    <a:pt x="1708508" y="601796"/>
                  </a:lnTo>
                  <a:lnTo>
                    <a:pt x="1640259" y="627022"/>
                  </a:lnTo>
                  <a:lnTo>
                    <a:pt x="1639049" y="622444"/>
                  </a:lnTo>
                  <a:lnTo>
                    <a:pt x="1633440" y="610352"/>
                  </a:lnTo>
                  <a:close/>
                  <a:moveTo>
                    <a:pt x="136138" y="573632"/>
                  </a:moveTo>
                  <a:lnTo>
                    <a:pt x="215446" y="603848"/>
                  </a:lnTo>
                  <a:lnTo>
                    <a:pt x="209665" y="620908"/>
                  </a:lnTo>
                  <a:lnTo>
                    <a:pt x="132521" y="591516"/>
                  </a:lnTo>
                  <a:close/>
                  <a:moveTo>
                    <a:pt x="1683900" y="510741"/>
                  </a:moveTo>
                  <a:lnTo>
                    <a:pt x="1688629" y="528423"/>
                  </a:lnTo>
                  <a:lnTo>
                    <a:pt x="1612275" y="564725"/>
                  </a:lnTo>
                  <a:lnTo>
                    <a:pt x="1604700" y="548396"/>
                  </a:lnTo>
                  <a:close/>
                  <a:moveTo>
                    <a:pt x="147252" y="494765"/>
                  </a:moveTo>
                  <a:lnTo>
                    <a:pt x="243177" y="541551"/>
                  </a:lnTo>
                  <a:lnTo>
                    <a:pt x="234224" y="557210"/>
                  </a:lnTo>
                  <a:lnTo>
                    <a:pt x="146805" y="514573"/>
                  </a:lnTo>
                  <a:close/>
                  <a:moveTo>
                    <a:pt x="1670480" y="430384"/>
                  </a:moveTo>
                  <a:lnTo>
                    <a:pt x="1672163" y="450296"/>
                  </a:lnTo>
                  <a:lnTo>
                    <a:pt x="1583450" y="502701"/>
                  </a:lnTo>
                  <a:lnTo>
                    <a:pt x="1573155" y="487877"/>
                  </a:lnTo>
                  <a:close/>
                  <a:moveTo>
                    <a:pt x="149273" y="405169"/>
                  </a:moveTo>
                  <a:lnTo>
                    <a:pt x="277016" y="482359"/>
                  </a:lnTo>
                  <a:lnTo>
                    <a:pt x="268080" y="497989"/>
                  </a:lnTo>
                  <a:lnTo>
                    <a:pt x="148805" y="425916"/>
                  </a:lnTo>
                  <a:close/>
                  <a:moveTo>
                    <a:pt x="195968" y="338361"/>
                  </a:moveTo>
                  <a:lnTo>
                    <a:pt x="314600" y="425459"/>
                  </a:lnTo>
                  <a:lnTo>
                    <a:pt x="302826" y="439145"/>
                  </a:lnTo>
                  <a:lnTo>
                    <a:pt x="173559" y="344239"/>
                  </a:lnTo>
                  <a:lnTo>
                    <a:pt x="192568" y="339792"/>
                  </a:lnTo>
                  <a:close/>
                  <a:moveTo>
                    <a:pt x="1665887" y="337121"/>
                  </a:moveTo>
                  <a:lnTo>
                    <a:pt x="1664242" y="356571"/>
                  </a:lnTo>
                  <a:lnTo>
                    <a:pt x="1664553" y="360248"/>
                  </a:lnTo>
                  <a:lnTo>
                    <a:pt x="1544474" y="446578"/>
                  </a:lnTo>
                  <a:lnTo>
                    <a:pt x="1534206" y="431793"/>
                  </a:lnTo>
                  <a:close/>
                  <a:moveTo>
                    <a:pt x="279257" y="303297"/>
                  </a:moveTo>
                  <a:lnTo>
                    <a:pt x="359087" y="373748"/>
                  </a:lnTo>
                  <a:lnTo>
                    <a:pt x="347347" y="387394"/>
                  </a:lnTo>
                  <a:lnTo>
                    <a:pt x="260839" y="311051"/>
                  </a:lnTo>
                  <a:close/>
                  <a:moveTo>
                    <a:pt x="1595859" y="288337"/>
                  </a:moveTo>
                  <a:lnTo>
                    <a:pt x="1615448" y="295194"/>
                  </a:lnTo>
                  <a:lnTo>
                    <a:pt x="1504459" y="391189"/>
                  </a:lnTo>
                  <a:lnTo>
                    <a:pt x="1491819" y="378322"/>
                  </a:lnTo>
                  <a:close/>
                  <a:moveTo>
                    <a:pt x="348471" y="263494"/>
                  </a:moveTo>
                  <a:lnTo>
                    <a:pt x="405504" y="323744"/>
                  </a:lnTo>
                  <a:lnTo>
                    <a:pt x="394934" y="332080"/>
                  </a:lnTo>
                  <a:lnTo>
                    <a:pt x="391923" y="335581"/>
                  </a:lnTo>
                  <a:lnTo>
                    <a:pt x="333116" y="273456"/>
                  </a:lnTo>
                  <a:close/>
                  <a:moveTo>
                    <a:pt x="1512159" y="259039"/>
                  </a:moveTo>
                  <a:lnTo>
                    <a:pt x="1530860" y="265585"/>
                  </a:lnTo>
                  <a:lnTo>
                    <a:pt x="1456606" y="342477"/>
                  </a:lnTo>
                  <a:lnTo>
                    <a:pt x="1443988" y="329632"/>
                  </a:lnTo>
                  <a:close/>
                  <a:moveTo>
                    <a:pt x="412110" y="221916"/>
                  </a:moveTo>
                  <a:lnTo>
                    <a:pt x="459114" y="281464"/>
                  </a:lnTo>
                  <a:lnTo>
                    <a:pt x="444980" y="292610"/>
                  </a:lnTo>
                  <a:lnTo>
                    <a:pt x="397097" y="231949"/>
                  </a:lnTo>
                  <a:lnTo>
                    <a:pt x="411019" y="222917"/>
                  </a:lnTo>
                  <a:close/>
                  <a:moveTo>
                    <a:pt x="1443396" y="221678"/>
                  </a:moveTo>
                  <a:lnTo>
                    <a:pt x="1459286" y="230644"/>
                  </a:lnTo>
                  <a:lnTo>
                    <a:pt x="1406897" y="295670"/>
                  </a:lnTo>
                  <a:lnTo>
                    <a:pt x="1392300" y="285098"/>
                  </a:lnTo>
                  <a:close/>
                  <a:moveTo>
                    <a:pt x="1379005" y="182170"/>
                  </a:moveTo>
                  <a:lnTo>
                    <a:pt x="1391896" y="192619"/>
                  </a:lnTo>
                  <a:lnTo>
                    <a:pt x="1393186" y="193347"/>
                  </a:lnTo>
                  <a:lnTo>
                    <a:pt x="1351622" y="255636"/>
                  </a:lnTo>
                  <a:lnTo>
                    <a:pt x="1337034" y="245070"/>
                  </a:lnTo>
                  <a:close/>
                  <a:moveTo>
                    <a:pt x="468008" y="170577"/>
                  </a:moveTo>
                  <a:lnTo>
                    <a:pt x="513069" y="239589"/>
                  </a:lnTo>
                  <a:lnTo>
                    <a:pt x="510638" y="240828"/>
                  </a:lnTo>
                  <a:lnTo>
                    <a:pt x="498586" y="250333"/>
                  </a:lnTo>
                  <a:lnTo>
                    <a:pt x="454568" y="182920"/>
                  </a:lnTo>
                  <a:close/>
                  <a:moveTo>
                    <a:pt x="1319759" y="134146"/>
                  </a:moveTo>
                  <a:lnTo>
                    <a:pt x="1333978" y="145672"/>
                  </a:lnTo>
                  <a:lnTo>
                    <a:pt x="1294036" y="219016"/>
                  </a:lnTo>
                  <a:lnTo>
                    <a:pt x="1277891" y="211027"/>
                  </a:lnTo>
                  <a:close/>
                  <a:moveTo>
                    <a:pt x="523355" y="113305"/>
                  </a:moveTo>
                  <a:lnTo>
                    <a:pt x="573987" y="208530"/>
                  </a:lnTo>
                  <a:lnTo>
                    <a:pt x="557949" y="216707"/>
                  </a:lnTo>
                  <a:lnTo>
                    <a:pt x="511350" y="129068"/>
                  </a:lnTo>
                  <a:close/>
                  <a:moveTo>
                    <a:pt x="1261668" y="77024"/>
                  </a:moveTo>
                  <a:lnTo>
                    <a:pt x="1274734" y="92144"/>
                  </a:lnTo>
                  <a:lnTo>
                    <a:pt x="1232872" y="188750"/>
                  </a:lnTo>
                  <a:lnTo>
                    <a:pt x="1216718" y="180757"/>
                  </a:lnTo>
                  <a:close/>
                  <a:moveTo>
                    <a:pt x="879964" y="47539"/>
                  </a:moveTo>
                  <a:lnTo>
                    <a:pt x="896536" y="48415"/>
                  </a:lnTo>
                  <a:lnTo>
                    <a:pt x="898006" y="48246"/>
                  </a:lnTo>
                  <a:lnTo>
                    <a:pt x="900930" y="121496"/>
                  </a:lnTo>
                  <a:lnTo>
                    <a:pt x="882930" y="121839"/>
                  </a:lnTo>
                  <a:close/>
                  <a:moveTo>
                    <a:pt x="803804" y="43511"/>
                  </a:moveTo>
                  <a:lnTo>
                    <a:pt x="822082" y="44478"/>
                  </a:lnTo>
                  <a:lnTo>
                    <a:pt x="832792" y="126618"/>
                  </a:lnTo>
                  <a:lnTo>
                    <a:pt x="814920" y="128774"/>
                  </a:lnTo>
                  <a:close/>
                  <a:moveTo>
                    <a:pt x="577653" y="42008"/>
                  </a:moveTo>
                  <a:lnTo>
                    <a:pt x="634782" y="177534"/>
                  </a:lnTo>
                  <a:lnTo>
                    <a:pt x="618704" y="185731"/>
                  </a:lnTo>
                  <a:lnTo>
                    <a:pt x="565079" y="58518"/>
                  </a:lnTo>
                  <a:close/>
                  <a:moveTo>
                    <a:pt x="973404" y="39567"/>
                  </a:moveTo>
                  <a:lnTo>
                    <a:pt x="969228" y="123258"/>
                  </a:lnTo>
                  <a:lnTo>
                    <a:pt x="951312" y="121130"/>
                  </a:lnTo>
                  <a:lnTo>
                    <a:pt x="955278" y="41654"/>
                  </a:lnTo>
                  <a:close/>
                  <a:moveTo>
                    <a:pt x="723233" y="31443"/>
                  </a:moveTo>
                  <a:lnTo>
                    <a:pt x="742691" y="35995"/>
                  </a:lnTo>
                  <a:lnTo>
                    <a:pt x="765354" y="137622"/>
                  </a:lnTo>
                  <a:lnTo>
                    <a:pt x="747791" y="141567"/>
                  </a:lnTo>
                  <a:close/>
                  <a:moveTo>
                    <a:pt x="1051847" y="25765"/>
                  </a:moveTo>
                  <a:lnTo>
                    <a:pt x="1037014" y="131308"/>
                  </a:lnTo>
                  <a:lnTo>
                    <a:pt x="1019135" y="129184"/>
                  </a:lnTo>
                  <a:lnTo>
                    <a:pt x="1032869" y="31462"/>
                  </a:lnTo>
                  <a:close/>
                  <a:moveTo>
                    <a:pt x="633115" y="6990"/>
                  </a:moveTo>
                  <a:lnTo>
                    <a:pt x="651107" y="14566"/>
                  </a:lnTo>
                  <a:lnTo>
                    <a:pt x="654699" y="15406"/>
                  </a:lnTo>
                  <a:lnTo>
                    <a:pt x="699105" y="154429"/>
                  </a:lnTo>
                  <a:lnTo>
                    <a:pt x="682029" y="160125"/>
                  </a:lnTo>
                  <a:close/>
                  <a:moveTo>
                    <a:pt x="1203134" y="4273"/>
                  </a:moveTo>
                  <a:lnTo>
                    <a:pt x="1213236" y="20976"/>
                  </a:lnTo>
                  <a:lnTo>
                    <a:pt x="1215649" y="23769"/>
                  </a:lnTo>
                  <a:lnTo>
                    <a:pt x="1169442" y="163605"/>
                  </a:lnTo>
                  <a:lnTo>
                    <a:pt x="1152188" y="158449"/>
                  </a:lnTo>
                  <a:close/>
                  <a:moveTo>
                    <a:pt x="1137683" y="0"/>
                  </a:moveTo>
                  <a:lnTo>
                    <a:pt x="1104046" y="144062"/>
                  </a:lnTo>
                  <a:lnTo>
                    <a:pt x="1086767" y="138898"/>
                  </a:lnTo>
                  <a:lnTo>
                    <a:pt x="1117806" y="5966"/>
                  </a:lnTo>
                  <a:close/>
                </a:path>
              </a:pathLst>
            </a:custGeom>
            <a:solidFill>
              <a:srgbClr val="F8AE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ea typeface="微软雅黑" panose="020B0503020204020204" pitchFamily="34" charset="-122"/>
              </a:endParaRPr>
            </a:p>
          </p:txBody>
        </p:sp>
        <p:sp>
          <p:nvSpPr>
            <p:cNvPr id="13" name="MH_SubTitle_4"/>
            <p:cNvSpPr/>
            <p:nvPr>
              <p:custDataLst>
                <p:tags r:id="rId17"/>
              </p:custDataLst>
            </p:nvPr>
          </p:nvSpPr>
          <p:spPr>
            <a:xfrm>
              <a:off x="6978104" y="1166962"/>
              <a:ext cx="1401763" cy="1403350"/>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dirty="0">
                  <a:solidFill>
                    <a:schemeClr val="tx1"/>
                  </a:solidFill>
                  <a:ea typeface="微软雅黑" panose="020B0503020204020204" pitchFamily="34" charset="-122"/>
                </a:rPr>
                <a:t>表格、公式编辑</a:t>
              </a:r>
            </a:p>
          </p:txBody>
        </p:sp>
        <p:sp>
          <p:nvSpPr>
            <p:cNvPr id="14" name="MH_Other_6"/>
            <p:cNvSpPr/>
            <p:nvPr>
              <p:custDataLst>
                <p:tags r:id="rId18"/>
              </p:custDataLst>
            </p:nvPr>
          </p:nvSpPr>
          <p:spPr>
            <a:xfrm>
              <a:off x="7116217" y="1166962"/>
              <a:ext cx="1119187" cy="292100"/>
            </a:xfrm>
            <a:custGeom>
              <a:avLst/>
              <a:gdLst>
                <a:gd name="connsiteX0" fmla="*/ 650988 w 1301976"/>
                <a:gd name="connsiteY0" fmla="*/ 0 h 275406"/>
                <a:gd name="connsiteX1" fmla="*/ 1294759 w 1301976"/>
                <a:gd name="connsiteY1" fmla="*/ 266659 h 275406"/>
                <a:gd name="connsiteX2" fmla="*/ 1301976 w 1301976"/>
                <a:gd name="connsiteY2" fmla="*/ 275406 h 275406"/>
                <a:gd name="connsiteX3" fmla="*/ 0 w 1301976"/>
                <a:gd name="connsiteY3" fmla="*/ 275406 h 275406"/>
                <a:gd name="connsiteX4" fmla="*/ 7218 w 1301976"/>
                <a:gd name="connsiteY4" fmla="*/ 266659 h 275406"/>
                <a:gd name="connsiteX5" fmla="*/ 650988 w 1301976"/>
                <a:gd name="connsiteY5" fmla="*/ 0 h 27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976" h="275406">
                  <a:moveTo>
                    <a:pt x="650988" y="0"/>
                  </a:moveTo>
                  <a:cubicBezTo>
                    <a:pt x="902396" y="0"/>
                    <a:pt x="1130003" y="101903"/>
                    <a:pt x="1294759" y="266659"/>
                  </a:cubicBezTo>
                  <a:lnTo>
                    <a:pt x="1301976" y="275406"/>
                  </a:lnTo>
                  <a:lnTo>
                    <a:pt x="0" y="275406"/>
                  </a:lnTo>
                  <a:lnTo>
                    <a:pt x="7218" y="266659"/>
                  </a:lnTo>
                  <a:cubicBezTo>
                    <a:pt x="171973" y="101903"/>
                    <a:pt x="399580" y="0"/>
                    <a:pt x="650988" y="0"/>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dirty="0">
                  <a:solidFill>
                    <a:srgbClr val="FFFFFF"/>
                  </a:solidFill>
                  <a:ea typeface="微软雅黑" panose="020B0503020204020204" pitchFamily="34" charset="-122"/>
                </a:rPr>
                <a:t>04</a:t>
              </a:r>
              <a:endParaRPr lang="zh-CN" altLang="en-US" sz="2000" dirty="0">
                <a:solidFill>
                  <a:srgbClr val="FFFFFF"/>
                </a:solidFill>
                <a:ea typeface="微软雅黑" panose="020B0503020204020204" pitchFamily="34" charset="-122"/>
              </a:endParaRPr>
            </a:p>
          </p:txBody>
        </p:sp>
      </p:grpSp>
      <p:grpSp>
        <p:nvGrpSpPr>
          <p:cNvPr id="40" name="组合 39"/>
          <p:cNvGrpSpPr/>
          <p:nvPr/>
        </p:nvGrpSpPr>
        <p:grpSpPr>
          <a:xfrm>
            <a:off x="4728617" y="627534"/>
            <a:ext cx="1497737" cy="1433179"/>
            <a:chOff x="4728617" y="987574"/>
            <a:chExt cx="1841500" cy="1762125"/>
          </a:xfrm>
        </p:grpSpPr>
        <p:sp>
          <p:nvSpPr>
            <p:cNvPr id="15" name="MH_Other_7"/>
            <p:cNvSpPr/>
            <p:nvPr>
              <p:custDataLst>
                <p:tags r:id="rId13"/>
              </p:custDataLst>
            </p:nvPr>
          </p:nvSpPr>
          <p:spPr>
            <a:xfrm>
              <a:off x="4728617" y="987574"/>
              <a:ext cx="1841500" cy="1762125"/>
            </a:xfrm>
            <a:custGeom>
              <a:avLst/>
              <a:gdLst>
                <a:gd name="connsiteX0" fmla="*/ 961691 w 1844621"/>
                <a:gd name="connsiteY0" fmla="*/ 1643760 h 1765598"/>
                <a:gd name="connsiteX1" fmla="*/ 964657 w 1844621"/>
                <a:gd name="connsiteY1" fmla="*/ 1718060 h 1765598"/>
                <a:gd name="connsiteX2" fmla="*/ 948083 w 1844621"/>
                <a:gd name="connsiteY2" fmla="*/ 1717184 h 1765598"/>
                <a:gd name="connsiteX3" fmla="*/ 946614 w 1844621"/>
                <a:gd name="connsiteY3" fmla="*/ 1717353 h 1765598"/>
                <a:gd name="connsiteX4" fmla="*/ 943691 w 1844621"/>
                <a:gd name="connsiteY4" fmla="*/ 1644103 h 1765598"/>
                <a:gd name="connsiteX5" fmla="*/ 875350 w 1844621"/>
                <a:gd name="connsiteY5" fmla="*/ 1643169 h 1765598"/>
                <a:gd name="connsiteX6" fmla="*/ 893299 w 1844621"/>
                <a:gd name="connsiteY6" fmla="*/ 1644629 h 1765598"/>
                <a:gd name="connsiteX7" fmla="*/ 889341 w 1844621"/>
                <a:gd name="connsiteY7" fmla="*/ 1723945 h 1765598"/>
                <a:gd name="connsiteX8" fmla="*/ 871214 w 1844621"/>
                <a:gd name="connsiteY8" fmla="*/ 1726031 h 1765598"/>
                <a:gd name="connsiteX9" fmla="*/ 1029699 w 1844621"/>
                <a:gd name="connsiteY9" fmla="*/ 1636826 h 1765598"/>
                <a:gd name="connsiteX10" fmla="*/ 1040815 w 1844621"/>
                <a:gd name="connsiteY10" fmla="*/ 1722087 h 1765598"/>
                <a:gd name="connsiteX11" fmla="*/ 1022537 w 1844621"/>
                <a:gd name="connsiteY11" fmla="*/ 1721121 h 1765598"/>
                <a:gd name="connsiteX12" fmla="*/ 1011828 w 1844621"/>
                <a:gd name="connsiteY12" fmla="*/ 1638982 h 1765598"/>
                <a:gd name="connsiteX13" fmla="*/ 807350 w 1844621"/>
                <a:gd name="connsiteY13" fmla="*/ 1636115 h 1765598"/>
                <a:gd name="connsiteX14" fmla="*/ 822430 w 1844621"/>
                <a:gd name="connsiteY14" fmla="*/ 1638864 h 1765598"/>
                <a:gd name="connsiteX15" fmla="*/ 825110 w 1844621"/>
                <a:gd name="connsiteY15" fmla="*/ 1639083 h 1765598"/>
                <a:gd name="connsiteX16" fmla="*/ 811751 w 1844621"/>
                <a:gd name="connsiteY16" fmla="*/ 1734136 h 1765598"/>
                <a:gd name="connsiteX17" fmla="*/ 792774 w 1844621"/>
                <a:gd name="connsiteY17" fmla="*/ 1739833 h 1765598"/>
                <a:gd name="connsiteX18" fmla="*/ 1096827 w 1844621"/>
                <a:gd name="connsiteY18" fmla="*/ 1624033 h 1765598"/>
                <a:gd name="connsiteX19" fmla="*/ 1121385 w 1844621"/>
                <a:gd name="connsiteY19" fmla="*/ 1734155 h 1765598"/>
                <a:gd name="connsiteX20" fmla="*/ 1101928 w 1844621"/>
                <a:gd name="connsiteY20" fmla="*/ 1729603 h 1765598"/>
                <a:gd name="connsiteX21" fmla="*/ 1079265 w 1844621"/>
                <a:gd name="connsiteY21" fmla="*/ 1627978 h 1765598"/>
                <a:gd name="connsiteX22" fmla="*/ 740342 w 1844621"/>
                <a:gd name="connsiteY22" fmla="*/ 1622534 h 1765598"/>
                <a:gd name="connsiteX23" fmla="*/ 749046 w 1844621"/>
                <a:gd name="connsiteY23" fmla="*/ 1625484 h 1765598"/>
                <a:gd name="connsiteX24" fmla="*/ 757767 w 1844621"/>
                <a:gd name="connsiteY24" fmla="*/ 1627074 h 1765598"/>
                <a:gd name="connsiteX25" fmla="*/ 726815 w 1844621"/>
                <a:gd name="connsiteY25" fmla="*/ 1759631 h 1765598"/>
                <a:gd name="connsiteX26" fmla="*/ 706937 w 1844621"/>
                <a:gd name="connsiteY26" fmla="*/ 1765598 h 1765598"/>
                <a:gd name="connsiteX27" fmla="*/ 1162592 w 1844621"/>
                <a:gd name="connsiteY27" fmla="*/ 1605474 h 1765598"/>
                <a:gd name="connsiteX28" fmla="*/ 1211506 w 1844621"/>
                <a:gd name="connsiteY28" fmla="*/ 1758609 h 1765598"/>
                <a:gd name="connsiteX29" fmla="*/ 1193512 w 1844621"/>
                <a:gd name="connsiteY29" fmla="*/ 1751032 h 1765598"/>
                <a:gd name="connsiteX30" fmla="*/ 1189921 w 1844621"/>
                <a:gd name="connsiteY30" fmla="*/ 1750192 h 1765598"/>
                <a:gd name="connsiteX31" fmla="*/ 1145515 w 1844621"/>
                <a:gd name="connsiteY31" fmla="*/ 1611170 h 1765598"/>
                <a:gd name="connsiteX32" fmla="*/ 675637 w 1844621"/>
                <a:gd name="connsiteY32" fmla="*/ 1600604 h 1765598"/>
                <a:gd name="connsiteX33" fmla="*/ 692686 w 1844621"/>
                <a:gd name="connsiteY33" fmla="*/ 1606382 h 1765598"/>
                <a:gd name="connsiteX34" fmla="*/ 641486 w 1844621"/>
                <a:gd name="connsiteY34" fmla="*/ 1761326 h 1765598"/>
                <a:gd name="connsiteX35" fmla="*/ 631383 w 1844621"/>
                <a:gd name="connsiteY35" fmla="*/ 1744623 h 1765598"/>
                <a:gd name="connsiteX36" fmla="*/ 628970 w 1844621"/>
                <a:gd name="connsiteY36" fmla="*/ 1741831 h 1765598"/>
                <a:gd name="connsiteX37" fmla="*/ 1225916 w 1844621"/>
                <a:gd name="connsiteY37" fmla="*/ 1579868 h 1765598"/>
                <a:gd name="connsiteX38" fmla="*/ 1279540 w 1844621"/>
                <a:gd name="connsiteY38" fmla="*/ 1707080 h 1765598"/>
                <a:gd name="connsiteX39" fmla="*/ 1266966 w 1844621"/>
                <a:gd name="connsiteY39" fmla="*/ 1723591 h 1765598"/>
                <a:gd name="connsiteX40" fmla="*/ 1209837 w 1844621"/>
                <a:gd name="connsiteY40" fmla="*/ 1588066 h 1765598"/>
                <a:gd name="connsiteX41" fmla="*/ 610954 w 1844621"/>
                <a:gd name="connsiteY41" fmla="*/ 1578681 h 1765598"/>
                <a:gd name="connsiteX42" fmla="*/ 628059 w 1844621"/>
                <a:gd name="connsiteY42" fmla="*/ 1584478 h 1765598"/>
                <a:gd name="connsiteX43" fmla="*/ 582951 w 1844621"/>
                <a:gd name="connsiteY43" fmla="*/ 1688574 h 1765598"/>
                <a:gd name="connsiteX44" fmla="*/ 569886 w 1844621"/>
                <a:gd name="connsiteY44" fmla="*/ 1673454 h 1765598"/>
                <a:gd name="connsiteX45" fmla="*/ 1286670 w 1844621"/>
                <a:gd name="connsiteY45" fmla="*/ 1548893 h 1765598"/>
                <a:gd name="connsiteX46" fmla="*/ 1333269 w 1844621"/>
                <a:gd name="connsiteY46" fmla="*/ 1636531 h 1765598"/>
                <a:gd name="connsiteX47" fmla="*/ 1321264 w 1844621"/>
                <a:gd name="connsiteY47" fmla="*/ 1652294 h 1765598"/>
                <a:gd name="connsiteX48" fmla="*/ 1270632 w 1844621"/>
                <a:gd name="connsiteY48" fmla="*/ 1557070 h 1765598"/>
                <a:gd name="connsiteX49" fmla="*/ 551444 w 1844621"/>
                <a:gd name="connsiteY49" fmla="*/ 1545001 h 1765598"/>
                <a:gd name="connsiteX50" fmla="*/ 567074 w 1844621"/>
                <a:gd name="connsiteY50" fmla="*/ 1553937 h 1765598"/>
                <a:gd name="connsiteX51" fmla="*/ 524862 w 1844621"/>
                <a:gd name="connsiteY51" fmla="*/ 1631452 h 1765598"/>
                <a:gd name="connsiteX52" fmla="*/ 510642 w 1844621"/>
                <a:gd name="connsiteY52" fmla="*/ 1619926 h 1765598"/>
                <a:gd name="connsiteX53" fmla="*/ 1346034 w 1844621"/>
                <a:gd name="connsiteY53" fmla="*/ 1515267 h 1765598"/>
                <a:gd name="connsiteX54" fmla="*/ 1390051 w 1844621"/>
                <a:gd name="connsiteY54" fmla="*/ 1582679 h 1765598"/>
                <a:gd name="connsiteX55" fmla="*/ 1376613 w 1844621"/>
                <a:gd name="connsiteY55" fmla="*/ 1595021 h 1765598"/>
                <a:gd name="connsiteX56" fmla="*/ 1331552 w 1844621"/>
                <a:gd name="connsiteY56" fmla="*/ 1526010 h 1765598"/>
                <a:gd name="connsiteX57" fmla="*/ 1333983 w 1844621"/>
                <a:gd name="connsiteY57" fmla="*/ 1524770 h 1765598"/>
                <a:gd name="connsiteX58" fmla="*/ 492213 w 1844621"/>
                <a:gd name="connsiteY58" fmla="*/ 1511140 h 1765598"/>
                <a:gd name="connsiteX59" fmla="*/ 507877 w 1844621"/>
                <a:gd name="connsiteY59" fmla="*/ 1520095 h 1765598"/>
                <a:gd name="connsiteX60" fmla="*/ 465615 w 1844621"/>
                <a:gd name="connsiteY60" fmla="*/ 1583429 h 1765598"/>
                <a:gd name="connsiteX61" fmla="*/ 452723 w 1844621"/>
                <a:gd name="connsiteY61" fmla="*/ 1572979 h 1765598"/>
                <a:gd name="connsiteX62" fmla="*/ 451434 w 1844621"/>
                <a:gd name="connsiteY62" fmla="*/ 1572252 h 1765598"/>
                <a:gd name="connsiteX63" fmla="*/ 1399641 w 1844621"/>
                <a:gd name="connsiteY63" fmla="*/ 1472989 h 1765598"/>
                <a:gd name="connsiteX64" fmla="*/ 1447523 w 1844621"/>
                <a:gd name="connsiteY64" fmla="*/ 1533649 h 1765598"/>
                <a:gd name="connsiteX65" fmla="*/ 1433600 w 1844621"/>
                <a:gd name="connsiteY65" fmla="*/ 1542681 h 1765598"/>
                <a:gd name="connsiteX66" fmla="*/ 1432510 w 1844621"/>
                <a:gd name="connsiteY66" fmla="*/ 1543682 h 1765598"/>
                <a:gd name="connsiteX67" fmla="*/ 1385507 w 1844621"/>
                <a:gd name="connsiteY67" fmla="*/ 1484135 h 1765598"/>
                <a:gd name="connsiteX68" fmla="*/ 439084 w 1844621"/>
                <a:gd name="connsiteY68" fmla="*/ 1468240 h 1765598"/>
                <a:gd name="connsiteX69" fmla="*/ 452737 w 1844621"/>
                <a:gd name="connsiteY69" fmla="*/ 1479985 h 1765598"/>
                <a:gd name="connsiteX70" fmla="*/ 401226 w 1844621"/>
                <a:gd name="connsiteY70" fmla="*/ 1543921 h 1765598"/>
                <a:gd name="connsiteX71" fmla="*/ 385335 w 1844621"/>
                <a:gd name="connsiteY71" fmla="*/ 1534955 h 1765598"/>
                <a:gd name="connsiteX72" fmla="*/ 1452700 w 1844621"/>
                <a:gd name="connsiteY72" fmla="*/ 1430017 h 1765598"/>
                <a:gd name="connsiteX73" fmla="*/ 1511505 w 1844621"/>
                <a:gd name="connsiteY73" fmla="*/ 1492141 h 1765598"/>
                <a:gd name="connsiteX74" fmla="*/ 1496150 w 1844621"/>
                <a:gd name="connsiteY74" fmla="*/ 1502102 h 1765598"/>
                <a:gd name="connsiteX75" fmla="*/ 1439119 w 1844621"/>
                <a:gd name="connsiteY75" fmla="*/ 1441854 h 1765598"/>
                <a:gd name="connsiteX76" fmla="*/ 1449687 w 1844621"/>
                <a:gd name="connsiteY76" fmla="*/ 1433519 h 1765598"/>
                <a:gd name="connsiteX77" fmla="*/ 387391 w 1844621"/>
                <a:gd name="connsiteY77" fmla="*/ 1423768 h 1765598"/>
                <a:gd name="connsiteX78" fmla="*/ 401059 w 1844621"/>
                <a:gd name="connsiteY78" fmla="*/ 1435526 h 1765598"/>
                <a:gd name="connsiteX79" fmla="*/ 332463 w 1844621"/>
                <a:gd name="connsiteY79" fmla="*/ 1506560 h 1765598"/>
                <a:gd name="connsiteX80" fmla="*/ 313761 w 1844621"/>
                <a:gd name="connsiteY80" fmla="*/ 1500014 h 1765598"/>
                <a:gd name="connsiteX81" fmla="*/ 1497274 w 1844621"/>
                <a:gd name="connsiteY81" fmla="*/ 1378205 h 1765598"/>
                <a:gd name="connsiteX82" fmla="*/ 1583781 w 1844621"/>
                <a:gd name="connsiteY82" fmla="*/ 1454547 h 1765598"/>
                <a:gd name="connsiteX83" fmla="*/ 1565364 w 1844621"/>
                <a:gd name="connsiteY83" fmla="*/ 1462300 h 1765598"/>
                <a:gd name="connsiteX84" fmla="*/ 1485535 w 1844621"/>
                <a:gd name="connsiteY84" fmla="*/ 1391850 h 1765598"/>
                <a:gd name="connsiteX85" fmla="*/ 342078 w 1844621"/>
                <a:gd name="connsiteY85" fmla="*/ 1372754 h 1765598"/>
                <a:gd name="connsiteX86" fmla="*/ 353236 w 1844621"/>
                <a:gd name="connsiteY86" fmla="*/ 1386902 h 1765598"/>
                <a:gd name="connsiteX87" fmla="*/ 248764 w 1844621"/>
                <a:gd name="connsiteY87" fmla="*/ 1477262 h 1765598"/>
                <a:gd name="connsiteX88" fmla="*/ 229175 w 1844621"/>
                <a:gd name="connsiteY88" fmla="*/ 1470405 h 1765598"/>
                <a:gd name="connsiteX89" fmla="*/ 1541797 w 1844621"/>
                <a:gd name="connsiteY89" fmla="*/ 1326453 h 1765598"/>
                <a:gd name="connsiteX90" fmla="*/ 1671063 w 1844621"/>
                <a:gd name="connsiteY90" fmla="*/ 1421359 h 1765598"/>
                <a:gd name="connsiteX91" fmla="*/ 1652052 w 1844621"/>
                <a:gd name="connsiteY91" fmla="*/ 1425806 h 1765598"/>
                <a:gd name="connsiteX92" fmla="*/ 1648653 w 1844621"/>
                <a:gd name="connsiteY92" fmla="*/ 1427237 h 1765598"/>
                <a:gd name="connsiteX93" fmla="*/ 1530022 w 1844621"/>
                <a:gd name="connsiteY93" fmla="*/ 1340139 h 1765598"/>
                <a:gd name="connsiteX94" fmla="*/ 299862 w 1844621"/>
                <a:gd name="connsiteY94" fmla="*/ 1319225 h 1765598"/>
                <a:gd name="connsiteX95" fmla="*/ 311019 w 1844621"/>
                <a:gd name="connsiteY95" fmla="*/ 1333372 h 1765598"/>
                <a:gd name="connsiteX96" fmla="*/ 178732 w 1844621"/>
                <a:gd name="connsiteY96" fmla="*/ 1428480 h 1765598"/>
                <a:gd name="connsiteX97" fmla="*/ 180377 w 1844621"/>
                <a:gd name="connsiteY97" fmla="*/ 1409027 h 1765598"/>
                <a:gd name="connsiteX98" fmla="*/ 180067 w 1844621"/>
                <a:gd name="connsiteY98" fmla="*/ 1405352 h 1765598"/>
                <a:gd name="connsiteX99" fmla="*/ 1576542 w 1844621"/>
                <a:gd name="connsiteY99" fmla="*/ 1267609 h 1765598"/>
                <a:gd name="connsiteX100" fmla="*/ 1695816 w 1844621"/>
                <a:gd name="connsiteY100" fmla="*/ 1339681 h 1765598"/>
                <a:gd name="connsiteX101" fmla="*/ 1695348 w 1844621"/>
                <a:gd name="connsiteY101" fmla="*/ 1360430 h 1765598"/>
                <a:gd name="connsiteX102" fmla="*/ 1567606 w 1844621"/>
                <a:gd name="connsiteY102" fmla="*/ 1283241 h 1765598"/>
                <a:gd name="connsiteX103" fmla="*/ 263531 w 1844621"/>
                <a:gd name="connsiteY103" fmla="*/ 1261503 h 1765598"/>
                <a:gd name="connsiteX104" fmla="*/ 271723 w 1844621"/>
                <a:gd name="connsiteY104" fmla="*/ 1277570 h 1765598"/>
                <a:gd name="connsiteX105" fmla="*/ 174140 w 1844621"/>
                <a:gd name="connsiteY105" fmla="*/ 1335215 h 1765598"/>
                <a:gd name="connsiteX106" fmla="*/ 172457 w 1844621"/>
                <a:gd name="connsiteY106" fmla="*/ 1315303 h 1765598"/>
                <a:gd name="connsiteX107" fmla="*/ 1610398 w 1844621"/>
                <a:gd name="connsiteY107" fmla="*/ 1208387 h 1765598"/>
                <a:gd name="connsiteX108" fmla="*/ 1697816 w 1844621"/>
                <a:gd name="connsiteY108" fmla="*/ 1251024 h 1765598"/>
                <a:gd name="connsiteX109" fmla="*/ 1697369 w 1844621"/>
                <a:gd name="connsiteY109" fmla="*/ 1270832 h 1765598"/>
                <a:gd name="connsiteX110" fmla="*/ 1601446 w 1844621"/>
                <a:gd name="connsiteY110" fmla="*/ 1224047 h 1765598"/>
                <a:gd name="connsiteX111" fmla="*/ 232566 w 1844621"/>
                <a:gd name="connsiteY111" fmla="*/ 1200770 h 1765598"/>
                <a:gd name="connsiteX112" fmla="*/ 240745 w 1844621"/>
                <a:gd name="connsiteY112" fmla="*/ 1216812 h 1765598"/>
                <a:gd name="connsiteX113" fmla="*/ 160720 w 1844621"/>
                <a:gd name="connsiteY113" fmla="*/ 1254859 h 1765598"/>
                <a:gd name="connsiteX114" fmla="*/ 155991 w 1844621"/>
                <a:gd name="connsiteY114" fmla="*/ 1237178 h 1765598"/>
                <a:gd name="connsiteX115" fmla="*/ 1634958 w 1844621"/>
                <a:gd name="connsiteY115" fmla="*/ 1144690 h 1765598"/>
                <a:gd name="connsiteX116" fmla="*/ 1712099 w 1844621"/>
                <a:gd name="connsiteY116" fmla="*/ 1174082 h 1765598"/>
                <a:gd name="connsiteX117" fmla="*/ 1708482 w 1844621"/>
                <a:gd name="connsiteY117" fmla="*/ 1191966 h 1765598"/>
                <a:gd name="connsiteX118" fmla="*/ 1629176 w 1844621"/>
                <a:gd name="connsiteY118" fmla="*/ 1161750 h 1765598"/>
                <a:gd name="connsiteX119" fmla="*/ 204756 w 1844621"/>
                <a:gd name="connsiteY119" fmla="*/ 1138431 h 1765598"/>
                <a:gd name="connsiteX120" fmla="*/ 210455 w 1844621"/>
                <a:gd name="connsiteY120" fmla="*/ 1155515 h 1765598"/>
                <a:gd name="connsiteX121" fmla="*/ 141015 w 1844621"/>
                <a:gd name="connsiteY121" fmla="*/ 1181182 h 1765598"/>
                <a:gd name="connsiteX122" fmla="*/ 136727 w 1844621"/>
                <a:gd name="connsiteY122" fmla="*/ 1165150 h 1765598"/>
                <a:gd name="connsiteX123" fmla="*/ 136112 w 1844621"/>
                <a:gd name="connsiteY123" fmla="*/ 1163804 h 1765598"/>
                <a:gd name="connsiteX124" fmla="*/ 1656844 w 1844621"/>
                <a:gd name="connsiteY124" fmla="*/ 1080115 h 1765598"/>
                <a:gd name="connsiteX125" fmla="*/ 1729776 w 1844621"/>
                <a:gd name="connsiteY125" fmla="*/ 1100634 h 1765598"/>
                <a:gd name="connsiteX126" fmla="*/ 1723821 w 1844621"/>
                <a:gd name="connsiteY126" fmla="*/ 1116126 h 1765598"/>
                <a:gd name="connsiteX127" fmla="*/ 1723528 w 1844621"/>
                <a:gd name="connsiteY127" fmla="*/ 1117576 h 1765598"/>
                <a:gd name="connsiteX128" fmla="*/ 1651058 w 1844621"/>
                <a:gd name="connsiteY128" fmla="*/ 1097186 h 1765598"/>
                <a:gd name="connsiteX129" fmla="*/ 184625 w 1844621"/>
                <a:gd name="connsiteY129" fmla="*/ 1073110 h 1765598"/>
                <a:gd name="connsiteX130" fmla="*/ 188043 w 1844621"/>
                <a:gd name="connsiteY130" fmla="*/ 1088326 h 1765598"/>
                <a:gd name="connsiteX131" fmla="*/ 188810 w 1844621"/>
                <a:gd name="connsiteY131" fmla="*/ 1090624 h 1765598"/>
                <a:gd name="connsiteX132" fmla="*/ 112145 w 1844621"/>
                <a:gd name="connsiteY132" fmla="*/ 1111372 h 1765598"/>
                <a:gd name="connsiteX133" fmla="*/ 104560 w 1844621"/>
                <a:gd name="connsiteY133" fmla="*/ 1094778 h 1765598"/>
                <a:gd name="connsiteX134" fmla="*/ 1672722 w 1844621"/>
                <a:gd name="connsiteY134" fmla="*/ 1013691 h 1765598"/>
                <a:gd name="connsiteX135" fmla="*/ 1757141 w 1844621"/>
                <a:gd name="connsiteY135" fmla="*/ 1029446 h 1765598"/>
                <a:gd name="connsiteX136" fmla="*/ 1750574 w 1844621"/>
                <a:gd name="connsiteY136" fmla="*/ 1046531 h 1765598"/>
                <a:gd name="connsiteX137" fmla="*/ 1669493 w 1844621"/>
                <a:gd name="connsiteY137" fmla="*/ 1031399 h 1765598"/>
                <a:gd name="connsiteX138" fmla="*/ 170225 w 1844621"/>
                <a:gd name="connsiteY138" fmla="*/ 1006273 h 1765598"/>
                <a:gd name="connsiteX139" fmla="*/ 170936 w 1844621"/>
                <a:gd name="connsiteY139" fmla="*/ 1012170 h 1765598"/>
                <a:gd name="connsiteX140" fmla="*/ 173584 w 1844621"/>
                <a:gd name="connsiteY140" fmla="*/ 1023958 h 1765598"/>
                <a:gd name="connsiteX141" fmla="*/ 78475 w 1844621"/>
                <a:gd name="connsiteY141" fmla="*/ 1040728 h 1765598"/>
                <a:gd name="connsiteX142" fmla="*/ 67193 w 1844621"/>
                <a:gd name="connsiteY142" fmla="*/ 1024440 h 1765598"/>
                <a:gd name="connsiteX143" fmla="*/ 1681368 w 1844621"/>
                <a:gd name="connsiteY143" fmla="*/ 945892 h 1765598"/>
                <a:gd name="connsiteX144" fmla="*/ 1793516 w 1844621"/>
                <a:gd name="connsiteY144" fmla="*/ 956550 h 1765598"/>
                <a:gd name="connsiteX145" fmla="*/ 1783173 w 1844621"/>
                <a:gd name="connsiteY145" fmla="*/ 973649 h 1765598"/>
                <a:gd name="connsiteX146" fmla="*/ 1679909 w 1844621"/>
                <a:gd name="connsiteY146" fmla="*/ 963835 h 1765598"/>
                <a:gd name="connsiteX147" fmla="*/ 162034 w 1844621"/>
                <a:gd name="connsiteY147" fmla="*/ 938372 h 1765598"/>
                <a:gd name="connsiteX148" fmla="*/ 164191 w 1844621"/>
                <a:gd name="connsiteY148" fmla="*/ 956254 h 1765598"/>
                <a:gd name="connsiteX149" fmla="*/ 27981 w 1844621"/>
                <a:gd name="connsiteY149" fmla="*/ 967828 h 1765598"/>
                <a:gd name="connsiteX150" fmla="*/ 16164 w 1844621"/>
                <a:gd name="connsiteY150" fmla="*/ 950767 h 1765598"/>
                <a:gd name="connsiteX151" fmla="*/ 1683923 w 1844621"/>
                <a:gd name="connsiteY151" fmla="*/ 877596 h 1765598"/>
                <a:gd name="connsiteX152" fmla="*/ 1844621 w 1844621"/>
                <a:gd name="connsiteY152" fmla="*/ 878397 h 1765598"/>
                <a:gd name="connsiteX153" fmla="*/ 1831855 w 1844621"/>
                <a:gd name="connsiteY153" fmla="*/ 893168 h 1765598"/>
                <a:gd name="connsiteX154" fmla="*/ 1829946 w 1844621"/>
                <a:gd name="connsiteY154" fmla="*/ 896325 h 1765598"/>
                <a:gd name="connsiteX155" fmla="*/ 1684266 w 1844621"/>
                <a:gd name="connsiteY155" fmla="*/ 895598 h 1765598"/>
                <a:gd name="connsiteX156" fmla="*/ 14676 w 1844621"/>
                <a:gd name="connsiteY156" fmla="*/ 869273 h 1765598"/>
                <a:gd name="connsiteX157" fmla="*/ 160356 w 1844621"/>
                <a:gd name="connsiteY157" fmla="*/ 869999 h 1765598"/>
                <a:gd name="connsiteX158" fmla="*/ 160699 w 1844621"/>
                <a:gd name="connsiteY158" fmla="*/ 888001 h 1765598"/>
                <a:gd name="connsiteX159" fmla="*/ 0 w 1844621"/>
                <a:gd name="connsiteY159" fmla="*/ 887200 h 1765598"/>
                <a:gd name="connsiteX160" fmla="*/ 12766 w 1844621"/>
                <a:gd name="connsiteY160" fmla="*/ 872429 h 1765598"/>
                <a:gd name="connsiteX161" fmla="*/ 1816638 w 1844621"/>
                <a:gd name="connsiteY161" fmla="*/ 797770 h 1765598"/>
                <a:gd name="connsiteX162" fmla="*/ 1828455 w 1844621"/>
                <a:gd name="connsiteY162" fmla="*/ 814831 h 1765598"/>
                <a:gd name="connsiteX163" fmla="*/ 1682588 w 1844621"/>
                <a:gd name="connsiteY163" fmla="*/ 827227 h 1765598"/>
                <a:gd name="connsiteX164" fmla="*/ 1680430 w 1844621"/>
                <a:gd name="connsiteY164" fmla="*/ 809345 h 1765598"/>
                <a:gd name="connsiteX165" fmla="*/ 61447 w 1844621"/>
                <a:gd name="connsiteY165" fmla="*/ 791950 h 1765598"/>
                <a:gd name="connsiteX166" fmla="*/ 164713 w 1844621"/>
                <a:gd name="connsiteY166" fmla="*/ 801763 h 1765598"/>
                <a:gd name="connsiteX167" fmla="*/ 163253 w 1844621"/>
                <a:gd name="connsiteY167" fmla="*/ 819705 h 1765598"/>
                <a:gd name="connsiteX168" fmla="*/ 51105 w 1844621"/>
                <a:gd name="connsiteY168" fmla="*/ 809048 h 1765598"/>
                <a:gd name="connsiteX169" fmla="*/ 1766145 w 1844621"/>
                <a:gd name="connsiteY169" fmla="*/ 724870 h 1765598"/>
                <a:gd name="connsiteX170" fmla="*/ 1777427 w 1844621"/>
                <a:gd name="connsiteY170" fmla="*/ 741158 h 1765598"/>
                <a:gd name="connsiteX171" fmla="*/ 1674396 w 1844621"/>
                <a:gd name="connsiteY171" fmla="*/ 759325 h 1765598"/>
                <a:gd name="connsiteX172" fmla="*/ 1673685 w 1844621"/>
                <a:gd name="connsiteY172" fmla="*/ 753429 h 1765598"/>
                <a:gd name="connsiteX173" fmla="*/ 1670588 w 1844621"/>
                <a:gd name="connsiteY173" fmla="*/ 741719 h 1765598"/>
                <a:gd name="connsiteX174" fmla="*/ 94047 w 1844621"/>
                <a:gd name="connsiteY174" fmla="*/ 719066 h 1765598"/>
                <a:gd name="connsiteX175" fmla="*/ 175129 w 1844621"/>
                <a:gd name="connsiteY175" fmla="*/ 734198 h 1765598"/>
                <a:gd name="connsiteX176" fmla="*/ 171900 w 1844621"/>
                <a:gd name="connsiteY176" fmla="*/ 751906 h 1765598"/>
                <a:gd name="connsiteX177" fmla="*/ 87480 w 1844621"/>
                <a:gd name="connsiteY177" fmla="*/ 736151 h 1765598"/>
                <a:gd name="connsiteX178" fmla="*/ 1732475 w 1844621"/>
                <a:gd name="connsiteY178" fmla="*/ 654227 h 1765598"/>
                <a:gd name="connsiteX179" fmla="*/ 1740061 w 1844621"/>
                <a:gd name="connsiteY179" fmla="*/ 670822 h 1765598"/>
                <a:gd name="connsiteX180" fmla="*/ 1657733 w 1844621"/>
                <a:gd name="connsiteY180" fmla="*/ 693102 h 1765598"/>
                <a:gd name="connsiteX181" fmla="*/ 1653131 w 1844621"/>
                <a:gd name="connsiteY181" fmla="*/ 675699 h 1765598"/>
                <a:gd name="connsiteX182" fmla="*/ 121093 w 1844621"/>
                <a:gd name="connsiteY182" fmla="*/ 648021 h 1765598"/>
                <a:gd name="connsiteX183" fmla="*/ 193564 w 1844621"/>
                <a:gd name="connsiteY183" fmla="*/ 668412 h 1765598"/>
                <a:gd name="connsiteX184" fmla="*/ 187778 w 1844621"/>
                <a:gd name="connsiteY184" fmla="*/ 685483 h 1765598"/>
                <a:gd name="connsiteX185" fmla="*/ 114844 w 1844621"/>
                <a:gd name="connsiteY185" fmla="*/ 664963 h 1765598"/>
                <a:gd name="connsiteX186" fmla="*/ 120799 w 1844621"/>
                <a:gd name="connsiteY186" fmla="*/ 649471 h 1765598"/>
                <a:gd name="connsiteX187" fmla="*/ 1703605 w 1844621"/>
                <a:gd name="connsiteY187" fmla="*/ 584417 h 1765598"/>
                <a:gd name="connsiteX188" fmla="*/ 1707892 w 1844621"/>
                <a:gd name="connsiteY188" fmla="*/ 600448 h 1765598"/>
                <a:gd name="connsiteX189" fmla="*/ 1708508 w 1844621"/>
                <a:gd name="connsiteY189" fmla="*/ 601796 h 1765598"/>
                <a:gd name="connsiteX190" fmla="*/ 1640259 w 1844621"/>
                <a:gd name="connsiteY190" fmla="*/ 627022 h 1765598"/>
                <a:gd name="connsiteX191" fmla="*/ 1639049 w 1844621"/>
                <a:gd name="connsiteY191" fmla="*/ 622444 h 1765598"/>
                <a:gd name="connsiteX192" fmla="*/ 1633440 w 1844621"/>
                <a:gd name="connsiteY192" fmla="*/ 610352 h 1765598"/>
                <a:gd name="connsiteX193" fmla="*/ 136138 w 1844621"/>
                <a:gd name="connsiteY193" fmla="*/ 573632 h 1765598"/>
                <a:gd name="connsiteX194" fmla="*/ 215446 w 1844621"/>
                <a:gd name="connsiteY194" fmla="*/ 603848 h 1765598"/>
                <a:gd name="connsiteX195" fmla="*/ 209665 w 1844621"/>
                <a:gd name="connsiteY195" fmla="*/ 620908 h 1765598"/>
                <a:gd name="connsiteX196" fmla="*/ 132521 w 1844621"/>
                <a:gd name="connsiteY196" fmla="*/ 591516 h 1765598"/>
                <a:gd name="connsiteX197" fmla="*/ 1683900 w 1844621"/>
                <a:gd name="connsiteY197" fmla="*/ 510741 h 1765598"/>
                <a:gd name="connsiteX198" fmla="*/ 1688629 w 1844621"/>
                <a:gd name="connsiteY198" fmla="*/ 528423 h 1765598"/>
                <a:gd name="connsiteX199" fmla="*/ 1612275 w 1844621"/>
                <a:gd name="connsiteY199" fmla="*/ 564725 h 1765598"/>
                <a:gd name="connsiteX200" fmla="*/ 1604700 w 1844621"/>
                <a:gd name="connsiteY200" fmla="*/ 548396 h 1765598"/>
                <a:gd name="connsiteX201" fmla="*/ 147252 w 1844621"/>
                <a:gd name="connsiteY201" fmla="*/ 494765 h 1765598"/>
                <a:gd name="connsiteX202" fmla="*/ 243177 w 1844621"/>
                <a:gd name="connsiteY202" fmla="*/ 541551 h 1765598"/>
                <a:gd name="connsiteX203" fmla="*/ 234224 w 1844621"/>
                <a:gd name="connsiteY203" fmla="*/ 557210 h 1765598"/>
                <a:gd name="connsiteX204" fmla="*/ 146805 w 1844621"/>
                <a:gd name="connsiteY204" fmla="*/ 514573 h 1765598"/>
                <a:gd name="connsiteX205" fmla="*/ 1670480 w 1844621"/>
                <a:gd name="connsiteY205" fmla="*/ 430384 h 1765598"/>
                <a:gd name="connsiteX206" fmla="*/ 1672163 w 1844621"/>
                <a:gd name="connsiteY206" fmla="*/ 450296 h 1765598"/>
                <a:gd name="connsiteX207" fmla="*/ 1583450 w 1844621"/>
                <a:gd name="connsiteY207" fmla="*/ 502701 h 1765598"/>
                <a:gd name="connsiteX208" fmla="*/ 1573155 w 1844621"/>
                <a:gd name="connsiteY208" fmla="*/ 487877 h 1765598"/>
                <a:gd name="connsiteX209" fmla="*/ 149273 w 1844621"/>
                <a:gd name="connsiteY209" fmla="*/ 405169 h 1765598"/>
                <a:gd name="connsiteX210" fmla="*/ 277016 w 1844621"/>
                <a:gd name="connsiteY210" fmla="*/ 482359 h 1765598"/>
                <a:gd name="connsiteX211" fmla="*/ 268080 w 1844621"/>
                <a:gd name="connsiteY211" fmla="*/ 497989 h 1765598"/>
                <a:gd name="connsiteX212" fmla="*/ 148805 w 1844621"/>
                <a:gd name="connsiteY212" fmla="*/ 425916 h 1765598"/>
                <a:gd name="connsiteX213" fmla="*/ 195968 w 1844621"/>
                <a:gd name="connsiteY213" fmla="*/ 338361 h 1765598"/>
                <a:gd name="connsiteX214" fmla="*/ 314600 w 1844621"/>
                <a:gd name="connsiteY214" fmla="*/ 425459 h 1765598"/>
                <a:gd name="connsiteX215" fmla="*/ 302826 w 1844621"/>
                <a:gd name="connsiteY215" fmla="*/ 439145 h 1765598"/>
                <a:gd name="connsiteX216" fmla="*/ 173559 w 1844621"/>
                <a:gd name="connsiteY216" fmla="*/ 344239 h 1765598"/>
                <a:gd name="connsiteX217" fmla="*/ 192568 w 1844621"/>
                <a:gd name="connsiteY217" fmla="*/ 339792 h 1765598"/>
                <a:gd name="connsiteX218" fmla="*/ 1665887 w 1844621"/>
                <a:gd name="connsiteY218" fmla="*/ 337121 h 1765598"/>
                <a:gd name="connsiteX219" fmla="*/ 1664242 w 1844621"/>
                <a:gd name="connsiteY219" fmla="*/ 356571 h 1765598"/>
                <a:gd name="connsiteX220" fmla="*/ 1664553 w 1844621"/>
                <a:gd name="connsiteY220" fmla="*/ 360248 h 1765598"/>
                <a:gd name="connsiteX221" fmla="*/ 1544474 w 1844621"/>
                <a:gd name="connsiteY221" fmla="*/ 446578 h 1765598"/>
                <a:gd name="connsiteX222" fmla="*/ 1534206 w 1844621"/>
                <a:gd name="connsiteY222" fmla="*/ 431793 h 1765598"/>
                <a:gd name="connsiteX223" fmla="*/ 279257 w 1844621"/>
                <a:gd name="connsiteY223" fmla="*/ 303297 h 1765598"/>
                <a:gd name="connsiteX224" fmla="*/ 359087 w 1844621"/>
                <a:gd name="connsiteY224" fmla="*/ 373748 h 1765598"/>
                <a:gd name="connsiteX225" fmla="*/ 347347 w 1844621"/>
                <a:gd name="connsiteY225" fmla="*/ 387394 h 1765598"/>
                <a:gd name="connsiteX226" fmla="*/ 260839 w 1844621"/>
                <a:gd name="connsiteY226" fmla="*/ 311051 h 1765598"/>
                <a:gd name="connsiteX227" fmla="*/ 1595859 w 1844621"/>
                <a:gd name="connsiteY227" fmla="*/ 288337 h 1765598"/>
                <a:gd name="connsiteX228" fmla="*/ 1615448 w 1844621"/>
                <a:gd name="connsiteY228" fmla="*/ 295194 h 1765598"/>
                <a:gd name="connsiteX229" fmla="*/ 1504459 w 1844621"/>
                <a:gd name="connsiteY229" fmla="*/ 391189 h 1765598"/>
                <a:gd name="connsiteX230" fmla="*/ 1491819 w 1844621"/>
                <a:gd name="connsiteY230" fmla="*/ 378322 h 1765598"/>
                <a:gd name="connsiteX231" fmla="*/ 348471 w 1844621"/>
                <a:gd name="connsiteY231" fmla="*/ 263494 h 1765598"/>
                <a:gd name="connsiteX232" fmla="*/ 405504 w 1844621"/>
                <a:gd name="connsiteY232" fmla="*/ 323744 h 1765598"/>
                <a:gd name="connsiteX233" fmla="*/ 394934 w 1844621"/>
                <a:gd name="connsiteY233" fmla="*/ 332080 h 1765598"/>
                <a:gd name="connsiteX234" fmla="*/ 391923 w 1844621"/>
                <a:gd name="connsiteY234" fmla="*/ 335581 h 1765598"/>
                <a:gd name="connsiteX235" fmla="*/ 333116 w 1844621"/>
                <a:gd name="connsiteY235" fmla="*/ 273456 h 1765598"/>
                <a:gd name="connsiteX236" fmla="*/ 1512159 w 1844621"/>
                <a:gd name="connsiteY236" fmla="*/ 259039 h 1765598"/>
                <a:gd name="connsiteX237" fmla="*/ 1530860 w 1844621"/>
                <a:gd name="connsiteY237" fmla="*/ 265585 h 1765598"/>
                <a:gd name="connsiteX238" fmla="*/ 1456606 w 1844621"/>
                <a:gd name="connsiteY238" fmla="*/ 342477 h 1765598"/>
                <a:gd name="connsiteX239" fmla="*/ 1443988 w 1844621"/>
                <a:gd name="connsiteY239" fmla="*/ 329632 h 1765598"/>
                <a:gd name="connsiteX240" fmla="*/ 412110 w 1844621"/>
                <a:gd name="connsiteY240" fmla="*/ 221916 h 1765598"/>
                <a:gd name="connsiteX241" fmla="*/ 459114 w 1844621"/>
                <a:gd name="connsiteY241" fmla="*/ 281464 h 1765598"/>
                <a:gd name="connsiteX242" fmla="*/ 444980 w 1844621"/>
                <a:gd name="connsiteY242" fmla="*/ 292610 h 1765598"/>
                <a:gd name="connsiteX243" fmla="*/ 397097 w 1844621"/>
                <a:gd name="connsiteY243" fmla="*/ 231949 h 1765598"/>
                <a:gd name="connsiteX244" fmla="*/ 411019 w 1844621"/>
                <a:gd name="connsiteY244" fmla="*/ 222917 h 1765598"/>
                <a:gd name="connsiteX245" fmla="*/ 1443396 w 1844621"/>
                <a:gd name="connsiteY245" fmla="*/ 221678 h 1765598"/>
                <a:gd name="connsiteX246" fmla="*/ 1459286 w 1844621"/>
                <a:gd name="connsiteY246" fmla="*/ 230644 h 1765598"/>
                <a:gd name="connsiteX247" fmla="*/ 1406897 w 1844621"/>
                <a:gd name="connsiteY247" fmla="*/ 295670 h 1765598"/>
                <a:gd name="connsiteX248" fmla="*/ 1392300 w 1844621"/>
                <a:gd name="connsiteY248" fmla="*/ 285098 h 1765598"/>
                <a:gd name="connsiteX249" fmla="*/ 1379005 w 1844621"/>
                <a:gd name="connsiteY249" fmla="*/ 182170 h 1765598"/>
                <a:gd name="connsiteX250" fmla="*/ 1391896 w 1844621"/>
                <a:gd name="connsiteY250" fmla="*/ 192619 h 1765598"/>
                <a:gd name="connsiteX251" fmla="*/ 1393186 w 1844621"/>
                <a:gd name="connsiteY251" fmla="*/ 193347 h 1765598"/>
                <a:gd name="connsiteX252" fmla="*/ 1351622 w 1844621"/>
                <a:gd name="connsiteY252" fmla="*/ 255636 h 1765598"/>
                <a:gd name="connsiteX253" fmla="*/ 1337034 w 1844621"/>
                <a:gd name="connsiteY253" fmla="*/ 245070 h 1765598"/>
                <a:gd name="connsiteX254" fmla="*/ 468008 w 1844621"/>
                <a:gd name="connsiteY254" fmla="*/ 170577 h 1765598"/>
                <a:gd name="connsiteX255" fmla="*/ 513069 w 1844621"/>
                <a:gd name="connsiteY255" fmla="*/ 239589 h 1765598"/>
                <a:gd name="connsiteX256" fmla="*/ 510638 w 1844621"/>
                <a:gd name="connsiteY256" fmla="*/ 240828 h 1765598"/>
                <a:gd name="connsiteX257" fmla="*/ 498586 w 1844621"/>
                <a:gd name="connsiteY257" fmla="*/ 250333 h 1765598"/>
                <a:gd name="connsiteX258" fmla="*/ 454568 w 1844621"/>
                <a:gd name="connsiteY258" fmla="*/ 182920 h 1765598"/>
                <a:gd name="connsiteX259" fmla="*/ 1319759 w 1844621"/>
                <a:gd name="connsiteY259" fmla="*/ 134146 h 1765598"/>
                <a:gd name="connsiteX260" fmla="*/ 1333978 w 1844621"/>
                <a:gd name="connsiteY260" fmla="*/ 145672 h 1765598"/>
                <a:gd name="connsiteX261" fmla="*/ 1294036 w 1844621"/>
                <a:gd name="connsiteY261" fmla="*/ 219016 h 1765598"/>
                <a:gd name="connsiteX262" fmla="*/ 1277891 w 1844621"/>
                <a:gd name="connsiteY262" fmla="*/ 211027 h 1765598"/>
                <a:gd name="connsiteX263" fmla="*/ 523355 w 1844621"/>
                <a:gd name="connsiteY263" fmla="*/ 113305 h 1765598"/>
                <a:gd name="connsiteX264" fmla="*/ 573987 w 1844621"/>
                <a:gd name="connsiteY264" fmla="*/ 208530 h 1765598"/>
                <a:gd name="connsiteX265" fmla="*/ 557949 w 1844621"/>
                <a:gd name="connsiteY265" fmla="*/ 216707 h 1765598"/>
                <a:gd name="connsiteX266" fmla="*/ 511350 w 1844621"/>
                <a:gd name="connsiteY266" fmla="*/ 129068 h 1765598"/>
                <a:gd name="connsiteX267" fmla="*/ 1261668 w 1844621"/>
                <a:gd name="connsiteY267" fmla="*/ 77024 h 1765598"/>
                <a:gd name="connsiteX268" fmla="*/ 1274734 w 1844621"/>
                <a:gd name="connsiteY268" fmla="*/ 92144 h 1765598"/>
                <a:gd name="connsiteX269" fmla="*/ 1232872 w 1844621"/>
                <a:gd name="connsiteY269" fmla="*/ 188750 h 1765598"/>
                <a:gd name="connsiteX270" fmla="*/ 1216718 w 1844621"/>
                <a:gd name="connsiteY270" fmla="*/ 180757 h 1765598"/>
                <a:gd name="connsiteX271" fmla="*/ 879964 w 1844621"/>
                <a:gd name="connsiteY271" fmla="*/ 47539 h 1765598"/>
                <a:gd name="connsiteX272" fmla="*/ 896536 w 1844621"/>
                <a:gd name="connsiteY272" fmla="*/ 48415 h 1765598"/>
                <a:gd name="connsiteX273" fmla="*/ 898006 w 1844621"/>
                <a:gd name="connsiteY273" fmla="*/ 48246 h 1765598"/>
                <a:gd name="connsiteX274" fmla="*/ 900930 w 1844621"/>
                <a:gd name="connsiteY274" fmla="*/ 121496 h 1765598"/>
                <a:gd name="connsiteX275" fmla="*/ 882930 w 1844621"/>
                <a:gd name="connsiteY275" fmla="*/ 121839 h 1765598"/>
                <a:gd name="connsiteX276" fmla="*/ 803804 w 1844621"/>
                <a:gd name="connsiteY276" fmla="*/ 43511 h 1765598"/>
                <a:gd name="connsiteX277" fmla="*/ 822082 w 1844621"/>
                <a:gd name="connsiteY277" fmla="*/ 44478 h 1765598"/>
                <a:gd name="connsiteX278" fmla="*/ 832792 w 1844621"/>
                <a:gd name="connsiteY278" fmla="*/ 126618 h 1765598"/>
                <a:gd name="connsiteX279" fmla="*/ 814920 w 1844621"/>
                <a:gd name="connsiteY279" fmla="*/ 128774 h 1765598"/>
                <a:gd name="connsiteX280" fmla="*/ 577653 w 1844621"/>
                <a:gd name="connsiteY280" fmla="*/ 42008 h 1765598"/>
                <a:gd name="connsiteX281" fmla="*/ 634782 w 1844621"/>
                <a:gd name="connsiteY281" fmla="*/ 177534 h 1765598"/>
                <a:gd name="connsiteX282" fmla="*/ 618704 w 1844621"/>
                <a:gd name="connsiteY282" fmla="*/ 185731 h 1765598"/>
                <a:gd name="connsiteX283" fmla="*/ 565079 w 1844621"/>
                <a:gd name="connsiteY283" fmla="*/ 58518 h 1765598"/>
                <a:gd name="connsiteX284" fmla="*/ 973404 w 1844621"/>
                <a:gd name="connsiteY284" fmla="*/ 39567 h 1765598"/>
                <a:gd name="connsiteX285" fmla="*/ 969228 w 1844621"/>
                <a:gd name="connsiteY285" fmla="*/ 123258 h 1765598"/>
                <a:gd name="connsiteX286" fmla="*/ 951312 w 1844621"/>
                <a:gd name="connsiteY286" fmla="*/ 121130 h 1765598"/>
                <a:gd name="connsiteX287" fmla="*/ 955278 w 1844621"/>
                <a:gd name="connsiteY287" fmla="*/ 41654 h 1765598"/>
                <a:gd name="connsiteX288" fmla="*/ 723233 w 1844621"/>
                <a:gd name="connsiteY288" fmla="*/ 31443 h 1765598"/>
                <a:gd name="connsiteX289" fmla="*/ 742691 w 1844621"/>
                <a:gd name="connsiteY289" fmla="*/ 35995 h 1765598"/>
                <a:gd name="connsiteX290" fmla="*/ 765354 w 1844621"/>
                <a:gd name="connsiteY290" fmla="*/ 137622 h 1765598"/>
                <a:gd name="connsiteX291" fmla="*/ 747791 w 1844621"/>
                <a:gd name="connsiteY291" fmla="*/ 141567 h 1765598"/>
                <a:gd name="connsiteX292" fmla="*/ 1051847 w 1844621"/>
                <a:gd name="connsiteY292" fmla="*/ 25765 h 1765598"/>
                <a:gd name="connsiteX293" fmla="*/ 1037014 w 1844621"/>
                <a:gd name="connsiteY293" fmla="*/ 131308 h 1765598"/>
                <a:gd name="connsiteX294" fmla="*/ 1019135 w 1844621"/>
                <a:gd name="connsiteY294" fmla="*/ 129184 h 1765598"/>
                <a:gd name="connsiteX295" fmla="*/ 1032869 w 1844621"/>
                <a:gd name="connsiteY295" fmla="*/ 31462 h 1765598"/>
                <a:gd name="connsiteX296" fmla="*/ 633115 w 1844621"/>
                <a:gd name="connsiteY296" fmla="*/ 6990 h 1765598"/>
                <a:gd name="connsiteX297" fmla="*/ 651107 w 1844621"/>
                <a:gd name="connsiteY297" fmla="*/ 14566 h 1765598"/>
                <a:gd name="connsiteX298" fmla="*/ 654699 w 1844621"/>
                <a:gd name="connsiteY298" fmla="*/ 15406 h 1765598"/>
                <a:gd name="connsiteX299" fmla="*/ 699105 w 1844621"/>
                <a:gd name="connsiteY299" fmla="*/ 154429 h 1765598"/>
                <a:gd name="connsiteX300" fmla="*/ 682029 w 1844621"/>
                <a:gd name="connsiteY300" fmla="*/ 160125 h 1765598"/>
                <a:gd name="connsiteX301" fmla="*/ 1203134 w 1844621"/>
                <a:gd name="connsiteY301" fmla="*/ 4273 h 1765598"/>
                <a:gd name="connsiteX302" fmla="*/ 1213236 w 1844621"/>
                <a:gd name="connsiteY302" fmla="*/ 20976 h 1765598"/>
                <a:gd name="connsiteX303" fmla="*/ 1215649 w 1844621"/>
                <a:gd name="connsiteY303" fmla="*/ 23769 h 1765598"/>
                <a:gd name="connsiteX304" fmla="*/ 1169442 w 1844621"/>
                <a:gd name="connsiteY304" fmla="*/ 163605 h 1765598"/>
                <a:gd name="connsiteX305" fmla="*/ 1152188 w 1844621"/>
                <a:gd name="connsiteY305" fmla="*/ 158449 h 1765598"/>
                <a:gd name="connsiteX306" fmla="*/ 1137683 w 1844621"/>
                <a:gd name="connsiteY306" fmla="*/ 0 h 1765598"/>
                <a:gd name="connsiteX307" fmla="*/ 1104046 w 1844621"/>
                <a:gd name="connsiteY307" fmla="*/ 144062 h 1765598"/>
                <a:gd name="connsiteX308" fmla="*/ 1086767 w 1844621"/>
                <a:gd name="connsiteY308" fmla="*/ 138898 h 1765598"/>
                <a:gd name="connsiteX309" fmla="*/ 1117806 w 1844621"/>
                <a:gd name="connsiteY309" fmla="*/ 5966 h 17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1844621" h="1765598">
                  <a:moveTo>
                    <a:pt x="961691" y="1643760"/>
                  </a:moveTo>
                  <a:lnTo>
                    <a:pt x="964657" y="1718060"/>
                  </a:lnTo>
                  <a:lnTo>
                    <a:pt x="948083" y="1717184"/>
                  </a:lnTo>
                  <a:lnTo>
                    <a:pt x="946614" y="1717353"/>
                  </a:lnTo>
                  <a:lnTo>
                    <a:pt x="943691" y="1644103"/>
                  </a:lnTo>
                  <a:close/>
                  <a:moveTo>
                    <a:pt x="875350" y="1643169"/>
                  </a:moveTo>
                  <a:lnTo>
                    <a:pt x="893299" y="1644629"/>
                  </a:lnTo>
                  <a:lnTo>
                    <a:pt x="889341" y="1723945"/>
                  </a:lnTo>
                  <a:lnTo>
                    <a:pt x="871214" y="1726031"/>
                  </a:lnTo>
                  <a:close/>
                  <a:moveTo>
                    <a:pt x="1029699" y="1636826"/>
                  </a:moveTo>
                  <a:lnTo>
                    <a:pt x="1040815" y="1722087"/>
                  </a:lnTo>
                  <a:lnTo>
                    <a:pt x="1022537" y="1721121"/>
                  </a:lnTo>
                  <a:lnTo>
                    <a:pt x="1011828" y="1638982"/>
                  </a:lnTo>
                  <a:close/>
                  <a:moveTo>
                    <a:pt x="807350" y="1636115"/>
                  </a:moveTo>
                  <a:lnTo>
                    <a:pt x="822430" y="1638864"/>
                  </a:lnTo>
                  <a:lnTo>
                    <a:pt x="825110" y="1639083"/>
                  </a:lnTo>
                  <a:lnTo>
                    <a:pt x="811751" y="1734136"/>
                  </a:lnTo>
                  <a:lnTo>
                    <a:pt x="792774" y="1739833"/>
                  </a:lnTo>
                  <a:close/>
                  <a:moveTo>
                    <a:pt x="1096827" y="1624033"/>
                  </a:moveTo>
                  <a:lnTo>
                    <a:pt x="1121385" y="1734155"/>
                  </a:lnTo>
                  <a:lnTo>
                    <a:pt x="1101928" y="1729603"/>
                  </a:lnTo>
                  <a:lnTo>
                    <a:pt x="1079265" y="1627978"/>
                  </a:lnTo>
                  <a:close/>
                  <a:moveTo>
                    <a:pt x="740342" y="1622534"/>
                  </a:moveTo>
                  <a:lnTo>
                    <a:pt x="749046" y="1625484"/>
                  </a:lnTo>
                  <a:lnTo>
                    <a:pt x="757767" y="1627074"/>
                  </a:lnTo>
                  <a:lnTo>
                    <a:pt x="726815" y="1759631"/>
                  </a:lnTo>
                  <a:lnTo>
                    <a:pt x="706937" y="1765598"/>
                  </a:lnTo>
                  <a:close/>
                  <a:moveTo>
                    <a:pt x="1162592" y="1605474"/>
                  </a:moveTo>
                  <a:lnTo>
                    <a:pt x="1211506" y="1758609"/>
                  </a:lnTo>
                  <a:lnTo>
                    <a:pt x="1193512" y="1751032"/>
                  </a:lnTo>
                  <a:lnTo>
                    <a:pt x="1189921" y="1750192"/>
                  </a:lnTo>
                  <a:lnTo>
                    <a:pt x="1145515" y="1611170"/>
                  </a:lnTo>
                  <a:close/>
                  <a:moveTo>
                    <a:pt x="675637" y="1600604"/>
                  </a:moveTo>
                  <a:lnTo>
                    <a:pt x="692686" y="1606382"/>
                  </a:lnTo>
                  <a:lnTo>
                    <a:pt x="641486" y="1761326"/>
                  </a:lnTo>
                  <a:lnTo>
                    <a:pt x="631383" y="1744623"/>
                  </a:lnTo>
                  <a:lnTo>
                    <a:pt x="628970" y="1741831"/>
                  </a:lnTo>
                  <a:close/>
                  <a:moveTo>
                    <a:pt x="1225916" y="1579868"/>
                  </a:moveTo>
                  <a:lnTo>
                    <a:pt x="1279540" y="1707080"/>
                  </a:lnTo>
                  <a:lnTo>
                    <a:pt x="1266966" y="1723591"/>
                  </a:lnTo>
                  <a:lnTo>
                    <a:pt x="1209837" y="1588066"/>
                  </a:lnTo>
                  <a:close/>
                  <a:moveTo>
                    <a:pt x="610954" y="1578681"/>
                  </a:moveTo>
                  <a:lnTo>
                    <a:pt x="628059" y="1584478"/>
                  </a:lnTo>
                  <a:lnTo>
                    <a:pt x="582951" y="1688574"/>
                  </a:lnTo>
                  <a:lnTo>
                    <a:pt x="569886" y="1673454"/>
                  </a:lnTo>
                  <a:close/>
                  <a:moveTo>
                    <a:pt x="1286670" y="1548893"/>
                  </a:moveTo>
                  <a:lnTo>
                    <a:pt x="1333269" y="1636531"/>
                  </a:lnTo>
                  <a:lnTo>
                    <a:pt x="1321264" y="1652294"/>
                  </a:lnTo>
                  <a:lnTo>
                    <a:pt x="1270632" y="1557070"/>
                  </a:lnTo>
                  <a:close/>
                  <a:moveTo>
                    <a:pt x="551444" y="1545001"/>
                  </a:moveTo>
                  <a:lnTo>
                    <a:pt x="567074" y="1553937"/>
                  </a:lnTo>
                  <a:lnTo>
                    <a:pt x="524862" y="1631452"/>
                  </a:lnTo>
                  <a:lnTo>
                    <a:pt x="510642" y="1619926"/>
                  </a:lnTo>
                  <a:close/>
                  <a:moveTo>
                    <a:pt x="1346034" y="1515267"/>
                  </a:moveTo>
                  <a:lnTo>
                    <a:pt x="1390051" y="1582679"/>
                  </a:lnTo>
                  <a:lnTo>
                    <a:pt x="1376613" y="1595021"/>
                  </a:lnTo>
                  <a:lnTo>
                    <a:pt x="1331552" y="1526010"/>
                  </a:lnTo>
                  <a:lnTo>
                    <a:pt x="1333983" y="1524770"/>
                  </a:lnTo>
                  <a:close/>
                  <a:moveTo>
                    <a:pt x="492213" y="1511140"/>
                  </a:moveTo>
                  <a:lnTo>
                    <a:pt x="507877" y="1520095"/>
                  </a:lnTo>
                  <a:lnTo>
                    <a:pt x="465615" y="1583429"/>
                  </a:lnTo>
                  <a:lnTo>
                    <a:pt x="452723" y="1572979"/>
                  </a:lnTo>
                  <a:lnTo>
                    <a:pt x="451434" y="1572252"/>
                  </a:lnTo>
                  <a:close/>
                  <a:moveTo>
                    <a:pt x="1399641" y="1472989"/>
                  </a:moveTo>
                  <a:lnTo>
                    <a:pt x="1447523" y="1533649"/>
                  </a:lnTo>
                  <a:lnTo>
                    <a:pt x="1433600" y="1542681"/>
                  </a:lnTo>
                  <a:lnTo>
                    <a:pt x="1432510" y="1543682"/>
                  </a:lnTo>
                  <a:lnTo>
                    <a:pt x="1385507" y="1484135"/>
                  </a:lnTo>
                  <a:close/>
                  <a:moveTo>
                    <a:pt x="439084" y="1468240"/>
                  </a:moveTo>
                  <a:lnTo>
                    <a:pt x="452737" y="1479985"/>
                  </a:lnTo>
                  <a:lnTo>
                    <a:pt x="401226" y="1543921"/>
                  </a:lnTo>
                  <a:lnTo>
                    <a:pt x="385335" y="1534955"/>
                  </a:lnTo>
                  <a:close/>
                  <a:moveTo>
                    <a:pt x="1452700" y="1430017"/>
                  </a:moveTo>
                  <a:lnTo>
                    <a:pt x="1511505" y="1492141"/>
                  </a:lnTo>
                  <a:lnTo>
                    <a:pt x="1496150" y="1502102"/>
                  </a:lnTo>
                  <a:lnTo>
                    <a:pt x="1439119" y="1441854"/>
                  </a:lnTo>
                  <a:lnTo>
                    <a:pt x="1449687" y="1433519"/>
                  </a:lnTo>
                  <a:close/>
                  <a:moveTo>
                    <a:pt x="387391" y="1423768"/>
                  </a:moveTo>
                  <a:lnTo>
                    <a:pt x="401059" y="1435526"/>
                  </a:lnTo>
                  <a:lnTo>
                    <a:pt x="332463" y="1506560"/>
                  </a:lnTo>
                  <a:lnTo>
                    <a:pt x="313761" y="1500014"/>
                  </a:lnTo>
                  <a:close/>
                  <a:moveTo>
                    <a:pt x="1497274" y="1378205"/>
                  </a:moveTo>
                  <a:lnTo>
                    <a:pt x="1583781" y="1454547"/>
                  </a:lnTo>
                  <a:lnTo>
                    <a:pt x="1565364" y="1462300"/>
                  </a:lnTo>
                  <a:lnTo>
                    <a:pt x="1485535" y="1391850"/>
                  </a:lnTo>
                  <a:close/>
                  <a:moveTo>
                    <a:pt x="342078" y="1372754"/>
                  </a:moveTo>
                  <a:lnTo>
                    <a:pt x="353236" y="1386902"/>
                  </a:lnTo>
                  <a:lnTo>
                    <a:pt x="248764" y="1477262"/>
                  </a:lnTo>
                  <a:lnTo>
                    <a:pt x="229175" y="1470405"/>
                  </a:lnTo>
                  <a:close/>
                  <a:moveTo>
                    <a:pt x="1541797" y="1326453"/>
                  </a:moveTo>
                  <a:lnTo>
                    <a:pt x="1671063" y="1421359"/>
                  </a:lnTo>
                  <a:lnTo>
                    <a:pt x="1652052" y="1425806"/>
                  </a:lnTo>
                  <a:lnTo>
                    <a:pt x="1648653" y="1427237"/>
                  </a:lnTo>
                  <a:lnTo>
                    <a:pt x="1530022" y="1340139"/>
                  </a:lnTo>
                  <a:close/>
                  <a:moveTo>
                    <a:pt x="299862" y="1319225"/>
                  </a:moveTo>
                  <a:lnTo>
                    <a:pt x="311019" y="1333372"/>
                  </a:lnTo>
                  <a:lnTo>
                    <a:pt x="178732" y="1428480"/>
                  </a:lnTo>
                  <a:lnTo>
                    <a:pt x="180377" y="1409027"/>
                  </a:lnTo>
                  <a:lnTo>
                    <a:pt x="180067" y="1405352"/>
                  </a:lnTo>
                  <a:close/>
                  <a:moveTo>
                    <a:pt x="1576542" y="1267609"/>
                  </a:moveTo>
                  <a:lnTo>
                    <a:pt x="1695816" y="1339681"/>
                  </a:lnTo>
                  <a:lnTo>
                    <a:pt x="1695348" y="1360430"/>
                  </a:lnTo>
                  <a:lnTo>
                    <a:pt x="1567606" y="1283241"/>
                  </a:lnTo>
                  <a:close/>
                  <a:moveTo>
                    <a:pt x="263531" y="1261503"/>
                  </a:moveTo>
                  <a:lnTo>
                    <a:pt x="271723" y="1277570"/>
                  </a:lnTo>
                  <a:lnTo>
                    <a:pt x="174140" y="1335215"/>
                  </a:lnTo>
                  <a:lnTo>
                    <a:pt x="172457" y="1315303"/>
                  </a:lnTo>
                  <a:close/>
                  <a:moveTo>
                    <a:pt x="1610398" y="1208387"/>
                  </a:moveTo>
                  <a:lnTo>
                    <a:pt x="1697816" y="1251024"/>
                  </a:lnTo>
                  <a:lnTo>
                    <a:pt x="1697369" y="1270832"/>
                  </a:lnTo>
                  <a:lnTo>
                    <a:pt x="1601446" y="1224047"/>
                  </a:lnTo>
                  <a:close/>
                  <a:moveTo>
                    <a:pt x="232566" y="1200770"/>
                  </a:moveTo>
                  <a:lnTo>
                    <a:pt x="240745" y="1216812"/>
                  </a:lnTo>
                  <a:lnTo>
                    <a:pt x="160720" y="1254859"/>
                  </a:lnTo>
                  <a:lnTo>
                    <a:pt x="155991" y="1237178"/>
                  </a:lnTo>
                  <a:close/>
                  <a:moveTo>
                    <a:pt x="1634958" y="1144690"/>
                  </a:moveTo>
                  <a:lnTo>
                    <a:pt x="1712099" y="1174082"/>
                  </a:lnTo>
                  <a:lnTo>
                    <a:pt x="1708482" y="1191966"/>
                  </a:lnTo>
                  <a:lnTo>
                    <a:pt x="1629176" y="1161750"/>
                  </a:lnTo>
                  <a:close/>
                  <a:moveTo>
                    <a:pt x="204756" y="1138431"/>
                  </a:moveTo>
                  <a:lnTo>
                    <a:pt x="210455" y="1155515"/>
                  </a:lnTo>
                  <a:lnTo>
                    <a:pt x="141015" y="1181182"/>
                  </a:lnTo>
                  <a:lnTo>
                    <a:pt x="136727" y="1165150"/>
                  </a:lnTo>
                  <a:lnTo>
                    <a:pt x="136112" y="1163804"/>
                  </a:lnTo>
                  <a:close/>
                  <a:moveTo>
                    <a:pt x="1656844" y="1080115"/>
                  </a:moveTo>
                  <a:lnTo>
                    <a:pt x="1729776" y="1100634"/>
                  </a:lnTo>
                  <a:lnTo>
                    <a:pt x="1723821" y="1116126"/>
                  </a:lnTo>
                  <a:lnTo>
                    <a:pt x="1723528" y="1117576"/>
                  </a:lnTo>
                  <a:lnTo>
                    <a:pt x="1651058" y="1097186"/>
                  </a:lnTo>
                  <a:close/>
                  <a:moveTo>
                    <a:pt x="184625" y="1073110"/>
                  </a:moveTo>
                  <a:lnTo>
                    <a:pt x="188043" y="1088326"/>
                  </a:lnTo>
                  <a:lnTo>
                    <a:pt x="188810" y="1090624"/>
                  </a:lnTo>
                  <a:lnTo>
                    <a:pt x="112145" y="1111372"/>
                  </a:lnTo>
                  <a:lnTo>
                    <a:pt x="104560" y="1094778"/>
                  </a:lnTo>
                  <a:close/>
                  <a:moveTo>
                    <a:pt x="1672722" y="1013691"/>
                  </a:moveTo>
                  <a:lnTo>
                    <a:pt x="1757141" y="1029446"/>
                  </a:lnTo>
                  <a:lnTo>
                    <a:pt x="1750574" y="1046531"/>
                  </a:lnTo>
                  <a:lnTo>
                    <a:pt x="1669493" y="1031399"/>
                  </a:lnTo>
                  <a:close/>
                  <a:moveTo>
                    <a:pt x="170225" y="1006273"/>
                  </a:moveTo>
                  <a:lnTo>
                    <a:pt x="170936" y="1012170"/>
                  </a:lnTo>
                  <a:lnTo>
                    <a:pt x="173584" y="1023958"/>
                  </a:lnTo>
                  <a:lnTo>
                    <a:pt x="78475" y="1040728"/>
                  </a:lnTo>
                  <a:lnTo>
                    <a:pt x="67193" y="1024440"/>
                  </a:lnTo>
                  <a:close/>
                  <a:moveTo>
                    <a:pt x="1681368" y="945892"/>
                  </a:moveTo>
                  <a:lnTo>
                    <a:pt x="1793516" y="956550"/>
                  </a:lnTo>
                  <a:lnTo>
                    <a:pt x="1783173" y="973649"/>
                  </a:lnTo>
                  <a:lnTo>
                    <a:pt x="1679909" y="963835"/>
                  </a:lnTo>
                  <a:close/>
                  <a:moveTo>
                    <a:pt x="162034" y="938372"/>
                  </a:moveTo>
                  <a:lnTo>
                    <a:pt x="164191" y="956254"/>
                  </a:lnTo>
                  <a:lnTo>
                    <a:pt x="27981" y="967828"/>
                  </a:lnTo>
                  <a:lnTo>
                    <a:pt x="16164" y="950767"/>
                  </a:lnTo>
                  <a:close/>
                  <a:moveTo>
                    <a:pt x="1683923" y="877596"/>
                  </a:moveTo>
                  <a:lnTo>
                    <a:pt x="1844621" y="878397"/>
                  </a:lnTo>
                  <a:lnTo>
                    <a:pt x="1831855" y="893168"/>
                  </a:lnTo>
                  <a:lnTo>
                    <a:pt x="1829946" y="896325"/>
                  </a:lnTo>
                  <a:lnTo>
                    <a:pt x="1684266" y="895598"/>
                  </a:lnTo>
                  <a:close/>
                  <a:moveTo>
                    <a:pt x="14676" y="869273"/>
                  </a:moveTo>
                  <a:lnTo>
                    <a:pt x="160356" y="869999"/>
                  </a:lnTo>
                  <a:lnTo>
                    <a:pt x="160699" y="888001"/>
                  </a:lnTo>
                  <a:lnTo>
                    <a:pt x="0" y="887200"/>
                  </a:lnTo>
                  <a:lnTo>
                    <a:pt x="12766" y="872429"/>
                  </a:lnTo>
                  <a:close/>
                  <a:moveTo>
                    <a:pt x="1816638" y="797770"/>
                  </a:moveTo>
                  <a:lnTo>
                    <a:pt x="1828455" y="814831"/>
                  </a:lnTo>
                  <a:lnTo>
                    <a:pt x="1682588" y="827227"/>
                  </a:lnTo>
                  <a:lnTo>
                    <a:pt x="1680430" y="809345"/>
                  </a:lnTo>
                  <a:close/>
                  <a:moveTo>
                    <a:pt x="61447" y="791950"/>
                  </a:moveTo>
                  <a:lnTo>
                    <a:pt x="164713" y="801763"/>
                  </a:lnTo>
                  <a:lnTo>
                    <a:pt x="163253" y="819705"/>
                  </a:lnTo>
                  <a:lnTo>
                    <a:pt x="51105" y="809048"/>
                  </a:lnTo>
                  <a:close/>
                  <a:moveTo>
                    <a:pt x="1766145" y="724870"/>
                  </a:moveTo>
                  <a:lnTo>
                    <a:pt x="1777427" y="741158"/>
                  </a:lnTo>
                  <a:lnTo>
                    <a:pt x="1674396" y="759325"/>
                  </a:lnTo>
                  <a:lnTo>
                    <a:pt x="1673685" y="753429"/>
                  </a:lnTo>
                  <a:lnTo>
                    <a:pt x="1670588" y="741719"/>
                  </a:lnTo>
                  <a:close/>
                  <a:moveTo>
                    <a:pt x="94047" y="719066"/>
                  </a:moveTo>
                  <a:lnTo>
                    <a:pt x="175129" y="734198"/>
                  </a:lnTo>
                  <a:lnTo>
                    <a:pt x="171900" y="751906"/>
                  </a:lnTo>
                  <a:lnTo>
                    <a:pt x="87480" y="736151"/>
                  </a:lnTo>
                  <a:close/>
                  <a:moveTo>
                    <a:pt x="1732475" y="654227"/>
                  </a:moveTo>
                  <a:lnTo>
                    <a:pt x="1740061" y="670822"/>
                  </a:lnTo>
                  <a:lnTo>
                    <a:pt x="1657733" y="693102"/>
                  </a:lnTo>
                  <a:lnTo>
                    <a:pt x="1653131" y="675699"/>
                  </a:lnTo>
                  <a:close/>
                  <a:moveTo>
                    <a:pt x="121093" y="648021"/>
                  </a:moveTo>
                  <a:lnTo>
                    <a:pt x="193564" y="668412"/>
                  </a:lnTo>
                  <a:lnTo>
                    <a:pt x="187778" y="685483"/>
                  </a:lnTo>
                  <a:lnTo>
                    <a:pt x="114844" y="664963"/>
                  </a:lnTo>
                  <a:lnTo>
                    <a:pt x="120799" y="649471"/>
                  </a:lnTo>
                  <a:close/>
                  <a:moveTo>
                    <a:pt x="1703605" y="584417"/>
                  </a:moveTo>
                  <a:lnTo>
                    <a:pt x="1707892" y="600448"/>
                  </a:lnTo>
                  <a:lnTo>
                    <a:pt x="1708508" y="601796"/>
                  </a:lnTo>
                  <a:lnTo>
                    <a:pt x="1640259" y="627022"/>
                  </a:lnTo>
                  <a:lnTo>
                    <a:pt x="1639049" y="622444"/>
                  </a:lnTo>
                  <a:lnTo>
                    <a:pt x="1633440" y="610352"/>
                  </a:lnTo>
                  <a:close/>
                  <a:moveTo>
                    <a:pt x="136138" y="573632"/>
                  </a:moveTo>
                  <a:lnTo>
                    <a:pt x="215446" y="603848"/>
                  </a:lnTo>
                  <a:lnTo>
                    <a:pt x="209665" y="620908"/>
                  </a:lnTo>
                  <a:lnTo>
                    <a:pt x="132521" y="591516"/>
                  </a:lnTo>
                  <a:close/>
                  <a:moveTo>
                    <a:pt x="1683900" y="510741"/>
                  </a:moveTo>
                  <a:lnTo>
                    <a:pt x="1688629" y="528423"/>
                  </a:lnTo>
                  <a:lnTo>
                    <a:pt x="1612275" y="564725"/>
                  </a:lnTo>
                  <a:lnTo>
                    <a:pt x="1604700" y="548396"/>
                  </a:lnTo>
                  <a:close/>
                  <a:moveTo>
                    <a:pt x="147252" y="494765"/>
                  </a:moveTo>
                  <a:lnTo>
                    <a:pt x="243177" y="541551"/>
                  </a:lnTo>
                  <a:lnTo>
                    <a:pt x="234224" y="557210"/>
                  </a:lnTo>
                  <a:lnTo>
                    <a:pt x="146805" y="514573"/>
                  </a:lnTo>
                  <a:close/>
                  <a:moveTo>
                    <a:pt x="1670480" y="430384"/>
                  </a:moveTo>
                  <a:lnTo>
                    <a:pt x="1672163" y="450296"/>
                  </a:lnTo>
                  <a:lnTo>
                    <a:pt x="1583450" y="502701"/>
                  </a:lnTo>
                  <a:lnTo>
                    <a:pt x="1573155" y="487877"/>
                  </a:lnTo>
                  <a:close/>
                  <a:moveTo>
                    <a:pt x="149273" y="405169"/>
                  </a:moveTo>
                  <a:lnTo>
                    <a:pt x="277016" y="482359"/>
                  </a:lnTo>
                  <a:lnTo>
                    <a:pt x="268080" y="497989"/>
                  </a:lnTo>
                  <a:lnTo>
                    <a:pt x="148805" y="425916"/>
                  </a:lnTo>
                  <a:close/>
                  <a:moveTo>
                    <a:pt x="195968" y="338361"/>
                  </a:moveTo>
                  <a:lnTo>
                    <a:pt x="314600" y="425459"/>
                  </a:lnTo>
                  <a:lnTo>
                    <a:pt x="302826" y="439145"/>
                  </a:lnTo>
                  <a:lnTo>
                    <a:pt x="173559" y="344239"/>
                  </a:lnTo>
                  <a:lnTo>
                    <a:pt x="192568" y="339792"/>
                  </a:lnTo>
                  <a:close/>
                  <a:moveTo>
                    <a:pt x="1665887" y="337121"/>
                  </a:moveTo>
                  <a:lnTo>
                    <a:pt x="1664242" y="356571"/>
                  </a:lnTo>
                  <a:lnTo>
                    <a:pt x="1664553" y="360248"/>
                  </a:lnTo>
                  <a:lnTo>
                    <a:pt x="1544474" y="446578"/>
                  </a:lnTo>
                  <a:lnTo>
                    <a:pt x="1534206" y="431793"/>
                  </a:lnTo>
                  <a:close/>
                  <a:moveTo>
                    <a:pt x="279257" y="303297"/>
                  </a:moveTo>
                  <a:lnTo>
                    <a:pt x="359087" y="373748"/>
                  </a:lnTo>
                  <a:lnTo>
                    <a:pt x="347347" y="387394"/>
                  </a:lnTo>
                  <a:lnTo>
                    <a:pt x="260839" y="311051"/>
                  </a:lnTo>
                  <a:close/>
                  <a:moveTo>
                    <a:pt x="1595859" y="288337"/>
                  </a:moveTo>
                  <a:lnTo>
                    <a:pt x="1615448" y="295194"/>
                  </a:lnTo>
                  <a:lnTo>
                    <a:pt x="1504459" y="391189"/>
                  </a:lnTo>
                  <a:lnTo>
                    <a:pt x="1491819" y="378322"/>
                  </a:lnTo>
                  <a:close/>
                  <a:moveTo>
                    <a:pt x="348471" y="263494"/>
                  </a:moveTo>
                  <a:lnTo>
                    <a:pt x="405504" y="323744"/>
                  </a:lnTo>
                  <a:lnTo>
                    <a:pt x="394934" y="332080"/>
                  </a:lnTo>
                  <a:lnTo>
                    <a:pt x="391923" y="335581"/>
                  </a:lnTo>
                  <a:lnTo>
                    <a:pt x="333116" y="273456"/>
                  </a:lnTo>
                  <a:close/>
                  <a:moveTo>
                    <a:pt x="1512159" y="259039"/>
                  </a:moveTo>
                  <a:lnTo>
                    <a:pt x="1530860" y="265585"/>
                  </a:lnTo>
                  <a:lnTo>
                    <a:pt x="1456606" y="342477"/>
                  </a:lnTo>
                  <a:lnTo>
                    <a:pt x="1443988" y="329632"/>
                  </a:lnTo>
                  <a:close/>
                  <a:moveTo>
                    <a:pt x="412110" y="221916"/>
                  </a:moveTo>
                  <a:lnTo>
                    <a:pt x="459114" y="281464"/>
                  </a:lnTo>
                  <a:lnTo>
                    <a:pt x="444980" y="292610"/>
                  </a:lnTo>
                  <a:lnTo>
                    <a:pt x="397097" y="231949"/>
                  </a:lnTo>
                  <a:lnTo>
                    <a:pt x="411019" y="222917"/>
                  </a:lnTo>
                  <a:close/>
                  <a:moveTo>
                    <a:pt x="1443396" y="221678"/>
                  </a:moveTo>
                  <a:lnTo>
                    <a:pt x="1459286" y="230644"/>
                  </a:lnTo>
                  <a:lnTo>
                    <a:pt x="1406897" y="295670"/>
                  </a:lnTo>
                  <a:lnTo>
                    <a:pt x="1392300" y="285098"/>
                  </a:lnTo>
                  <a:close/>
                  <a:moveTo>
                    <a:pt x="1379005" y="182170"/>
                  </a:moveTo>
                  <a:lnTo>
                    <a:pt x="1391896" y="192619"/>
                  </a:lnTo>
                  <a:lnTo>
                    <a:pt x="1393186" y="193347"/>
                  </a:lnTo>
                  <a:lnTo>
                    <a:pt x="1351622" y="255636"/>
                  </a:lnTo>
                  <a:lnTo>
                    <a:pt x="1337034" y="245070"/>
                  </a:lnTo>
                  <a:close/>
                  <a:moveTo>
                    <a:pt x="468008" y="170577"/>
                  </a:moveTo>
                  <a:lnTo>
                    <a:pt x="513069" y="239589"/>
                  </a:lnTo>
                  <a:lnTo>
                    <a:pt x="510638" y="240828"/>
                  </a:lnTo>
                  <a:lnTo>
                    <a:pt x="498586" y="250333"/>
                  </a:lnTo>
                  <a:lnTo>
                    <a:pt x="454568" y="182920"/>
                  </a:lnTo>
                  <a:close/>
                  <a:moveTo>
                    <a:pt x="1319759" y="134146"/>
                  </a:moveTo>
                  <a:lnTo>
                    <a:pt x="1333978" y="145672"/>
                  </a:lnTo>
                  <a:lnTo>
                    <a:pt x="1294036" y="219016"/>
                  </a:lnTo>
                  <a:lnTo>
                    <a:pt x="1277891" y="211027"/>
                  </a:lnTo>
                  <a:close/>
                  <a:moveTo>
                    <a:pt x="523355" y="113305"/>
                  </a:moveTo>
                  <a:lnTo>
                    <a:pt x="573987" y="208530"/>
                  </a:lnTo>
                  <a:lnTo>
                    <a:pt x="557949" y="216707"/>
                  </a:lnTo>
                  <a:lnTo>
                    <a:pt x="511350" y="129068"/>
                  </a:lnTo>
                  <a:close/>
                  <a:moveTo>
                    <a:pt x="1261668" y="77024"/>
                  </a:moveTo>
                  <a:lnTo>
                    <a:pt x="1274734" y="92144"/>
                  </a:lnTo>
                  <a:lnTo>
                    <a:pt x="1232872" y="188750"/>
                  </a:lnTo>
                  <a:lnTo>
                    <a:pt x="1216718" y="180757"/>
                  </a:lnTo>
                  <a:close/>
                  <a:moveTo>
                    <a:pt x="879964" y="47539"/>
                  </a:moveTo>
                  <a:lnTo>
                    <a:pt x="896536" y="48415"/>
                  </a:lnTo>
                  <a:lnTo>
                    <a:pt x="898006" y="48246"/>
                  </a:lnTo>
                  <a:lnTo>
                    <a:pt x="900930" y="121496"/>
                  </a:lnTo>
                  <a:lnTo>
                    <a:pt x="882930" y="121839"/>
                  </a:lnTo>
                  <a:close/>
                  <a:moveTo>
                    <a:pt x="803804" y="43511"/>
                  </a:moveTo>
                  <a:lnTo>
                    <a:pt x="822082" y="44478"/>
                  </a:lnTo>
                  <a:lnTo>
                    <a:pt x="832792" y="126618"/>
                  </a:lnTo>
                  <a:lnTo>
                    <a:pt x="814920" y="128774"/>
                  </a:lnTo>
                  <a:close/>
                  <a:moveTo>
                    <a:pt x="577653" y="42008"/>
                  </a:moveTo>
                  <a:lnTo>
                    <a:pt x="634782" y="177534"/>
                  </a:lnTo>
                  <a:lnTo>
                    <a:pt x="618704" y="185731"/>
                  </a:lnTo>
                  <a:lnTo>
                    <a:pt x="565079" y="58518"/>
                  </a:lnTo>
                  <a:close/>
                  <a:moveTo>
                    <a:pt x="973404" y="39567"/>
                  </a:moveTo>
                  <a:lnTo>
                    <a:pt x="969228" y="123258"/>
                  </a:lnTo>
                  <a:lnTo>
                    <a:pt x="951312" y="121130"/>
                  </a:lnTo>
                  <a:lnTo>
                    <a:pt x="955278" y="41654"/>
                  </a:lnTo>
                  <a:close/>
                  <a:moveTo>
                    <a:pt x="723233" y="31443"/>
                  </a:moveTo>
                  <a:lnTo>
                    <a:pt x="742691" y="35995"/>
                  </a:lnTo>
                  <a:lnTo>
                    <a:pt x="765354" y="137622"/>
                  </a:lnTo>
                  <a:lnTo>
                    <a:pt x="747791" y="141567"/>
                  </a:lnTo>
                  <a:close/>
                  <a:moveTo>
                    <a:pt x="1051847" y="25765"/>
                  </a:moveTo>
                  <a:lnTo>
                    <a:pt x="1037014" y="131308"/>
                  </a:lnTo>
                  <a:lnTo>
                    <a:pt x="1019135" y="129184"/>
                  </a:lnTo>
                  <a:lnTo>
                    <a:pt x="1032869" y="31462"/>
                  </a:lnTo>
                  <a:close/>
                  <a:moveTo>
                    <a:pt x="633115" y="6990"/>
                  </a:moveTo>
                  <a:lnTo>
                    <a:pt x="651107" y="14566"/>
                  </a:lnTo>
                  <a:lnTo>
                    <a:pt x="654699" y="15406"/>
                  </a:lnTo>
                  <a:lnTo>
                    <a:pt x="699105" y="154429"/>
                  </a:lnTo>
                  <a:lnTo>
                    <a:pt x="682029" y="160125"/>
                  </a:lnTo>
                  <a:close/>
                  <a:moveTo>
                    <a:pt x="1203134" y="4273"/>
                  </a:moveTo>
                  <a:lnTo>
                    <a:pt x="1213236" y="20976"/>
                  </a:lnTo>
                  <a:lnTo>
                    <a:pt x="1215649" y="23769"/>
                  </a:lnTo>
                  <a:lnTo>
                    <a:pt x="1169442" y="163605"/>
                  </a:lnTo>
                  <a:lnTo>
                    <a:pt x="1152188" y="158449"/>
                  </a:lnTo>
                  <a:close/>
                  <a:moveTo>
                    <a:pt x="1137683" y="0"/>
                  </a:moveTo>
                  <a:lnTo>
                    <a:pt x="1104046" y="144062"/>
                  </a:lnTo>
                  <a:lnTo>
                    <a:pt x="1086767" y="138898"/>
                  </a:lnTo>
                  <a:lnTo>
                    <a:pt x="1117806" y="5966"/>
                  </a:lnTo>
                  <a:close/>
                </a:path>
              </a:pathLst>
            </a:custGeom>
            <a:solidFill>
              <a:srgbClr val="F8AE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ea typeface="微软雅黑" panose="020B0503020204020204" pitchFamily="34" charset="-122"/>
              </a:endParaRPr>
            </a:p>
          </p:txBody>
        </p:sp>
        <p:sp>
          <p:nvSpPr>
            <p:cNvPr id="16" name="MH_SubTitle_3"/>
            <p:cNvSpPr/>
            <p:nvPr>
              <p:custDataLst>
                <p:tags r:id="rId14"/>
              </p:custDataLst>
            </p:nvPr>
          </p:nvSpPr>
          <p:spPr>
            <a:xfrm>
              <a:off x="4947692" y="1166962"/>
              <a:ext cx="1403350" cy="1403350"/>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dirty="0">
                  <a:solidFill>
                    <a:schemeClr val="tx1"/>
                  </a:solidFill>
                  <a:ea typeface="微软雅黑" panose="020B0503020204020204" pitchFamily="34" charset="-122"/>
                </a:rPr>
                <a:t>协同编辑</a:t>
              </a:r>
            </a:p>
          </p:txBody>
        </p:sp>
        <p:sp>
          <p:nvSpPr>
            <p:cNvPr id="17" name="MH_Other_8"/>
            <p:cNvSpPr/>
            <p:nvPr>
              <p:custDataLst>
                <p:tags r:id="rId15"/>
              </p:custDataLst>
            </p:nvPr>
          </p:nvSpPr>
          <p:spPr>
            <a:xfrm>
              <a:off x="5087392" y="1166962"/>
              <a:ext cx="1119187" cy="292100"/>
            </a:xfrm>
            <a:custGeom>
              <a:avLst/>
              <a:gdLst>
                <a:gd name="connsiteX0" fmla="*/ 650988 w 1301976"/>
                <a:gd name="connsiteY0" fmla="*/ 0 h 275406"/>
                <a:gd name="connsiteX1" fmla="*/ 1294759 w 1301976"/>
                <a:gd name="connsiteY1" fmla="*/ 266659 h 275406"/>
                <a:gd name="connsiteX2" fmla="*/ 1301976 w 1301976"/>
                <a:gd name="connsiteY2" fmla="*/ 275406 h 275406"/>
                <a:gd name="connsiteX3" fmla="*/ 0 w 1301976"/>
                <a:gd name="connsiteY3" fmla="*/ 275406 h 275406"/>
                <a:gd name="connsiteX4" fmla="*/ 7218 w 1301976"/>
                <a:gd name="connsiteY4" fmla="*/ 266659 h 275406"/>
                <a:gd name="connsiteX5" fmla="*/ 650988 w 1301976"/>
                <a:gd name="connsiteY5" fmla="*/ 0 h 27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976" h="275406">
                  <a:moveTo>
                    <a:pt x="650988" y="0"/>
                  </a:moveTo>
                  <a:cubicBezTo>
                    <a:pt x="902396" y="0"/>
                    <a:pt x="1130003" y="101903"/>
                    <a:pt x="1294759" y="266659"/>
                  </a:cubicBezTo>
                  <a:lnTo>
                    <a:pt x="1301976" y="275406"/>
                  </a:lnTo>
                  <a:lnTo>
                    <a:pt x="0" y="275406"/>
                  </a:lnTo>
                  <a:lnTo>
                    <a:pt x="7218" y="266659"/>
                  </a:lnTo>
                  <a:cubicBezTo>
                    <a:pt x="171973" y="101903"/>
                    <a:pt x="399580" y="0"/>
                    <a:pt x="650988" y="0"/>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dirty="0">
                  <a:solidFill>
                    <a:srgbClr val="FFFFFF"/>
                  </a:solidFill>
                  <a:ea typeface="微软雅黑" panose="020B0503020204020204" pitchFamily="34" charset="-122"/>
                </a:rPr>
                <a:t>03</a:t>
              </a:r>
              <a:endParaRPr lang="zh-CN" altLang="en-US" sz="2000" dirty="0">
                <a:solidFill>
                  <a:srgbClr val="FFFFFF"/>
                </a:solidFill>
                <a:ea typeface="微软雅黑" panose="020B0503020204020204" pitchFamily="34" charset="-122"/>
              </a:endParaRPr>
            </a:p>
          </p:txBody>
        </p:sp>
      </p:grpSp>
      <p:grpSp>
        <p:nvGrpSpPr>
          <p:cNvPr id="42" name="组合 41"/>
          <p:cNvGrpSpPr/>
          <p:nvPr/>
        </p:nvGrpSpPr>
        <p:grpSpPr>
          <a:xfrm>
            <a:off x="670967" y="2931790"/>
            <a:ext cx="1496445" cy="1433179"/>
            <a:chOff x="670967" y="3082787"/>
            <a:chExt cx="1839912" cy="1762125"/>
          </a:xfrm>
        </p:grpSpPr>
        <p:sp>
          <p:nvSpPr>
            <p:cNvPr id="18" name="MH_Other_1"/>
            <p:cNvSpPr/>
            <p:nvPr>
              <p:custDataLst>
                <p:tags r:id="rId10"/>
              </p:custDataLst>
            </p:nvPr>
          </p:nvSpPr>
          <p:spPr>
            <a:xfrm>
              <a:off x="670967" y="3082787"/>
              <a:ext cx="1839912" cy="1762125"/>
            </a:xfrm>
            <a:custGeom>
              <a:avLst/>
              <a:gdLst>
                <a:gd name="connsiteX0" fmla="*/ 961691 w 1844621"/>
                <a:gd name="connsiteY0" fmla="*/ 1643760 h 1765598"/>
                <a:gd name="connsiteX1" fmla="*/ 964657 w 1844621"/>
                <a:gd name="connsiteY1" fmla="*/ 1718060 h 1765598"/>
                <a:gd name="connsiteX2" fmla="*/ 948083 w 1844621"/>
                <a:gd name="connsiteY2" fmla="*/ 1717184 h 1765598"/>
                <a:gd name="connsiteX3" fmla="*/ 946614 w 1844621"/>
                <a:gd name="connsiteY3" fmla="*/ 1717353 h 1765598"/>
                <a:gd name="connsiteX4" fmla="*/ 943691 w 1844621"/>
                <a:gd name="connsiteY4" fmla="*/ 1644103 h 1765598"/>
                <a:gd name="connsiteX5" fmla="*/ 875350 w 1844621"/>
                <a:gd name="connsiteY5" fmla="*/ 1643169 h 1765598"/>
                <a:gd name="connsiteX6" fmla="*/ 893299 w 1844621"/>
                <a:gd name="connsiteY6" fmla="*/ 1644629 h 1765598"/>
                <a:gd name="connsiteX7" fmla="*/ 889341 w 1844621"/>
                <a:gd name="connsiteY7" fmla="*/ 1723945 h 1765598"/>
                <a:gd name="connsiteX8" fmla="*/ 871214 w 1844621"/>
                <a:gd name="connsiteY8" fmla="*/ 1726031 h 1765598"/>
                <a:gd name="connsiteX9" fmla="*/ 1029699 w 1844621"/>
                <a:gd name="connsiteY9" fmla="*/ 1636826 h 1765598"/>
                <a:gd name="connsiteX10" fmla="*/ 1040815 w 1844621"/>
                <a:gd name="connsiteY10" fmla="*/ 1722087 h 1765598"/>
                <a:gd name="connsiteX11" fmla="*/ 1022537 w 1844621"/>
                <a:gd name="connsiteY11" fmla="*/ 1721121 h 1765598"/>
                <a:gd name="connsiteX12" fmla="*/ 1011828 w 1844621"/>
                <a:gd name="connsiteY12" fmla="*/ 1638982 h 1765598"/>
                <a:gd name="connsiteX13" fmla="*/ 807350 w 1844621"/>
                <a:gd name="connsiteY13" fmla="*/ 1636115 h 1765598"/>
                <a:gd name="connsiteX14" fmla="*/ 822430 w 1844621"/>
                <a:gd name="connsiteY14" fmla="*/ 1638864 h 1765598"/>
                <a:gd name="connsiteX15" fmla="*/ 825110 w 1844621"/>
                <a:gd name="connsiteY15" fmla="*/ 1639083 h 1765598"/>
                <a:gd name="connsiteX16" fmla="*/ 811751 w 1844621"/>
                <a:gd name="connsiteY16" fmla="*/ 1734136 h 1765598"/>
                <a:gd name="connsiteX17" fmla="*/ 792774 w 1844621"/>
                <a:gd name="connsiteY17" fmla="*/ 1739833 h 1765598"/>
                <a:gd name="connsiteX18" fmla="*/ 1096827 w 1844621"/>
                <a:gd name="connsiteY18" fmla="*/ 1624033 h 1765598"/>
                <a:gd name="connsiteX19" fmla="*/ 1121385 w 1844621"/>
                <a:gd name="connsiteY19" fmla="*/ 1734155 h 1765598"/>
                <a:gd name="connsiteX20" fmla="*/ 1101928 w 1844621"/>
                <a:gd name="connsiteY20" fmla="*/ 1729603 h 1765598"/>
                <a:gd name="connsiteX21" fmla="*/ 1079265 w 1844621"/>
                <a:gd name="connsiteY21" fmla="*/ 1627978 h 1765598"/>
                <a:gd name="connsiteX22" fmla="*/ 740342 w 1844621"/>
                <a:gd name="connsiteY22" fmla="*/ 1622534 h 1765598"/>
                <a:gd name="connsiteX23" fmla="*/ 749046 w 1844621"/>
                <a:gd name="connsiteY23" fmla="*/ 1625484 h 1765598"/>
                <a:gd name="connsiteX24" fmla="*/ 757767 w 1844621"/>
                <a:gd name="connsiteY24" fmla="*/ 1627074 h 1765598"/>
                <a:gd name="connsiteX25" fmla="*/ 726815 w 1844621"/>
                <a:gd name="connsiteY25" fmla="*/ 1759631 h 1765598"/>
                <a:gd name="connsiteX26" fmla="*/ 706937 w 1844621"/>
                <a:gd name="connsiteY26" fmla="*/ 1765598 h 1765598"/>
                <a:gd name="connsiteX27" fmla="*/ 1162592 w 1844621"/>
                <a:gd name="connsiteY27" fmla="*/ 1605474 h 1765598"/>
                <a:gd name="connsiteX28" fmla="*/ 1211506 w 1844621"/>
                <a:gd name="connsiteY28" fmla="*/ 1758609 h 1765598"/>
                <a:gd name="connsiteX29" fmla="*/ 1193512 w 1844621"/>
                <a:gd name="connsiteY29" fmla="*/ 1751032 h 1765598"/>
                <a:gd name="connsiteX30" fmla="*/ 1189921 w 1844621"/>
                <a:gd name="connsiteY30" fmla="*/ 1750192 h 1765598"/>
                <a:gd name="connsiteX31" fmla="*/ 1145515 w 1844621"/>
                <a:gd name="connsiteY31" fmla="*/ 1611170 h 1765598"/>
                <a:gd name="connsiteX32" fmla="*/ 675637 w 1844621"/>
                <a:gd name="connsiteY32" fmla="*/ 1600604 h 1765598"/>
                <a:gd name="connsiteX33" fmla="*/ 692686 w 1844621"/>
                <a:gd name="connsiteY33" fmla="*/ 1606382 h 1765598"/>
                <a:gd name="connsiteX34" fmla="*/ 641486 w 1844621"/>
                <a:gd name="connsiteY34" fmla="*/ 1761326 h 1765598"/>
                <a:gd name="connsiteX35" fmla="*/ 631383 w 1844621"/>
                <a:gd name="connsiteY35" fmla="*/ 1744623 h 1765598"/>
                <a:gd name="connsiteX36" fmla="*/ 628970 w 1844621"/>
                <a:gd name="connsiteY36" fmla="*/ 1741831 h 1765598"/>
                <a:gd name="connsiteX37" fmla="*/ 1225916 w 1844621"/>
                <a:gd name="connsiteY37" fmla="*/ 1579868 h 1765598"/>
                <a:gd name="connsiteX38" fmla="*/ 1279540 w 1844621"/>
                <a:gd name="connsiteY38" fmla="*/ 1707080 h 1765598"/>
                <a:gd name="connsiteX39" fmla="*/ 1266966 w 1844621"/>
                <a:gd name="connsiteY39" fmla="*/ 1723591 h 1765598"/>
                <a:gd name="connsiteX40" fmla="*/ 1209837 w 1844621"/>
                <a:gd name="connsiteY40" fmla="*/ 1588066 h 1765598"/>
                <a:gd name="connsiteX41" fmla="*/ 610954 w 1844621"/>
                <a:gd name="connsiteY41" fmla="*/ 1578681 h 1765598"/>
                <a:gd name="connsiteX42" fmla="*/ 628059 w 1844621"/>
                <a:gd name="connsiteY42" fmla="*/ 1584478 h 1765598"/>
                <a:gd name="connsiteX43" fmla="*/ 582951 w 1844621"/>
                <a:gd name="connsiteY43" fmla="*/ 1688574 h 1765598"/>
                <a:gd name="connsiteX44" fmla="*/ 569886 w 1844621"/>
                <a:gd name="connsiteY44" fmla="*/ 1673454 h 1765598"/>
                <a:gd name="connsiteX45" fmla="*/ 1286670 w 1844621"/>
                <a:gd name="connsiteY45" fmla="*/ 1548893 h 1765598"/>
                <a:gd name="connsiteX46" fmla="*/ 1333269 w 1844621"/>
                <a:gd name="connsiteY46" fmla="*/ 1636531 h 1765598"/>
                <a:gd name="connsiteX47" fmla="*/ 1321264 w 1844621"/>
                <a:gd name="connsiteY47" fmla="*/ 1652294 h 1765598"/>
                <a:gd name="connsiteX48" fmla="*/ 1270632 w 1844621"/>
                <a:gd name="connsiteY48" fmla="*/ 1557070 h 1765598"/>
                <a:gd name="connsiteX49" fmla="*/ 551444 w 1844621"/>
                <a:gd name="connsiteY49" fmla="*/ 1545001 h 1765598"/>
                <a:gd name="connsiteX50" fmla="*/ 567074 w 1844621"/>
                <a:gd name="connsiteY50" fmla="*/ 1553937 h 1765598"/>
                <a:gd name="connsiteX51" fmla="*/ 524862 w 1844621"/>
                <a:gd name="connsiteY51" fmla="*/ 1631452 h 1765598"/>
                <a:gd name="connsiteX52" fmla="*/ 510642 w 1844621"/>
                <a:gd name="connsiteY52" fmla="*/ 1619926 h 1765598"/>
                <a:gd name="connsiteX53" fmla="*/ 1346034 w 1844621"/>
                <a:gd name="connsiteY53" fmla="*/ 1515267 h 1765598"/>
                <a:gd name="connsiteX54" fmla="*/ 1390051 w 1844621"/>
                <a:gd name="connsiteY54" fmla="*/ 1582679 h 1765598"/>
                <a:gd name="connsiteX55" fmla="*/ 1376613 w 1844621"/>
                <a:gd name="connsiteY55" fmla="*/ 1595021 h 1765598"/>
                <a:gd name="connsiteX56" fmla="*/ 1331552 w 1844621"/>
                <a:gd name="connsiteY56" fmla="*/ 1526010 h 1765598"/>
                <a:gd name="connsiteX57" fmla="*/ 1333983 w 1844621"/>
                <a:gd name="connsiteY57" fmla="*/ 1524770 h 1765598"/>
                <a:gd name="connsiteX58" fmla="*/ 492213 w 1844621"/>
                <a:gd name="connsiteY58" fmla="*/ 1511140 h 1765598"/>
                <a:gd name="connsiteX59" fmla="*/ 507877 w 1844621"/>
                <a:gd name="connsiteY59" fmla="*/ 1520095 h 1765598"/>
                <a:gd name="connsiteX60" fmla="*/ 465615 w 1844621"/>
                <a:gd name="connsiteY60" fmla="*/ 1583429 h 1765598"/>
                <a:gd name="connsiteX61" fmla="*/ 452723 w 1844621"/>
                <a:gd name="connsiteY61" fmla="*/ 1572979 h 1765598"/>
                <a:gd name="connsiteX62" fmla="*/ 451434 w 1844621"/>
                <a:gd name="connsiteY62" fmla="*/ 1572252 h 1765598"/>
                <a:gd name="connsiteX63" fmla="*/ 1399641 w 1844621"/>
                <a:gd name="connsiteY63" fmla="*/ 1472989 h 1765598"/>
                <a:gd name="connsiteX64" fmla="*/ 1447523 w 1844621"/>
                <a:gd name="connsiteY64" fmla="*/ 1533649 h 1765598"/>
                <a:gd name="connsiteX65" fmla="*/ 1433600 w 1844621"/>
                <a:gd name="connsiteY65" fmla="*/ 1542681 h 1765598"/>
                <a:gd name="connsiteX66" fmla="*/ 1432510 w 1844621"/>
                <a:gd name="connsiteY66" fmla="*/ 1543682 h 1765598"/>
                <a:gd name="connsiteX67" fmla="*/ 1385507 w 1844621"/>
                <a:gd name="connsiteY67" fmla="*/ 1484135 h 1765598"/>
                <a:gd name="connsiteX68" fmla="*/ 439084 w 1844621"/>
                <a:gd name="connsiteY68" fmla="*/ 1468240 h 1765598"/>
                <a:gd name="connsiteX69" fmla="*/ 452737 w 1844621"/>
                <a:gd name="connsiteY69" fmla="*/ 1479985 h 1765598"/>
                <a:gd name="connsiteX70" fmla="*/ 401226 w 1844621"/>
                <a:gd name="connsiteY70" fmla="*/ 1543921 h 1765598"/>
                <a:gd name="connsiteX71" fmla="*/ 385335 w 1844621"/>
                <a:gd name="connsiteY71" fmla="*/ 1534955 h 1765598"/>
                <a:gd name="connsiteX72" fmla="*/ 1452700 w 1844621"/>
                <a:gd name="connsiteY72" fmla="*/ 1430017 h 1765598"/>
                <a:gd name="connsiteX73" fmla="*/ 1511505 w 1844621"/>
                <a:gd name="connsiteY73" fmla="*/ 1492141 h 1765598"/>
                <a:gd name="connsiteX74" fmla="*/ 1496150 w 1844621"/>
                <a:gd name="connsiteY74" fmla="*/ 1502102 h 1765598"/>
                <a:gd name="connsiteX75" fmla="*/ 1439119 w 1844621"/>
                <a:gd name="connsiteY75" fmla="*/ 1441854 h 1765598"/>
                <a:gd name="connsiteX76" fmla="*/ 1449687 w 1844621"/>
                <a:gd name="connsiteY76" fmla="*/ 1433519 h 1765598"/>
                <a:gd name="connsiteX77" fmla="*/ 387391 w 1844621"/>
                <a:gd name="connsiteY77" fmla="*/ 1423768 h 1765598"/>
                <a:gd name="connsiteX78" fmla="*/ 401059 w 1844621"/>
                <a:gd name="connsiteY78" fmla="*/ 1435526 h 1765598"/>
                <a:gd name="connsiteX79" fmla="*/ 332463 w 1844621"/>
                <a:gd name="connsiteY79" fmla="*/ 1506560 h 1765598"/>
                <a:gd name="connsiteX80" fmla="*/ 313761 w 1844621"/>
                <a:gd name="connsiteY80" fmla="*/ 1500014 h 1765598"/>
                <a:gd name="connsiteX81" fmla="*/ 1497274 w 1844621"/>
                <a:gd name="connsiteY81" fmla="*/ 1378205 h 1765598"/>
                <a:gd name="connsiteX82" fmla="*/ 1583781 w 1844621"/>
                <a:gd name="connsiteY82" fmla="*/ 1454547 h 1765598"/>
                <a:gd name="connsiteX83" fmla="*/ 1565364 w 1844621"/>
                <a:gd name="connsiteY83" fmla="*/ 1462300 h 1765598"/>
                <a:gd name="connsiteX84" fmla="*/ 1485535 w 1844621"/>
                <a:gd name="connsiteY84" fmla="*/ 1391850 h 1765598"/>
                <a:gd name="connsiteX85" fmla="*/ 342078 w 1844621"/>
                <a:gd name="connsiteY85" fmla="*/ 1372754 h 1765598"/>
                <a:gd name="connsiteX86" fmla="*/ 353236 w 1844621"/>
                <a:gd name="connsiteY86" fmla="*/ 1386902 h 1765598"/>
                <a:gd name="connsiteX87" fmla="*/ 248764 w 1844621"/>
                <a:gd name="connsiteY87" fmla="*/ 1477262 h 1765598"/>
                <a:gd name="connsiteX88" fmla="*/ 229175 w 1844621"/>
                <a:gd name="connsiteY88" fmla="*/ 1470405 h 1765598"/>
                <a:gd name="connsiteX89" fmla="*/ 1541797 w 1844621"/>
                <a:gd name="connsiteY89" fmla="*/ 1326453 h 1765598"/>
                <a:gd name="connsiteX90" fmla="*/ 1671063 w 1844621"/>
                <a:gd name="connsiteY90" fmla="*/ 1421359 h 1765598"/>
                <a:gd name="connsiteX91" fmla="*/ 1652052 w 1844621"/>
                <a:gd name="connsiteY91" fmla="*/ 1425806 h 1765598"/>
                <a:gd name="connsiteX92" fmla="*/ 1648653 w 1844621"/>
                <a:gd name="connsiteY92" fmla="*/ 1427237 h 1765598"/>
                <a:gd name="connsiteX93" fmla="*/ 1530022 w 1844621"/>
                <a:gd name="connsiteY93" fmla="*/ 1340139 h 1765598"/>
                <a:gd name="connsiteX94" fmla="*/ 299862 w 1844621"/>
                <a:gd name="connsiteY94" fmla="*/ 1319225 h 1765598"/>
                <a:gd name="connsiteX95" fmla="*/ 311019 w 1844621"/>
                <a:gd name="connsiteY95" fmla="*/ 1333372 h 1765598"/>
                <a:gd name="connsiteX96" fmla="*/ 178732 w 1844621"/>
                <a:gd name="connsiteY96" fmla="*/ 1428480 h 1765598"/>
                <a:gd name="connsiteX97" fmla="*/ 180377 w 1844621"/>
                <a:gd name="connsiteY97" fmla="*/ 1409027 h 1765598"/>
                <a:gd name="connsiteX98" fmla="*/ 180067 w 1844621"/>
                <a:gd name="connsiteY98" fmla="*/ 1405352 h 1765598"/>
                <a:gd name="connsiteX99" fmla="*/ 1576542 w 1844621"/>
                <a:gd name="connsiteY99" fmla="*/ 1267609 h 1765598"/>
                <a:gd name="connsiteX100" fmla="*/ 1695816 w 1844621"/>
                <a:gd name="connsiteY100" fmla="*/ 1339681 h 1765598"/>
                <a:gd name="connsiteX101" fmla="*/ 1695348 w 1844621"/>
                <a:gd name="connsiteY101" fmla="*/ 1360430 h 1765598"/>
                <a:gd name="connsiteX102" fmla="*/ 1567606 w 1844621"/>
                <a:gd name="connsiteY102" fmla="*/ 1283241 h 1765598"/>
                <a:gd name="connsiteX103" fmla="*/ 263531 w 1844621"/>
                <a:gd name="connsiteY103" fmla="*/ 1261503 h 1765598"/>
                <a:gd name="connsiteX104" fmla="*/ 271723 w 1844621"/>
                <a:gd name="connsiteY104" fmla="*/ 1277570 h 1765598"/>
                <a:gd name="connsiteX105" fmla="*/ 174140 w 1844621"/>
                <a:gd name="connsiteY105" fmla="*/ 1335215 h 1765598"/>
                <a:gd name="connsiteX106" fmla="*/ 172457 w 1844621"/>
                <a:gd name="connsiteY106" fmla="*/ 1315303 h 1765598"/>
                <a:gd name="connsiteX107" fmla="*/ 1610398 w 1844621"/>
                <a:gd name="connsiteY107" fmla="*/ 1208387 h 1765598"/>
                <a:gd name="connsiteX108" fmla="*/ 1697816 w 1844621"/>
                <a:gd name="connsiteY108" fmla="*/ 1251024 h 1765598"/>
                <a:gd name="connsiteX109" fmla="*/ 1697369 w 1844621"/>
                <a:gd name="connsiteY109" fmla="*/ 1270832 h 1765598"/>
                <a:gd name="connsiteX110" fmla="*/ 1601446 w 1844621"/>
                <a:gd name="connsiteY110" fmla="*/ 1224047 h 1765598"/>
                <a:gd name="connsiteX111" fmla="*/ 232566 w 1844621"/>
                <a:gd name="connsiteY111" fmla="*/ 1200770 h 1765598"/>
                <a:gd name="connsiteX112" fmla="*/ 240745 w 1844621"/>
                <a:gd name="connsiteY112" fmla="*/ 1216812 h 1765598"/>
                <a:gd name="connsiteX113" fmla="*/ 160720 w 1844621"/>
                <a:gd name="connsiteY113" fmla="*/ 1254859 h 1765598"/>
                <a:gd name="connsiteX114" fmla="*/ 155991 w 1844621"/>
                <a:gd name="connsiteY114" fmla="*/ 1237178 h 1765598"/>
                <a:gd name="connsiteX115" fmla="*/ 1634958 w 1844621"/>
                <a:gd name="connsiteY115" fmla="*/ 1144690 h 1765598"/>
                <a:gd name="connsiteX116" fmla="*/ 1712099 w 1844621"/>
                <a:gd name="connsiteY116" fmla="*/ 1174082 h 1765598"/>
                <a:gd name="connsiteX117" fmla="*/ 1708482 w 1844621"/>
                <a:gd name="connsiteY117" fmla="*/ 1191966 h 1765598"/>
                <a:gd name="connsiteX118" fmla="*/ 1629176 w 1844621"/>
                <a:gd name="connsiteY118" fmla="*/ 1161750 h 1765598"/>
                <a:gd name="connsiteX119" fmla="*/ 204756 w 1844621"/>
                <a:gd name="connsiteY119" fmla="*/ 1138431 h 1765598"/>
                <a:gd name="connsiteX120" fmla="*/ 210455 w 1844621"/>
                <a:gd name="connsiteY120" fmla="*/ 1155515 h 1765598"/>
                <a:gd name="connsiteX121" fmla="*/ 141015 w 1844621"/>
                <a:gd name="connsiteY121" fmla="*/ 1181182 h 1765598"/>
                <a:gd name="connsiteX122" fmla="*/ 136727 w 1844621"/>
                <a:gd name="connsiteY122" fmla="*/ 1165150 h 1765598"/>
                <a:gd name="connsiteX123" fmla="*/ 136112 w 1844621"/>
                <a:gd name="connsiteY123" fmla="*/ 1163804 h 1765598"/>
                <a:gd name="connsiteX124" fmla="*/ 1656844 w 1844621"/>
                <a:gd name="connsiteY124" fmla="*/ 1080115 h 1765598"/>
                <a:gd name="connsiteX125" fmla="*/ 1729776 w 1844621"/>
                <a:gd name="connsiteY125" fmla="*/ 1100634 h 1765598"/>
                <a:gd name="connsiteX126" fmla="*/ 1723821 w 1844621"/>
                <a:gd name="connsiteY126" fmla="*/ 1116126 h 1765598"/>
                <a:gd name="connsiteX127" fmla="*/ 1723528 w 1844621"/>
                <a:gd name="connsiteY127" fmla="*/ 1117576 h 1765598"/>
                <a:gd name="connsiteX128" fmla="*/ 1651058 w 1844621"/>
                <a:gd name="connsiteY128" fmla="*/ 1097186 h 1765598"/>
                <a:gd name="connsiteX129" fmla="*/ 184625 w 1844621"/>
                <a:gd name="connsiteY129" fmla="*/ 1073110 h 1765598"/>
                <a:gd name="connsiteX130" fmla="*/ 188043 w 1844621"/>
                <a:gd name="connsiteY130" fmla="*/ 1088326 h 1765598"/>
                <a:gd name="connsiteX131" fmla="*/ 188810 w 1844621"/>
                <a:gd name="connsiteY131" fmla="*/ 1090624 h 1765598"/>
                <a:gd name="connsiteX132" fmla="*/ 112145 w 1844621"/>
                <a:gd name="connsiteY132" fmla="*/ 1111372 h 1765598"/>
                <a:gd name="connsiteX133" fmla="*/ 104560 w 1844621"/>
                <a:gd name="connsiteY133" fmla="*/ 1094778 h 1765598"/>
                <a:gd name="connsiteX134" fmla="*/ 1672722 w 1844621"/>
                <a:gd name="connsiteY134" fmla="*/ 1013691 h 1765598"/>
                <a:gd name="connsiteX135" fmla="*/ 1757141 w 1844621"/>
                <a:gd name="connsiteY135" fmla="*/ 1029446 h 1765598"/>
                <a:gd name="connsiteX136" fmla="*/ 1750574 w 1844621"/>
                <a:gd name="connsiteY136" fmla="*/ 1046531 h 1765598"/>
                <a:gd name="connsiteX137" fmla="*/ 1669493 w 1844621"/>
                <a:gd name="connsiteY137" fmla="*/ 1031399 h 1765598"/>
                <a:gd name="connsiteX138" fmla="*/ 170225 w 1844621"/>
                <a:gd name="connsiteY138" fmla="*/ 1006273 h 1765598"/>
                <a:gd name="connsiteX139" fmla="*/ 170936 w 1844621"/>
                <a:gd name="connsiteY139" fmla="*/ 1012170 h 1765598"/>
                <a:gd name="connsiteX140" fmla="*/ 173584 w 1844621"/>
                <a:gd name="connsiteY140" fmla="*/ 1023958 h 1765598"/>
                <a:gd name="connsiteX141" fmla="*/ 78475 w 1844621"/>
                <a:gd name="connsiteY141" fmla="*/ 1040728 h 1765598"/>
                <a:gd name="connsiteX142" fmla="*/ 67193 w 1844621"/>
                <a:gd name="connsiteY142" fmla="*/ 1024440 h 1765598"/>
                <a:gd name="connsiteX143" fmla="*/ 1681368 w 1844621"/>
                <a:gd name="connsiteY143" fmla="*/ 945892 h 1765598"/>
                <a:gd name="connsiteX144" fmla="*/ 1793516 w 1844621"/>
                <a:gd name="connsiteY144" fmla="*/ 956550 h 1765598"/>
                <a:gd name="connsiteX145" fmla="*/ 1783173 w 1844621"/>
                <a:gd name="connsiteY145" fmla="*/ 973649 h 1765598"/>
                <a:gd name="connsiteX146" fmla="*/ 1679909 w 1844621"/>
                <a:gd name="connsiteY146" fmla="*/ 963835 h 1765598"/>
                <a:gd name="connsiteX147" fmla="*/ 162034 w 1844621"/>
                <a:gd name="connsiteY147" fmla="*/ 938372 h 1765598"/>
                <a:gd name="connsiteX148" fmla="*/ 164191 w 1844621"/>
                <a:gd name="connsiteY148" fmla="*/ 956254 h 1765598"/>
                <a:gd name="connsiteX149" fmla="*/ 27981 w 1844621"/>
                <a:gd name="connsiteY149" fmla="*/ 967828 h 1765598"/>
                <a:gd name="connsiteX150" fmla="*/ 16164 w 1844621"/>
                <a:gd name="connsiteY150" fmla="*/ 950767 h 1765598"/>
                <a:gd name="connsiteX151" fmla="*/ 1683923 w 1844621"/>
                <a:gd name="connsiteY151" fmla="*/ 877596 h 1765598"/>
                <a:gd name="connsiteX152" fmla="*/ 1844621 w 1844621"/>
                <a:gd name="connsiteY152" fmla="*/ 878397 h 1765598"/>
                <a:gd name="connsiteX153" fmla="*/ 1831855 w 1844621"/>
                <a:gd name="connsiteY153" fmla="*/ 893168 h 1765598"/>
                <a:gd name="connsiteX154" fmla="*/ 1829946 w 1844621"/>
                <a:gd name="connsiteY154" fmla="*/ 896325 h 1765598"/>
                <a:gd name="connsiteX155" fmla="*/ 1684266 w 1844621"/>
                <a:gd name="connsiteY155" fmla="*/ 895598 h 1765598"/>
                <a:gd name="connsiteX156" fmla="*/ 14676 w 1844621"/>
                <a:gd name="connsiteY156" fmla="*/ 869273 h 1765598"/>
                <a:gd name="connsiteX157" fmla="*/ 160356 w 1844621"/>
                <a:gd name="connsiteY157" fmla="*/ 869999 h 1765598"/>
                <a:gd name="connsiteX158" fmla="*/ 160699 w 1844621"/>
                <a:gd name="connsiteY158" fmla="*/ 888001 h 1765598"/>
                <a:gd name="connsiteX159" fmla="*/ 0 w 1844621"/>
                <a:gd name="connsiteY159" fmla="*/ 887200 h 1765598"/>
                <a:gd name="connsiteX160" fmla="*/ 12766 w 1844621"/>
                <a:gd name="connsiteY160" fmla="*/ 872429 h 1765598"/>
                <a:gd name="connsiteX161" fmla="*/ 1816638 w 1844621"/>
                <a:gd name="connsiteY161" fmla="*/ 797770 h 1765598"/>
                <a:gd name="connsiteX162" fmla="*/ 1828455 w 1844621"/>
                <a:gd name="connsiteY162" fmla="*/ 814831 h 1765598"/>
                <a:gd name="connsiteX163" fmla="*/ 1682588 w 1844621"/>
                <a:gd name="connsiteY163" fmla="*/ 827227 h 1765598"/>
                <a:gd name="connsiteX164" fmla="*/ 1680430 w 1844621"/>
                <a:gd name="connsiteY164" fmla="*/ 809345 h 1765598"/>
                <a:gd name="connsiteX165" fmla="*/ 61447 w 1844621"/>
                <a:gd name="connsiteY165" fmla="*/ 791950 h 1765598"/>
                <a:gd name="connsiteX166" fmla="*/ 164713 w 1844621"/>
                <a:gd name="connsiteY166" fmla="*/ 801763 h 1765598"/>
                <a:gd name="connsiteX167" fmla="*/ 163253 w 1844621"/>
                <a:gd name="connsiteY167" fmla="*/ 819705 h 1765598"/>
                <a:gd name="connsiteX168" fmla="*/ 51105 w 1844621"/>
                <a:gd name="connsiteY168" fmla="*/ 809048 h 1765598"/>
                <a:gd name="connsiteX169" fmla="*/ 1766145 w 1844621"/>
                <a:gd name="connsiteY169" fmla="*/ 724870 h 1765598"/>
                <a:gd name="connsiteX170" fmla="*/ 1777427 w 1844621"/>
                <a:gd name="connsiteY170" fmla="*/ 741158 h 1765598"/>
                <a:gd name="connsiteX171" fmla="*/ 1674396 w 1844621"/>
                <a:gd name="connsiteY171" fmla="*/ 759325 h 1765598"/>
                <a:gd name="connsiteX172" fmla="*/ 1673685 w 1844621"/>
                <a:gd name="connsiteY172" fmla="*/ 753429 h 1765598"/>
                <a:gd name="connsiteX173" fmla="*/ 1670588 w 1844621"/>
                <a:gd name="connsiteY173" fmla="*/ 741719 h 1765598"/>
                <a:gd name="connsiteX174" fmla="*/ 94047 w 1844621"/>
                <a:gd name="connsiteY174" fmla="*/ 719066 h 1765598"/>
                <a:gd name="connsiteX175" fmla="*/ 175129 w 1844621"/>
                <a:gd name="connsiteY175" fmla="*/ 734198 h 1765598"/>
                <a:gd name="connsiteX176" fmla="*/ 171900 w 1844621"/>
                <a:gd name="connsiteY176" fmla="*/ 751906 h 1765598"/>
                <a:gd name="connsiteX177" fmla="*/ 87480 w 1844621"/>
                <a:gd name="connsiteY177" fmla="*/ 736151 h 1765598"/>
                <a:gd name="connsiteX178" fmla="*/ 1732475 w 1844621"/>
                <a:gd name="connsiteY178" fmla="*/ 654227 h 1765598"/>
                <a:gd name="connsiteX179" fmla="*/ 1740061 w 1844621"/>
                <a:gd name="connsiteY179" fmla="*/ 670822 h 1765598"/>
                <a:gd name="connsiteX180" fmla="*/ 1657733 w 1844621"/>
                <a:gd name="connsiteY180" fmla="*/ 693102 h 1765598"/>
                <a:gd name="connsiteX181" fmla="*/ 1653131 w 1844621"/>
                <a:gd name="connsiteY181" fmla="*/ 675699 h 1765598"/>
                <a:gd name="connsiteX182" fmla="*/ 121093 w 1844621"/>
                <a:gd name="connsiteY182" fmla="*/ 648021 h 1765598"/>
                <a:gd name="connsiteX183" fmla="*/ 193564 w 1844621"/>
                <a:gd name="connsiteY183" fmla="*/ 668412 h 1765598"/>
                <a:gd name="connsiteX184" fmla="*/ 187778 w 1844621"/>
                <a:gd name="connsiteY184" fmla="*/ 685483 h 1765598"/>
                <a:gd name="connsiteX185" fmla="*/ 114844 w 1844621"/>
                <a:gd name="connsiteY185" fmla="*/ 664963 h 1765598"/>
                <a:gd name="connsiteX186" fmla="*/ 120799 w 1844621"/>
                <a:gd name="connsiteY186" fmla="*/ 649471 h 1765598"/>
                <a:gd name="connsiteX187" fmla="*/ 1703605 w 1844621"/>
                <a:gd name="connsiteY187" fmla="*/ 584417 h 1765598"/>
                <a:gd name="connsiteX188" fmla="*/ 1707892 w 1844621"/>
                <a:gd name="connsiteY188" fmla="*/ 600448 h 1765598"/>
                <a:gd name="connsiteX189" fmla="*/ 1708508 w 1844621"/>
                <a:gd name="connsiteY189" fmla="*/ 601796 h 1765598"/>
                <a:gd name="connsiteX190" fmla="*/ 1640259 w 1844621"/>
                <a:gd name="connsiteY190" fmla="*/ 627022 h 1765598"/>
                <a:gd name="connsiteX191" fmla="*/ 1639049 w 1844621"/>
                <a:gd name="connsiteY191" fmla="*/ 622444 h 1765598"/>
                <a:gd name="connsiteX192" fmla="*/ 1633440 w 1844621"/>
                <a:gd name="connsiteY192" fmla="*/ 610352 h 1765598"/>
                <a:gd name="connsiteX193" fmla="*/ 136138 w 1844621"/>
                <a:gd name="connsiteY193" fmla="*/ 573632 h 1765598"/>
                <a:gd name="connsiteX194" fmla="*/ 215446 w 1844621"/>
                <a:gd name="connsiteY194" fmla="*/ 603848 h 1765598"/>
                <a:gd name="connsiteX195" fmla="*/ 209665 w 1844621"/>
                <a:gd name="connsiteY195" fmla="*/ 620908 h 1765598"/>
                <a:gd name="connsiteX196" fmla="*/ 132521 w 1844621"/>
                <a:gd name="connsiteY196" fmla="*/ 591516 h 1765598"/>
                <a:gd name="connsiteX197" fmla="*/ 1683900 w 1844621"/>
                <a:gd name="connsiteY197" fmla="*/ 510741 h 1765598"/>
                <a:gd name="connsiteX198" fmla="*/ 1688629 w 1844621"/>
                <a:gd name="connsiteY198" fmla="*/ 528423 h 1765598"/>
                <a:gd name="connsiteX199" fmla="*/ 1612275 w 1844621"/>
                <a:gd name="connsiteY199" fmla="*/ 564725 h 1765598"/>
                <a:gd name="connsiteX200" fmla="*/ 1604700 w 1844621"/>
                <a:gd name="connsiteY200" fmla="*/ 548396 h 1765598"/>
                <a:gd name="connsiteX201" fmla="*/ 147252 w 1844621"/>
                <a:gd name="connsiteY201" fmla="*/ 494765 h 1765598"/>
                <a:gd name="connsiteX202" fmla="*/ 243177 w 1844621"/>
                <a:gd name="connsiteY202" fmla="*/ 541551 h 1765598"/>
                <a:gd name="connsiteX203" fmla="*/ 234224 w 1844621"/>
                <a:gd name="connsiteY203" fmla="*/ 557210 h 1765598"/>
                <a:gd name="connsiteX204" fmla="*/ 146805 w 1844621"/>
                <a:gd name="connsiteY204" fmla="*/ 514573 h 1765598"/>
                <a:gd name="connsiteX205" fmla="*/ 1670480 w 1844621"/>
                <a:gd name="connsiteY205" fmla="*/ 430384 h 1765598"/>
                <a:gd name="connsiteX206" fmla="*/ 1672163 w 1844621"/>
                <a:gd name="connsiteY206" fmla="*/ 450296 h 1765598"/>
                <a:gd name="connsiteX207" fmla="*/ 1583450 w 1844621"/>
                <a:gd name="connsiteY207" fmla="*/ 502701 h 1765598"/>
                <a:gd name="connsiteX208" fmla="*/ 1573155 w 1844621"/>
                <a:gd name="connsiteY208" fmla="*/ 487877 h 1765598"/>
                <a:gd name="connsiteX209" fmla="*/ 149273 w 1844621"/>
                <a:gd name="connsiteY209" fmla="*/ 405169 h 1765598"/>
                <a:gd name="connsiteX210" fmla="*/ 277016 w 1844621"/>
                <a:gd name="connsiteY210" fmla="*/ 482359 h 1765598"/>
                <a:gd name="connsiteX211" fmla="*/ 268080 w 1844621"/>
                <a:gd name="connsiteY211" fmla="*/ 497989 h 1765598"/>
                <a:gd name="connsiteX212" fmla="*/ 148805 w 1844621"/>
                <a:gd name="connsiteY212" fmla="*/ 425916 h 1765598"/>
                <a:gd name="connsiteX213" fmla="*/ 195968 w 1844621"/>
                <a:gd name="connsiteY213" fmla="*/ 338361 h 1765598"/>
                <a:gd name="connsiteX214" fmla="*/ 314600 w 1844621"/>
                <a:gd name="connsiteY214" fmla="*/ 425459 h 1765598"/>
                <a:gd name="connsiteX215" fmla="*/ 302826 w 1844621"/>
                <a:gd name="connsiteY215" fmla="*/ 439145 h 1765598"/>
                <a:gd name="connsiteX216" fmla="*/ 173559 w 1844621"/>
                <a:gd name="connsiteY216" fmla="*/ 344239 h 1765598"/>
                <a:gd name="connsiteX217" fmla="*/ 192568 w 1844621"/>
                <a:gd name="connsiteY217" fmla="*/ 339792 h 1765598"/>
                <a:gd name="connsiteX218" fmla="*/ 1665887 w 1844621"/>
                <a:gd name="connsiteY218" fmla="*/ 337121 h 1765598"/>
                <a:gd name="connsiteX219" fmla="*/ 1664242 w 1844621"/>
                <a:gd name="connsiteY219" fmla="*/ 356571 h 1765598"/>
                <a:gd name="connsiteX220" fmla="*/ 1664553 w 1844621"/>
                <a:gd name="connsiteY220" fmla="*/ 360248 h 1765598"/>
                <a:gd name="connsiteX221" fmla="*/ 1544474 w 1844621"/>
                <a:gd name="connsiteY221" fmla="*/ 446578 h 1765598"/>
                <a:gd name="connsiteX222" fmla="*/ 1534206 w 1844621"/>
                <a:gd name="connsiteY222" fmla="*/ 431793 h 1765598"/>
                <a:gd name="connsiteX223" fmla="*/ 279257 w 1844621"/>
                <a:gd name="connsiteY223" fmla="*/ 303297 h 1765598"/>
                <a:gd name="connsiteX224" fmla="*/ 359087 w 1844621"/>
                <a:gd name="connsiteY224" fmla="*/ 373748 h 1765598"/>
                <a:gd name="connsiteX225" fmla="*/ 347347 w 1844621"/>
                <a:gd name="connsiteY225" fmla="*/ 387394 h 1765598"/>
                <a:gd name="connsiteX226" fmla="*/ 260839 w 1844621"/>
                <a:gd name="connsiteY226" fmla="*/ 311051 h 1765598"/>
                <a:gd name="connsiteX227" fmla="*/ 1595859 w 1844621"/>
                <a:gd name="connsiteY227" fmla="*/ 288337 h 1765598"/>
                <a:gd name="connsiteX228" fmla="*/ 1615448 w 1844621"/>
                <a:gd name="connsiteY228" fmla="*/ 295194 h 1765598"/>
                <a:gd name="connsiteX229" fmla="*/ 1504459 w 1844621"/>
                <a:gd name="connsiteY229" fmla="*/ 391189 h 1765598"/>
                <a:gd name="connsiteX230" fmla="*/ 1491819 w 1844621"/>
                <a:gd name="connsiteY230" fmla="*/ 378322 h 1765598"/>
                <a:gd name="connsiteX231" fmla="*/ 348471 w 1844621"/>
                <a:gd name="connsiteY231" fmla="*/ 263494 h 1765598"/>
                <a:gd name="connsiteX232" fmla="*/ 405504 w 1844621"/>
                <a:gd name="connsiteY232" fmla="*/ 323744 h 1765598"/>
                <a:gd name="connsiteX233" fmla="*/ 394934 w 1844621"/>
                <a:gd name="connsiteY233" fmla="*/ 332080 h 1765598"/>
                <a:gd name="connsiteX234" fmla="*/ 391923 w 1844621"/>
                <a:gd name="connsiteY234" fmla="*/ 335581 h 1765598"/>
                <a:gd name="connsiteX235" fmla="*/ 333116 w 1844621"/>
                <a:gd name="connsiteY235" fmla="*/ 273456 h 1765598"/>
                <a:gd name="connsiteX236" fmla="*/ 1512159 w 1844621"/>
                <a:gd name="connsiteY236" fmla="*/ 259039 h 1765598"/>
                <a:gd name="connsiteX237" fmla="*/ 1530860 w 1844621"/>
                <a:gd name="connsiteY237" fmla="*/ 265585 h 1765598"/>
                <a:gd name="connsiteX238" fmla="*/ 1456606 w 1844621"/>
                <a:gd name="connsiteY238" fmla="*/ 342477 h 1765598"/>
                <a:gd name="connsiteX239" fmla="*/ 1443988 w 1844621"/>
                <a:gd name="connsiteY239" fmla="*/ 329632 h 1765598"/>
                <a:gd name="connsiteX240" fmla="*/ 412110 w 1844621"/>
                <a:gd name="connsiteY240" fmla="*/ 221916 h 1765598"/>
                <a:gd name="connsiteX241" fmla="*/ 459114 w 1844621"/>
                <a:gd name="connsiteY241" fmla="*/ 281464 h 1765598"/>
                <a:gd name="connsiteX242" fmla="*/ 444980 w 1844621"/>
                <a:gd name="connsiteY242" fmla="*/ 292610 h 1765598"/>
                <a:gd name="connsiteX243" fmla="*/ 397097 w 1844621"/>
                <a:gd name="connsiteY243" fmla="*/ 231949 h 1765598"/>
                <a:gd name="connsiteX244" fmla="*/ 411019 w 1844621"/>
                <a:gd name="connsiteY244" fmla="*/ 222917 h 1765598"/>
                <a:gd name="connsiteX245" fmla="*/ 1443396 w 1844621"/>
                <a:gd name="connsiteY245" fmla="*/ 221678 h 1765598"/>
                <a:gd name="connsiteX246" fmla="*/ 1459286 w 1844621"/>
                <a:gd name="connsiteY246" fmla="*/ 230644 h 1765598"/>
                <a:gd name="connsiteX247" fmla="*/ 1406897 w 1844621"/>
                <a:gd name="connsiteY247" fmla="*/ 295670 h 1765598"/>
                <a:gd name="connsiteX248" fmla="*/ 1392300 w 1844621"/>
                <a:gd name="connsiteY248" fmla="*/ 285098 h 1765598"/>
                <a:gd name="connsiteX249" fmla="*/ 1379005 w 1844621"/>
                <a:gd name="connsiteY249" fmla="*/ 182170 h 1765598"/>
                <a:gd name="connsiteX250" fmla="*/ 1391896 w 1844621"/>
                <a:gd name="connsiteY250" fmla="*/ 192619 h 1765598"/>
                <a:gd name="connsiteX251" fmla="*/ 1393186 w 1844621"/>
                <a:gd name="connsiteY251" fmla="*/ 193347 h 1765598"/>
                <a:gd name="connsiteX252" fmla="*/ 1351622 w 1844621"/>
                <a:gd name="connsiteY252" fmla="*/ 255636 h 1765598"/>
                <a:gd name="connsiteX253" fmla="*/ 1337034 w 1844621"/>
                <a:gd name="connsiteY253" fmla="*/ 245070 h 1765598"/>
                <a:gd name="connsiteX254" fmla="*/ 468008 w 1844621"/>
                <a:gd name="connsiteY254" fmla="*/ 170577 h 1765598"/>
                <a:gd name="connsiteX255" fmla="*/ 513069 w 1844621"/>
                <a:gd name="connsiteY255" fmla="*/ 239589 h 1765598"/>
                <a:gd name="connsiteX256" fmla="*/ 510638 w 1844621"/>
                <a:gd name="connsiteY256" fmla="*/ 240828 h 1765598"/>
                <a:gd name="connsiteX257" fmla="*/ 498586 w 1844621"/>
                <a:gd name="connsiteY257" fmla="*/ 250333 h 1765598"/>
                <a:gd name="connsiteX258" fmla="*/ 454568 w 1844621"/>
                <a:gd name="connsiteY258" fmla="*/ 182920 h 1765598"/>
                <a:gd name="connsiteX259" fmla="*/ 1319759 w 1844621"/>
                <a:gd name="connsiteY259" fmla="*/ 134146 h 1765598"/>
                <a:gd name="connsiteX260" fmla="*/ 1333978 w 1844621"/>
                <a:gd name="connsiteY260" fmla="*/ 145672 h 1765598"/>
                <a:gd name="connsiteX261" fmla="*/ 1294036 w 1844621"/>
                <a:gd name="connsiteY261" fmla="*/ 219016 h 1765598"/>
                <a:gd name="connsiteX262" fmla="*/ 1277891 w 1844621"/>
                <a:gd name="connsiteY262" fmla="*/ 211027 h 1765598"/>
                <a:gd name="connsiteX263" fmla="*/ 523355 w 1844621"/>
                <a:gd name="connsiteY263" fmla="*/ 113305 h 1765598"/>
                <a:gd name="connsiteX264" fmla="*/ 573987 w 1844621"/>
                <a:gd name="connsiteY264" fmla="*/ 208530 h 1765598"/>
                <a:gd name="connsiteX265" fmla="*/ 557949 w 1844621"/>
                <a:gd name="connsiteY265" fmla="*/ 216707 h 1765598"/>
                <a:gd name="connsiteX266" fmla="*/ 511350 w 1844621"/>
                <a:gd name="connsiteY266" fmla="*/ 129068 h 1765598"/>
                <a:gd name="connsiteX267" fmla="*/ 1261668 w 1844621"/>
                <a:gd name="connsiteY267" fmla="*/ 77024 h 1765598"/>
                <a:gd name="connsiteX268" fmla="*/ 1274734 w 1844621"/>
                <a:gd name="connsiteY268" fmla="*/ 92144 h 1765598"/>
                <a:gd name="connsiteX269" fmla="*/ 1232872 w 1844621"/>
                <a:gd name="connsiteY269" fmla="*/ 188750 h 1765598"/>
                <a:gd name="connsiteX270" fmla="*/ 1216718 w 1844621"/>
                <a:gd name="connsiteY270" fmla="*/ 180757 h 1765598"/>
                <a:gd name="connsiteX271" fmla="*/ 879964 w 1844621"/>
                <a:gd name="connsiteY271" fmla="*/ 47539 h 1765598"/>
                <a:gd name="connsiteX272" fmla="*/ 896536 w 1844621"/>
                <a:gd name="connsiteY272" fmla="*/ 48415 h 1765598"/>
                <a:gd name="connsiteX273" fmla="*/ 898006 w 1844621"/>
                <a:gd name="connsiteY273" fmla="*/ 48246 h 1765598"/>
                <a:gd name="connsiteX274" fmla="*/ 900930 w 1844621"/>
                <a:gd name="connsiteY274" fmla="*/ 121496 h 1765598"/>
                <a:gd name="connsiteX275" fmla="*/ 882930 w 1844621"/>
                <a:gd name="connsiteY275" fmla="*/ 121839 h 1765598"/>
                <a:gd name="connsiteX276" fmla="*/ 803804 w 1844621"/>
                <a:gd name="connsiteY276" fmla="*/ 43511 h 1765598"/>
                <a:gd name="connsiteX277" fmla="*/ 822082 w 1844621"/>
                <a:gd name="connsiteY277" fmla="*/ 44478 h 1765598"/>
                <a:gd name="connsiteX278" fmla="*/ 832792 w 1844621"/>
                <a:gd name="connsiteY278" fmla="*/ 126618 h 1765598"/>
                <a:gd name="connsiteX279" fmla="*/ 814920 w 1844621"/>
                <a:gd name="connsiteY279" fmla="*/ 128774 h 1765598"/>
                <a:gd name="connsiteX280" fmla="*/ 577653 w 1844621"/>
                <a:gd name="connsiteY280" fmla="*/ 42008 h 1765598"/>
                <a:gd name="connsiteX281" fmla="*/ 634782 w 1844621"/>
                <a:gd name="connsiteY281" fmla="*/ 177534 h 1765598"/>
                <a:gd name="connsiteX282" fmla="*/ 618704 w 1844621"/>
                <a:gd name="connsiteY282" fmla="*/ 185731 h 1765598"/>
                <a:gd name="connsiteX283" fmla="*/ 565079 w 1844621"/>
                <a:gd name="connsiteY283" fmla="*/ 58518 h 1765598"/>
                <a:gd name="connsiteX284" fmla="*/ 973404 w 1844621"/>
                <a:gd name="connsiteY284" fmla="*/ 39567 h 1765598"/>
                <a:gd name="connsiteX285" fmla="*/ 969228 w 1844621"/>
                <a:gd name="connsiteY285" fmla="*/ 123258 h 1765598"/>
                <a:gd name="connsiteX286" fmla="*/ 951312 w 1844621"/>
                <a:gd name="connsiteY286" fmla="*/ 121130 h 1765598"/>
                <a:gd name="connsiteX287" fmla="*/ 955278 w 1844621"/>
                <a:gd name="connsiteY287" fmla="*/ 41654 h 1765598"/>
                <a:gd name="connsiteX288" fmla="*/ 723233 w 1844621"/>
                <a:gd name="connsiteY288" fmla="*/ 31443 h 1765598"/>
                <a:gd name="connsiteX289" fmla="*/ 742691 w 1844621"/>
                <a:gd name="connsiteY289" fmla="*/ 35995 h 1765598"/>
                <a:gd name="connsiteX290" fmla="*/ 765354 w 1844621"/>
                <a:gd name="connsiteY290" fmla="*/ 137622 h 1765598"/>
                <a:gd name="connsiteX291" fmla="*/ 747791 w 1844621"/>
                <a:gd name="connsiteY291" fmla="*/ 141567 h 1765598"/>
                <a:gd name="connsiteX292" fmla="*/ 1051847 w 1844621"/>
                <a:gd name="connsiteY292" fmla="*/ 25765 h 1765598"/>
                <a:gd name="connsiteX293" fmla="*/ 1037014 w 1844621"/>
                <a:gd name="connsiteY293" fmla="*/ 131308 h 1765598"/>
                <a:gd name="connsiteX294" fmla="*/ 1019135 w 1844621"/>
                <a:gd name="connsiteY294" fmla="*/ 129184 h 1765598"/>
                <a:gd name="connsiteX295" fmla="*/ 1032869 w 1844621"/>
                <a:gd name="connsiteY295" fmla="*/ 31462 h 1765598"/>
                <a:gd name="connsiteX296" fmla="*/ 633115 w 1844621"/>
                <a:gd name="connsiteY296" fmla="*/ 6990 h 1765598"/>
                <a:gd name="connsiteX297" fmla="*/ 651107 w 1844621"/>
                <a:gd name="connsiteY297" fmla="*/ 14566 h 1765598"/>
                <a:gd name="connsiteX298" fmla="*/ 654699 w 1844621"/>
                <a:gd name="connsiteY298" fmla="*/ 15406 h 1765598"/>
                <a:gd name="connsiteX299" fmla="*/ 699105 w 1844621"/>
                <a:gd name="connsiteY299" fmla="*/ 154429 h 1765598"/>
                <a:gd name="connsiteX300" fmla="*/ 682029 w 1844621"/>
                <a:gd name="connsiteY300" fmla="*/ 160125 h 1765598"/>
                <a:gd name="connsiteX301" fmla="*/ 1203134 w 1844621"/>
                <a:gd name="connsiteY301" fmla="*/ 4273 h 1765598"/>
                <a:gd name="connsiteX302" fmla="*/ 1213236 w 1844621"/>
                <a:gd name="connsiteY302" fmla="*/ 20976 h 1765598"/>
                <a:gd name="connsiteX303" fmla="*/ 1215649 w 1844621"/>
                <a:gd name="connsiteY303" fmla="*/ 23769 h 1765598"/>
                <a:gd name="connsiteX304" fmla="*/ 1169442 w 1844621"/>
                <a:gd name="connsiteY304" fmla="*/ 163605 h 1765598"/>
                <a:gd name="connsiteX305" fmla="*/ 1152188 w 1844621"/>
                <a:gd name="connsiteY305" fmla="*/ 158449 h 1765598"/>
                <a:gd name="connsiteX306" fmla="*/ 1137683 w 1844621"/>
                <a:gd name="connsiteY306" fmla="*/ 0 h 1765598"/>
                <a:gd name="connsiteX307" fmla="*/ 1104046 w 1844621"/>
                <a:gd name="connsiteY307" fmla="*/ 144062 h 1765598"/>
                <a:gd name="connsiteX308" fmla="*/ 1086767 w 1844621"/>
                <a:gd name="connsiteY308" fmla="*/ 138898 h 1765598"/>
                <a:gd name="connsiteX309" fmla="*/ 1117806 w 1844621"/>
                <a:gd name="connsiteY309" fmla="*/ 5966 h 17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1844621" h="1765598">
                  <a:moveTo>
                    <a:pt x="961691" y="1643760"/>
                  </a:moveTo>
                  <a:lnTo>
                    <a:pt x="964657" y="1718060"/>
                  </a:lnTo>
                  <a:lnTo>
                    <a:pt x="948083" y="1717184"/>
                  </a:lnTo>
                  <a:lnTo>
                    <a:pt x="946614" y="1717353"/>
                  </a:lnTo>
                  <a:lnTo>
                    <a:pt x="943691" y="1644103"/>
                  </a:lnTo>
                  <a:close/>
                  <a:moveTo>
                    <a:pt x="875350" y="1643169"/>
                  </a:moveTo>
                  <a:lnTo>
                    <a:pt x="893299" y="1644629"/>
                  </a:lnTo>
                  <a:lnTo>
                    <a:pt x="889341" y="1723945"/>
                  </a:lnTo>
                  <a:lnTo>
                    <a:pt x="871214" y="1726031"/>
                  </a:lnTo>
                  <a:close/>
                  <a:moveTo>
                    <a:pt x="1029699" y="1636826"/>
                  </a:moveTo>
                  <a:lnTo>
                    <a:pt x="1040815" y="1722087"/>
                  </a:lnTo>
                  <a:lnTo>
                    <a:pt x="1022537" y="1721121"/>
                  </a:lnTo>
                  <a:lnTo>
                    <a:pt x="1011828" y="1638982"/>
                  </a:lnTo>
                  <a:close/>
                  <a:moveTo>
                    <a:pt x="807350" y="1636115"/>
                  </a:moveTo>
                  <a:lnTo>
                    <a:pt x="822430" y="1638864"/>
                  </a:lnTo>
                  <a:lnTo>
                    <a:pt x="825110" y="1639083"/>
                  </a:lnTo>
                  <a:lnTo>
                    <a:pt x="811751" y="1734136"/>
                  </a:lnTo>
                  <a:lnTo>
                    <a:pt x="792774" y="1739833"/>
                  </a:lnTo>
                  <a:close/>
                  <a:moveTo>
                    <a:pt x="1096827" y="1624033"/>
                  </a:moveTo>
                  <a:lnTo>
                    <a:pt x="1121385" y="1734155"/>
                  </a:lnTo>
                  <a:lnTo>
                    <a:pt x="1101928" y="1729603"/>
                  </a:lnTo>
                  <a:lnTo>
                    <a:pt x="1079265" y="1627978"/>
                  </a:lnTo>
                  <a:close/>
                  <a:moveTo>
                    <a:pt x="740342" y="1622534"/>
                  </a:moveTo>
                  <a:lnTo>
                    <a:pt x="749046" y="1625484"/>
                  </a:lnTo>
                  <a:lnTo>
                    <a:pt x="757767" y="1627074"/>
                  </a:lnTo>
                  <a:lnTo>
                    <a:pt x="726815" y="1759631"/>
                  </a:lnTo>
                  <a:lnTo>
                    <a:pt x="706937" y="1765598"/>
                  </a:lnTo>
                  <a:close/>
                  <a:moveTo>
                    <a:pt x="1162592" y="1605474"/>
                  </a:moveTo>
                  <a:lnTo>
                    <a:pt x="1211506" y="1758609"/>
                  </a:lnTo>
                  <a:lnTo>
                    <a:pt x="1193512" y="1751032"/>
                  </a:lnTo>
                  <a:lnTo>
                    <a:pt x="1189921" y="1750192"/>
                  </a:lnTo>
                  <a:lnTo>
                    <a:pt x="1145515" y="1611170"/>
                  </a:lnTo>
                  <a:close/>
                  <a:moveTo>
                    <a:pt x="675637" y="1600604"/>
                  </a:moveTo>
                  <a:lnTo>
                    <a:pt x="692686" y="1606382"/>
                  </a:lnTo>
                  <a:lnTo>
                    <a:pt x="641486" y="1761326"/>
                  </a:lnTo>
                  <a:lnTo>
                    <a:pt x="631383" y="1744623"/>
                  </a:lnTo>
                  <a:lnTo>
                    <a:pt x="628970" y="1741831"/>
                  </a:lnTo>
                  <a:close/>
                  <a:moveTo>
                    <a:pt x="1225916" y="1579868"/>
                  </a:moveTo>
                  <a:lnTo>
                    <a:pt x="1279540" y="1707080"/>
                  </a:lnTo>
                  <a:lnTo>
                    <a:pt x="1266966" y="1723591"/>
                  </a:lnTo>
                  <a:lnTo>
                    <a:pt x="1209837" y="1588066"/>
                  </a:lnTo>
                  <a:close/>
                  <a:moveTo>
                    <a:pt x="610954" y="1578681"/>
                  </a:moveTo>
                  <a:lnTo>
                    <a:pt x="628059" y="1584478"/>
                  </a:lnTo>
                  <a:lnTo>
                    <a:pt x="582951" y="1688574"/>
                  </a:lnTo>
                  <a:lnTo>
                    <a:pt x="569886" y="1673454"/>
                  </a:lnTo>
                  <a:close/>
                  <a:moveTo>
                    <a:pt x="1286670" y="1548893"/>
                  </a:moveTo>
                  <a:lnTo>
                    <a:pt x="1333269" y="1636531"/>
                  </a:lnTo>
                  <a:lnTo>
                    <a:pt x="1321264" y="1652294"/>
                  </a:lnTo>
                  <a:lnTo>
                    <a:pt x="1270632" y="1557070"/>
                  </a:lnTo>
                  <a:close/>
                  <a:moveTo>
                    <a:pt x="551444" y="1545001"/>
                  </a:moveTo>
                  <a:lnTo>
                    <a:pt x="567074" y="1553937"/>
                  </a:lnTo>
                  <a:lnTo>
                    <a:pt x="524862" y="1631452"/>
                  </a:lnTo>
                  <a:lnTo>
                    <a:pt x="510642" y="1619926"/>
                  </a:lnTo>
                  <a:close/>
                  <a:moveTo>
                    <a:pt x="1346034" y="1515267"/>
                  </a:moveTo>
                  <a:lnTo>
                    <a:pt x="1390051" y="1582679"/>
                  </a:lnTo>
                  <a:lnTo>
                    <a:pt x="1376613" y="1595021"/>
                  </a:lnTo>
                  <a:lnTo>
                    <a:pt x="1331552" y="1526010"/>
                  </a:lnTo>
                  <a:lnTo>
                    <a:pt x="1333983" y="1524770"/>
                  </a:lnTo>
                  <a:close/>
                  <a:moveTo>
                    <a:pt x="492213" y="1511140"/>
                  </a:moveTo>
                  <a:lnTo>
                    <a:pt x="507877" y="1520095"/>
                  </a:lnTo>
                  <a:lnTo>
                    <a:pt x="465615" y="1583429"/>
                  </a:lnTo>
                  <a:lnTo>
                    <a:pt x="452723" y="1572979"/>
                  </a:lnTo>
                  <a:lnTo>
                    <a:pt x="451434" y="1572252"/>
                  </a:lnTo>
                  <a:close/>
                  <a:moveTo>
                    <a:pt x="1399641" y="1472989"/>
                  </a:moveTo>
                  <a:lnTo>
                    <a:pt x="1447523" y="1533649"/>
                  </a:lnTo>
                  <a:lnTo>
                    <a:pt x="1433600" y="1542681"/>
                  </a:lnTo>
                  <a:lnTo>
                    <a:pt x="1432510" y="1543682"/>
                  </a:lnTo>
                  <a:lnTo>
                    <a:pt x="1385507" y="1484135"/>
                  </a:lnTo>
                  <a:close/>
                  <a:moveTo>
                    <a:pt x="439084" y="1468240"/>
                  </a:moveTo>
                  <a:lnTo>
                    <a:pt x="452737" y="1479985"/>
                  </a:lnTo>
                  <a:lnTo>
                    <a:pt x="401226" y="1543921"/>
                  </a:lnTo>
                  <a:lnTo>
                    <a:pt x="385335" y="1534955"/>
                  </a:lnTo>
                  <a:close/>
                  <a:moveTo>
                    <a:pt x="1452700" y="1430017"/>
                  </a:moveTo>
                  <a:lnTo>
                    <a:pt x="1511505" y="1492141"/>
                  </a:lnTo>
                  <a:lnTo>
                    <a:pt x="1496150" y="1502102"/>
                  </a:lnTo>
                  <a:lnTo>
                    <a:pt x="1439119" y="1441854"/>
                  </a:lnTo>
                  <a:lnTo>
                    <a:pt x="1449687" y="1433519"/>
                  </a:lnTo>
                  <a:close/>
                  <a:moveTo>
                    <a:pt x="387391" y="1423768"/>
                  </a:moveTo>
                  <a:lnTo>
                    <a:pt x="401059" y="1435526"/>
                  </a:lnTo>
                  <a:lnTo>
                    <a:pt x="332463" y="1506560"/>
                  </a:lnTo>
                  <a:lnTo>
                    <a:pt x="313761" y="1500014"/>
                  </a:lnTo>
                  <a:close/>
                  <a:moveTo>
                    <a:pt x="1497274" y="1378205"/>
                  </a:moveTo>
                  <a:lnTo>
                    <a:pt x="1583781" y="1454547"/>
                  </a:lnTo>
                  <a:lnTo>
                    <a:pt x="1565364" y="1462300"/>
                  </a:lnTo>
                  <a:lnTo>
                    <a:pt x="1485535" y="1391850"/>
                  </a:lnTo>
                  <a:close/>
                  <a:moveTo>
                    <a:pt x="342078" y="1372754"/>
                  </a:moveTo>
                  <a:lnTo>
                    <a:pt x="353236" y="1386902"/>
                  </a:lnTo>
                  <a:lnTo>
                    <a:pt x="248764" y="1477262"/>
                  </a:lnTo>
                  <a:lnTo>
                    <a:pt x="229175" y="1470405"/>
                  </a:lnTo>
                  <a:close/>
                  <a:moveTo>
                    <a:pt x="1541797" y="1326453"/>
                  </a:moveTo>
                  <a:lnTo>
                    <a:pt x="1671063" y="1421359"/>
                  </a:lnTo>
                  <a:lnTo>
                    <a:pt x="1652052" y="1425806"/>
                  </a:lnTo>
                  <a:lnTo>
                    <a:pt x="1648653" y="1427237"/>
                  </a:lnTo>
                  <a:lnTo>
                    <a:pt x="1530022" y="1340139"/>
                  </a:lnTo>
                  <a:close/>
                  <a:moveTo>
                    <a:pt x="299862" y="1319225"/>
                  </a:moveTo>
                  <a:lnTo>
                    <a:pt x="311019" y="1333372"/>
                  </a:lnTo>
                  <a:lnTo>
                    <a:pt x="178732" y="1428480"/>
                  </a:lnTo>
                  <a:lnTo>
                    <a:pt x="180377" y="1409027"/>
                  </a:lnTo>
                  <a:lnTo>
                    <a:pt x="180067" y="1405352"/>
                  </a:lnTo>
                  <a:close/>
                  <a:moveTo>
                    <a:pt x="1576542" y="1267609"/>
                  </a:moveTo>
                  <a:lnTo>
                    <a:pt x="1695816" y="1339681"/>
                  </a:lnTo>
                  <a:lnTo>
                    <a:pt x="1695348" y="1360430"/>
                  </a:lnTo>
                  <a:lnTo>
                    <a:pt x="1567606" y="1283241"/>
                  </a:lnTo>
                  <a:close/>
                  <a:moveTo>
                    <a:pt x="263531" y="1261503"/>
                  </a:moveTo>
                  <a:lnTo>
                    <a:pt x="271723" y="1277570"/>
                  </a:lnTo>
                  <a:lnTo>
                    <a:pt x="174140" y="1335215"/>
                  </a:lnTo>
                  <a:lnTo>
                    <a:pt x="172457" y="1315303"/>
                  </a:lnTo>
                  <a:close/>
                  <a:moveTo>
                    <a:pt x="1610398" y="1208387"/>
                  </a:moveTo>
                  <a:lnTo>
                    <a:pt x="1697816" y="1251024"/>
                  </a:lnTo>
                  <a:lnTo>
                    <a:pt x="1697369" y="1270832"/>
                  </a:lnTo>
                  <a:lnTo>
                    <a:pt x="1601446" y="1224047"/>
                  </a:lnTo>
                  <a:close/>
                  <a:moveTo>
                    <a:pt x="232566" y="1200770"/>
                  </a:moveTo>
                  <a:lnTo>
                    <a:pt x="240745" y="1216812"/>
                  </a:lnTo>
                  <a:lnTo>
                    <a:pt x="160720" y="1254859"/>
                  </a:lnTo>
                  <a:lnTo>
                    <a:pt x="155991" y="1237178"/>
                  </a:lnTo>
                  <a:close/>
                  <a:moveTo>
                    <a:pt x="1634958" y="1144690"/>
                  </a:moveTo>
                  <a:lnTo>
                    <a:pt x="1712099" y="1174082"/>
                  </a:lnTo>
                  <a:lnTo>
                    <a:pt x="1708482" y="1191966"/>
                  </a:lnTo>
                  <a:lnTo>
                    <a:pt x="1629176" y="1161750"/>
                  </a:lnTo>
                  <a:close/>
                  <a:moveTo>
                    <a:pt x="204756" y="1138431"/>
                  </a:moveTo>
                  <a:lnTo>
                    <a:pt x="210455" y="1155515"/>
                  </a:lnTo>
                  <a:lnTo>
                    <a:pt x="141015" y="1181182"/>
                  </a:lnTo>
                  <a:lnTo>
                    <a:pt x="136727" y="1165150"/>
                  </a:lnTo>
                  <a:lnTo>
                    <a:pt x="136112" y="1163804"/>
                  </a:lnTo>
                  <a:close/>
                  <a:moveTo>
                    <a:pt x="1656844" y="1080115"/>
                  </a:moveTo>
                  <a:lnTo>
                    <a:pt x="1729776" y="1100634"/>
                  </a:lnTo>
                  <a:lnTo>
                    <a:pt x="1723821" y="1116126"/>
                  </a:lnTo>
                  <a:lnTo>
                    <a:pt x="1723528" y="1117576"/>
                  </a:lnTo>
                  <a:lnTo>
                    <a:pt x="1651058" y="1097186"/>
                  </a:lnTo>
                  <a:close/>
                  <a:moveTo>
                    <a:pt x="184625" y="1073110"/>
                  </a:moveTo>
                  <a:lnTo>
                    <a:pt x="188043" y="1088326"/>
                  </a:lnTo>
                  <a:lnTo>
                    <a:pt x="188810" y="1090624"/>
                  </a:lnTo>
                  <a:lnTo>
                    <a:pt x="112145" y="1111372"/>
                  </a:lnTo>
                  <a:lnTo>
                    <a:pt x="104560" y="1094778"/>
                  </a:lnTo>
                  <a:close/>
                  <a:moveTo>
                    <a:pt x="1672722" y="1013691"/>
                  </a:moveTo>
                  <a:lnTo>
                    <a:pt x="1757141" y="1029446"/>
                  </a:lnTo>
                  <a:lnTo>
                    <a:pt x="1750574" y="1046531"/>
                  </a:lnTo>
                  <a:lnTo>
                    <a:pt x="1669493" y="1031399"/>
                  </a:lnTo>
                  <a:close/>
                  <a:moveTo>
                    <a:pt x="170225" y="1006273"/>
                  </a:moveTo>
                  <a:lnTo>
                    <a:pt x="170936" y="1012170"/>
                  </a:lnTo>
                  <a:lnTo>
                    <a:pt x="173584" y="1023958"/>
                  </a:lnTo>
                  <a:lnTo>
                    <a:pt x="78475" y="1040728"/>
                  </a:lnTo>
                  <a:lnTo>
                    <a:pt x="67193" y="1024440"/>
                  </a:lnTo>
                  <a:close/>
                  <a:moveTo>
                    <a:pt x="1681368" y="945892"/>
                  </a:moveTo>
                  <a:lnTo>
                    <a:pt x="1793516" y="956550"/>
                  </a:lnTo>
                  <a:lnTo>
                    <a:pt x="1783173" y="973649"/>
                  </a:lnTo>
                  <a:lnTo>
                    <a:pt x="1679909" y="963835"/>
                  </a:lnTo>
                  <a:close/>
                  <a:moveTo>
                    <a:pt x="162034" y="938372"/>
                  </a:moveTo>
                  <a:lnTo>
                    <a:pt x="164191" y="956254"/>
                  </a:lnTo>
                  <a:lnTo>
                    <a:pt x="27981" y="967828"/>
                  </a:lnTo>
                  <a:lnTo>
                    <a:pt x="16164" y="950767"/>
                  </a:lnTo>
                  <a:close/>
                  <a:moveTo>
                    <a:pt x="1683923" y="877596"/>
                  </a:moveTo>
                  <a:lnTo>
                    <a:pt x="1844621" y="878397"/>
                  </a:lnTo>
                  <a:lnTo>
                    <a:pt x="1831855" y="893168"/>
                  </a:lnTo>
                  <a:lnTo>
                    <a:pt x="1829946" y="896325"/>
                  </a:lnTo>
                  <a:lnTo>
                    <a:pt x="1684266" y="895598"/>
                  </a:lnTo>
                  <a:close/>
                  <a:moveTo>
                    <a:pt x="14676" y="869273"/>
                  </a:moveTo>
                  <a:lnTo>
                    <a:pt x="160356" y="869999"/>
                  </a:lnTo>
                  <a:lnTo>
                    <a:pt x="160699" y="888001"/>
                  </a:lnTo>
                  <a:lnTo>
                    <a:pt x="0" y="887200"/>
                  </a:lnTo>
                  <a:lnTo>
                    <a:pt x="12766" y="872429"/>
                  </a:lnTo>
                  <a:close/>
                  <a:moveTo>
                    <a:pt x="1816638" y="797770"/>
                  </a:moveTo>
                  <a:lnTo>
                    <a:pt x="1828455" y="814831"/>
                  </a:lnTo>
                  <a:lnTo>
                    <a:pt x="1682588" y="827227"/>
                  </a:lnTo>
                  <a:lnTo>
                    <a:pt x="1680430" y="809345"/>
                  </a:lnTo>
                  <a:close/>
                  <a:moveTo>
                    <a:pt x="61447" y="791950"/>
                  </a:moveTo>
                  <a:lnTo>
                    <a:pt x="164713" y="801763"/>
                  </a:lnTo>
                  <a:lnTo>
                    <a:pt x="163253" y="819705"/>
                  </a:lnTo>
                  <a:lnTo>
                    <a:pt x="51105" y="809048"/>
                  </a:lnTo>
                  <a:close/>
                  <a:moveTo>
                    <a:pt x="1766145" y="724870"/>
                  </a:moveTo>
                  <a:lnTo>
                    <a:pt x="1777427" y="741158"/>
                  </a:lnTo>
                  <a:lnTo>
                    <a:pt x="1674396" y="759325"/>
                  </a:lnTo>
                  <a:lnTo>
                    <a:pt x="1673685" y="753429"/>
                  </a:lnTo>
                  <a:lnTo>
                    <a:pt x="1670588" y="741719"/>
                  </a:lnTo>
                  <a:close/>
                  <a:moveTo>
                    <a:pt x="94047" y="719066"/>
                  </a:moveTo>
                  <a:lnTo>
                    <a:pt x="175129" y="734198"/>
                  </a:lnTo>
                  <a:lnTo>
                    <a:pt x="171900" y="751906"/>
                  </a:lnTo>
                  <a:lnTo>
                    <a:pt x="87480" y="736151"/>
                  </a:lnTo>
                  <a:close/>
                  <a:moveTo>
                    <a:pt x="1732475" y="654227"/>
                  </a:moveTo>
                  <a:lnTo>
                    <a:pt x="1740061" y="670822"/>
                  </a:lnTo>
                  <a:lnTo>
                    <a:pt x="1657733" y="693102"/>
                  </a:lnTo>
                  <a:lnTo>
                    <a:pt x="1653131" y="675699"/>
                  </a:lnTo>
                  <a:close/>
                  <a:moveTo>
                    <a:pt x="121093" y="648021"/>
                  </a:moveTo>
                  <a:lnTo>
                    <a:pt x="193564" y="668412"/>
                  </a:lnTo>
                  <a:lnTo>
                    <a:pt x="187778" y="685483"/>
                  </a:lnTo>
                  <a:lnTo>
                    <a:pt x="114844" y="664963"/>
                  </a:lnTo>
                  <a:lnTo>
                    <a:pt x="120799" y="649471"/>
                  </a:lnTo>
                  <a:close/>
                  <a:moveTo>
                    <a:pt x="1703605" y="584417"/>
                  </a:moveTo>
                  <a:lnTo>
                    <a:pt x="1707892" y="600448"/>
                  </a:lnTo>
                  <a:lnTo>
                    <a:pt x="1708508" y="601796"/>
                  </a:lnTo>
                  <a:lnTo>
                    <a:pt x="1640259" y="627022"/>
                  </a:lnTo>
                  <a:lnTo>
                    <a:pt x="1639049" y="622444"/>
                  </a:lnTo>
                  <a:lnTo>
                    <a:pt x="1633440" y="610352"/>
                  </a:lnTo>
                  <a:close/>
                  <a:moveTo>
                    <a:pt x="136138" y="573632"/>
                  </a:moveTo>
                  <a:lnTo>
                    <a:pt x="215446" y="603848"/>
                  </a:lnTo>
                  <a:lnTo>
                    <a:pt x="209665" y="620908"/>
                  </a:lnTo>
                  <a:lnTo>
                    <a:pt x="132521" y="591516"/>
                  </a:lnTo>
                  <a:close/>
                  <a:moveTo>
                    <a:pt x="1683900" y="510741"/>
                  </a:moveTo>
                  <a:lnTo>
                    <a:pt x="1688629" y="528423"/>
                  </a:lnTo>
                  <a:lnTo>
                    <a:pt x="1612275" y="564725"/>
                  </a:lnTo>
                  <a:lnTo>
                    <a:pt x="1604700" y="548396"/>
                  </a:lnTo>
                  <a:close/>
                  <a:moveTo>
                    <a:pt x="147252" y="494765"/>
                  </a:moveTo>
                  <a:lnTo>
                    <a:pt x="243177" y="541551"/>
                  </a:lnTo>
                  <a:lnTo>
                    <a:pt x="234224" y="557210"/>
                  </a:lnTo>
                  <a:lnTo>
                    <a:pt x="146805" y="514573"/>
                  </a:lnTo>
                  <a:close/>
                  <a:moveTo>
                    <a:pt x="1670480" y="430384"/>
                  </a:moveTo>
                  <a:lnTo>
                    <a:pt x="1672163" y="450296"/>
                  </a:lnTo>
                  <a:lnTo>
                    <a:pt x="1583450" y="502701"/>
                  </a:lnTo>
                  <a:lnTo>
                    <a:pt x="1573155" y="487877"/>
                  </a:lnTo>
                  <a:close/>
                  <a:moveTo>
                    <a:pt x="149273" y="405169"/>
                  </a:moveTo>
                  <a:lnTo>
                    <a:pt x="277016" y="482359"/>
                  </a:lnTo>
                  <a:lnTo>
                    <a:pt x="268080" y="497989"/>
                  </a:lnTo>
                  <a:lnTo>
                    <a:pt x="148805" y="425916"/>
                  </a:lnTo>
                  <a:close/>
                  <a:moveTo>
                    <a:pt x="195968" y="338361"/>
                  </a:moveTo>
                  <a:lnTo>
                    <a:pt x="314600" y="425459"/>
                  </a:lnTo>
                  <a:lnTo>
                    <a:pt x="302826" y="439145"/>
                  </a:lnTo>
                  <a:lnTo>
                    <a:pt x="173559" y="344239"/>
                  </a:lnTo>
                  <a:lnTo>
                    <a:pt x="192568" y="339792"/>
                  </a:lnTo>
                  <a:close/>
                  <a:moveTo>
                    <a:pt x="1665887" y="337121"/>
                  </a:moveTo>
                  <a:lnTo>
                    <a:pt x="1664242" y="356571"/>
                  </a:lnTo>
                  <a:lnTo>
                    <a:pt x="1664553" y="360248"/>
                  </a:lnTo>
                  <a:lnTo>
                    <a:pt x="1544474" y="446578"/>
                  </a:lnTo>
                  <a:lnTo>
                    <a:pt x="1534206" y="431793"/>
                  </a:lnTo>
                  <a:close/>
                  <a:moveTo>
                    <a:pt x="279257" y="303297"/>
                  </a:moveTo>
                  <a:lnTo>
                    <a:pt x="359087" y="373748"/>
                  </a:lnTo>
                  <a:lnTo>
                    <a:pt x="347347" y="387394"/>
                  </a:lnTo>
                  <a:lnTo>
                    <a:pt x="260839" y="311051"/>
                  </a:lnTo>
                  <a:close/>
                  <a:moveTo>
                    <a:pt x="1595859" y="288337"/>
                  </a:moveTo>
                  <a:lnTo>
                    <a:pt x="1615448" y="295194"/>
                  </a:lnTo>
                  <a:lnTo>
                    <a:pt x="1504459" y="391189"/>
                  </a:lnTo>
                  <a:lnTo>
                    <a:pt x="1491819" y="378322"/>
                  </a:lnTo>
                  <a:close/>
                  <a:moveTo>
                    <a:pt x="348471" y="263494"/>
                  </a:moveTo>
                  <a:lnTo>
                    <a:pt x="405504" y="323744"/>
                  </a:lnTo>
                  <a:lnTo>
                    <a:pt x="394934" y="332080"/>
                  </a:lnTo>
                  <a:lnTo>
                    <a:pt x="391923" y="335581"/>
                  </a:lnTo>
                  <a:lnTo>
                    <a:pt x="333116" y="273456"/>
                  </a:lnTo>
                  <a:close/>
                  <a:moveTo>
                    <a:pt x="1512159" y="259039"/>
                  </a:moveTo>
                  <a:lnTo>
                    <a:pt x="1530860" y="265585"/>
                  </a:lnTo>
                  <a:lnTo>
                    <a:pt x="1456606" y="342477"/>
                  </a:lnTo>
                  <a:lnTo>
                    <a:pt x="1443988" y="329632"/>
                  </a:lnTo>
                  <a:close/>
                  <a:moveTo>
                    <a:pt x="412110" y="221916"/>
                  </a:moveTo>
                  <a:lnTo>
                    <a:pt x="459114" y="281464"/>
                  </a:lnTo>
                  <a:lnTo>
                    <a:pt x="444980" y="292610"/>
                  </a:lnTo>
                  <a:lnTo>
                    <a:pt x="397097" y="231949"/>
                  </a:lnTo>
                  <a:lnTo>
                    <a:pt x="411019" y="222917"/>
                  </a:lnTo>
                  <a:close/>
                  <a:moveTo>
                    <a:pt x="1443396" y="221678"/>
                  </a:moveTo>
                  <a:lnTo>
                    <a:pt x="1459286" y="230644"/>
                  </a:lnTo>
                  <a:lnTo>
                    <a:pt x="1406897" y="295670"/>
                  </a:lnTo>
                  <a:lnTo>
                    <a:pt x="1392300" y="285098"/>
                  </a:lnTo>
                  <a:close/>
                  <a:moveTo>
                    <a:pt x="1379005" y="182170"/>
                  </a:moveTo>
                  <a:lnTo>
                    <a:pt x="1391896" y="192619"/>
                  </a:lnTo>
                  <a:lnTo>
                    <a:pt x="1393186" y="193347"/>
                  </a:lnTo>
                  <a:lnTo>
                    <a:pt x="1351622" y="255636"/>
                  </a:lnTo>
                  <a:lnTo>
                    <a:pt x="1337034" y="245070"/>
                  </a:lnTo>
                  <a:close/>
                  <a:moveTo>
                    <a:pt x="468008" y="170577"/>
                  </a:moveTo>
                  <a:lnTo>
                    <a:pt x="513069" y="239589"/>
                  </a:lnTo>
                  <a:lnTo>
                    <a:pt x="510638" y="240828"/>
                  </a:lnTo>
                  <a:lnTo>
                    <a:pt x="498586" y="250333"/>
                  </a:lnTo>
                  <a:lnTo>
                    <a:pt x="454568" y="182920"/>
                  </a:lnTo>
                  <a:close/>
                  <a:moveTo>
                    <a:pt x="1319759" y="134146"/>
                  </a:moveTo>
                  <a:lnTo>
                    <a:pt x="1333978" y="145672"/>
                  </a:lnTo>
                  <a:lnTo>
                    <a:pt x="1294036" y="219016"/>
                  </a:lnTo>
                  <a:lnTo>
                    <a:pt x="1277891" y="211027"/>
                  </a:lnTo>
                  <a:close/>
                  <a:moveTo>
                    <a:pt x="523355" y="113305"/>
                  </a:moveTo>
                  <a:lnTo>
                    <a:pt x="573987" y="208530"/>
                  </a:lnTo>
                  <a:lnTo>
                    <a:pt x="557949" y="216707"/>
                  </a:lnTo>
                  <a:lnTo>
                    <a:pt x="511350" y="129068"/>
                  </a:lnTo>
                  <a:close/>
                  <a:moveTo>
                    <a:pt x="1261668" y="77024"/>
                  </a:moveTo>
                  <a:lnTo>
                    <a:pt x="1274734" y="92144"/>
                  </a:lnTo>
                  <a:lnTo>
                    <a:pt x="1232872" y="188750"/>
                  </a:lnTo>
                  <a:lnTo>
                    <a:pt x="1216718" y="180757"/>
                  </a:lnTo>
                  <a:close/>
                  <a:moveTo>
                    <a:pt x="879964" y="47539"/>
                  </a:moveTo>
                  <a:lnTo>
                    <a:pt x="896536" y="48415"/>
                  </a:lnTo>
                  <a:lnTo>
                    <a:pt x="898006" y="48246"/>
                  </a:lnTo>
                  <a:lnTo>
                    <a:pt x="900930" y="121496"/>
                  </a:lnTo>
                  <a:lnTo>
                    <a:pt x="882930" y="121839"/>
                  </a:lnTo>
                  <a:close/>
                  <a:moveTo>
                    <a:pt x="803804" y="43511"/>
                  </a:moveTo>
                  <a:lnTo>
                    <a:pt x="822082" y="44478"/>
                  </a:lnTo>
                  <a:lnTo>
                    <a:pt x="832792" y="126618"/>
                  </a:lnTo>
                  <a:lnTo>
                    <a:pt x="814920" y="128774"/>
                  </a:lnTo>
                  <a:close/>
                  <a:moveTo>
                    <a:pt x="577653" y="42008"/>
                  </a:moveTo>
                  <a:lnTo>
                    <a:pt x="634782" y="177534"/>
                  </a:lnTo>
                  <a:lnTo>
                    <a:pt x="618704" y="185731"/>
                  </a:lnTo>
                  <a:lnTo>
                    <a:pt x="565079" y="58518"/>
                  </a:lnTo>
                  <a:close/>
                  <a:moveTo>
                    <a:pt x="973404" y="39567"/>
                  </a:moveTo>
                  <a:lnTo>
                    <a:pt x="969228" y="123258"/>
                  </a:lnTo>
                  <a:lnTo>
                    <a:pt x="951312" y="121130"/>
                  </a:lnTo>
                  <a:lnTo>
                    <a:pt x="955278" y="41654"/>
                  </a:lnTo>
                  <a:close/>
                  <a:moveTo>
                    <a:pt x="723233" y="31443"/>
                  </a:moveTo>
                  <a:lnTo>
                    <a:pt x="742691" y="35995"/>
                  </a:lnTo>
                  <a:lnTo>
                    <a:pt x="765354" y="137622"/>
                  </a:lnTo>
                  <a:lnTo>
                    <a:pt x="747791" y="141567"/>
                  </a:lnTo>
                  <a:close/>
                  <a:moveTo>
                    <a:pt x="1051847" y="25765"/>
                  </a:moveTo>
                  <a:lnTo>
                    <a:pt x="1037014" y="131308"/>
                  </a:lnTo>
                  <a:lnTo>
                    <a:pt x="1019135" y="129184"/>
                  </a:lnTo>
                  <a:lnTo>
                    <a:pt x="1032869" y="31462"/>
                  </a:lnTo>
                  <a:close/>
                  <a:moveTo>
                    <a:pt x="633115" y="6990"/>
                  </a:moveTo>
                  <a:lnTo>
                    <a:pt x="651107" y="14566"/>
                  </a:lnTo>
                  <a:lnTo>
                    <a:pt x="654699" y="15406"/>
                  </a:lnTo>
                  <a:lnTo>
                    <a:pt x="699105" y="154429"/>
                  </a:lnTo>
                  <a:lnTo>
                    <a:pt x="682029" y="160125"/>
                  </a:lnTo>
                  <a:close/>
                  <a:moveTo>
                    <a:pt x="1203134" y="4273"/>
                  </a:moveTo>
                  <a:lnTo>
                    <a:pt x="1213236" y="20976"/>
                  </a:lnTo>
                  <a:lnTo>
                    <a:pt x="1215649" y="23769"/>
                  </a:lnTo>
                  <a:lnTo>
                    <a:pt x="1169442" y="163605"/>
                  </a:lnTo>
                  <a:lnTo>
                    <a:pt x="1152188" y="158449"/>
                  </a:lnTo>
                  <a:close/>
                  <a:moveTo>
                    <a:pt x="1137683" y="0"/>
                  </a:moveTo>
                  <a:lnTo>
                    <a:pt x="1104046" y="144062"/>
                  </a:lnTo>
                  <a:lnTo>
                    <a:pt x="1086767" y="138898"/>
                  </a:lnTo>
                  <a:lnTo>
                    <a:pt x="1117806" y="5966"/>
                  </a:lnTo>
                  <a:close/>
                </a:path>
              </a:pathLst>
            </a:custGeom>
            <a:solidFill>
              <a:srgbClr val="F8AE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ea typeface="微软雅黑" panose="020B0503020204020204" pitchFamily="34" charset="-122"/>
              </a:endParaRPr>
            </a:p>
          </p:txBody>
        </p:sp>
        <p:sp>
          <p:nvSpPr>
            <p:cNvPr id="19" name="MH_SubTitle_1"/>
            <p:cNvSpPr/>
            <p:nvPr>
              <p:custDataLst>
                <p:tags r:id="rId11"/>
              </p:custDataLst>
            </p:nvPr>
          </p:nvSpPr>
          <p:spPr>
            <a:xfrm>
              <a:off x="890042" y="3262175"/>
              <a:ext cx="1401762" cy="1403350"/>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dirty="0">
                  <a:solidFill>
                    <a:schemeClr val="tx1"/>
                  </a:solidFill>
                  <a:ea typeface="微软雅黑" panose="020B0503020204020204" pitchFamily="34" charset="-122"/>
                </a:rPr>
                <a:t>全</a:t>
              </a:r>
              <a:r>
                <a:rPr lang="zh-CN" altLang="en-US" sz="1600" dirty="0" smtClean="0">
                  <a:solidFill>
                    <a:schemeClr val="tx1"/>
                  </a:solidFill>
                  <a:ea typeface="微软雅黑" panose="020B0503020204020204" pitchFamily="34" charset="-122"/>
                </a:rPr>
                <a:t>媒体内容采编</a:t>
              </a:r>
              <a:endParaRPr lang="zh-CN" altLang="en-US" sz="1600" dirty="0">
                <a:solidFill>
                  <a:schemeClr val="tx1"/>
                </a:solidFill>
                <a:ea typeface="微软雅黑" panose="020B0503020204020204" pitchFamily="34" charset="-122"/>
              </a:endParaRPr>
            </a:p>
          </p:txBody>
        </p:sp>
        <p:sp>
          <p:nvSpPr>
            <p:cNvPr id="20" name="MH_Other_2"/>
            <p:cNvSpPr/>
            <p:nvPr>
              <p:custDataLst>
                <p:tags r:id="rId12"/>
              </p:custDataLst>
            </p:nvPr>
          </p:nvSpPr>
          <p:spPr>
            <a:xfrm>
              <a:off x="1028154" y="3262175"/>
              <a:ext cx="1120775" cy="292100"/>
            </a:xfrm>
            <a:custGeom>
              <a:avLst/>
              <a:gdLst>
                <a:gd name="connsiteX0" fmla="*/ 650988 w 1301976"/>
                <a:gd name="connsiteY0" fmla="*/ 0 h 275406"/>
                <a:gd name="connsiteX1" fmla="*/ 1294759 w 1301976"/>
                <a:gd name="connsiteY1" fmla="*/ 266659 h 275406"/>
                <a:gd name="connsiteX2" fmla="*/ 1301976 w 1301976"/>
                <a:gd name="connsiteY2" fmla="*/ 275406 h 275406"/>
                <a:gd name="connsiteX3" fmla="*/ 0 w 1301976"/>
                <a:gd name="connsiteY3" fmla="*/ 275406 h 275406"/>
                <a:gd name="connsiteX4" fmla="*/ 7218 w 1301976"/>
                <a:gd name="connsiteY4" fmla="*/ 266659 h 275406"/>
                <a:gd name="connsiteX5" fmla="*/ 650988 w 1301976"/>
                <a:gd name="connsiteY5" fmla="*/ 0 h 27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976" h="275406">
                  <a:moveTo>
                    <a:pt x="650988" y="0"/>
                  </a:moveTo>
                  <a:cubicBezTo>
                    <a:pt x="902396" y="0"/>
                    <a:pt x="1130003" y="101903"/>
                    <a:pt x="1294759" y="266659"/>
                  </a:cubicBezTo>
                  <a:lnTo>
                    <a:pt x="1301976" y="275406"/>
                  </a:lnTo>
                  <a:lnTo>
                    <a:pt x="0" y="275406"/>
                  </a:lnTo>
                  <a:lnTo>
                    <a:pt x="7218" y="266659"/>
                  </a:lnTo>
                  <a:cubicBezTo>
                    <a:pt x="171973" y="101903"/>
                    <a:pt x="399580" y="0"/>
                    <a:pt x="650988" y="0"/>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dirty="0" smtClean="0">
                  <a:solidFill>
                    <a:srgbClr val="FFFFFF"/>
                  </a:solidFill>
                  <a:ea typeface="微软雅黑" panose="020B0503020204020204" pitchFamily="34" charset="-122"/>
                </a:rPr>
                <a:t>05</a:t>
              </a:r>
              <a:endParaRPr lang="zh-CN" altLang="en-US" sz="2000" dirty="0">
                <a:solidFill>
                  <a:srgbClr val="FFFFFF"/>
                </a:solidFill>
                <a:ea typeface="微软雅黑" panose="020B0503020204020204" pitchFamily="34" charset="-122"/>
              </a:endParaRPr>
            </a:p>
          </p:txBody>
        </p:sp>
      </p:grpSp>
      <p:grpSp>
        <p:nvGrpSpPr>
          <p:cNvPr id="43" name="组合 42"/>
          <p:cNvGrpSpPr/>
          <p:nvPr/>
        </p:nvGrpSpPr>
        <p:grpSpPr>
          <a:xfrm>
            <a:off x="2699792" y="2931790"/>
            <a:ext cx="1497737" cy="1433179"/>
            <a:chOff x="2699792" y="3082787"/>
            <a:chExt cx="1841500" cy="1762125"/>
          </a:xfrm>
        </p:grpSpPr>
        <p:sp>
          <p:nvSpPr>
            <p:cNvPr id="21" name="MH_Other_3"/>
            <p:cNvSpPr/>
            <p:nvPr>
              <p:custDataLst>
                <p:tags r:id="rId7"/>
              </p:custDataLst>
            </p:nvPr>
          </p:nvSpPr>
          <p:spPr>
            <a:xfrm>
              <a:off x="2699792" y="3082787"/>
              <a:ext cx="1841500" cy="1762125"/>
            </a:xfrm>
            <a:custGeom>
              <a:avLst/>
              <a:gdLst>
                <a:gd name="connsiteX0" fmla="*/ 961691 w 1844621"/>
                <a:gd name="connsiteY0" fmla="*/ 1643760 h 1765598"/>
                <a:gd name="connsiteX1" fmla="*/ 964657 w 1844621"/>
                <a:gd name="connsiteY1" fmla="*/ 1718060 h 1765598"/>
                <a:gd name="connsiteX2" fmla="*/ 948083 w 1844621"/>
                <a:gd name="connsiteY2" fmla="*/ 1717184 h 1765598"/>
                <a:gd name="connsiteX3" fmla="*/ 946614 w 1844621"/>
                <a:gd name="connsiteY3" fmla="*/ 1717353 h 1765598"/>
                <a:gd name="connsiteX4" fmla="*/ 943691 w 1844621"/>
                <a:gd name="connsiteY4" fmla="*/ 1644103 h 1765598"/>
                <a:gd name="connsiteX5" fmla="*/ 875350 w 1844621"/>
                <a:gd name="connsiteY5" fmla="*/ 1643169 h 1765598"/>
                <a:gd name="connsiteX6" fmla="*/ 893299 w 1844621"/>
                <a:gd name="connsiteY6" fmla="*/ 1644629 h 1765598"/>
                <a:gd name="connsiteX7" fmla="*/ 889341 w 1844621"/>
                <a:gd name="connsiteY7" fmla="*/ 1723945 h 1765598"/>
                <a:gd name="connsiteX8" fmla="*/ 871214 w 1844621"/>
                <a:gd name="connsiteY8" fmla="*/ 1726031 h 1765598"/>
                <a:gd name="connsiteX9" fmla="*/ 1029699 w 1844621"/>
                <a:gd name="connsiteY9" fmla="*/ 1636826 h 1765598"/>
                <a:gd name="connsiteX10" fmla="*/ 1040815 w 1844621"/>
                <a:gd name="connsiteY10" fmla="*/ 1722087 h 1765598"/>
                <a:gd name="connsiteX11" fmla="*/ 1022537 w 1844621"/>
                <a:gd name="connsiteY11" fmla="*/ 1721121 h 1765598"/>
                <a:gd name="connsiteX12" fmla="*/ 1011828 w 1844621"/>
                <a:gd name="connsiteY12" fmla="*/ 1638982 h 1765598"/>
                <a:gd name="connsiteX13" fmla="*/ 807350 w 1844621"/>
                <a:gd name="connsiteY13" fmla="*/ 1636115 h 1765598"/>
                <a:gd name="connsiteX14" fmla="*/ 822430 w 1844621"/>
                <a:gd name="connsiteY14" fmla="*/ 1638864 h 1765598"/>
                <a:gd name="connsiteX15" fmla="*/ 825110 w 1844621"/>
                <a:gd name="connsiteY15" fmla="*/ 1639083 h 1765598"/>
                <a:gd name="connsiteX16" fmla="*/ 811751 w 1844621"/>
                <a:gd name="connsiteY16" fmla="*/ 1734136 h 1765598"/>
                <a:gd name="connsiteX17" fmla="*/ 792774 w 1844621"/>
                <a:gd name="connsiteY17" fmla="*/ 1739833 h 1765598"/>
                <a:gd name="connsiteX18" fmla="*/ 1096827 w 1844621"/>
                <a:gd name="connsiteY18" fmla="*/ 1624033 h 1765598"/>
                <a:gd name="connsiteX19" fmla="*/ 1121385 w 1844621"/>
                <a:gd name="connsiteY19" fmla="*/ 1734155 h 1765598"/>
                <a:gd name="connsiteX20" fmla="*/ 1101928 w 1844621"/>
                <a:gd name="connsiteY20" fmla="*/ 1729603 h 1765598"/>
                <a:gd name="connsiteX21" fmla="*/ 1079265 w 1844621"/>
                <a:gd name="connsiteY21" fmla="*/ 1627978 h 1765598"/>
                <a:gd name="connsiteX22" fmla="*/ 740342 w 1844621"/>
                <a:gd name="connsiteY22" fmla="*/ 1622534 h 1765598"/>
                <a:gd name="connsiteX23" fmla="*/ 749046 w 1844621"/>
                <a:gd name="connsiteY23" fmla="*/ 1625484 h 1765598"/>
                <a:gd name="connsiteX24" fmla="*/ 757767 w 1844621"/>
                <a:gd name="connsiteY24" fmla="*/ 1627074 h 1765598"/>
                <a:gd name="connsiteX25" fmla="*/ 726815 w 1844621"/>
                <a:gd name="connsiteY25" fmla="*/ 1759631 h 1765598"/>
                <a:gd name="connsiteX26" fmla="*/ 706937 w 1844621"/>
                <a:gd name="connsiteY26" fmla="*/ 1765598 h 1765598"/>
                <a:gd name="connsiteX27" fmla="*/ 1162592 w 1844621"/>
                <a:gd name="connsiteY27" fmla="*/ 1605474 h 1765598"/>
                <a:gd name="connsiteX28" fmla="*/ 1211506 w 1844621"/>
                <a:gd name="connsiteY28" fmla="*/ 1758609 h 1765598"/>
                <a:gd name="connsiteX29" fmla="*/ 1193512 w 1844621"/>
                <a:gd name="connsiteY29" fmla="*/ 1751032 h 1765598"/>
                <a:gd name="connsiteX30" fmla="*/ 1189921 w 1844621"/>
                <a:gd name="connsiteY30" fmla="*/ 1750192 h 1765598"/>
                <a:gd name="connsiteX31" fmla="*/ 1145515 w 1844621"/>
                <a:gd name="connsiteY31" fmla="*/ 1611170 h 1765598"/>
                <a:gd name="connsiteX32" fmla="*/ 675637 w 1844621"/>
                <a:gd name="connsiteY32" fmla="*/ 1600604 h 1765598"/>
                <a:gd name="connsiteX33" fmla="*/ 692686 w 1844621"/>
                <a:gd name="connsiteY33" fmla="*/ 1606382 h 1765598"/>
                <a:gd name="connsiteX34" fmla="*/ 641486 w 1844621"/>
                <a:gd name="connsiteY34" fmla="*/ 1761326 h 1765598"/>
                <a:gd name="connsiteX35" fmla="*/ 631383 w 1844621"/>
                <a:gd name="connsiteY35" fmla="*/ 1744623 h 1765598"/>
                <a:gd name="connsiteX36" fmla="*/ 628970 w 1844621"/>
                <a:gd name="connsiteY36" fmla="*/ 1741831 h 1765598"/>
                <a:gd name="connsiteX37" fmla="*/ 1225916 w 1844621"/>
                <a:gd name="connsiteY37" fmla="*/ 1579868 h 1765598"/>
                <a:gd name="connsiteX38" fmla="*/ 1279540 w 1844621"/>
                <a:gd name="connsiteY38" fmla="*/ 1707080 h 1765598"/>
                <a:gd name="connsiteX39" fmla="*/ 1266966 w 1844621"/>
                <a:gd name="connsiteY39" fmla="*/ 1723591 h 1765598"/>
                <a:gd name="connsiteX40" fmla="*/ 1209837 w 1844621"/>
                <a:gd name="connsiteY40" fmla="*/ 1588066 h 1765598"/>
                <a:gd name="connsiteX41" fmla="*/ 610954 w 1844621"/>
                <a:gd name="connsiteY41" fmla="*/ 1578681 h 1765598"/>
                <a:gd name="connsiteX42" fmla="*/ 628059 w 1844621"/>
                <a:gd name="connsiteY42" fmla="*/ 1584478 h 1765598"/>
                <a:gd name="connsiteX43" fmla="*/ 582951 w 1844621"/>
                <a:gd name="connsiteY43" fmla="*/ 1688574 h 1765598"/>
                <a:gd name="connsiteX44" fmla="*/ 569886 w 1844621"/>
                <a:gd name="connsiteY44" fmla="*/ 1673454 h 1765598"/>
                <a:gd name="connsiteX45" fmla="*/ 1286670 w 1844621"/>
                <a:gd name="connsiteY45" fmla="*/ 1548893 h 1765598"/>
                <a:gd name="connsiteX46" fmla="*/ 1333269 w 1844621"/>
                <a:gd name="connsiteY46" fmla="*/ 1636531 h 1765598"/>
                <a:gd name="connsiteX47" fmla="*/ 1321264 w 1844621"/>
                <a:gd name="connsiteY47" fmla="*/ 1652294 h 1765598"/>
                <a:gd name="connsiteX48" fmla="*/ 1270632 w 1844621"/>
                <a:gd name="connsiteY48" fmla="*/ 1557070 h 1765598"/>
                <a:gd name="connsiteX49" fmla="*/ 551444 w 1844621"/>
                <a:gd name="connsiteY49" fmla="*/ 1545001 h 1765598"/>
                <a:gd name="connsiteX50" fmla="*/ 567074 w 1844621"/>
                <a:gd name="connsiteY50" fmla="*/ 1553937 h 1765598"/>
                <a:gd name="connsiteX51" fmla="*/ 524862 w 1844621"/>
                <a:gd name="connsiteY51" fmla="*/ 1631452 h 1765598"/>
                <a:gd name="connsiteX52" fmla="*/ 510642 w 1844621"/>
                <a:gd name="connsiteY52" fmla="*/ 1619926 h 1765598"/>
                <a:gd name="connsiteX53" fmla="*/ 1346034 w 1844621"/>
                <a:gd name="connsiteY53" fmla="*/ 1515267 h 1765598"/>
                <a:gd name="connsiteX54" fmla="*/ 1390051 w 1844621"/>
                <a:gd name="connsiteY54" fmla="*/ 1582679 h 1765598"/>
                <a:gd name="connsiteX55" fmla="*/ 1376613 w 1844621"/>
                <a:gd name="connsiteY55" fmla="*/ 1595021 h 1765598"/>
                <a:gd name="connsiteX56" fmla="*/ 1331552 w 1844621"/>
                <a:gd name="connsiteY56" fmla="*/ 1526010 h 1765598"/>
                <a:gd name="connsiteX57" fmla="*/ 1333983 w 1844621"/>
                <a:gd name="connsiteY57" fmla="*/ 1524770 h 1765598"/>
                <a:gd name="connsiteX58" fmla="*/ 492213 w 1844621"/>
                <a:gd name="connsiteY58" fmla="*/ 1511140 h 1765598"/>
                <a:gd name="connsiteX59" fmla="*/ 507877 w 1844621"/>
                <a:gd name="connsiteY59" fmla="*/ 1520095 h 1765598"/>
                <a:gd name="connsiteX60" fmla="*/ 465615 w 1844621"/>
                <a:gd name="connsiteY60" fmla="*/ 1583429 h 1765598"/>
                <a:gd name="connsiteX61" fmla="*/ 452723 w 1844621"/>
                <a:gd name="connsiteY61" fmla="*/ 1572979 h 1765598"/>
                <a:gd name="connsiteX62" fmla="*/ 451434 w 1844621"/>
                <a:gd name="connsiteY62" fmla="*/ 1572252 h 1765598"/>
                <a:gd name="connsiteX63" fmla="*/ 1399641 w 1844621"/>
                <a:gd name="connsiteY63" fmla="*/ 1472989 h 1765598"/>
                <a:gd name="connsiteX64" fmla="*/ 1447523 w 1844621"/>
                <a:gd name="connsiteY64" fmla="*/ 1533649 h 1765598"/>
                <a:gd name="connsiteX65" fmla="*/ 1433600 w 1844621"/>
                <a:gd name="connsiteY65" fmla="*/ 1542681 h 1765598"/>
                <a:gd name="connsiteX66" fmla="*/ 1432510 w 1844621"/>
                <a:gd name="connsiteY66" fmla="*/ 1543682 h 1765598"/>
                <a:gd name="connsiteX67" fmla="*/ 1385507 w 1844621"/>
                <a:gd name="connsiteY67" fmla="*/ 1484135 h 1765598"/>
                <a:gd name="connsiteX68" fmla="*/ 439084 w 1844621"/>
                <a:gd name="connsiteY68" fmla="*/ 1468240 h 1765598"/>
                <a:gd name="connsiteX69" fmla="*/ 452737 w 1844621"/>
                <a:gd name="connsiteY69" fmla="*/ 1479985 h 1765598"/>
                <a:gd name="connsiteX70" fmla="*/ 401226 w 1844621"/>
                <a:gd name="connsiteY70" fmla="*/ 1543921 h 1765598"/>
                <a:gd name="connsiteX71" fmla="*/ 385335 w 1844621"/>
                <a:gd name="connsiteY71" fmla="*/ 1534955 h 1765598"/>
                <a:gd name="connsiteX72" fmla="*/ 1452700 w 1844621"/>
                <a:gd name="connsiteY72" fmla="*/ 1430017 h 1765598"/>
                <a:gd name="connsiteX73" fmla="*/ 1511505 w 1844621"/>
                <a:gd name="connsiteY73" fmla="*/ 1492141 h 1765598"/>
                <a:gd name="connsiteX74" fmla="*/ 1496150 w 1844621"/>
                <a:gd name="connsiteY74" fmla="*/ 1502102 h 1765598"/>
                <a:gd name="connsiteX75" fmla="*/ 1439119 w 1844621"/>
                <a:gd name="connsiteY75" fmla="*/ 1441854 h 1765598"/>
                <a:gd name="connsiteX76" fmla="*/ 1449687 w 1844621"/>
                <a:gd name="connsiteY76" fmla="*/ 1433519 h 1765598"/>
                <a:gd name="connsiteX77" fmla="*/ 387391 w 1844621"/>
                <a:gd name="connsiteY77" fmla="*/ 1423768 h 1765598"/>
                <a:gd name="connsiteX78" fmla="*/ 401059 w 1844621"/>
                <a:gd name="connsiteY78" fmla="*/ 1435526 h 1765598"/>
                <a:gd name="connsiteX79" fmla="*/ 332463 w 1844621"/>
                <a:gd name="connsiteY79" fmla="*/ 1506560 h 1765598"/>
                <a:gd name="connsiteX80" fmla="*/ 313761 w 1844621"/>
                <a:gd name="connsiteY80" fmla="*/ 1500014 h 1765598"/>
                <a:gd name="connsiteX81" fmla="*/ 1497274 w 1844621"/>
                <a:gd name="connsiteY81" fmla="*/ 1378205 h 1765598"/>
                <a:gd name="connsiteX82" fmla="*/ 1583781 w 1844621"/>
                <a:gd name="connsiteY82" fmla="*/ 1454547 h 1765598"/>
                <a:gd name="connsiteX83" fmla="*/ 1565364 w 1844621"/>
                <a:gd name="connsiteY83" fmla="*/ 1462300 h 1765598"/>
                <a:gd name="connsiteX84" fmla="*/ 1485535 w 1844621"/>
                <a:gd name="connsiteY84" fmla="*/ 1391850 h 1765598"/>
                <a:gd name="connsiteX85" fmla="*/ 342078 w 1844621"/>
                <a:gd name="connsiteY85" fmla="*/ 1372754 h 1765598"/>
                <a:gd name="connsiteX86" fmla="*/ 353236 w 1844621"/>
                <a:gd name="connsiteY86" fmla="*/ 1386902 h 1765598"/>
                <a:gd name="connsiteX87" fmla="*/ 248764 w 1844621"/>
                <a:gd name="connsiteY87" fmla="*/ 1477262 h 1765598"/>
                <a:gd name="connsiteX88" fmla="*/ 229175 w 1844621"/>
                <a:gd name="connsiteY88" fmla="*/ 1470405 h 1765598"/>
                <a:gd name="connsiteX89" fmla="*/ 1541797 w 1844621"/>
                <a:gd name="connsiteY89" fmla="*/ 1326453 h 1765598"/>
                <a:gd name="connsiteX90" fmla="*/ 1671063 w 1844621"/>
                <a:gd name="connsiteY90" fmla="*/ 1421359 h 1765598"/>
                <a:gd name="connsiteX91" fmla="*/ 1652052 w 1844621"/>
                <a:gd name="connsiteY91" fmla="*/ 1425806 h 1765598"/>
                <a:gd name="connsiteX92" fmla="*/ 1648653 w 1844621"/>
                <a:gd name="connsiteY92" fmla="*/ 1427237 h 1765598"/>
                <a:gd name="connsiteX93" fmla="*/ 1530022 w 1844621"/>
                <a:gd name="connsiteY93" fmla="*/ 1340139 h 1765598"/>
                <a:gd name="connsiteX94" fmla="*/ 299862 w 1844621"/>
                <a:gd name="connsiteY94" fmla="*/ 1319225 h 1765598"/>
                <a:gd name="connsiteX95" fmla="*/ 311019 w 1844621"/>
                <a:gd name="connsiteY95" fmla="*/ 1333372 h 1765598"/>
                <a:gd name="connsiteX96" fmla="*/ 178732 w 1844621"/>
                <a:gd name="connsiteY96" fmla="*/ 1428480 h 1765598"/>
                <a:gd name="connsiteX97" fmla="*/ 180377 w 1844621"/>
                <a:gd name="connsiteY97" fmla="*/ 1409027 h 1765598"/>
                <a:gd name="connsiteX98" fmla="*/ 180067 w 1844621"/>
                <a:gd name="connsiteY98" fmla="*/ 1405352 h 1765598"/>
                <a:gd name="connsiteX99" fmla="*/ 1576542 w 1844621"/>
                <a:gd name="connsiteY99" fmla="*/ 1267609 h 1765598"/>
                <a:gd name="connsiteX100" fmla="*/ 1695816 w 1844621"/>
                <a:gd name="connsiteY100" fmla="*/ 1339681 h 1765598"/>
                <a:gd name="connsiteX101" fmla="*/ 1695348 w 1844621"/>
                <a:gd name="connsiteY101" fmla="*/ 1360430 h 1765598"/>
                <a:gd name="connsiteX102" fmla="*/ 1567606 w 1844621"/>
                <a:gd name="connsiteY102" fmla="*/ 1283241 h 1765598"/>
                <a:gd name="connsiteX103" fmla="*/ 263531 w 1844621"/>
                <a:gd name="connsiteY103" fmla="*/ 1261503 h 1765598"/>
                <a:gd name="connsiteX104" fmla="*/ 271723 w 1844621"/>
                <a:gd name="connsiteY104" fmla="*/ 1277570 h 1765598"/>
                <a:gd name="connsiteX105" fmla="*/ 174140 w 1844621"/>
                <a:gd name="connsiteY105" fmla="*/ 1335215 h 1765598"/>
                <a:gd name="connsiteX106" fmla="*/ 172457 w 1844621"/>
                <a:gd name="connsiteY106" fmla="*/ 1315303 h 1765598"/>
                <a:gd name="connsiteX107" fmla="*/ 1610398 w 1844621"/>
                <a:gd name="connsiteY107" fmla="*/ 1208387 h 1765598"/>
                <a:gd name="connsiteX108" fmla="*/ 1697816 w 1844621"/>
                <a:gd name="connsiteY108" fmla="*/ 1251024 h 1765598"/>
                <a:gd name="connsiteX109" fmla="*/ 1697369 w 1844621"/>
                <a:gd name="connsiteY109" fmla="*/ 1270832 h 1765598"/>
                <a:gd name="connsiteX110" fmla="*/ 1601446 w 1844621"/>
                <a:gd name="connsiteY110" fmla="*/ 1224047 h 1765598"/>
                <a:gd name="connsiteX111" fmla="*/ 232566 w 1844621"/>
                <a:gd name="connsiteY111" fmla="*/ 1200770 h 1765598"/>
                <a:gd name="connsiteX112" fmla="*/ 240745 w 1844621"/>
                <a:gd name="connsiteY112" fmla="*/ 1216812 h 1765598"/>
                <a:gd name="connsiteX113" fmla="*/ 160720 w 1844621"/>
                <a:gd name="connsiteY113" fmla="*/ 1254859 h 1765598"/>
                <a:gd name="connsiteX114" fmla="*/ 155991 w 1844621"/>
                <a:gd name="connsiteY114" fmla="*/ 1237178 h 1765598"/>
                <a:gd name="connsiteX115" fmla="*/ 1634958 w 1844621"/>
                <a:gd name="connsiteY115" fmla="*/ 1144690 h 1765598"/>
                <a:gd name="connsiteX116" fmla="*/ 1712099 w 1844621"/>
                <a:gd name="connsiteY116" fmla="*/ 1174082 h 1765598"/>
                <a:gd name="connsiteX117" fmla="*/ 1708482 w 1844621"/>
                <a:gd name="connsiteY117" fmla="*/ 1191966 h 1765598"/>
                <a:gd name="connsiteX118" fmla="*/ 1629176 w 1844621"/>
                <a:gd name="connsiteY118" fmla="*/ 1161750 h 1765598"/>
                <a:gd name="connsiteX119" fmla="*/ 204756 w 1844621"/>
                <a:gd name="connsiteY119" fmla="*/ 1138431 h 1765598"/>
                <a:gd name="connsiteX120" fmla="*/ 210455 w 1844621"/>
                <a:gd name="connsiteY120" fmla="*/ 1155515 h 1765598"/>
                <a:gd name="connsiteX121" fmla="*/ 141015 w 1844621"/>
                <a:gd name="connsiteY121" fmla="*/ 1181182 h 1765598"/>
                <a:gd name="connsiteX122" fmla="*/ 136727 w 1844621"/>
                <a:gd name="connsiteY122" fmla="*/ 1165150 h 1765598"/>
                <a:gd name="connsiteX123" fmla="*/ 136112 w 1844621"/>
                <a:gd name="connsiteY123" fmla="*/ 1163804 h 1765598"/>
                <a:gd name="connsiteX124" fmla="*/ 1656844 w 1844621"/>
                <a:gd name="connsiteY124" fmla="*/ 1080115 h 1765598"/>
                <a:gd name="connsiteX125" fmla="*/ 1729776 w 1844621"/>
                <a:gd name="connsiteY125" fmla="*/ 1100634 h 1765598"/>
                <a:gd name="connsiteX126" fmla="*/ 1723821 w 1844621"/>
                <a:gd name="connsiteY126" fmla="*/ 1116126 h 1765598"/>
                <a:gd name="connsiteX127" fmla="*/ 1723528 w 1844621"/>
                <a:gd name="connsiteY127" fmla="*/ 1117576 h 1765598"/>
                <a:gd name="connsiteX128" fmla="*/ 1651058 w 1844621"/>
                <a:gd name="connsiteY128" fmla="*/ 1097186 h 1765598"/>
                <a:gd name="connsiteX129" fmla="*/ 184625 w 1844621"/>
                <a:gd name="connsiteY129" fmla="*/ 1073110 h 1765598"/>
                <a:gd name="connsiteX130" fmla="*/ 188043 w 1844621"/>
                <a:gd name="connsiteY130" fmla="*/ 1088326 h 1765598"/>
                <a:gd name="connsiteX131" fmla="*/ 188810 w 1844621"/>
                <a:gd name="connsiteY131" fmla="*/ 1090624 h 1765598"/>
                <a:gd name="connsiteX132" fmla="*/ 112145 w 1844621"/>
                <a:gd name="connsiteY132" fmla="*/ 1111372 h 1765598"/>
                <a:gd name="connsiteX133" fmla="*/ 104560 w 1844621"/>
                <a:gd name="connsiteY133" fmla="*/ 1094778 h 1765598"/>
                <a:gd name="connsiteX134" fmla="*/ 1672722 w 1844621"/>
                <a:gd name="connsiteY134" fmla="*/ 1013691 h 1765598"/>
                <a:gd name="connsiteX135" fmla="*/ 1757141 w 1844621"/>
                <a:gd name="connsiteY135" fmla="*/ 1029446 h 1765598"/>
                <a:gd name="connsiteX136" fmla="*/ 1750574 w 1844621"/>
                <a:gd name="connsiteY136" fmla="*/ 1046531 h 1765598"/>
                <a:gd name="connsiteX137" fmla="*/ 1669493 w 1844621"/>
                <a:gd name="connsiteY137" fmla="*/ 1031399 h 1765598"/>
                <a:gd name="connsiteX138" fmla="*/ 170225 w 1844621"/>
                <a:gd name="connsiteY138" fmla="*/ 1006273 h 1765598"/>
                <a:gd name="connsiteX139" fmla="*/ 170936 w 1844621"/>
                <a:gd name="connsiteY139" fmla="*/ 1012170 h 1765598"/>
                <a:gd name="connsiteX140" fmla="*/ 173584 w 1844621"/>
                <a:gd name="connsiteY140" fmla="*/ 1023958 h 1765598"/>
                <a:gd name="connsiteX141" fmla="*/ 78475 w 1844621"/>
                <a:gd name="connsiteY141" fmla="*/ 1040728 h 1765598"/>
                <a:gd name="connsiteX142" fmla="*/ 67193 w 1844621"/>
                <a:gd name="connsiteY142" fmla="*/ 1024440 h 1765598"/>
                <a:gd name="connsiteX143" fmla="*/ 1681368 w 1844621"/>
                <a:gd name="connsiteY143" fmla="*/ 945892 h 1765598"/>
                <a:gd name="connsiteX144" fmla="*/ 1793516 w 1844621"/>
                <a:gd name="connsiteY144" fmla="*/ 956550 h 1765598"/>
                <a:gd name="connsiteX145" fmla="*/ 1783173 w 1844621"/>
                <a:gd name="connsiteY145" fmla="*/ 973649 h 1765598"/>
                <a:gd name="connsiteX146" fmla="*/ 1679909 w 1844621"/>
                <a:gd name="connsiteY146" fmla="*/ 963835 h 1765598"/>
                <a:gd name="connsiteX147" fmla="*/ 162034 w 1844621"/>
                <a:gd name="connsiteY147" fmla="*/ 938372 h 1765598"/>
                <a:gd name="connsiteX148" fmla="*/ 164191 w 1844621"/>
                <a:gd name="connsiteY148" fmla="*/ 956254 h 1765598"/>
                <a:gd name="connsiteX149" fmla="*/ 27981 w 1844621"/>
                <a:gd name="connsiteY149" fmla="*/ 967828 h 1765598"/>
                <a:gd name="connsiteX150" fmla="*/ 16164 w 1844621"/>
                <a:gd name="connsiteY150" fmla="*/ 950767 h 1765598"/>
                <a:gd name="connsiteX151" fmla="*/ 1683923 w 1844621"/>
                <a:gd name="connsiteY151" fmla="*/ 877596 h 1765598"/>
                <a:gd name="connsiteX152" fmla="*/ 1844621 w 1844621"/>
                <a:gd name="connsiteY152" fmla="*/ 878397 h 1765598"/>
                <a:gd name="connsiteX153" fmla="*/ 1831855 w 1844621"/>
                <a:gd name="connsiteY153" fmla="*/ 893168 h 1765598"/>
                <a:gd name="connsiteX154" fmla="*/ 1829946 w 1844621"/>
                <a:gd name="connsiteY154" fmla="*/ 896325 h 1765598"/>
                <a:gd name="connsiteX155" fmla="*/ 1684266 w 1844621"/>
                <a:gd name="connsiteY155" fmla="*/ 895598 h 1765598"/>
                <a:gd name="connsiteX156" fmla="*/ 14676 w 1844621"/>
                <a:gd name="connsiteY156" fmla="*/ 869273 h 1765598"/>
                <a:gd name="connsiteX157" fmla="*/ 160356 w 1844621"/>
                <a:gd name="connsiteY157" fmla="*/ 869999 h 1765598"/>
                <a:gd name="connsiteX158" fmla="*/ 160699 w 1844621"/>
                <a:gd name="connsiteY158" fmla="*/ 888001 h 1765598"/>
                <a:gd name="connsiteX159" fmla="*/ 0 w 1844621"/>
                <a:gd name="connsiteY159" fmla="*/ 887200 h 1765598"/>
                <a:gd name="connsiteX160" fmla="*/ 12766 w 1844621"/>
                <a:gd name="connsiteY160" fmla="*/ 872429 h 1765598"/>
                <a:gd name="connsiteX161" fmla="*/ 1816638 w 1844621"/>
                <a:gd name="connsiteY161" fmla="*/ 797770 h 1765598"/>
                <a:gd name="connsiteX162" fmla="*/ 1828455 w 1844621"/>
                <a:gd name="connsiteY162" fmla="*/ 814831 h 1765598"/>
                <a:gd name="connsiteX163" fmla="*/ 1682588 w 1844621"/>
                <a:gd name="connsiteY163" fmla="*/ 827227 h 1765598"/>
                <a:gd name="connsiteX164" fmla="*/ 1680430 w 1844621"/>
                <a:gd name="connsiteY164" fmla="*/ 809345 h 1765598"/>
                <a:gd name="connsiteX165" fmla="*/ 61447 w 1844621"/>
                <a:gd name="connsiteY165" fmla="*/ 791950 h 1765598"/>
                <a:gd name="connsiteX166" fmla="*/ 164713 w 1844621"/>
                <a:gd name="connsiteY166" fmla="*/ 801763 h 1765598"/>
                <a:gd name="connsiteX167" fmla="*/ 163253 w 1844621"/>
                <a:gd name="connsiteY167" fmla="*/ 819705 h 1765598"/>
                <a:gd name="connsiteX168" fmla="*/ 51105 w 1844621"/>
                <a:gd name="connsiteY168" fmla="*/ 809048 h 1765598"/>
                <a:gd name="connsiteX169" fmla="*/ 1766145 w 1844621"/>
                <a:gd name="connsiteY169" fmla="*/ 724870 h 1765598"/>
                <a:gd name="connsiteX170" fmla="*/ 1777427 w 1844621"/>
                <a:gd name="connsiteY170" fmla="*/ 741158 h 1765598"/>
                <a:gd name="connsiteX171" fmla="*/ 1674396 w 1844621"/>
                <a:gd name="connsiteY171" fmla="*/ 759325 h 1765598"/>
                <a:gd name="connsiteX172" fmla="*/ 1673685 w 1844621"/>
                <a:gd name="connsiteY172" fmla="*/ 753429 h 1765598"/>
                <a:gd name="connsiteX173" fmla="*/ 1670588 w 1844621"/>
                <a:gd name="connsiteY173" fmla="*/ 741719 h 1765598"/>
                <a:gd name="connsiteX174" fmla="*/ 94047 w 1844621"/>
                <a:gd name="connsiteY174" fmla="*/ 719066 h 1765598"/>
                <a:gd name="connsiteX175" fmla="*/ 175129 w 1844621"/>
                <a:gd name="connsiteY175" fmla="*/ 734198 h 1765598"/>
                <a:gd name="connsiteX176" fmla="*/ 171900 w 1844621"/>
                <a:gd name="connsiteY176" fmla="*/ 751906 h 1765598"/>
                <a:gd name="connsiteX177" fmla="*/ 87480 w 1844621"/>
                <a:gd name="connsiteY177" fmla="*/ 736151 h 1765598"/>
                <a:gd name="connsiteX178" fmla="*/ 1732475 w 1844621"/>
                <a:gd name="connsiteY178" fmla="*/ 654227 h 1765598"/>
                <a:gd name="connsiteX179" fmla="*/ 1740061 w 1844621"/>
                <a:gd name="connsiteY179" fmla="*/ 670822 h 1765598"/>
                <a:gd name="connsiteX180" fmla="*/ 1657733 w 1844621"/>
                <a:gd name="connsiteY180" fmla="*/ 693102 h 1765598"/>
                <a:gd name="connsiteX181" fmla="*/ 1653131 w 1844621"/>
                <a:gd name="connsiteY181" fmla="*/ 675699 h 1765598"/>
                <a:gd name="connsiteX182" fmla="*/ 121093 w 1844621"/>
                <a:gd name="connsiteY182" fmla="*/ 648021 h 1765598"/>
                <a:gd name="connsiteX183" fmla="*/ 193564 w 1844621"/>
                <a:gd name="connsiteY183" fmla="*/ 668412 h 1765598"/>
                <a:gd name="connsiteX184" fmla="*/ 187778 w 1844621"/>
                <a:gd name="connsiteY184" fmla="*/ 685483 h 1765598"/>
                <a:gd name="connsiteX185" fmla="*/ 114844 w 1844621"/>
                <a:gd name="connsiteY185" fmla="*/ 664963 h 1765598"/>
                <a:gd name="connsiteX186" fmla="*/ 120799 w 1844621"/>
                <a:gd name="connsiteY186" fmla="*/ 649471 h 1765598"/>
                <a:gd name="connsiteX187" fmla="*/ 1703605 w 1844621"/>
                <a:gd name="connsiteY187" fmla="*/ 584417 h 1765598"/>
                <a:gd name="connsiteX188" fmla="*/ 1707892 w 1844621"/>
                <a:gd name="connsiteY188" fmla="*/ 600448 h 1765598"/>
                <a:gd name="connsiteX189" fmla="*/ 1708508 w 1844621"/>
                <a:gd name="connsiteY189" fmla="*/ 601796 h 1765598"/>
                <a:gd name="connsiteX190" fmla="*/ 1640259 w 1844621"/>
                <a:gd name="connsiteY190" fmla="*/ 627022 h 1765598"/>
                <a:gd name="connsiteX191" fmla="*/ 1639049 w 1844621"/>
                <a:gd name="connsiteY191" fmla="*/ 622444 h 1765598"/>
                <a:gd name="connsiteX192" fmla="*/ 1633440 w 1844621"/>
                <a:gd name="connsiteY192" fmla="*/ 610352 h 1765598"/>
                <a:gd name="connsiteX193" fmla="*/ 136138 w 1844621"/>
                <a:gd name="connsiteY193" fmla="*/ 573632 h 1765598"/>
                <a:gd name="connsiteX194" fmla="*/ 215446 w 1844621"/>
                <a:gd name="connsiteY194" fmla="*/ 603848 h 1765598"/>
                <a:gd name="connsiteX195" fmla="*/ 209665 w 1844621"/>
                <a:gd name="connsiteY195" fmla="*/ 620908 h 1765598"/>
                <a:gd name="connsiteX196" fmla="*/ 132521 w 1844621"/>
                <a:gd name="connsiteY196" fmla="*/ 591516 h 1765598"/>
                <a:gd name="connsiteX197" fmla="*/ 1683900 w 1844621"/>
                <a:gd name="connsiteY197" fmla="*/ 510741 h 1765598"/>
                <a:gd name="connsiteX198" fmla="*/ 1688629 w 1844621"/>
                <a:gd name="connsiteY198" fmla="*/ 528423 h 1765598"/>
                <a:gd name="connsiteX199" fmla="*/ 1612275 w 1844621"/>
                <a:gd name="connsiteY199" fmla="*/ 564725 h 1765598"/>
                <a:gd name="connsiteX200" fmla="*/ 1604700 w 1844621"/>
                <a:gd name="connsiteY200" fmla="*/ 548396 h 1765598"/>
                <a:gd name="connsiteX201" fmla="*/ 147252 w 1844621"/>
                <a:gd name="connsiteY201" fmla="*/ 494765 h 1765598"/>
                <a:gd name="connsiteX202" fmla="*/ 243177 w 1844621"/>
                <a:gd name="connsiteY202" fmla="*/ 541551 h 1765598"/>
                <a:gd name="connsiteX203" fmla="*/ 234224 w 1844621"/>
                <a:gd name="connsiteY203" fmla="*/ 557210 h 1765598"/>
                <a:gd name="connsiteX204" fmla="*/ 146805 w 1844621"/>
                <a:gd name="connsiteY204" fmla="*/ 514573 h 1765598"/>
                <a:gd name="connsiteX205" fmla="*/ 1670480 w 1844621"/>
                <a:gd name="connsiteY205" fmla="*/ 430384 h 1765598"/>
                <a:gd name="connsiteX206" fmla="*/ 1672163 w 1844621"/>
                <a:gd name="connsiteY206" fmla="*/ 450296 h 1765598"/>
                <a:gd name="connsiteX207" fmla="*/ 1583450 w 1844621"/>
                <a:gd name="connsiteY207" fmla="*/ 502701 h 1765598"/>
                <a:gd name="connsiteX208" fmla="*/ 1573155 w 1844621"/>
                <a:gd name="connsiteY208" fmla="*/ 487877 h 1765598"/>
                <a:gd name="connsiteX209" fmla="*/ 149273 w 1844621"/>
                <a:gd name="connsiteY209" fmla="*/ 405169 h 1765598"/>
                <a:gd name="connsiteX210" fmla="*/ 277016 w 1844621"/>
                <a:gd name="connsiteY210" fmla="*/ 482359 h 1765598"/>
                <a:gd name="connsiteX211" fmla="*/ 268080 w 1844621"/>
                <a:gd name="connsiteY211" fmla="*/ 497989 h 1765598"/>
                <a:gd name="connsiteX212" fmla="*/ 148805 w 1844621"/>
                <a:gd name="connsiteY212" fmla="*/ 425916 h 1765598"/>
                <a:gd name="connsiteX213" fmla="*/ 195968 w 1844621"/>
                <a:gd name="connsiteY213" fmla="*/ 338361 h 1765598"/>
                <a:gd name="connsiteX214" fmla="*/ 314600 w 1844621"/>
                <a:gd name="connsiteY214" fmla="*/ 425459 h 1765598"/>
                <a:gd name="connsiteX215" fmla="*/ 302826 w 1844621"/>
                <a:gd name="connsiteY215" fmla="*/ 439145 h 1765598"/>
                <a:gd name="connsiteX216" fmla="*/ 173559 w 1844621"/>
                <a:gd name="connsiteY216" fmla="*/ 344239 h 1765598"/>
                <a:gd name="connsiteX217" fmla="*/ 192568 w 1844621"/>
                <a:gd name="connsiteY217" fmla="*/ 339792 h 1765598"/>
                <a:gd name="connsiteX218" fmla="*/ 1665887 w 1844621"/>
                <a:gd name="connsiteY218" fmla="*/ 337121 h 1765598"/>
                <a:gd name="connsiteX219" fmla="*/ 1664242 w 1844621"/>
                <a:gd name="connsiteY219" fmla="*/ 356571 h 1765598"/>
                <a:gd name="connsiteX220" fmla="*/ 1664553 w 1844621"/>
                <a:gd name="connsiteY220" fmla="*/ 360248 h 1765598"/>
                <a:gd name="connsiteX221" fmla="*/ 1544474 w 1844621"/>
                <a:gd name="connsiteY221" fmla="*/ 446578 h 1765598"/>
                <a:gd name="connsiteX222" fmla="*/ 1534206 w 1844621"/>
                <a:gd name="connsiteY222" fmla="*/ 431793 h 1765598"/>
                <a:gd name="connsiteX223" fmla="*/ 279257 w 1844621"/>
                <a:gd name="connsiteY223" fmla="*/ 303297 h 1765598"/>
                <a:gd name="connsiteX224" fmla="*/ 359087 w 1844621"/>
                <a:gd name="connsiteY224" fmla="*/ 373748 h 1765598"/>
                <a:gd name="connsiteX225" fmla="*/ 347347 w 1844621"/>
                <a:gd name="connsiteY225" fmla="*/ 387394 h 1765598"/>
                <a:gd name="connsiteX226" fmla="*/ 260839 w 1844621"/>
                <a:gd name="connsiteY226" fmla="*/ 311051 h 1765598"/>
                <a:gd name="connsiteX227" fmla="*/ 1595859 w 1844621"/>
                <a:gd name="connsiteY227" fmla="*/ 288337 h 1765598"/>
                <a:gd name="connsiteX228" fmla="*/ 1615448 w 1844621"/>
                <a:gd name="connsiteY228" fmla="*/ 295194 h 1765598"/>
                <a:gd name="connsiteX229" fmla="*/ 1504459 w 1844621"/>
                <a:gd name="connsiteY229" fmla="*/ 391189 h 1765598"/>
                <a:gd name="connsiteX230" fmla="*/ 1491819 w 1844621"/>
                <a:gd name="connsiteY230" fmla="*/ 378322 h 1765598"/>
                <a:gd name="connsiteX231" fmla="*/ 348471 w 1844621"/>
                <a:gd name="connsiteY231" fmla="*/ 263494 h 1765598"/>
                <a:gd name="connsiteX232" fmla="*/ 405504 w 1844621"/>
                <a:gd name="connsiteY232" fmla="*/ 323744 h 1765598"/>
                <a:gd name="connsiteX233" fmla="*/ 394934 w 1844621"/>
                <a:gd name="connsiteY233" fmla="*/ 332080 h 1765598"/>
                <a:gd name="connsiteX234" fmla="*/ 391923 w 1844621"/>
                <a:gd name="connsiteY234" fmla="*/ 335581 h 1765598"/>
                <a:gd name="connsiteX235" fmla="*/ 333116 w 1844621"/>
                <a:gd name="connsiteY235" fmla="*/ 273456 h 1765598"/>
                <a:gd name="connsiteX236" fmla="*/ 1512159 w 1844621"/>
                <a:gd name="connsiteY236" fmla="*/ 259039 h 1765598"/>
                <a:gd name="connsiteX237" fmla="*/ 1530860 w 1844621"/>
                <a:gd name="connsiteY237" fmla="*/ 265585 h 1765598"/>
                <a:gd name="connsiteX238" fmla="*/ 1456606 w 1844621"/>
                <a:gd name="connsiteY238" fmla="*/ 342477 h 1765598"/>
                <a:gd name="connsiteX239" fmla="*/ 1443988 w 1844621"/>
                <a:gd name="connsiteY239" fmla="*/ 329632 h 1765598"/>
                <a:gd name="connsiteX240" fmla="*/ 412110 w 1844621"/>
                <a:gd name="connsiteY240" fmla="*/ 221916 h 1765598"/>
                <a:gd name="connsiteX241" fmla="*/ 459114 w 1844621"/>
                <a:gd name="connsiteY241" fmla="*/ 281464 h 1765598"/>
                <a:gd name="connsiteX242" fmla="*/ 444980 w 1844621"/>
                <a:gd name="connsiteY242" fmla="*/ 292610 h 1765598"/>
                <a:gd name="connsiteX243" fmla="*/ 397097 w 1844621"/>
                <a:gd name="connsiteY243" fmla="*/ 231949 h 1765598"/>
                <a:gd name="connsiteX244" fmla="*/ 411019 w 1844621"/>
                <a:gd name="connsiteY244" fmla="*/ 222917 h 1765598"/>
                <a:gd name="connsiteX245" fmla="*/ 1443396 w 1844621"/>
                <a:gd name="connsiteY245" fmla="*/ 221678 h 1765598"/>
                <a:gd name="connsiteX246" fmla="*/ 1459286 w 1844621"/>
                <a:gd name="connsiteY246" fmla="*/ 230644 h 1765598"/>
                <a:gd name="connsiteX247" fmla="*/ 1406897 w 1844621"/>
                <a:gd name="connsiteY247" fmla="*/ 295670 h 1765598"/>
                <a:gd name="connsiteX248" fmla="*/ 1392300 w 1844621"/>
                <a:gd name="connsiteY248" fmla="*/ 285098 h 1765598"/>
                <a:gd name="connsiteX249" fmla="*/ 1379005 w 1844621"/>
                <a:gd name="connsiteY249" fmla="*/ 182170 h 1765598"/>
                <a:gd name="connsiteX250" fmla="*/ 1391896 w 1844621"/>
                <a:gd name="connsiteY250" fmla="*/ 192619 h 1765598"/>
                <a:gd name="connsiteX251" fmla="*/ 1393186 w 1844621"/>
                <a:gd name="connsiteY251" fmla="*/ 193347 h 1765598"/>
                <a:gd name="connsiteX252" fmla="*/ 1351622 w 1844621"/>
                <a:gd name="connsiteY252" fmla="*/ 255636 h 1765598"/>
                <a:gd name="connsiteX253" fmla="*/ 1337034 w 1844621"/>
                <a:gd name="connsiteY253" fmla="*/ 245070 h 1765598"/>
                <a:gd name="connsiteX254" fmla="*/ 468008 w 1844621"/>
                <a:gd name="connsiteY254" fmla="*/ 170577 h 1765598"/>
                <a:gd name="connsiteX255" fmla="*/ 513069 w 1844621"/>
                <a:gd name="connsiteY255" fmla="*/ 239589 h 1765598"/>
                <a:gd name="connsiteX256" fmla="*/ 510638 w 1844621"/>
                <a:gd name="connsiteY256" fmla="*/ 240828 h 1765598"/>
                <a:gd name="connsiteX257" fmla="*/ 498586 w 1844621"/>
                <a:gd name="connsiteY257" fmla="*/ 250333 h 1765598"/>
                <a:gd name="connsiteX258" fmla="*/ 454568 w 1844621"/>
                <a:gd name="connsiteY258" fmla="*/ 182920 h 1765598"/>
                <a:gd name="connsiteX259" fmla="*/ 1319759 w 1844621"/>
                <a:gd name="connsiteY259" fmla="*/ 134146 h 1765598"/>
                <a:gd name="connsiteX260" fmla="*/ 1333978 w 1844621"/>
                <a:gd name="connsiteY260" fmla="*/ 145672 h 1765598"/>
                <a:gd name="connsiteX261" fmla="*/ 1294036 w 1844621"/>
                <a:gd name="connsiteY261" fmla="*/ 219016 h 1765598"/>
                <a:gd name="connsiteX262" fmla="*/ 1277891 w 1844621"/>
                <a:gd name="connsiteY262" fmla="*/ 211027 h 1765598"/>
                <a:gd name="connsiteX263" fmla="*/ 523355 w 1844621"/>
                <a:gd name="connsiteY263" fmla="*/ 113305 h 1765598"/>
                <a:gd name="connsiteX264" fmla="*/ 573987 w 1844621"/>
                <a:gd name="connsiteY264" fmla="*/ 208530 h 1765598"/>
                <a:gd name="connsiteX265" fmla="*/ 557949 w 1844621"/>
                <a:gd name="connsiteY265" fmla="*/ 216707 h 1765598"/>
                <a:gd name="connsiteX266" fmla="*/ 511350 w 1844621"/>
                <a:gd name="connsiteY266" fmla="*/ 129068 h 1765598"/>
                <a:gd name="connsiteX267" fmla="*/ 1261668 w 1844621"/>
                <a:gd name="connsiteY267" fmla="*/ 77024 h 1765598"/>
                <a:gd name="connsiteX268" fmla="*/ 1274734 w 1844621"/>
                <a:gd name="connsiteY268" fmla="*/ 92144 h 1765598"/>
                <a:gd name="connsiteX269" fmla="*/ 1232872 w 1844621"/>
                <a:gd name="connsiteY269" fmla="*/ 188750 h 1765598"/>
                <a:gd name="connsiteX270" fmla="*/ 1216718 w 1844621"/>
                <a:gd name="connsiteY270" fmla="*/ 180757 h 1765598"/>
                <a:gd name="connsiteX271" fmla="*/ 879964 w 1844621"/>
                <a:gd name="connsiteY271" fmla="*/ 47539 h 1765598"/>
                <a:gd name="connsiteX272" fmla="*/ 896536 w 1844621"/>
                <a:gd name="connsiteY272" fmla="*/ 48415 h 1765598"/>
                <a:gd name="connsiteX273" fmla="*/ 898006 w 1844621"/>
                <a:gd name="connsiteY273" fmla="*/ 48246 h 1765598"/>
                <a:gd name="connsiteX274" fmla="*/ 900930 w 1844621"/>
                <a:gd name="connsiteY274" fmla="*/ 121496 h 1765598"/>
                <a:gd name="connsiteX275" fmla="*/ 882930 w 1844621"/>
                <a:gd name="connsiteY275" fmla="*/ 121839 h 1765598"/>
                <a:gd name="connsiteX276" fmla="*/ 803804 w 1844621"/>
                <a:gd name="connsiteY276" fmla="*/ 43511 h 1765598"/>
                <a:gd name="connsiteX277" fmla="*/ 822082 w 1844621"/>
                <a:gd name="connsiteY277" fmla="*/ 44478 h 1765598"/>
                <a:gd name="connsiteX278" fmla="*/ 832792 w 1844621"/>
                <a:gd name="connsiteY278" fmla="*/ 126618 h 1765598"/>
                <a:gd name="connsiteX279" fmla="*/ 814920 w 1844621"/>
                <a:gd name="connsiteY279" fmla="*/ 128774 h 1765598"/>
                <a:gd name="connsiteX280" fmla="*/ 577653 w 1844621"/>
                <a:gd name="connsiteY280" fmla="*/ 42008 h 1765598"/>
                <a:gd name="connsiteX281" fmla="*/ 634782 w 1844621"/>
                <a:gd name="connsiteY281" fmla="*/ 177534 h 1765598"/>
                <a:gd name="connsiteX282" fmla="*/ 618704 w 1844621"/>
                <a:gd name="connsiteY282" fmla="*/ 185731 h 1765598"/>
                <a:gd name="connsiteX283" fmla="*/ 565079 w 1844621"/>
                <a:gd name="connsiteY283" fmla="*/ 58518 h 1765598"/>
                <a:gd name="connsiteX284" fmla="*/ 973404 w 1844621"/>
                <a:gd name="connsiteY284" fmla="*/ 39567 h 1765598"/>
                <a:gd name="connsiteX285" fmla="*/ 969228 w 1844621"/>
                <a:gd name="connsiteY285" fmla="*/ 123258 h 1765598"/>
                <a:gd name="connsiteX286" fmla="*/ 951312 w 1844621"/>
                <a:gd name="connsiteY286" fmla="*/ 121130 h 1765598"/>
                <a:gd name="connsiteX287" fmla="*/ 955278 w 1844621"/>
                <a:gd name="connsiteY287" fmla="*/ 41654 h 1765598"/>
                <a:gd name="connsiteX288" fmla="*/ 723233 w 1844621"/>
                <a:gd name="connsiteY288" fmla="*/ 31443 h 1765598"/>
                <a:gd name="connsiteX289" fmla="*/ 742691 w 1844621"/>
                <a:gd name="connsiteY289" fmla="*/ 35995 h 1765598"/>
                <a:gd name="connsiteX290" fmla="*/ 765354 w 1844621"/>
                <a:gd name="connsiteY290" fmla="*/ 137622 h 1765598"/>
                <a:gd name="connsiteX291" fmla="*/ 747791 w 1844621"/>
                <a:gd name="connsiteY291" fmla="*/ 141567 h 1765598"/>
                <a:gd name="connsiteX292" fmla="*/ 1051847 w 1844621"/>
                <a:gd name="connsiteY292" fmla="*/ 25765 h 1765598"/>
                <a:gd name="connsiteX293" fmla="*/ 1037014 w 1844621"/>
                <a:gd name="connsiteY293" fmla="*/ 131308 h 1765598"/>
                <a:gd name="connsiteX294" fmla="*/ 1019135 w 1844621"/>
                <a:gd name="connsiteY294" fmla="*/ 129184 h 1765598"/>
                <a:gd name="connsiteX295" fmla="*/ 1032869 w 1844621"/>
                <a:gd name="connsiteY295" fmla="*/ 31462 h 1765598"/>
                <a:gd name="connsiteX296" fmla="*/ 633115 w 1844621"/>
                <a:gd name="connsiteY296" fmla="*/ 6990 h 1765598"/>
                <a:gd name="connsiteX297" fmla="*/ 651107 w 1844621"/>
                <a:gd name="connsiteY297" fmla="*/ 14566 h 1765598"/>
                <a:gd name="connsiteX298" fmla="*/ 654699 w 1844621"/>
                <a:gd name="connsiteY298" fmla="*/ 15406 h 1765598"/>
                <a:gd name="connsiteX299" fmla="*/ 699105 w 1844621"/>
                <a:gd name="connsiteY299" fmla="*/ 154429 h 1765598"/>
                <a:gd name="connsiteX300" fmla="*/ 682029 w 1844621"/>
                <a:gd name="connsiteY300" fmla="*/ 160125 h 1765598"/>
                <a:gd name="connsiteX301" fmla="*/ 1203134 w 1844621"/>
                <a:gd name="connsiteY301" fmla="*/ 4273 h 1765598"/>
                <a:gd name="connsiteX302" fmla="*/ 1213236 w 1844621"/>
                <a:gd name="connsiteY302" fmla="*/ 20976 h 1765598"/>
                <a:gd name="connsiteX303" fmla="*/ 1215649 w 1844621"/>
                <a:gd name="connsiteY303" fmla="*/ 23769 h 1765598"/>
                <a:gd name="connsiteX304" fmla="*/ 1169442 w 1844621"/>
                <a:gd name="connsiteY304" fmla="*/ 163605 h 1765598"/>
                <a:gd name="connsiteX305" fmla="*/ 1152188 w 1844621"/>
                <a:gd name="connsiteY305" fmla="*/ 158449 h 1765598"/>
                <a:gd name="connsiteX306" fmla="*/ 1137683 w 1844621"/>
                <a:gd name="connsiteY306" fmla="*/ 0 h 1765598"/>
                <a:gd name="connsiteX307" fmla="*/ 1104046 w 1844621"/>
                <a:gd name="connsiteY307" fmla="*/ 144062 h 1765598"/>
                <a:gd name="connsiteX308" fmla="*/ 1086767 w 1844621"/>
                <a:gd name="connsiteY308" fmla="*/ 138898 h 1765598"/>
                <a:gd name="connsiteX309" fmla="*/ 1117806 w 1844621"/>
                <a:gd name="connsiteY309" fmla="*/ 5966 h 17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1844621" h="1765598">
                  <a:moveTo>
                    <a:pt x="961691" y="1643760"/>
                  </a:moveTo>
                  <a:lnTo>
                    <a:pt x="964657" y="1718060"/>
                  </a:lnTo>
                  <a:lnTo>
                    <a:pt x="948083" y="1717184"/>
                  </a:lnTo>
                  <a:lnTo>
                    <a:pt x="946614" y="1717353"/>
                  </a:lnTo>
                  <a:lnTo>
                    <a:pt x="943691" y="1644103"/>
                  </a:lnTo>
                  <a:close/>
                  <a:moveTo>
                    <a:pt x="875350" y="1643169"/>
                  </a:moveTo>
                  <a:lnTo>
                    <a:pt x="893299" y="1644629"/>
                  </a:lnTo>
                  <a:lnTo>
                    <a:pt x="889341" y="1723945"/>
                  </a:lnTo>
                  <a:lnTo>
                    <a:pt x="871214" y="1726031"/>
                  </a:lnTo>
                  <a:close/>
                  <a:moveTo>
                    <a:pt x="1029699" y="1636826"/>
                  </a:moveTo>
                  <a:lnTo>
                    <a:pt x="1040815" y="1722087"/>
                  </a:lnTo>
                  <a:lnTo>
                    <a:pt x="1022537" y="1721121"/>
                  </a:lnTo>
                  <a:lnTo>
                    <a:pt x="1011828" y="1638982"/>
                  </a:lnTo>
                  <a:close/>
                  <a:moveTo>
                    <a:pt x="807350" y="1636115"/>
                  </a:moveTo>
                  <a:lnTo>
                    <a:pt x="822430" y="1638864"/>
                  </a:lnTo>
                  <a:lnTo>
                    <a:pt x="825110" y="1639083"/>
                  </a:lnTo>
                  <a:lnTo>
                    <a:pt x="811751" y="1734136"/>
                  </a:lnTo>
                  <a:lnTo>
                    <a:pt x="792774" y="1739833"/>
                  </a:lnTo>
                  <a:close/>
                  <a:moveTo>
                    <a:pt x="1096827" y="1624033"/>
                  </a:moveTo>
                  <a:lnTo>
                    <a:pt x="1121385" y="1734155"/>
                  </a:lnTo>
                  <a:lnTo>
                    <a:pt x="1101928" y="1729603"/>
                  </a:lnTo>
                  <a:lnTo>
                    <a:pt x="1079265" y="1627978"/>
                  </a:lnTo>
                  <a:close/>
                  <a:moveTo>
                    <a:pt x="740342" y="1622534"/>
                  </a:moveTo>
                  <a:lnTo>
                    <a:pt x="749046" y="1625484"/>
                  </a:lnTo>
                  <a:lnTo>
                    <a:pt x="757767" y="1627074"/>
                  </a:lnTo>
                  <a:lnTo>
                    <a:pt x="726815" y="1759631"/>
                  </a:lnTo>
                  <a:lnTo>
                    <a:pt x="706937" y="1765598"/>
                  </a:lnTo>
                  <a:close/>
                  <a:moveTo>
                    <a:pt x="1162592" y="1605474"/>
                  </a:moveTo>
                  <a:lnTo>
                    <a:pt x="1211506" y="1758609"/>
                  </a:lnTo>
                  <a:lnTo>
                    <a:pt x="1193512" y="1751032"/>
                  </a:lnTo>
                  <a:lnTo>
                    <a:pt x="1189921" y="1750192"/>
                  </a:lnTo>
                  <a:lnTo>
                    <a:pt x="1145515" y="1611170"/>
                  </a:lnTo>
                  <a:close/>
                  <a:moveTo>
                    <a:pt x="675637" y="1600604"/>
                  </a:moveTo>
                  <a:lnTo>
                    <a:pt x="692686" y="1606382"/>
                  </a:lnTo>
                  <a:lnTo>
                    <a:pt x="641486" y="1761326"/>
                  </a:lnTo>
                  <a:lnTo>
                    <a:pt x="631383" y="1744623"/>
                  </a:lnTo>
                  <a:lnTo>
                    <a:pt x="628970" y="1741831"/>
                  </a:lnTo>
                  <a:close/>
                  <a:moveTo>
                    <a:pt x="1225916" y="1579868"/>
                  </a:moveTo>
                  <a:lnTo>
                    <a:pt x="1279540" y="1707080"/>
                  </a:lnTo>
                  <a:lnTo>
                    <a:pt x="1266966" y="1723591"/>
                  </a:lnTo>
                  <a:lnTo>
                    <a:pt x="1209837" y="1588066"/>
                  </a:lnTo>
                  <a:close/>
                  <a:moveTo>
                    <a:pt x="610954" y="1578681"/>
                  </a:moveTo>
                  <a:lnTo>
                    <a:pt x="628059" y="1584478"/>
                  </a:lnTo>
                  <a:lnTo>
                    <a:pt x="582951" y="1688574"/>
                  </a:lnTo>
                  <a:lnTo>
                    <a:pt x="569886" y="1673454"/>
                  </a:lnTo>
                  <a:close/>
                  <a:moveTo>
                    <a:pt x="1286670" y="1548893"/>
                  </a:moveTo>
                  <a:lnTo>
                    <a:pt x="1333269" y="1636531"/>
                  </a:lnTo>
                  <a:lnTo>
                    <a:pt x="1321264" y="1652294"/>
                  </a:lnTo>
                  <a:lnTo>
                    <a:pt x="1270632" y="1557070"/>
                  </a:lnTo>
                  <a:close/>
                  <a:moveTo>
                    <a:pt x="551444" y="1545001"/>
                  </a:moveTo>
                  <a:lnTo>
                    <a:pt x="567074" y="1553937"/>
                  </a:lnTo>
                  <a:lnTo>
                    <a:pt x="524862" y="1631452"/>
                  </a:lnTo>
                  <a:lnTo>
                    <a:pt x="510642" y="1619926"/>
                  </a:lnTo>
                  <a:close/>
                  <a:moveTo>
                    <a:pt x="1346034" y="1515267"/>
                  </a:moveTo>
                  <a:lnTo>
                    <a:pt x="1390051" y="1582679"/>
                  </a:lnTo>
                  <a:lnTo>
                    <a:pt x="1376613" y="1595021"/>
                  </a:lnTo>
                  <a:lnTo>
                    <a:pt x="1331552" y="1526010"/>
                  </a:lnTo>
                  <a:lnTo>
                    <a:pt x="1333983" y="1524770"/>
                  </a:lnTo>
                  <a:close/>
                  <a:moveTo>
                    <a:pt x="492213" y="1511140"/>
                  </a:moveTo>
                  <a:lnTo>
                    <a:pt x="507877" y="1520095"/>
                  </a:lnTo>
                  <a:lnTo>
                    <a:pt x="465615" y="1583429"/>
                  </a:lnTo>
                  <a:lnTo>
                    <a:pt x="452723" y="1572979"/>
                  </a:lnTo>
                  <a:lnTo>
                    <a:pt x="451434" y="1572252"/>
                  </a:lnTo>
                  <a:close/>
                  <a:moveTo>
                    <a:pt x="1399641" y="1472989"/>
                  </a:moveTo>
                  <a:lnTo>
                    <a:pt x="1447523" y="1533649"/>
                  </a:lnTo>
                  <a:lnTo>
                    <a:pt x="1433600" y="1542681"/>
                  </a:lnTo>
                  <a:lnTo>
                    <a:pt x="1432510" y="1543682"/>
                  </a:lnTo>
                  <a:lnTo>
                    <a:pt x="1385507" y="1484135"/>
                  </a:lnTo>
                  <a:close/>
                  <a:moveTo>
                    <a:pt x="439084" y="1468240"/>
                  </a:moveTo>
                  <a:lnTo>
                    <a:pt x="452737" y="1479985"/>
                  </a:lnTo>
                  <a:lnTo>
                    <a:pt x="401226" y="1543921"/>
                  </a:lnTo>
                  <a:lnTo>
                    <a:pt x="385335" y="1534955"/>
                  </a:lnTo>
                  <a:close/>
                  <a:moveTo>
                    <a:pt x="1452700" y="1430017"/>
                  </a:moveTo>
                  <a:lnTo>
                    <a:pt x="1511505" y="1492141"/>
                  </a:lnTo>
                  <a:lnTo>
                    <a:pt x="1496150" y="1502102"/>
                  </a:lnTo>
                  <a:lnTo>
                    <a:pt x="1439119" y="1441854"/>
                  </a:lnTo>
                  <a:lnTo>
                    <a:pt x="1449687" y="1433519"/>
                  </a:lnTo>
                  <a:close/>
                  <a:moveTo>
                    <a:pt x="387391" y="1423768"/>
                  </a:moveTo>
                  <a:lnTo>
                    <a:pt x="401059" y="1435526"/>
                  </a:lnTo>
                  <a:lnTo>
                    <a:pt x="332463" y="1506560"/>
                  </a:lnTo>
                  <a:lnTo>
                    <a:pt x="313761" y="1500014"/>
                  </a:lnTo>
                  <a:close/>
                  <a:moveTo>
                    <a:pt x="1497274" y="1378205"/>
                  </a:moveTo>
                  <a:lnTo>
                    <a:pt x="1583781" y="1454547"/>
                  </a:lnTo>
                  <a:lnTo>
                    <a:pt x="1565364" y="1462300"/>
                  </a:lnTo>
                  <a:lnTo>
                    <a:pt x="1485535" y="1391850"/>
                  </a:lnTo>
                  <a:close/>
                  <a:moveTo>
                    <a:pt x="342078" y="1372754"/>
                  </a:moveTo>
                  <a:lnTo>
                    <a:pt x="353236" y="1386902"/>
                  </a:lnTo>
                  <a:lnTo>
                    <a:pt x="248764" y="1477262"/>
                  </a:lnTo>
                  <a:lnTo>
                    <a:pt x="229175" y="1470405"/>
                  </a:lnTo>
                  <a:close/>
                  <a:moveTo>
                    <a:pt x="1541797" y="1326453"/>
                  </a:moveTo>
                  <a:lnTo>
                    <a:pt x="1671063" y="1421359"/>
                  </a:lnTo>
                  <a:lnTo>
                    <a:pt x="1652052" y="1425806"/>
                  </a:lnTo>
                  <a:lnTo>
                    <a:pt x="1648653" y="1427237"/>
                  </a:lnTo>
                  <a:lnTo>
                    <a:pt x="1530022" y="1340139"/>
                  </a:lnTo>
                  <a:close/>
                  <a:moveTo>
                    <a:pt x="299862" y="1319225"/>
                  </a:moveTo>
                  <a:lnTo>
                    <a:pt x="311019" y="1333372"/>
                  </a:lnTo>
                  <a:lnTo>
                    <a:pt x="178732" y="1428480"/>
                  </a:lnTo>
                  <a:lnTo>
                    <a:pt x="180377" y="1409027"/>
                  </a:lnTo>
                  <a:lnTo>
                    <a:pt x="180067" y="1405352"/>
                  </a:lnTo>
                  <a:close/>
                  <a:moveTo>
                    <a:pt x="1576542" y="1267609"/>
                  </a:moveTo>
                  <a:lnTo>
                    <a:pt x="1695816" y="1339681"/>
                  </a:lnTo>
                  <a:lnTo>
                    <a:pt x="1695348" y="1360430"/>
                  </a:lnTo>
                  <a:lnTo>
                    <a:pt x="1567606" y="1283241"/>
                  </a:lnTo>
                  <a:close/>
                  <a:moveTo>
                    <a:pt x="263531" y="1261503"/>
                  </a:moveTo>
                  <a:lnTo>
                    <a:pt x="271723" y="1277570"/>
                  </a:lnTo>
                  <a:lnTo>
                    <a:pt x="174140" y="1335215"/>
                  </a:lnTo>
                  <a:lnTo>
                    <a:pt x="172457" y="1315303"/>
                  </a:lnTo>
                  <a:close/>
                  <a:moveTo>
                    <a:pt x="1610398" y="1208387"/>
                  </a:moveTo>
                  <a:lnTo>
                    <a:pt x="1697816" y="1251024"/>
                  </a:lnTo>
                  <a:lnTo>
                    <a:pt x="1697369" y="1270832"/>
                  </a:lnTo>
                  <a:lnTo>
                    <a:pt x="1601446" y="1224047"/>
                  </a:lnTo>
                  <a:close/>
                  <a:moveTo>
                    <a:pt x="232566" y="1200770"/>
                  </a:moveTo>
                  <a:lnTo>
                    <a:pt x="240745" y="1216812"/>
                  </a:lnTo>
                  <a:lnTo>
                    <a:pt x="160720" y="1254859"/>
                  </a:lnTo>
                  <a:lnTo>
                    <a:pt x="155991" y="1237178"/>
                  </a:lnTo>
                  <a:close/>
                  <a:moveTo>
                    <a:pt x="1634958" y="1144690"/>
                  </a:moveTo>
                  <a:lnTo>
                    <a:pt x="1712099" y="1174082"/>
                  </a:lnTo>
                  <a:lnTo>
                    <a:pt x="1708482" y="1191966"/>
                  </a:lnTo>
                  <a:lnTo>
                    <a:pt x="1629176" y="1161750"/>
                  </a:lnTo>
                  <a:close/>
                  <a:moveTo>
                    <a:pt x="204756" y="1138431"/>
                  </a:moveTo>
                  <a:lnTo>
                    <a:pt x="210455" y="1155515"/>
                  </a:lnTo>
                  <a:lnTo>
                    <a:pt x="141015" y="1181182"/>
                  </a:lnTo>
                  <a:lnTo>
                    <a:pt x="136727" y="1165150"/>
                  </a:lnTo>
                  <a:lnTo>
                    <a:pt x="136112" y="1163804"/>
                  </a:lnTo>
                  <a:close/>
                  <a:moveTo>
                    <a:pt x="1656844" y="1080115"/>
                  </a:moveTo>
                  <a:lnTo>
                    <a:pt x="1729776" y="1100634"/>
                  </a:lnTo>
                  <a:lnTo>
                    <a:pt x="1723821" y="1116126"/>
                  </a:lnTo>
                  <a:lnTo>
                    <a:pt x="1723528" y="1117576"/>
                  </a:lnTo>
                  <a:lnTo>
                    <a:pt x="1651058" y="1097186"/>
                  </a:lnTo>
                  <a:close/>
                  <a:moveTo>
                    <a:pt x="184625" y="1073110"/>
                  </a:moveTo>
                  <a:lnTo>
                    <a:pt x="188043" y="1088326"/>
                  </a:lnTo>
                  <a:lnTo>
                    <a:pt x="188810" y="1090624"/>
                  </a:lnTo>
                  <a:lnTo>
                    <a:pt x="112145" y="1111372"/>
                  </a:lnTo>
                  <a:lnTo>
                    <a:pt x="104560" y="1094778"/>
                  </a:lnTo>
                  <a:close/>
                  <a:moveTo>
                    <a:pt x="1672722" y="1013691"/>
                  </a:moveTo>
                  <a:lnTo>
                    <a:pt x="1757141" y="1029446"/>
                  </a:lnTo>
                  <a:lnTo>
                    <a:pt x="1750574" y="1046531"/>
                  </a:lnTo>
                  <a:lnTo>
                    <a:pt x="1669493" y="1031399"/>
                  </a:lnTo>
                  <a:close/>
                  <a:moveTo>
                    <a:pt x="170225" y="1006273"/>
                  </a:moveTo>
                  <a:lnTo>
                    <a:pt x="170936" y="1012170"/>
                  </a:lnTo>
                  <a:lnTo>
                    <a:pt x="173584" y="1023958"/>
                  </a:lnTo>
                  <a:lnTo>
                    <a:pt x="78475" y="1040728"/>
                  </a:lnTo>
                  <a:lnTo>
                    <a:pt x="67193" y="1024440"/>
                  </a:lnTo>
                  <a:close/>
                  <a:moveTo>
                    <a:pt x="1681368" y="945892"/>
                  </a:moveTo>
                  <a:lnTo>
                    <a:pt x="1793516" y="956550"/>
                  </a:lnTo>
                  <a:lnTo>
                    <a:pt x="1783173" y="973649"/>
                  </a:lnTo>
                  <a:lnTo>
                    <a:pt x="1679909" y="963835"/>
                  </a:lnTo>
                  <a:close/>
                  <a:moveTo>
                    <a:pt x="162034" y="938372"/>
                  </a:moveTo>
                  <a:lnTo>
                    <a:pt x="164191" y="956254"/>
                  </a:lnTo>
                  <a:lnTo>
                    <a:pt x="27981" y="967828"/>
                  </a:lnTo>
                  <a:lnTo>
                    <a:pt x="16164" y="950767"/>
                  </a:lnTo>
                  <a:close/>
                  <a:moveTo>
                    <a:pt x="1683923" y="877596"/>
                  </a:moveTo>
                  <a:lnTo>
                    <a:pt x="1844621" y="878397"/>
                  </a:lnTo>
                  <a:lnTo>
                    <a:pt x="1831855" y="893168"/>
                  </a:lnTo>
                  <a:lnTo>
                    <a:pt x="1829946" y="896325"/>
                  </a:lnTo>
                  <a:lnTo>
                    <a:pt x="1684266" y="895598"/>
                  </a:lnTo>
                  <a:close/>
                  <a:moveTo>
                    <a:pt x="14676" y="869273"/>
                  </a:moveTo>
                  <a:lnTo>
                    <a:pt x="160356" y="869999"/>
                  </a:lnTo>
                  <a:lnTo>
                    <a:pt x="160699" y="888001"/>
                  </a:lnTo>
                  <a:lnTo>
                    <a:pt x="0" y="887200"/>
                  </a:lnTo>
                  <a:lnTo>
                    <a:pt x="12766" y="872429"/>
                  </a:lnTo>
                  <a:close/>
                  <a:moveTo>
                    <a:pt x="1816638" y="797770"/>
                  </a:moveTo>
                  <a:lnTo>
                    <a:pt x="1828455" y="814831"/>
                  </a:lnTo>
                  <a:lnTo>
                    <a:pt x="1682588" y="827227"/>
                  </a:lnTo>
                  <a:lnTo>
                    <a:pt x="1680430" y="809345"/>
                  </a:lnTo>
                  <a:close/>
                  <a:moveTo>
                    <a:pt x="61447" y="791950"/>
                  </a:moveTo>
                  <a:lnTo>
                    <a:pt x="164713" y="801763"/>
                  </a:lnTo>
                  <a:lnTo>
                    <a:pt x="163253" y="819705"/>
                  </a:lnTo>
                  <a:lnTo>
                    <a:pt x="51105" y="809048"/>
                  </a:lnTo>
                  <a:close/>
                  <a:moveTo>
                    <a:pt x="1766145" y="724870"/>
                  </a:moveTo>
                  <a:lnTo>
                    <a:pt x="1777427" y="741158"/>
                  </a:lnTo>
                  <a:lnTo>
                    <a:pt x="1674396" y="759325"/>
                  </a:lnTo>
                  <a:lnTo>
                    <a:pt x="1673685" y="753429"/>
                  </a:lnTo>
                  <a:lnTo>
                    <a:pt x="1670588" y="741719"/>
                  </a:lnTo>
                  <a:close/>
                  <a:moveTo>
                    <a:pt x="94047" y="719066"/>
                  </a:moveTo>
                  <a:lnTo>
                    <a:pt x="175129" y="734198"/>
                  </a:lnTo>
                  <a:lnTo>
                    <a:pt x="171900" y="751906"/>
                  </a:lnTo>
                  <a:lnTo>
                    <a:pt x="87480" y="736151"/>
                  </a:lnTo>
                  <a:close/>
                  <a:moveTo>
                    <a:pt x="1732475" y="654227"/>
                  </a:moveTo>
                  <a:lnTo>
                    <a:pt x="1740061" y="670822"/>
                  </a:lnTo>
                  <a:lnTo>
                    <a:pt x="1657733" y="693102"/>
                  </a:lnTo>
                  <a:lnTo>
                    <a:pt x="1653131" y="675699"/>
                  </a:lnTo>
                  <a:close/>
                  <a:moveTo>
                    <a:pt x="121093" y="648021"/>
                  </a:moveTo>
                  <a:lnTo>
                    <a:pt x="193564" y="668412"/>
                  </a:lnTo>
                  <a:lnTo>
                    <a:pt x="187778" y="685483"/>
                  </a:lnTo>
                  <a:lnTo>
                    <a:pt x="114844" y="664963"/>
                  </a:lnTo>
                  <a:lnTo>
                    <a:pt x="120799" y="649471"/>
                  </a:lnTo>
                  <a:close/>
                  <a:moveTo>
                    <a:pt x="1703605" y="584417"/>
                  </a:moveTo>
                  <a:lnTo>
                    <a:pt x="1707892" y="600448"/>
                  </a:lnTo>
                  <a:lnTo>
                    <a:pt x="1708508" y="601796"/>
                  </a:lnTo>
                  <a:lnTo>
                    <a:pt x="1640259" y="627022"/>
                  </a:lnTo>
                  <a:lnTo>
                    <a:pt x="1639049" y="622444"/>
                  </a:lnTo>
                  <a:lnTo>
                    <a:pt x="1633440" y="610352"/>
                  </a:lnTo>
                  <a:close/>
                  <a:moveTo>
                    <a:pt x="136138" y="573632"/>
                  </a:moveTo>
                  <a:lnTo>
                    <a:pt x="215446" y="603848"/>
                  </a:lnTo>
                  <a:lnTo>
                    <a:pt x="209665" y="620908"/>
                  </a:lnTo>
                  <a:lnTo>
                    <a:pt x="132521" y="591516"/>
                  </a:lnTo>
                  <a:close/>
                  <a:moveTo>
                    <a:pt x="1683900" y="510741"/>
                  </a:moveTo>
                  <a:lnTo>
                    <a:pt x="1688629" y="528423"/>
                  </a:lnTo>
                  <a:lnTo>
                    <a:pt x="1612275" y="564725"/>
                  </a:lnTo>
                  <a:lnTo>
                    <a:pt x="1604700" y="548396"/>
                  </a:lnTo>
                  <a:close/>
                  <a:moveTo>
                    <a:pt x="147252" y="494765"/>
                  </a:moveTo>
                  <a:lnTo>
                    <a:pt x="243177" y="541551"/>
                  </a:lnTo>
                  <a:lnTo>
                    <a:pt x="234224" y="557210"/>
                  </a:lnTo>
                  <a:lnTo>
                    <a:pt x="146805" y="514573"/>
                  </a:lnTo>
                  <a:close/>
                  <a:moveTo>
                    <a:pt x="1670480" y="430384"/>
                  </a:moveTo>
                  <a:lnTo>
                    <a:pt x="1672163" y="450296"/>
                  </a:lnTo>
                  <a:lnTo>
                    <a:pt x="1583450" y="502701"/>
                  </a:lnTo>
                  <a:lnTo>
                    <a:pt x="1573155" y="487877"/>
                  </a:lnTo>
                  <a:close/>
                  <a:moveTo>
                    <a:pt x="149273" y="405169"/>
                  </a:moveTo>
                  <a:lnTo>
                    <a:pt x="277016" y="482359"/>
                  </a:lnTo>
                  <a:lnTo>
                    <a:pt x="268080" y="497989"/>
                  </a:lnTo>
                  <a:lnTo>
                    <a:pt x="148805" y="425916"/>
                  </a:lnTo>
                  <a:close/>
                  <a:moveTo>
                    <a:pt x="195968" y="338361"/>
                  </a:moveTo>
                  <a:lnTo>
                    <a:pt x="314600" y="425459"/>
                  </a:lnTo>
                  <a:lnTo>
                    <a:pt x="302826" y="439145"/>
                  </a:lnTo>
                  <a:lnTo>
                    <a:pt x="173559" y="344239"/>
                  </a:lnTo>
                  <a:lnTo>
                    <a:pt x="192568" y="339792"/>
                  </a:lnTo>
                  <a:close/>
                  <a:moveTo>
                    <a:pt x="1665887" y="337121"/>
                  </a:moveTo>
                  <a:lnTo>
                    <a:pt x="1664242" y="356571"/>
                  </a:lnTo>
                  <a:lnTo>
                    <a:pt x="1664553" y="360248"/>
                  </a:lnTo>
                  <a:lnTo>
                    <a:pt x="1544474" y="446578"/>
                  </a:lnTo>
                  <a:lnTo>
                    <a:pt x="1534206" y="431793"/>
                  </a:lnTo>
                  <a:close/>
                  <a:moveTo>
                    <a:pt x="279257" y="303297"/>
                  </a:moveTo>
                  <a:lnTo>
                    <a:pt x="359087" y="373748"/>
                  </a:lnTo>
                  <a:lnTo>
                    <a:pt x="347347" y="387394"/>
                  </a:lnTo>
                  <a:lnTo>
                    <a:pt x="260839" y="311051"/>
                  </a:lnTo>
                  <a:close/>
                  <a:moveTo>
                    <a:pt x="1595859" y="288337"/>
                  </a:moveTo>
                  <a:lnTo>
                    <a:pt x="1615448" y="295194"/>
                  </a:lnTo>
                  <a:lnTo>
                    <a:pt x="1504459" y="391189"/>
                  </a:lnTo>
                  <a:lnTo>
                    <a:pt x="1491819" y="378322"/>
                  </a:lnTo>
                  <a:close/>
                  <a:moveTo>
                    <a:pt x="348471" y="263494"/>
                  </a:moveTo>
                  <a:lnTo>
                    <a:pt x="405504" y="323744"/>
                  </a:lnTo>
                  <a:lnTo>
                    <a:pt x="394934" y="332080"/>
                  </a:lnTo>
                  <a:lnTo>
                    <a:pt x="391923" y="335581"/>
                  </a:lnTo>
                  <a:lnTo>
                    <a:pt x="333116" y="273456"/>
                  </a:lnTo>
                  <a:close/>
                  <a:moveTo>
                    <a:pt x="1512159" y="259039"/>
                  </a:moveTo>
                  <a:lnTo>
                    <a:pt x="1530860" y="265585"/>
                  </a:lnTo>
                  <a:lnTo>
                    <a:pt x="1456606" y="342477"/>
                  </a:lnTo>
                  <a:lnTo>
                    <a:pt x="1443988" y="329632"/>
                  </a:lnTo>
                  <a:close/>
                  <a:moveTo>
                    <a:pt x="412110" y="221916"/>
                  </a:moveTo>
                  <a:lnTo>
                    <a:pt x="459114" y="281464"/>
                  </a:lnTo>
                  <a:lnTo>
                    <a:pt x="444980" y="292610"/>
                  </a:lnTo>
                  <a:lnTo>
                    <a:pt x="397097" y="231949"/>
                  </a:lnTo>
                  <a:lnTo>
                    <a:pt x="411019" y="222917"/>
                  </a:lnTo>
                  <a:close/>
                  <a:moveTo>
                    <a:pt x="1443396" y="221678"/>
                  </a:moveTo>
                  <a:lnTo>
                    <a:pt x="1459286" y="230644"/>
                  </a:lnTo>
                  <a:lnTo>
                    <a:pt x="1406897" y="295670"/>
                  </a:lnTo>
                  <a:lnTo>
                    <a:pt x="1392300" y="285098"/>
                  </a:lnTo>
                  <a:close/>
                  <a:moveTo>
                    <a:pt x="1379005" y="182170"/>
                  </a:moveTo>
                  <a:lnTo>
                    <a:pt x="1391896" y="192619"/>
                  </a:lnTo>
                  <a:lnTo>
                    <a:pt x="1393186" y="193347"/>
                  </a:lnTo>
                  <a:lnTo>
                    <a:pt x="1351622" y="255636"/>
                  </a:lnTo>
                  <a:lnTo>
                    <a:pt x="1337034" y="245070"/>
                  </a:lnTo>
                  <a:close/>
                  <a:moveTo>
                    <a:pt x="468008" y="170577"/>
                  </a:moveTo>
                  <a:lnTo>
                    <a:pt x="513069" y="239589"/>
                  </a:lnTo>
                  <a:lnTo>
                    <a:pt x="510638" y="240828"/>
                  </a:lnTo>
                  <a:lnTo>
                    <a:pt x="498586" y="250333"/>
                  </a:lnTo>
                  <a:lnTo>
                    <a:pt x="454568" y="182920"/>
                  </a:lnTo>
                  <a:close/>
                  <a:moveTo>
                    <a:pt x="1319759" y="134146"/>
                  </a:moveTo>
                  <a:lnTo>
                    <a:pt x="1333978" y="145672"/>
                  </a:lnTo>
                  <a:lnTo>
                    <a:pt x="1294036" y="219016"/>
                  </a:lnTo>
                  <a:lnTo>
                    <a:pt x="1277891" y="211027"/>
                  </a:lnTo>
                  <a:close/>
                  <a:moveTo>
                    <a:pt x="523355" y="113305"/>
                  </a:moveTo>
                  <a:lnTo>
                    <a:pt x="573987" y="208530"/>
                  </a:lnTo>
                  <a:lnTo>
                    <a:pt x="557949" y="216707"/>
                  </a:lnTo>
                  <a:lnTo>
                    <a:pt x="511350" y="129068"/>
                  </a:lnTo>
                  <a:close/>
                  <a:moveTo>
                    <a:pt x="1261668" y="77024"/>
                  </a:moveTo>
                  <a:lnTo>
                    <a:pt x="1274734" y="92144"/>
                  </a:lnTo>
                  <a:lnTo>
                    <a:pt x="1232872" y="188750"/>
                  </a:lnTo>
                  <a:lnTo>
                    <a:pt x="1216718" y="180757"/>
                  </a:lnTo>
                  <a:close/>
                  <a:moveTo>
                    <a:pt x="879964" y="47539"/>
                  </a:moveTo>
                  <a:lnTo>
                    <a:pt x="896536" y="48415"/>
                  </a:lnTo>
                  <a:lnTo>
                    <a:pt x="898006" y="48246"/>
                  </a:lnTo>
                  <a:lnTo>
                    <a:pt x="900930" y="121496"/>
                  </a:lnTo>
                  <a:lnTo>
                    <a:pt x="882930" y="121839"/>
                  </a:lnTo>
                  <a:close/>
                  <a:moveTo>
                    <a:pt x="803804" y="43511"/>
                  </a:moveTo>
                  <a:lnTo>
                    <a:pt x="822082" y="44478"/>
                  </a:lnTo>
                  <a:lnTo>
                    <a:pt x="832792" y="126618"/>
                  </a:lnTo>
                  <a:lnTo>
                    <a:pt x="814920" y="128774"/>
                  </a:lnTo>
                  <a:close/>
                  <a:moveTo>
                    <a:pt x="577653" y="42008"/>
                  </a:moveTo>
                  <a:lnTo>
                    <a:pt x="634782" y="177534"/>
                  </a:lnTo>
                  <a:lnTo>
                    <a:pt x="618704" y="185731"/>
                  </a:lnTo>
                  <a:lnTo>
                    <a:pt x="565079" y="58518"/>
                  </a:lnTo>
                  <a:close/>
                  <a:moveTo>
                    <a:pt x="973404" y="39567"/>
                  </a:moveTo>
                  <a:lnTo>
                    <a:pt x="969228" y="123258"/>
                  </a:lnTo>
                  <a:lnTo>
                    <a:pt x="951312" y="121130"/>
                  </a:lnTo>
                  <a:lnTo>
                    <a:pt x="955278" y="41654"/>
                  </a:lnTo>
                  <a:close/>
                  <a:moveTo>
                    <a:pt x="723233" y="31443"/>
                  </a:moveTo>
                  <a:lnTo>
                    <a:pt x="742691" y="35995"/>
                  </a:lnTo>
                  <a:lnTo>
                    <a:pt x="765354" y="137622"/>
                  </a:lnTo>
                  <a:lnTo>
                    <a:pt x="747791" y="141567"/>
                  </a:lnTo>
                  <a:close/>
                  <a:moveTo>
                    <a:pt x="1051847" y="25765"/>
                  </a:moveTo>
                  <a:lnTo>
                    <a:pt x="1037014" y="131308"/>
                  </a:lnTo>
                  <a:lnTo>
                    <a:pt x="1019135" y="129184"/>
                  </a:lnTo>
                  <a:lnTo>
                    <a:pt x="1032869" y="31462"/>
                  </a:lnTo>
                  <a:close/>
                  <a:moveTo>
                    <a:pt x="633115" y="6990"/>
                  </a:moveTo>
                  <a:lnTo>
                    <a:pt x="651107" y="14566"/>
                  </a:lnTo>
                  <a:lnTo>
                    <a:pt x="654699" y="15406"/>
                  </a:lnTo>
                  <a:lnTo>
                    <a:pt x="699105" y="154429"/>
                  </a:lnTo>
                  <a:lnTo>
                    <a:pt x="682029" y="160125"/>
                  </a:lnTo>
                  <a:close/>
                  <a:moveTo>
                    <a:pt x="1203134" y="4273"/>
                  </a:moveTo>
                  <a:lnTo>
                    <a:pt x="1213236" y="20976"/>
                  </a:lnTo>
                  <a:lnTo>
                    <a:pt x="1215649" y="23769"/>
                  </a:lnTo>
                  <a:lnTo>
                    <a:pt x="1169442" y="163605"/>
                  </a:lnTo>
                  <a:lnTo>
                    <a:pt x="1152188" y="158449"/>
                  </a:lnTo>
                  <a:close/>
                  <a:moveTo>
                    <a:pt x="1137683" y="0"/>
                  </a:moveTo>
                  <a:lnTo>
                    <a:pt x="1104046" y="144062"/>
                  </a:lnTo>
                  <a:lnTo>
                    <a:pt x="1086767" y="138898"/>
                  </a:lnTo>
                  <a:lnTo>
                    <a:pt x="1117806" y="5966"/>
                  </a:lnTo>
                  <a:close/>
                </a:path>
              </a:pathLst>
            </a:custGeom>
            <a:solidFill>
              <a:srgbClr val="F8AE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ea typeface="微软雅黑" panose="020B0503020204020204" pitchFamily="34" charset="-122"/>
              </a:endParaRPr>
            </a:p>
          </p:txBody>
        </p:sp>
        <p:sp>
          <p:nvSpPr>
            <p:cNvPr id="22" name="MH_SubTitle_2"/>
            <p:cNvSpPr/>
            <p:nvPr>
              <p:custDataLst>
                <p:tags r:id="rId8"/>
              </p:custDataLst>
            </p:nvPr>
          </p:nvSpPr>
          <p:spPr>
            <a:xfrm>
              <a:off x="2918867" y="3262175"/>
              <a:ext cx="1403350" cy="1403350"/>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dirty="0">
                  <a:solidFill>
                    <a:schemeClr val="tx1"/>
                  </a:solidFill>
                  <a:ea typeface="微软雅黑" panose="020B0503020204020204" pitchFamily="34" charset="-122"/>
                </a:rPr>
                <a:t>内容审校</a:t>
              </a:r>
            </a:p>
          </p:txBody>
        </p:sp>
        <p:sp>
          <p:nvSpPr>
            <p:cNvPr id="23" name="MH_Other_4"/>
            <p:cNvSpPr/>
            <p:nvPr>
              <p:custDataLst>
                <p:tags r:id="rId9"/>
              </p:custDataLst>
            </p:nvPr>
          </p:nvSpPr>
          <p:spPr>
            <a:xfrm>
              <a:off x="3056979" y="3262175"/>
              <a:ext cx="1120775" cy="292100"/>
            </a:xfrm>
            <a:custGeom>
              <a:avLst/>
              <a:gdLst>
                <a:gd name="connsiteX0" fmla="*/ 650988 w 1301976"/>
                <a:gd name="connsiteY0" fmla="*/ 0 h 275406"/>
                <a:gd name="connsiteX1" fmla="*/ 1294759 w 1301976"/>
                <a:gd name="connsiteY1" fmla="*/ 266659 h 275406"/>
                <a:gd name="connsiteX2" fmla="*/ 1301976 w 1301976"/>
                <a:gd name="connsiteY2" fmla="*/ 275406 h 275406"/>
                <a:gd name="connsiteX3" fmla="*/ 0 w 1301976"/>
                <a:gd name="connsiteY3" fmla="*/ 275406 h 275406"/>
                <a:gd name="connsiteX4" fmla="*/ 7218 w 1301976"/>
                <a:gd name="connsiteY4" fmla="*/ 266659 h 275406"/>
                <a:gd name="connsiteX5" fmla="*/ 650988 w 1301976"/>
                <a:gd name="connsiteY5" fmla="*/ 0 h 27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976" h="275406">
                  <a:moveTo>
                    <a:pt x="650988" y="0"/>
                  </a:moveTo>
                  <a:cubicBezTo>
                    <a:pt x="902396" y="0"/>
                    <a:pt x="1130003" y="101903"/>
                    <a:pt x="1294759" y="266659"/>
                  </a:cubicBezTo>
                  <a:lnTo>
                    <a:pt x="1301976" y="275406"/>
                  </a:lnTo>
                  <a:lnTo>
                    <a:pt x="0" y="275406"/>
                  </a:lnTo>
                  <a:lnTo>
                    <a:pt x="7218" y="266659"/>
                  </a:lnTo>
                  <a:cubicBezTo>
                    <a:pt x="171973" y="101903"/>
                    <a:pt x="399580" y="0"/>
                    <a:pt x="650988" y="0"/>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dirty="0" smtClean="0">
                  <a:solidFill>
                    <a:srgbClr val="FFFFFF"/>
                  </a:solidFill>
                  <a:ea typeface="微软雅黑" panose="020B0503020204020204" pitchFamily="34" charset="-122"/>
                </a:rPr>
                <a:t>06</a:t>
              </a:r>
              <a:endParaRPr lang="zh-CN" altLang="en-US" sz="2000" dirty="0">
                <a:solidFill>
                  <a:srgbClr val="FFFFFF"/>
                </a:solidFill>
                <a:ea typeface="微软雅黑" panose="020B0503020204020204" pitchFamily="34" charset="-122"/>
              </a:endParaRPr>
            </a:p>
          </p:txBody>
        </p:sp>
      </p:grpSp>
      <p:grpSp>
        <p:nvGrpSpPr>
          <p:cNvPr id="45" name="组合 44"/>
          <p:cNvGrpSpPr/>
          <p:nvPr/>
        </p:nvGrpSpPr>
        <p:grpSpPr>
          <a:xfrm>
            <a:off x="6759030" y="2931790"/>
            <a:ext cx="1496446" cy="1433179"/>
            <a:chOff x="6759029" y="3082787"/>
            <a:chExt cx="1839913" cy="1762125"/>
          </a:xfrm>
        </p:grpSpPr>
        <p:sp>
          <p:nvSpPr>
            <p:cNvPr id="24" name="MH_Other_5"/>
            <p:cNvSpPr/>
            <p:nvPr>
              <p:custDataLst>
                <p:tags r:id="rId4"/>
              </p:custDataLst>
            </p:nvPr>
          </p:nvSpPr>
          <p:spPr>
            <a:xfrm>
              <a:off x="6759029" y="3082787"/>
              <a:ext cx="1839913" cy="1762125"/>
            </a:xfrm>
            <a:custGeom>
              <a:avLst/>
              <a:gdLst>
                <a:gd name="connsiteX0" fmla="*/ 961691 w 1844621"/>
                <a:gd name="connsiteY0" fmla="*/ 1643760 h 1765598"/>
                <a:gd name="connsiteX1" fmla="*/ 964657 w 1844621"/>
                <a:gd name="connsiteY1" fmla="*/ 1718060 h 1765598"/>
                <a:gd name="connsiteX2" fmla="*/ 948083 w 1844621"/>
                <a:gd name="connsiteY2" fmla="*/ 1717184 h 1765598"/>
                <a:gd name="connsiteX3" fmla="*/ 946614 w 1844621"/>
                <a:gd name="connsiteY3" fmla="*/ 1717353 h 1765598"/>
                <a:gd name="connsiteX4" fmla="*/ 943691 w 1844621"/>
                <a:gd name="connsiteY4" fmla="*/ 1644103 h 1765598"/>
                <a:gd name="connsiteX5" fmla="*/ 875350 w 1844621"/>
                <a:gd name="connsiteY5" fmla="*/ 1643169 h 1765598"/>
                <a:gd name="connsiteX6" fmla="*/ 893299 w 1844621"/>
                <a:gd name="connsiteY6" fmla="*/ 1644629 h 1765598"/>
                <a:gd name="connsiteX7" fmla="*/ 889341 w 1844621"/>
                <a:gd name="connsiteY7" fmla="*/ 1723945 h 1765598"/>
                <a:gd name="connsiteX8" fmla="*/ 871214 w 1844621"/>
                <a:gd name="connsiteY8" fmla="*/ 1726031 h 1765598"/>
                <a:gd name="connsiteX9" fmla="*/ 1029699 w 1844621"/>
                <a:gd name="connsiteY9" fmla="*/ 1636826 h 1765598"/>
                <a:gd name="connsiteX10" fmla="*/ 1040815 w 1844621"/>
                <a:gd name="connsiteY10" fmla="*/ 1722087 h 1765598"/>
                <a:gd name="connsiteX11" fmla="*/ 1022537 w 1844621"/>
                <a:gd name="connsiteY11" fmla="*/ 1721121 h 1765598"/>
                <a:gd name="connsiteX12" fmla="*/ 1011828 w 1844621"/>
                <a:gd name="connsiteY12" fmla="*/ 1638982 h 1765598"/>
                <a:gd name="connsiteX13" fmla="*/ 807350 w 1844621"/>
                <a:gd name="connsiteY13" fmla="*/ 1636115 h 1765598"/>
                <a:gd name="connsiteX14" fmla="*/ 822430 w 1844621"/>
                <a:gd name="connsiteY14" fmla="*/ 1638864 h 1765598"/>
                <a:gd name="connsiteX15" fmla="*/ 825110 w 1844621"/>
                <a:gd name="connsiteY15" fmla="*/ 1639083 h 1765598"/>
                <a:gd name="connsiteX16" fmla="*/ 811751 w 1844621"/>
                <a:gd name="connsiteY16" fmla="*/ 1734136 h 1765598"/>
                <a:gd name="connsiteX17" fmla="*/ 792774 w 1844621"/>
                <a:gd name="connsiteY17" fmla="*/ 1739833 h 1765598"/>
                <a:gd name="connsiteX18" fmla="*/ 1096827 w 1844621"/>
                <a:gd name="connsiteY18" fmla="*/ 1624033 h 1765598"/>
                <a:gd name="connsiteX19" fmla="*/ 1121385 w 1844621"/>
                <a:gd name="connsiteY19" fmla="*/ 1734155 h 1765598"/>
                <a:gd name="connsiteX20" fmla="*/ 1101928 w 1844621"/>
                <a:gd name="connsiteY20" fmla="*/ 1729603 h 1765598"/>
                <a:gd name="connsiteX21" fmla="*/ 1079265 w 1844621"/>
                <a:gd name="connsiteY21" fmla="*/ 1627978 h 1765598"/>
                <a:gd name="connsiteX22" fmla="*/ 740342 w 1844621"/>
                <a:gd name="connsiteY22" fmla="*/ 1622534 h 1765598"/>
                <a:gd name="connsiteX23" fmla="*/ 749046 w 1844621"/>
                <a:gd name="connsiteY23" fmla="*/ 1625484 h 1765598"/>
                <a:gd name="connsiteX24" fmla="*/ 757767 w 1844621"/>
                <a:gd name="connsiteY24" fmla="*/ 1627074 h 1765598"/>
                <a:gd name="connsiteX25" fmla="*/ 726815 w 1844621"/>
                <a:gd name="connsiteY25" fmla="*/ 1759631 h 1765598"/>
                <a:gd name="connsiteX26" fmla="*/ 706937 w 1844621"/>
                <a:gd name="connsiteY26" fmla="*/ 1765598 h 1765598"/>
                <a:gd name="connsiteX27" fmla="*/ 1162592 w 1844621"/>
                <a:gd name="connsiteY27" fmla="*/ 1605474 h 1765598"/>
                <a:gd name="connsiteX28" fmla="*/ 1211506 w 1844621"/>
                <a:gd name="connsiteY28" fmla="*/ 1758609 h 1765598"/>
                <a:gd name="connsiteX29" fmla="*/ 1193512 w 1844621"/>
                <a:gd name="connsiteY29" fmla="*/ 1751032 h 1765598"/>
                <a:gd name="connsiteX30" fmla="*/ 1189921 w 1844621"/>
                <a:gd name="connsiteY30" fmla="*/ 1750192 h 1765598"/>
                <a:gd name="connsiteX31" fmla="*/ 1145515 w 1844621"/>
                <a:gd name="connsiteY31" fmla="*/ 1611170 h 1765598"/>
                <a:gd name="connsiteX32" fmla="*/ 675637 w 1844621"/>
                <a:gd name="connsiteY32" fmla="*/ 1600604 h 1765598"/>
                <a:gd name="connsiteX33" fmla="*/ 692686 w 1844621"/>
                <a:gd name="connsiteY33" fmla="*/ 1606382 h 1765598"/>
                <a:gd name="connsiteX34" fmla="*/ 641486 w 1844621"/>
                <a:gd name="connsiteY34" fmla="*/ 1761326 h 1765598"/>
                <a:gd name="connsiteX35" fmla="*/ 631383 w 1844621"/>
                <a:gd name="connsiteY35" fmla="*/ 1744623 h 1765598"/>
                <a:gd name="connsiteX36" fmla="*/ 628970 w 1844621"/>
                <a:gd name="connsiteY36" fmla="*/ 1741831 h 1765598"/>
                <a:gd name="connsiteX37" fmla="*/ 1225916 w 1844621"/>
                <a:gd name="connsiteY37" fmla="*/ 1579868 h 1765598"/>
                <a:gd name="connsiteX38" fmla="*/ 1279540 w 1844621"/>
                <a:gd name="connsiteY38" fmla="*/ 1707080 h 1765598"/>
                <a:gd name="connsiteX39" fmla="*/ 1266966 w 1844621"/>
                <a:gd name="connsiteY39" fmla="*/ 1723591 h 1765598"/>
                <a:gd name="connsiteX40" fmla="*/ 1209837 w 1844621"/>
                <a:gd name="connsiteY40" fmla="*/ 1588066 h 1765598"/>
                <a:gd name="connsiteX41" fmla="*/ 610954 w 1844621"/>
                <a:gd name="connsiteY41" fmla="*/ 1578681 h 1765598"/>
                <a:gd name="connsiteX42" fmla="*/ 628059 w 1844621"/>
                <a:gd name="connsiteY42" fmla="*/ 1584478 h 1765598"/>
                <a:gd name="connsiteX43" fmla="*/ 582951 w 1844621"/>
                <a:gd name="connsiteY43" fmla="*/ 1688574 h 1765598"/>
                <a:gd name="connsiteX44" fmla="*/ 569886 w 1844621"/>
                <a:gd name="connsiteY44" fmla="*/ 1673454 h 1765598"/>
                <a:gd name="connsiteX45" fmla="*/ 1286670 w 1844621"/>
                <a:gd name="connsiteY45" fmla="*/ 1548893 h 1765598"/>
                <a:gd name="connsiteX46" fmla="*/ 1333269 w 1844621"/>
                <a:gd name="connsiteY46" fmla="*/ 1636531 h 1765598"/>
                <a:gd name="connsiteX47" fmla="*/ 1321264 w 1844621"/>
                <a:gd name="connsiteY47" fmla="*/ 1652294 h 1765598"/>
                <a:gd name="connsiteX48" fmla="*/ 1270632 w 1844621"/>
                <a:gd name="connsiteY48" fmla="*/ 1557070 h 1765598"/>
                <a:gd name="connsiteX49" fmla="*/ 551444 w 1844621"/>
                <a:gd name="connsiteY49" fmla="*/ 1545001 h 1765598"/>
                <a:gd name="connsiteX50" fmla="*/ 567074 w 1844621"/>
                <a:gd name="connsiteY50" fmla="*/ 1553937 h 1765598"/>
                <a:gd name="connsiteX51" fmla="*/ 524862 w 1844621"/>
                <a:gd name="connsiteY51" fmla="*/ 1631452 h 1765598"/>
                <a:gd name="connsiteX52" fmla="*/ 510642 w 1844621"/>
                <a:gd name="connsiteY52" fmla="*/ 1619926 h 1765598"/>
                <a:gd name="connsiteX53" fmla="*/ 1346034 w 1844621"/>
                <a:gd name="connsiteY53" fmla="*/ 1515267 h 1765598"/>
                <a:gd name="connsiteX54" fmla="*/ 1390051 w 1844621"/>
                <a:gd name="connsiteY54" fmla="*/ 1582679 h 1765598"/>
                <a:gd name="connsiteX55" fmla="*/ 1376613 w 1844621"/>
                <a:gd name="connsiteY55" fmla="*/ 1595021 h 1765598"/>
                <a:gd name="connsiteX56" fmla="*/ 1331552 w 1844621"/>
                <a:gd name="connsiteY56" fmla="*/ 1526010 h 1765598"/>
                <a:gd name="connsiteX57" fmla="*/ 1333983 w 1844621"/>
                <a:gd name="connsiteY57" fmla="*/ 1524770 h 1765598"/>
                <a:gd name="connsiteX58" fmla="*/ 492213 w 1844621"/>
                <a:gd name="connsiteY58" fmla="*/ 1511140 h 1765598"/>
                <a:gd name="connsiteX59" fmla="*/ 507877 w 1844621"/>
                <a:gd name="connsiteY59" fmla="*/ 1520095 h 1765598"/>
                <a:gd name="connsiteX60" fmla="*/ 465615 w 1844621"/>
                <a:gd name="connsiteY60" fmla="*/ 1583429 h 1765598"/>
                <a:gd name="connsiteX61" fmla="*/ 452723 w 1844621"/>
                <a:gd name="connsiteY61" fmla="*/ 1572979 h 1765598"/>
                <a:gd name="connsiteX62" fmla="*/ 451434 w 1844621"/>
                <a:gd name="connsiteY62" fmla="*/ 1572252 h 1765598"/>
                <a:gd name="connsiteX63" fmla="*/ 1399641 w 1844621"/>
                <a:gd name="connsiteY63" fmla="*/ 1472989 h 1765598"/>
                <a:gd name="connsiteX64" fmla="*/ 1447523 w 1844621"/>
                <a:gd name="connsiteY64" fmla="*/ 1533649 h 1765598"/>
                <a:gd name="connsiteX65" fmla="*/ 1433600 w 1844621"/>
                <a:gd name="connsiteY65" fmla="*/ 1542681 h 1765598"/>
                <a:gd name="connsiteX66" fmla="*/ 1432510 w 1844621"/>
                <a:gd name="connsiteY66" fmla="*/ 1543682 h 1765598"/>
                <a:gd name="connsiteX67" fmla="*/ 1385507 w 1844621"/>
                <a:gd name="connsiteY67" fmla="*/ 1484135 h 1765598"/>
                <a:gd name="connsiteX68" fmla="*/ 439084 w 1844621"/>
                <a:gd name="connsiteY68" fmla="*/ 1468240 h 1765598"/>
                <a:gd name="connsiteX69" fmla="*/ 452737 w 1844621"/>
                <a:gd name="connsiteY69" fmla="*/ 1479985 h 1765598"/>
                <a:gd name="connsiteX70" fmla="*/ 401226 w 1844621"/>
                <a:gd name="connsiteY70" fmla="*/ 1543921 h 1765598"/>
                <a:gd name="connsiteX71" fmla="*/ 385335 w 1844621"/>
                <a:gd name="connsiteY71" fmla="*/ 1534955 h 1765598"/>
                <a:gd name="connsiteX72" fmla="*/ 1452700 w 1844621"/>
                <a:gd name="connsiteY72" fmla="*/ 1430017 h 1765598"/>
                <a:gd name="connsiteX73" fmla="*/ 1511505 w 1844621"/>
                <a:gd name="connsiteY73" fmla="*/ 1492141 h 1765598"/>
                <a:gd name="connsiteX74" fmla="*/ 1496150 w 1844621"/>
                <a:gd name="connsiteY74" fmla="*/ 1502102 h 1765598"/>
                <a:gd name="connsiteX75" fmla="*/ 1439119 w 1844621"/>
                <a:gd name="connsiteY75" fmla="*/ 1441854 h 1765598"/>
                <a:gd name="connsiteX76" fmla="*/ 1449687 w 1844621"/>
                <a:gd name="connsiteY76" fmla="*/ 1433519 h 1765598"/>
                <a:gd name="connsiteX77" fmla="*/ 387391 w 1844621"/>
                <a:gd name="connsiteY77" fmla="*/ 1423768 h 1765598"/>
                <a:gd name="connsiteX78" fmla="*/ 401059 w 1844621"/>
                <a:gd name="connsiteY78" fmla="*/ 1435526 h 1765598"/>
                <a:gd name="connsiteX79" fmla="*/ 332463 w 1844621"/>
                <a:gd name="connsiteY79" fmla="*/ 1506560 h 1765598"/>
                <a:gd name="connsiteX80" fmla="*/ 313761 w 1844621"/>
                <a:gd name="connsiteY80" fmla="*/ 1500014 h 1765598"/>
                <a:gd name="connsiteX81" fmla="*/ 1497274 w 1844621"/>
                <a:gd name="connsiteY81" fmla="*/ 1378205 h 1765598"/>
                <a:gd name="connsiteX82" fmla="*/ 1583781 w 1844621"/>
                <a:gd name="connsiteY82" fmla="*/ 1454547 h 1765598"/>
                <a:gd name="connsiteX83" fmla="*/ 1565364 w 1844621"/>
                <a:gd name="connsiteY83" fmla="*/ 1462300 h 1765598"/>
                <a:gd name="connsiteX84" fmla="*/ 1485535 w 1844621"/>
                <a:gd name="connsiteY84" fmla="*/ 1391850 h 1765598"/>
                <a:gd name="connsiteX85" fmla="*/ 342078 w 1844621"/>
                <a:gd name="connsiteY85" fmla="*/ 1372754 h 1765598"/>
                <a:gd name="connsiteX86" fmla="*/ 353236 w 1844621"/>
                <a:gd name="connsiteY86" fmla="*/ 1386902 h 1765598"/>
                <a:gd name="connsiteX87" fmla="*/ 248764 w 1844621"/>
                <a:gd name="connsiteY87" fmla="*/ 1477262 h 1765598"/>
                <a:gd name="connsiteX88" fmla="*/ 229175 w 1844621"/>
                <a:gd name="connsiteY88" fmla="*/ 1470405 h 1765598"/>
                <a:gd name="connsiteX89" fmla="*/ 1541797 w 1844621"/>
                <a:gd name="connsiteY89" fmla="*/ 1326453 h 1765598"/>
                <a:gd name="connsiteX90" fmla="*/ 1671063 w 1844621"/>
                <a:gd name="connsiteY90" fmla="*/ 1421359 h 1765598"/>
                <a:gd name="connsiteX91" fmla="*/ 1652052 w 1844621"/>
                <a:gd name="connsiteY91" fmla="*/ 1425806 h 1765598"/>
                <a:gd name="connsiteX92" fmla="*/ 1648653 w 1844621"/>
                <a:gd name="connsiteY92" fmla="*/ 1427237 h 1765598"/>
                <a:gd name="connsiteX93" fmla="*/ 1530022 w 1844621"/>
                <a:gd name="connsiteY93" fmla="*/ 1340139 h 1765598"/>
                <a:gd name="connsiteX94" fmla="*/ 299862 w 1844621"/>
                <a:gd name="connsiteY94" fmla="*/ 1319225 h 1765598"/>
                <a:gd name="connsiteX95" fmla="*/ 311019 w 1844621"/>
                <a:gd name="connsiteY95" fmla="*/ 1333372 h 1765598"/>
                <a:gd name="connsiteX96" fmla="*/ 178732 w 1844621"/>
                <a:gd name="connsiteY96" fmla="*/ 1428480 h 1765598"/>
                <a:gd name="connsiteX97" fmla="*/ 180377 w 1844621"/>
                <a:gd name="connsiteY97" fmla="*/ 1409027 h 1765598"/>
                <a:gd name="connsiteX98" fmla="*/ 180067 w 1844621"/>
                <a:gd name="connsiteY98" fmla="*/ 1405352 h 1765598"/>
                <a:gd name="connsiteX99" fmla="*/ 1576542 w 1844621"/>
                <a:gd name="connsiteY99" fmla="*/ 1267609 h 1765598"/>
                <a:gd name="connsiteX100" fmla="*/ 1695816 w 1844621"/>
                <a:gd name="connsiteY100" fmla="*/ 1339681 h 1765598"/>
                <a:gd name="connsiteX101" fmla="*/ 1695348 w 1844621"/>
                <a:gd name="connsiteY101" fmla="*/ 1360430 h 1765598"/>
                <a:gd name="connsiteX102" fmla="*/ 1567606 w 1844621"/>
                <a:gd name="connsiteY102" fmla="*/ 1283241 h 1765598"/>
                <a:gd name="connsiteX103" fmla="*/ 263531 w 1844621"/>
                <a:gd name="connsiteY103" fmla="*/ 1261503 h 1765598"/>
                <a:gd name="connsiteX104" fmla="*/ 271723 w 1844621"/>
                <a:gd name="connsiteY104" fmla="*/ 1277570 h 1765598"/>
                <a:gd name="connsiteX105" fmla="*/ 174140 w 1844621"/>
                <a:gd name="connsiteY105" fmla="*/ 1335215 h 1765598"/>
                <a:gd name="connsiteX106" fmla="*/ 172457 w 1844621"/>
                <a:gd name="connsiteY106" fmla="*/ 1315303 h 1765598"/>
                <a:gd name="connsiteX107" fmla="*/ 1610398 w 1844621"/>
                <a:gd name="connsiteY107" fmla="*/ 1208387 h 1765598"/>
                <a:gd name="connsiteX108" fmla="*/ 1697816 w 1844621"/>
                <a:gd name="connsiteY108" fmla="*/ 1251024 h 1765598"/>
                <a:gd name="connsiteX109" fmla="*/ 1697369 w 1844621"/>
                <a:gd name="connsiteY109" fmla="*/ 1270832 h 1765598"/>
                <a:gd name="connsiteX110" fmla="*/ 1601446 w 1844621"/>
                <a:gd name="connsiteY110" fmla="*/ 1224047 h 1765598"/>
                <a:gd name="connsiteX111" fmla="*/ 232566 w 1844621"/>
                <a:gd name="connsiteY111" fmla="*/ 1200770 h 1765598"/>
                <a:gd name="connsiteX112" fmla="*/ 240745 w 1844621"/>
                <a:gd name="connsiteY112" fmla="*/ 1216812 h 1765598"/>
                <a:gd name="connsiteX113" fmla="*/ 160720 w 1844621"/>
                <a:gd name="connsiteY113" fmla="*/ 1254859 h 1765598"/>
                <a:gd name="connsiteX114" fmla="*/ 155991 w 1844621"/>
                <a:gd name="connsiteY114" fmla="*/ 1237178 h 1765598"/>
                <a:gd name="connsiteX115" fmla="*/ 1634958 w 1844621"/>
                <a:gd name="connsiteY115" fmla="*/ 1144690 h 1765598"/>
                <a:gd name="connsiteX116" fmla="*/ 1712099 w 1844621"/>
                <a:gd name="connsiteY116" fmla="*/ 1174082 h 1765598"/>
                <a:gd name="connsiteX117" fmla="*/ 1708482 w 1844621"/>
                <a:gd name="connsiteY117" fmla="*/ 1191966 h 1765598"/>
                <a:gd name="connsiteX118" fmla="*/ 1629176 w 1844621"/>
                <a:gd name="connsiteY118" fmla="*/ 1161750 h 1765598"/>
                <a:gd name="connsiteX119" fmla="*/ 204756 w 1844621"/>
                <a:gd name="connsiteY119" fmla="*/ 1138431 h 1765598"/>
                <a:gd name="connsiteX120" fmla="*/ 210455 w 1844621"/>
                <a:gd name="connsiteY120" fmla="*/ 1155515 h 1765598"/>
                <a:gd name="connsiteX121" fmla="*/ 141015 w 1844621"/>
                <a:gd name="connsiteY121" fmla="*/ 1181182 h 1765598"/>
                <a:gd name="connsiteX122" fmla="*/ 136727 w 1844621"/>
                <a:gd name="connsiteY122" fmla="*/ 1165150 h 1765598"/>
                <a:gd name="connsiteX123" fmla="*/ 136112 w 1844621"/>
                <a:gd name="connsiteY123" fmla="*/ 1163804 h 1765598"/>
                <a:gd name="connsiteX124" fmla="*/ 1656844 w 1844621"/>
                <a:gd name="connsiteY124" fmla="*/ 1080115 h 1765598"/>
                <a:gd name="connsiteX125" fmla="*/ 1729776 w 1844621"/>
                <a:gd name="connsiteY125" fmla="*/ 1100634 h 1765598"/>
                <a:gd name="connsiteX126" fmla="*/ 1723821 w 1844621"/>
                <a:gd name="connsiteY126" fmla="*/ 1116126 h 1765598"/>
                <a:gd name="connsiteX127" fmla="*/ 1723528 w 1844621"/>
                <a:gd name="connsiteY127" fmla="*/ 1117576 h 1765598"/>
                <a:gd name="connsiteX128" fmla="*/ 1651058 w 1844621"/>
                <a:gd name="connsiteY128" fmla="*/ 1097186 h 1765598"/>
                <a:gd name="connsiteX129" fmla="*/ 184625 w 1844621"/>
                <a:gd name="connsiteY129" fmla="*/ 1073110 h 1765598"/>
                <a:gd name="connsiteX130" fmla="*/ 188043 w 1844621"/>
                <a:gd name="connsiteY130" fmla="*/ 1088326 h 1765598"/>
                <a:gd name="connsiteX131" fmla="*/ 188810 w 1844621"/>
                <a:gd name="connsiteY131" fmla="*/ 1090624 h 1765598"/>
                <a:gd name="connsiteX132" fmla="*/ 112145 w 1844621"/>
                <a:gd name="connsiteY132" fmla="*/ 1111372 h 1765598"/>
                <a:gd name="connsiteX133" fmla="*/ 104560 w 1844621"/>
                <a:gd name="connsiteY133" fmla="*/ 1094778 h 1765598"/>
                <a:gd name="connsiteX134" fmla="*/ 1672722 w 1844621"/>
                <a:gd name="connsiteY134" fmla="*/ 1013691 h 1765598"/>
                <a:gd name="connsiteX135" fmla="*/ 1757141 w 1844621"/>
                <a:gd name="connsiteY135" fmla="*/ 1029446 h 1765598"/>
                <a:gd name="connsiteX136" fmla="*/ 1750574 w 1844621"/>
                <a:gd name="connsiteY136" fmla="*/ 1046531 h 1765598"/>
                <a:gd name="connsiteX137" fmla="*/ 1669493 w 1844621"/>
                <a:gd name="connsiteY137" fmla="*/ 1031399 h 1765598"/>
                <a:gd name="connsiteX138" fmla="*/ 170225 w 1844621"/>
                <a:gd name="connsiteY138" fmla="*/ 1006273 h 1765598"/>
                <a:gd name="connsiteX139" fmla="*/ 170936 w 1844621"/>
                <a:gd name="connsiteY139" fmla="*/ 1012170 h 1765598"/>
                <a:gd name="connsiteX140" fmla="*/ 173584 w 1844621"/>
                <a:gd name="connsiteY140" fmla="*/ 1023958 h 1765598"/>
                <a:gd name="connsiteX141" fmla="*/ 78475 w 1844621"/>
                <a:gd name="connsiteY141" fmla="*/ 1040728 h 1765598"/>
                <a:gd name="connsiteX142" fmla="*/ 67193 w 1844621"/>
                <a:gd name="connsiteY142" fmla="*/ 1024440 h 1765598"/>
                <a:gd name="connsiteX143" fmla="*/ 1681368 w 1844621"/>
                <a:gd name="connsiteY143" fmla="*/ 945892 h 1765598"/>
                <a:gd name="connsiteX144" fmla="*/ 1793516 w 1844621"/>
                <a:gd name="connsiteY144" fmla="*/ 956550 h 1765598"/>
                <a:gd name="connsiteX145" fmla="*/ 1783173 w 1844621"/>
                <a:gd name="connsiteY145" fmla="*/ 973649 h 1765598"/>
                <a:gd name="connsiteX146" fmla="*/ 1679909 w 1844621"/>
                <a:gd name="connsiteY146" fmla="*/ 963835 h 1765598"/>
                <a:gd name="connsiteX147" fmla="*/ 162034 w 1844621"/>
                <a:gd name="connsiteY147" fmla="*/ 938372 h 1765598"/>
                <a:gd name="connsiteX148" fmla="*/ 164191 w 1844621"/>
                <a:gd name="connsiteY148" fmla="*/ 956254 h 1765598"/>
                <a:gd name="connsiteX149" fmla="*/ 27981 w 1844621"/>
                <a:gd name="connsiteY149" fmla="*/ 967828 h 1765598"/>
                <a:gd name="connsiteX150" fmla="*/ 16164 w 1844621"/>
                <a:gd name="connsiteY150" fmla="*/ 950767 h 1765598"/>
                <a:gd name="connsiteX151" fmla="*/ 1683923 w 1844621"/>
                <a:gd name="connsiteY151" fmla="*/ 877596 h 1765598"/>
                <a:gd name="connsiteX152" fmla="*/ 1844621 w 1844621"/>
                <a:gd name="connsiteY152" fmla="*/ 878397 h 1765598"/>
                <a:gd name="connsiteX153" fmla="*/ 1831855 w 1844621"/>
                <a:gd name="connsiteY153" fmla="*/ 893168 h 1765598"/>
                <a:gd name="connsiteX154" fmla="*/ 1829946 w 1844621"/>
                <a:gd name="connsiteY154" fmla="*/ 896325 h 1765598"/>
                <a:gd name="connsiteX155" fmla="*/ 1684266 w 1844621"/>
                <a:gd name="connsiteY155" fmla="*/ 895598 h 1765598"/>
                <a:gd name="connsiteX156" fmla="*/ 14676 w 1844621"/>
                <a:gd name="connsiteY156" fmla="*/ 869273 h 1765598"/>
                <a:gd name="connsiteX157" fmla="*/ 160356 w 1844621"/>
                <a:gd name="connsiteY157" fmla="*/ 869999 h 1765598"/>
                <a:gd name="connsiteX158" fmla="*/ 160699 w 1844621"/>
                <a:gd name="connsiteY158" fmla="*/ 888001 h 1765598"/>
                <a:gd name="connsiteX159" fmla="*/ 0 w 1844621"/>
                <a:gd name="connsiteY159" fmla="*/ 887200 h 1765598"/>
                <a:gd name="connsiteX160" fmla="*/ 12766 w 1844621"/>
                <a:gd name="connsiteY160" fmla="*/ 872429 h 1765598"/>
                <a:gd name="connsiteX161" fmla="*/ 1816638 w 1844621"/>
                <a:gd name="connsiteY161" fmla="*/ 797770 h 1765598"/>
                <a:gd name="connsiteX162" fmla="*/ 1828455 w 1844621"/>
                <a:gd name="connsiteY162" fmla="*/ 814831 h 1765598"/>
                <a:gd name="connsiteX163" fmla="*/ 1682588 w 1844621"/>
                <a:gd name="connsiteY163" fmla="*/ 827227 h 1765598"/>
                <a:gd name="connsiteX164" fmla="*/ 1680430 w 1844621"/>
                <a:gd name="connsiteY164" fmla="*/ 809345 h 1765598"/>
                <a:gd name="connsiteX165" fmla="*/ 61447 w 1844621"/>
                <a:gd name="connsiteY165" fmla="*/ 791950 h 1765598"/>
                <a:gd name="connsiteX166" fmla="*/ 164713 w 1844621"/>
                <a:gd name="connsiteY166" fmla="*/ 801763 h 1765598"/>
                <a:gd name="connsiteX167" fmla="*/ 163253 w 1844621"/>
                <a:gd name="connsiteY167" fmla="*/ 819705 h 1765598"/>
                <a:gd name="connsiteX168" fmla="*/ 51105 w 1844621"/>
                <a:gd name="connsiteY168" fmla="*/ 809048 h 1765598"/>
                <a:gd name="connsiteX169" fmla="*/ 1766145 w 1844621"/>
                <a:gd name="connsiteY169" fmla="*/ 724870 h 1765598"/>
                <a:gd name="connsiteX170" fmla="*/ 1777427 w 1844621"/>
                <a:gd name="connsiteY170" fmla="*/ 741158 h 1765598"/>
                <a:gd name="connsiteX171" fmla="*/ 1674396 w 1844621"/>
                <a:gd name="connsiteY171" fmla="*/ 759325 h 1765598"/>
                <a:gd name="connsiteX172" fmla="*/ 1673685 w 1844621"/>
                <a:gd name="connsiteY172" fmla="*/ 753429 h 1765598"/>
                <a:gd name="connsiteX173" fmla="*/ 1670588 w 1844621"/>
                <a:gd name="connsiteY173" fmla="*/ 741719 h 1765598"/>
                <a:gd name="connsiteX174" fmla="*/ 94047 w 1844621"/>
                <a:gd name="connsiteY174" fmla="*/ 719066 h 1765598"/>
                <a:gd name="connsiteX175" fmla="*/ 175129 w 1844621"/>
                <a:gd name="connsiteY175" fmla="*/ 734198 h 1765598"/>
                <a:gd name="connsiteX176" fmla="*/ 171900 w 1844621"/>
                <a:gd name="connsiteY176" fmla="*/ 751906 h 1765598"/>
                <a:gd name="connsiteX177" fmla="*/ 87480 w 1844621"/>
                <a:gd name="connsiteY177" fmla="*/ 736151 h 1765598"/>
                <a:gd name="connsiteX178" fmla="*/ 1732475 w 1844621"/>
                <a:gd name="connsiteY178" fmla="*/ 654227 h 1765598"/>
                <a:gd name="connsiteX179" fmla="*/ 1740061 w 1844621"/>
                <a:gd name="connsiteY179" fmla="*/ 670822 h 1765598"/>
                <a:gd name="connsiteX180" fmla="*/ 1657733 w 1844621"/>
                <a:gd name="connsiteY180" fmla="*/ 693102 h 1765598"/>
                <a:gd name="connsiteX181" fmla="*/ 1653131 w 1844621"/>
                <a:gd name="connsiteY181" fmla="*/ 675699 h 1765598"/>
                <a:gd name="connsiteX182" fmla="*/ 121093 w 1844621"/>
                <a:gd name="connsiteY182" fmla="*/ 648021 h 1765598"/>
                <a:gd name="connsiteX183" fmla="*/ 193564 w 1844621"/>
                <a:gd name="connsiteY183" fmla="*/ 668412 h 1765598"/>
                <a:gd name="connsiteX184" fmla="*/ 187778 w 1844621"/>
                <a:gd name="connsiteY184" fmla="*/ 685483 h 1765598"/>
                <a:gd name="connsiteX185" fmla="*/ 114844 w 1844621"/>
                <a:gd name="connsiteY185" fmla="*/ 664963 h 1765598"/>
                <a:gd name="connsiteX186" fmla="*/ 120799 w 1844621"/>
                <a:gd name="connsiteY186" fmla="*/ 649471 h 1765598"/>
                <a:gd name="connsiteX187" fmla="*/ 1703605 w 1844621"/>
                <a:gd name="connsiteY187" fmla="*/ 584417 h 1765598"/>
                <a:gd name="connsiteX188" fmla="*/ 1707892 w 1844621"/>
                <a:gd name="connsiteY188" fmla="*/ 600448 h 1765598"/>
                <a:gd name="connsiteX189" fmla="*/ 1708508 w 1844621"/>
                <a:gd name="connsiteY189" fmla="*/ 601796 h 1765598"/>
                <a:gd name="connsiteX190" fmla="*/ 1640259 w 1844621"/>
                <a:gd name="connsiteY190" fmla="*/ 627022 h 1765598"/>
                <a:gd name="connsiteX191" fmla="*/ 1639049 w 1844621"/>
                <a:gd name="connsiteY191" fmla="*/ 622444 h 1765598"/>
                <a:gd name="connsiteX192" fmla="*/ 1633440 w 1844621"/>
                <a:gd name="connsiteY192" fmla="*/ 610352 h 1765598"/>
                <a:gd name="connsiteX193" fmla="*/ 136138 w 1844621"/>
                <a:gd name="connsiteY193" fmla="*/ 573632 h 1765598"/>
                <a:gd name="connsiteX194" fmla="*/ 215446 w 1844621"/>
                <a:gd name="connsiteY194" fmla="*/ 603848 h 1765598"/>
                <a:gd name="connsiteX195" fmla="*/ 209665 w 1844621"/>
                <a:gd name="connsiteY195" fmla="*/ 620908 h 1765598"/>
                <a:gd name="connsiteX196" fmla="*/ 132521 w 1844621"/>
                <a:gd name="connsiteY196" fmla="*/ 591516 h 1765598"/>
                <a:gd name="connsiteX197" fmla="*/ 1683900 w 1844621"/>
                <a:gd name="connsiteY197" fmla="*/ 510741 h 1765598"/>
                <a:gd name="connsiteX198" fmla="*/ 1688629 w 1844621"/>
                <a:gd name="connsiteY198" fmla="*/ 528423 h 1765598"/>
                <a:gd name="connsiteX199" fmla="*/ 1612275 w 1844621"/>
                <a:gd name="connsiteY199" fmla="*/ 564725 h 1765598"/>
                <a:gd name="connsiteX200" fmla="*/ 1604700 w 1844621"/>
                <a:gd name="connsiteY200" fmla="*/ 548396 h 1765598"/>
                <a:gd name="connsiteX201" fmla="*/ 147252 w 1844621"/>
                <a:gd name="connsiteY201" fmla="*/ 494765 h 1765598"/>
                <a:gd name="connsiteX202" fmla="*/ 243177 w 1844621"/>
                <a:gd name="connsiteY202" fmla="*/ 541551 h 1765598"/>
                <a:gd name="connsiteX203" fmla="*/ 234224 w 1844621"/>
                <a:gd name="connsiteY203" fmla="*/ 557210 h 1765598"/>
                <a:gd name="connsiteX204" fmla="*/ 146805 w 1844621"/>
                <a:gd name="connsiteY204" fmla="*/ 514573 h 1765598"/>
                <a:gd name="connsiteX205" fmla="*/ 1670480 w 1844621"/>
                <a:gd name="connsiteY205" fmla="*/ 430384 h 1765598"/>
                <a:gd name="connsiteX206" fmla="*/ 1672163 w 1844621"/>
                <a:gd name="connsiteY206" fmla="*/ 450296 h 1765598"/>
                <a:gd name="connsiteX207" fmla="*/ 1583450 w 1844621"/>
                <a:gd name="connsiteY207" fmla="*/ 502701 h 1765598"/>
                <a:gd name="connsiteX208" fmla="*/ 1573155 w 1844621"/>
                <a:gd name="connsiteY208" fmla="*/ 487877 h 1765598"/>
                <a:gd name="connsiteX209" fmla="*/ 149273 w 1844621"/>
                <a:gd name="connsiteY209" fmla="*/ 405169 h 1765598"/>
                <a:gd name="connsiteX210" fmla="*/ 277016 w 1844621"/>
                <a:gd name="connsiteY210" fmla="*/ 482359 h 1765598"/>
                <a:gd name="connsiteX211" fmla="*/ 268080 w 1844621"/>
                <a:gd name="connsiteY211" fmla="*/ 497989 h 1765598"/>
                <a:gd name="connsiteX212" fmla="*/ 148805 w 1844621"/>
                <a:gd name="connsiteY212" fmla="*/ 425916 h 1765598"/>
                <a:gd name="connsiteX213" fmla="*/ 195968 w 1844621"/>
                <a:gd name="connsiteY213" fmla="*/ 338361 h 1765598"/>
                <a:gd name="connsiteX214" fmla="*/ 314600 w 1844621"/>
                <a:gd name="connsiteY214" fmla="*/ 425459 h 1765598"/>
                <a:gd name="connsiteX215" fmla="*/ 302826 w 1844621"/>
                <a:gd name="connsiteY215" fmla="*/ 439145 h 1765598"/>
                <a:gd name="connsiteX216" fmla="*/ 173559 w 1844621"/>
                <a:gd name="connsiteY216" fmla="*/ 344239 h 1765598"/>
                <a:gd name="connsiteX217" fmla="*/ 192568 w 1844621"/>
                <a:gd name="connsiteY217" fmla="*/ 339792 h 1765598"/>
                <a:gd name="connsiteX218" fmla="*/ 1665887 w 1844621"/>
                <a:gd name="connsiteY218" fmla="*/ 337121 h 1765598"/>
                <a:gd name="connsiteX219" fmla="*/ 1664242 w 1844621"/>
                <a:gd name="connsiteY219" fmla="*/ 356571 h 1765598"/>
                <a:gd name="connsiteX220" fmla="*/ 1664553 w 1844621"/>
                <a:gd name="connsiteY220" fmla="*/ 360248 h 1765598"/>
                <a:gd name="connsiteX221" fmla="*/ 1544474 w 1844621"/>
                <a:gd name="connsiteY221" fmla="*/ 446578 h 1765598"/>
                <a:gd name="connsiteX222" fmla="*/ 1534206 w 1844621"/>
                <a:gd name="connsiteY222" fmla="*/ 431793 h 1765598"/>
                <a:gd name="connsiteX223" fmla="*/ 279257 w 1844621"/>
                <a:gd name="connsiteY223" fmla="*/ 303297 h 1765598"/>
                <a:gd name="connsiteX224" fmla="*/ 359087 w 1844621"/>
                <a:gd name="connsiteY224" fmla="*/ 373748 h 1765598"/>
                <a:gd name="connsiteX225" fmla="*/ 347347 w 1844621"/>
                <a:gd name="connsiteY225" fmla="*/ 387394 h 1765598"/>
                <a:gd name="connsiteX226" fmla="*/ 260839 w 1844621"/>
                <a:gd name="connsiteY226" fmla="*/ 311051 h 1765598"/>
                <a:gd name="connsiteX227" fmla="*/ 1595859 w 1844621"/>
                <a:gd name="connsiteY227" fmla="*/ 288337 h 1765598"/>
                <a:gd name="connsiteX228" fmla="*/ 1615448 w 1844621"/>
                <a:gd name="connsiteY228" fmla="*/ 295194 h 1765598"/>
                <a:gd name="connsiteX229" fmla="*/ 1504459 w 1844621"/>
                <a:gd name="connsiteY229" fmla="*/ 391189 h 1765598"/>
                <a:gd name="connsiteX230" fmla="*/ 1491819 w 1844621"/>
                <a:gd name="connsiteY230" fmla="*/ 378322 h 1765598"/>
                <a:gd name="connsiteX231" fmla="*/ 348471 w 1844621"/>
                <a:gd name="connsiteY231" fmla="*/ 263494 h 1765598"/>
                <a:gd name="connsiteX232" fmla="*/ 405504 w 1844621"/>
                <a:gd name="connsiteY232" fmla="*/ 323744 h 1765598"/>
                <a:gd name="connsiteX233" fmla="*/ 394934 w 1844621"/>
                <a:gd name="connsiteY233" fmla="*/ 332080 h 1765598"/>
                <a:gd name="connsiteX234" fmla="*/ 391923 w 1844621"/>
                <a:gd name="connsiteY234" fmla="*/ 335581 h 1765598"/>
                <a:gd name="connsiteX235" fmla="*/ 333116 w 1844621"/>
                <a:gd name="connsiteY235" fmla="*/ 273456 h 1765598"/>
                <a:gd name="connsiteX236" fmla="*/ 1512159 w 1844621"/>
                <a:gd name="connsiteY236" fmla="*/ 259039 h 1765598"/>
                <a:gd name="connsiteX237" fmla="*/ 1530860 w 1844621"/>
                <a:gd name="connsiteY237" fmla="*/ 265585 h 1765598"/>
                <a:gd name="connsiteX238" fmla="*/ 1456606 w 1844621"/>
                <a:gd name="connsiteY238" fmla="*/ 342477 h 1765598"/>
                <a:gd name="connsiteX239" fmla="*/ 1443988 w 1844621"/>
                <a:gd name="connsiteY239" fmla="*/ 329632 h 1765598"/>
                <a:gd name="connsiteX240" fmla="*/ 412110 w 1844621"/>
                <a:gd name="connsiteY240" fmla="*/ 221916 h 1765598"/>
                <a:gd name="connsiteX241" fmla="*/ 459114 w 1844621"/>
                <a:gd name="connsiteY241" fmla="*/ 281464 h 1765598"/>
                <a:gd name="connsiteX242" fmla="*/ 444980 w 1844621"/>
                <a:gd name="connsiteY242" fmla="*/ 292610 h 1765598"/>
                <a:gd name="connsiteX243" fmla="*/ 397097 w 1844621"/>
                <a:gd name="connsiteY243" fmla="*/ 231949 h 1765598"/>
                <a:gd name="connsiteX244" fmla="*/ 411019 w 1844621"/>
                <a:gd name="connsiteY244" fmla="*/ 222917 h 1765598"/>
                <a:gd name="connsiteX245" fmla="*/ 1443396 w 1844621"/>
                <a:gd name="connsiteY245" fmla="*/ 221678 h 1765598"/>
                <a:gd name="connsiteX246" fmla="*/ 1459286 w 1844621"/>
                <a:gd name="connsiteY246" fmla="*/ 230644 h 1765598"/>
                <a:gd name="connsiteX247" fmla="*/ 1406897 w 1844621"/>
                <a:gd name="connsiteY247" fmla="*/ 295670 h 1765598"/>
                <a:gd name="connsiteX248" fmla="*/ 1392300 w 1844621"/>
                <a:gd name="connsiteY248" fmla="*/ 285098 h 1765598"/>
                <a:gd name="connsiteX249" fmla="*/ 1379005 w 1844621"/>
                <a:gd name="connsiteY249" fmla="*/ 182170 h 1765598"/>
                <a:gd name="connsiteX250" fmla="*/ 1391896 w 1844621"/>
                <a:gd name="connsiteY250" fmla="*/ 192619 h 1765598"/>
                <a:gd name="connsiteX251" fmla="*/ 1393186 w 1844621"/>
                <a:gd name="connsiteY251" fmla="*/ 193347 h 1765598"/>
                <a:gd name="connsiteX252" fmla="*/ 1351622 w 1844621"/>
                <a:gd name="connsiteY252" fmla="*/ 255636 h 1765598"/>
                <a:gd name="connsiteX253" fmla="*/ 1337034 w 1844621"/>
                <a:gd name="connsiteY253" fmla="*/ 245070 h 1765598"/>
                <a:gd name="connsiteX254" fmla="*/ 468008 w 1844621"/>
                <a:gd name="connsiteY254" fmla="*/ 170577 h 1765598"/>
                <a:gd name="connsiteX255" fmla="*/ 513069 w 1844621"/>
                <a:gd name="connsiteY255" fmla="*/ 239589 h 1765598"/>
                <a:gd name="connsiteX256" fmla="*/ 510638 w 1844621"/>
                <a:gd name="connsiteY256" fmla="*/ 240828 h 1765598"/>
                <a:gd name="connsiteX257" fmla="*/ 498586 w 1844621"/>
                <a:gd name="connsiteY257" fmla="*/ 250333 h 1765598"/>
                <a:gd name="connsiteX258" fmla="*/ 454568 w 1844621"/>
                <a:gd name="connsiteY258" fmla="*/ 182920 h 1765598"/>
                <a:gd name="connsiteX259" fmla="*/ 1319759 w 1844621"/>
                <a:gd name="connsiteY259" fmla="*/ 134146 h 1765598"/>
                <a:gd name="connsiteX260" fmla="*/ 1333978 w 1844621"/>
                <a:gd name="connsiteY260" fmla="*/ 145672 h 1765598"/>
                <a:gd name="connsiteX261" fmla="*/ 1294036 w 1844621"/>
                <a:gd name="connsiteY261" fmla="*/ 219016 h 1765598"/>
                <a:gd name="connsiteX262" fmla="*/ 1277891 w 1844621"/>
                <a:gd name="connsiteY262" fmla="*/ 211027 h 1765598"/>
                <a:gd name="connsiteX263" fmla="*/ 523355 w 1844621"/>
                <a:gd name="connsiteY263" fmla="*/ 113305 h 1765598"/>
                <a:gd name="connsiteX264" fmla="*/ 573987 w 1844621"/>
                <a:gd name="connsiteY264" fmla="*/ 208530 h 1765598"/>
                <a:gd name="connsiteX265" fmla="*/ 557949 w 1844621"/>
                <a:gd name="connsiteY265" fmla="*/ 216707 h 1765598"/>
                <a:gd name="connsiteX266" fmla="*/ 511350 w 1844621"/>
                <a:gd name="connsiteY266" fmla="*/ 129068 h 1765598"/>
                <a:gd name="connsiteX267" fmla="*/ 1261668 w 1844621"/>
                <a:gd name="connsiteY267" fmla="*/ 77024 h 1765598"/>
                <a:gd name="connsiteX268" fmla="*/ 1274734 w 1844621"/>
                <a:gd name="connsiteY268" fmla="*/ 92144 h 1765598"/>
                <a:gd name="connsiteX269" fmla="*/ 1232872 w 1844621"/>
                <a:gd name="connsiteY269" fmla="*/ 188750 h 1765598"/>
                <a:gd name="connsiteX270" fmla="*/ 1216718 w 1844621"/>
                <a:gd name="connsiteY270" fmla="*/ 180757 h 1765598"/>
                <a:gd name="connsiteX271" fmla="*/ 879964 w 1844621"/>
                <a:gd name="connsiteY271" fmla="*/ 47539 h 1765598"/>
                <a:gd name="connsiteX272" fmla="*/ 896536 w 1844621"/>
                <a:gd name="connsiteY272" fmla="*/ 48415 h 1765598"/>
                <a:gd name="connsiteX273" fmla="*/ 898006 w 1844621"/>
                <a:gd name="connsiteY273" fmla="*/ 48246 h 1765598"/>
                <a:gd name="connsiteX274" fmla="*/ 900930 w 1844621"/>
                <a:gd name="connsiteY274" fmla="*/ 121496 h 1765598"/>
                <a:gd name="connsiteX275" fmla="*/ 882930 w 1844621"/>
                <a:gd name="connsiteY275" fmla="*/ 121839 h 1765598"/>
                <a:gd name="connsiteX276" fmla="*/ 803804 w 1844621"/>
                <a:gd name="connsiteY276" fmla="*/ 43511 h 1765598"/>
                <a:gd name="connsiteX277" fmla="*/ 822082 w 1844621"/>
                <a:gd name="connsiteY277" fmla="*/ 44478 h 1765598"/>
                <a:gd name="connsiteX278" fmla="*/ 832792 w 1844621"/>
                <a:gd name="connsiteY278" fmla="*/ 126618 h 1765598"/>
                <a:gd name="connsiteX279" fmla="*/ 814920 w 1844621"/>
                <a:gd name="connsiteY279" fmla="*/ 128774 h 1765598"/>
                <a:gd name="connsiteX280" fmla="*/ 577653 w 1844621"/>
                <a:gd name="connsiteY280" fmla="*/ 42008 h 1765598"/>
                <a:gd name="connsiteX281" fmla="*/ 634782 w 1844621"/>
                <a:gd name="connsiteY281" fmla="*/ 177534 h 1765598"/>
                <a:gd name="connsiteX282" fmla="*/ 618704 w 1844621"/>
                <a:gd name="connsiteY282" fmla="*/ 185731 h 1765598"/>
                <a:gd name="connsiteX283" fmla="*/ 565079 w 1844621"/>
                <a:gd name="connsiteY283" fmla="*/ 58518 h 1765598"/>
                <a:gd name="connsiteX284" fmla="*/ 973404 w 1844621"/>
                <a:gd name="connsiteY284" fmla="*/ 39567 h 1765598"/>
                <a:gd name="connsiteX285" fmla="*/ 969228 w 1844621"/>
                <a:gd name="connsiteY285" fmla="*/ 123258 h 1765598"/>
                <a:gd name="connsiteX286" fmla="*/ 951312 w 1844621"/>
                <a:gd name="connsiteY286" fmla="*/ 121130 h 1765598"/>
                <a:gd name="connsiteX287" fmla="*/ 955278 w 1844621"/>
                <a:gd name="connsiteY287" fmla="*/ 41654 h 1765598"/>
                <a:gd name="connsiteX288" fmla="*/ 723233 w 1844621"/>
                <a:gd name="connsiteY288" fmla="*/ 31443 h 1765598"/>
                <a:gd name="connsiteX289" fmla="*/ 742691 w 1844621"/>
                <a:gd name="connsiteY289" fmla="*/ 35995 h 1765598"/>
                <a:gd name="connsiteX290" fmla="*/ 765354 w 1844621"/>
                <a:gd name="connsiteY290" fmla="*/ 137622 h 1765598"/>
                <a:gd name="connsiteX291" fmla="*/ 747791 w 1844621"/>
                <a:gd name="connsiteY291" fmla="*/ 141567 h 1765598"/>
                <a:gd name="connsiteX292" fmla="*/ 1051847 w 1844621"/>
                <a:gd name="connsiteY292" fmla="*/ 25765 h 1765598"/>
                <a:gd name="connsiteX293" fmla="*/ 1037014 w 1844621"/>
                <a:gd name="connsiteY293" fmla="*/ 131308 h 1765598"/>
                <a:gd name="connsiteX294" fmla="*/ 1019135 w 1844621"/>
                <a:gd name="connsiteY294" fmla="*/ 129184 h 1765598"/>
                <a:gd name="connsiteX295" fmla="*/ 1032869 w 1844621"/>
                <a:gd name="connsiteY295" fmla="*/ 31462 h 1765598"/>
                <a:gd name="connsiteX296" fmla="*/ 633115 w 1844621"/>
                <a:gd name="connsiteY296" fmla="*/ 6990 h 1765598"/>
                <a:gd name="connsiteX297" fmla="*/ 651107 w 1844621"/>
                <a:gd name="connsiteY297" fmla="*/ 14566 h 1765598"/>
                <a:gd name="connsiteX298" fmla="*/ 654699 w 1844621"/>
                <a:gd name="connsiteY298" fmla="*/ 15406 h 1765598"/>
                <a:gd name="connsiteX299" fmla="*/ 699105 w 1844621"/>
                <a:gd name="connsiteY299" fmla="*/ 154429 h 1765598"/>
                <a:gd name="connsiteX300" fmla="*/ 682029 w 1844621"/>
                <a:gd name="connsiteY300" fmla="*/ 160125 h 1765598"/>
                <a:gd name="connsiteX301" fmla="*/ 1203134 w 1844621"/>
                <a:gd name="connsiteY301" fmla="*/ 4273 h 1765598"/>
                <a:gd name="connsiteX302" fmla="*/ 1213236 w 1844621"/>
                <a:gd name="connsiteY302" fmla="*/ 20976 h 1765598"/>
                <a:gd name="connsiteX303" fmla="*/ 1215649 w 1844621"/>
                <a:gd name="connsiteY303" fmla="*/ 23769 h 1765598"/>
                <a:gd name="connsiteX304" fmla="*/ 1169442 w 1844621"/>
                <a:gd name="connsiteY304" fmla="*/ 163605 h 1765598"/>
                <a:gd name="connsiteX305" fmla="*/ 1152188 w 1844621"/>
                <a:gd name="connsiteY305" fmla="*/ 158449 h 1765598"/>
                <a:gd name="connsiteX306" fmla="*/ 1137683 w 1844621"/>
                <a:gd name="connsiteY306" fmla="*/ 0 h 1765598"/>
                <a:gd name="connsiteX307" fmla="*/ 1104046 w 1844621"/>
                <a:gd name="connsiteY307" fmla="*/ 144062 h 1765598"/>
                <a:gd name="connsiteX308" fmla="*/ 1086767 w 1844621"/>
                <a:gd name="connsiteY308" fmla="*/ 138898 h 1765598"/>
                <a:gd name="connsiteX309" fmla="*/ 1117806 w 1844621"/>
                <a:gd name="connsiteY309" fmla="*/ 5966 h 17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1844621" h="1765598">
                  <a:moveTo>
                    <a:pt x="961691" y="1643760"/>
                  </a:moveTo>
                  <a:lnTo>
                    <a:pt x="964657" y="1718060"/>
                  </a:lnTo>
                  <a:lnTo>
                    <a:pt x="948083" y="1717184"/>
                  </a:lnTo>
                  <a:lnTo>
                    <a:pt x="946614" y="1717353"/>
                  </a:lnTo>
                  <a:lnTo>
                    <a:pt x="943691" y="1644103"/>
                  </a:lnTo>
                  <a:close/>
                  <a:moveTo>
                    <a:pt x="875350" y="1643169"/>
                  </a:moveTo>
                  <a:lnTo>
                    <a:pt x="893299" y="1644629"/>
                  </a:lnTo>
                  <a:lnTo>
                    <a:pt x="889341" y="1723945"/>
                  </a:lnTo>
                  <a:lnTo>
                    <a:pt x="871214" y="1726031"/>
                  </a:lnTo>
                  <a:close/>
                  <a:moveTo>
                    <a:pt x="1029699" y="1636826"/>
                  </a:moveTo>
                  <a:lnTo>
                    <a:pt x="1040815" y="1722087"/>
                  </a:lnTo>
                  <a:lnTo>
                    <a:pt x="1022537" y="1721121"/>
                  </a:lnTo>
                  <a:lnTo>
                    <a:pt x="1011828" y="1638982"/>
                  </a:lnTo>
                  <a:close/>
                  <a:moveTo>
                    <a:pt x="807350" y="1636115"/>
                  </a:moveTo>
                  <a:lnTo>
                    <a:pt x="822430" y="1638864"/>
                  </a:lnTo>
                  <a:lnTo>
                    <a:pt x="825110" y="1639083"/>
                  </a:lnTo>
                  <a:lnTo>
                    <a:pt x="811751" y="1734136"/>
                  </a:lnTo>
                  <a:lnTo>
                    <a:pt x="792774" y="1739833"/>
                  </a:lnTo>
                  <a:close/>
                  <a:moveTo>
                    <a:pt x="1096827" y="1624033"/>
                  </a:moveTo>
                  <a:lnTo>
                    <a:pt x="1121385" y="1734155"/>
                  </a:lnTo>
                  <a:lnTo>
                    <a:pt x="1101928" y="1729603"/>
                  </a:lnTo>
                  <a:lnTo>
                    <a:pt x="1079265" y="1627978"/>
                  </a:lnTo>
                  <a:close/>
                  <a:moveTo>
                    <a:pt x="740342" y="1622534"/>
                  </a:moveTo>
                  <a:lnTo>
                    <a:pt x="749046" y="1625484"/>
                  </a:lnTo>
                  <a:lnTo>
                    <a:pt x="757767" y="1627074"/>
                  </a:lnTo>
                  <a:lnTo>
                    <a:pt x="726815" y="1759631"/>
                  </a:lnTo>
                  <a:lnTo>
                    <a:pt x="706937" y="1765598"/>
                  </a:lnTo>
                  <a:close/>
                  <a:moveTo>
                    <a:pt x="1162592" y="1605474"/>
                  </a:moveTo>
                  <a:lnTo>
                    <a:pt x="1211506" y="1758609"/>
                  </a:lnTo>
                  <a:lnTo>
                    <a:pt x="1193512" y="1751032"/>
                  </a:lnTo>
                  <a:lnTo>
                    <a:pt x="1189921" y="1750192"/>
                  </a:lnTo>
                  <a:lnTo>
                    <a:pt x="1145515" y="1611170"/>
                  </a:lnTo>
                  <a:close/>
                  <a:moveTo>
                    <a:pt x="675637" y="1600604"/>
                  </a:moveTo>
                  <a:lnTo>
                    <a:pt x="692686" y="1606382"/>
                  </a:lnTo>
                  <a:lnTo>
                    <a:pt x="641486" y="1761326"/>
                  </a:lnTo>
                  <a:lnTo>
                    <a:pt x="631383" y="1744623"/>
                  </a:lnTo>
                  <a:lnTo>
                    <a:pt x="628970" y="1741831"/>
                  </a:lnTo>
                  <a:close/>
                  <a:moveTo>
                    <a:pt x="1225916" y="1579868"/>
                  </a:moveTo>
                  <a:lnTo>
                    <a:pt x="1279540" y="1707080"/>
                  </a:lnTo>
                  <a:lnTo>
                    <a:pt x="1266966" y="1723591"/>
                  </a:lnTo>
                  <a:lnTo>
                    <a:pt x="1209837" y="1588066"/>
                  </a:lnTo>
                  <a:close/>
                  <a:moveTo>
                    <a:pt x="610954" y="1578681"/>
                  </a:moveTo>
                  <a:lnTo>
                    <a:pt x="628059" y="1584478"/>
                  </a:lnTo>
                  <a:lnTo>
                    <a:pt x="582951" y="1688574"/>
                  </a:lnTo>
                  <a:lnTo>
                    <a:pt x="569886" y="1673454"/>
                  </a:lnTo>
                  <a:close/>
                  <a:moveTo>
                    <a:pt x="1286670" y="1548893"/>
                  </a:moveTo>
                  <a:lnTo>
                    <a:pt x="1333269" y="1636531"/>
                  </a:lnTo>
                  <a:lnTo>
                    <a:pt x="1321264" y="1652294"/>
                  </a:lnTo>
                  <a:lnTo>
                    <a:pt x="1270632" y="1557070"/>
                  </a:lnTo>
                  <a:close/>
                  <a:moveTo>
                    <a:pt x="551444" y="1545001"/>
                  </a:moveTo>
                  <a:lnTo>
                    <a:pt x="567074" y="1553937"/>
                  </a:lnTo>
                  <a:lnTo>
                    <a:pt x="524862" y="1631452"/>
                  </a:lnTo>
                  <a:lnTo>
                    <a:pt x="510642" y="1619926"/>
                  </a:lnTo>
                  <a:close/>
                  <a:moveTo>
                    <a:pt x="1346034" y="1515267"/>
                  </a:moveTo>
                  <a:lnTo>
                    <a:pt x="1390051" y="1582679"/>
                  </a:lnTo>
                  <a:lnTo>
                    <a:pt x="1376613" y="1595021"/>
                  </a:lnTo>
                  <a:lnTo>
                    <a:pt x="1331552" y="1526010"/>
                  </a:lnTo>
                  <a:lnTo>
                    <a:pt x="1333983" y="1524770"/>
                  </a:lnTo>
                  <a:close/>
                  <a:moveTo>
                    <a:pt x="492213" y="1511140"/>
                  </a:moveTo>
                  <a:lnTo>
                    <a:pt x="507877" y="1520095"/>
                  </a:lnTo>
                  <a:lnTo>
                    <a:pt x="465615" y="1583429"/>
                  </a:lnTo>
                  <a:lnTo>
                    <a:pt x="452723" y="1572979"/>
                  </a:lnTo>
                  <a:lnTo>
                    <a:pt x="451434" y="1572252"/>
                  </a:lnTo>
                  <a:close/>
                  <a:moveTo>
                    <a:pt x="1399641" y="1472989"/>
                  </a:moveTo>
                  <a:lnTo>
                    <a:pt x="1447523" y="1533649"/>
                  </a:lnTo>
                  <a:lnTo>
                    <a:pt x="1433600" y="1542681"/>
                  </a:lnTo>
                  <a:lnTo>
                    <a:pt x="1432510" y="1543682"/>
                  </a:lnTo>
                  <a:lnTo>
                    <a:pt x="1385507" y="1484135"/>
                  </a:lnTo>
                  <a:close/>
                  <a:moveTo>
                    <a:pt x="439084" y="1468240"/>
                  </a:moveTo>
                  <a:lnTo>
                    <a:pt x="452737" y="1479985"/>
                  </a:lnTo>
                  <a:lnTo>
                    <a:pt x="401226" y="1543921"/>
                  </a:lnTo>
                  <a:lnTo>
                    <a:pt x="385335" y="1534955"/>
                  </a:lnTo>
                  <a:close/>
                  <a:moveTo>
                    <a:pt x="1452700" y="1430017"/>
                  </a:moveTo>
                  <a:lnTo>
                    <a:pt x="1511505" y="1492141"/>
                  </a:lnTo>
                  <a:lnTo>
                    <a:pt x="1496150" y="1502102"/>
                  </a:lnTo>
                  <a:lnTo>
                    <a:pt x="1439119" y="1441854"/>
                  </a:lnTo>
                  <a:lnTo>
                    <a:pt x="1449687" y="1433519"/>
                  </a:lnTo>
                  <a:close/>
                  <a:moveTo>
                    <a:pt x="387391" y="1423768"/>
                  </a:moveTo>
                  <a:lnTo>
                    <a:pt x="401059" y="1435526"/>
                  </a:lnTo>
                  <a:lnTo>
                    <a:pt x="332463" y="1506560"/>
                  </a:lnTo>
                  <a:lnTo>
                    <a:pt x="313761" y="1500014"/>
                  </a:lnTo>
                  <a:close/>
                  <a:moveTo>
                    <a:pt x="1497274" y="1378205"/>
                  </a:moveTo>
                  <a:lnTo>
                    <a:pt x="1583781" y="1454547"/>
                  </a:lnTo>
                  <a:lnTo>
                    <a:pt x="1565364" y="1462300"/>
                  </a:lnTo>
                  <a:lnTo>
                    <a:pt x="1485535" y="1391850"/>
                  </a:lnTo>
                  <a:close/>
                  <a:moveTo>
                    <a:pt x="342078" y="1372754"/>
                  </a:moveTo>
                  <a:lnTo>
                    <a:pt x="353236" y="1386902"/>
                  </a:lnTo>
                  <a:lnTo>
                    <a:pt x="248764" y="1477262"/>
                  </a:lnTo>
                  <a:lnTo>
                    <a:pt x="229175" y="1470405"/>
                  </a:lnTo>
                  <a:close/>
                  <a:moveTo>
                    <a:pt x="1541797" y="1326453"/>
                  </a:moveTo>
                  <a:lnTo>
                    <a:pt x="1671063" y="1421359"/>
                  </a:lnTo>
                  <a:lnTo>
                    <a:pt x="1652052" y="1425806"/>
                  </a:lnTo>
                  <a:lnTo>
                    <a:pt x="1648653" y="1427237"/>
                  </a:lnTo>
                  <a:lnTo>
                    <a:pt x="1530022" y="1340139"/>
                  </a:lnTo>
                  <a:close/>
                  <a:moveTo>
                    <a:pt x="299862" y="1319225"/>
                  </a:moveTo>
                  <a:lnTo>
                    <a:pt x="311019" y="1333372"/>
                  </a:lnTo>
                  <a:lnTo>
                    <a:pt x="178732" y="1428480"/>
                  </a:lnTo>
                  <a:lnTo>
                    <a:pt x="180377" y="1409027"/>
                  </a:lnTo>
                  <a:lnTo>
                    <a:pt x="180067" y="1405352"/>
                  </a:lnTo>
                  <a:close/>
                  <a:moveTo>
                    <a:pt x="1576542" y="1267609"/>
                  </a:moveTo>
                  <a:lnTo>
                    <a:pt x="1695816" y="1339681"/>
                  </a:lnTo>
                  <a:lnTo>
                    <a:pt x="1695348" y="1360430"/>
                  </a:lnTo>
                  <a:lnTo>
                    <a:pt x="1567606" y="1283241"/>
                  </a:lnTo>
                  <a:close/>
                  <a:moveTo>
                    <a:pt x="263531" y="1261503"/>
                  </a:moveTo>
                  <a:lnTo>
                    <a:pt x="271723" y="1277570"/>
                  </a:lnTo>
                  <a:lnTo>
                    <a:pt x="174140" y="1335215"/>
                  </a:lnTo>
                  <a:lnTo>
                    <a:pt x="172457" y="1315303"/>
                  </a:lnTo>
                  <a:close/>
                  <a:moveTo>
                    <a:pt x="1610398" y="1208387"/>
                  </a:moveTo>
                  <a:lnTo>
                    <a:pt x="1697816" y="1251024"/>
                  </a:lnTo>
                  <a:lnTo>
                    <a:pt x="1697369" y="1270832"/>
                  </a:lnTo>
                  <a:lnTo>
                    <a:pt x="1601446" y="1224047"/>
                  </a:lnTo>
                  <a:close/>
                  <a:moveTo>
                    <a:pt x="232566" y="1200770"/>
                  </a:moveTo>
                  <a:lnTo>
                    <a:pt x="240745" y="1216812"/>
                  </a:lnTo>
                  <a:lnTo>
                    <a:pt x="160720" y="1254859"/>
                  </a:lnTo>
                  <a:lnTo>
                    <a:pt x="155991" y="1237178"/>
                  </a:lnTo>
                  <a:close/>
                  <a:moveTo>
                    <a:pt x="1634958" y="1144690"/>
                  </a:moveTo>
                  <a:lnTo>
                    <a:pt x="1712099" y="1174082"/>
                  </a:lnTo>
                  <a:lnTo>
                    <a:pt x="1708482" y="1191966"/>
                  </a:lnTo>
                  <a:lnTo>
                    <a:pt x="1629176" y="1161750"/>
                  </a:lnTo>
                  <a:close/>
                  <a:moveTo>
                    <a:pt x="204756" y="1138431"/>
                  </a:moveTo>
                  <a:lnTo>
                    <a:pt x="210455" y="1155515"/>
                  </a:lnTo>
                  <a:lnTo>
                    <a:pt x="141015" y="1181182"/>
                  </a:lnTo>
                  <a:lnTo>
                    <a:pt x="136727" y="1165150"/>
                  </a:lnTo>
                  <a:lnTo>
                    <a:pt x="136112" y="1163804"/>
                  </a:lnTo>
                  <a:close/>
                  <a:moveTo>
                    <a:pt x="1656844" y="1080115"/>
                  </a:moveTo>
                  <a:lnTo>
                    <a:pt x="1729776" y="1100634"/>
                  </a:lnTo>
                  <a:lnTo>
                    <a:pt x="1723821" y="1116126"/>
                  </a:lnTo>
                  <a:lnTo>
                    <a:pt x="1723528" y="1117576"/>
                  </a:lnTo>
                  <a:lnTo>
                    <a:pt x="1651058" y="1097186"/>
                  </a:lnTo>
                  <a:close/>
                  <a:moveTo>
                    <a:pt x="184625" y="1073110"/>
                  </a:moveTo>
                  <a:lnTo>
                    <a:pt x="188043" y="1088326"/>
                  </a:lnTo>
                  <a:lnTo>
                    <a:pt x="188810" y="1090624"/>
                  </a:lnTo>
                  <a:lnTo>
                    <a:pt x="112145" y="1111372"/>
                  </a:lnTo>
                  <a:lnTo>
                    <a:pt x="104560" y="1094778"/>
                  </a:lnTo>
                  <a:close/>
                  <a:moveTo>
                    <a:pt x="1672722" y="1013691"/>
                  </a:moveTo>
                  <a:lnTo>
                    <a:pt x="1757141" y="1029446"/>
                  </a:lnTo>
                  <a:lnTo>
                    <a:pt x="1750574" y="1046531"/>
                  </a:lnTo>
                  <a:lnTo>
                    <a:pt x="1669493" y="1031399"/>
                  </a:lnTo>
                  <a:close/>
                  <a:moveTo>
                    <a:pt x="170225" y="1006273"/>
                  </a:moveTo>
                  <a:lnTo>
                    <a:pt x="170936" y="1012170"/>
                  </a:lnTo>
                  <a:lnTo>
                    <a:pt x="173584" y="1023958"/>
                  </a:lnTo>
                  <a:lnTo>
                    <a:pt x="78475" y="1040728"/>
                  </a:lnTo>
                  <a:lnTo>
                    <a:pt x="67193" y="1024440"/>
                  </a:lnTo>
                  <a:close/>
                  <a:moveTo>
                    <a:pt x="1681368" y="945892"/>
                  </a:moveTo>
                  <a:lnTo>
                    <a:pt x="1793516" y="956550"/>
                  </a:lnTo>
                  <a:lnTo>
                    <a:pt x="1783173" y="973649"/>
                  </a:lnTo>
                  <a:lnTo>
                    <a:pt x="1679909" y="963835"/>
                  </a:lnTo>
                  <a:close/>
                  <a:moveTo>
                    <a:pt x="162034" y="938372"/>
                  </a:moveTo>
                  <a:lnTo>
                    <a:pt x="164191" y="956254"/>
                  </a:lnTo>
                  <a:lnTo>
                    <a:pt x="27981" y="967828"/>
                  </a:lnTo>
                  <a:lnTo>
                    <a:pt x="16164" y="950767"/>
                  </a:lnTo>
                  <a:close/>
                  <a:moveTo>
                    <a:pt x="1683923" y="877596"/>
                  </a:moveTo>
                  <a:lnTo>
                    <a:pt x="1844621" y="878397"/>
                  </a:lnTo>
                  <a:lnTo>
                    <a:pt x="1831855" y="893168"/>
                  </a:lnTo>
                  <a:lnTo>
                    <a:pt x="1829946" y="896325"/>
                  </a:lnTo>
                  <a:lnTo>
                    <a:pt x="1684266" y="895598"/>
                  </a:lnTo>
                  <a:close/>
                  <a:moveTo>
                    <a:pt x="14676" y="869273"/>
                  </a:moveTo>
                  <a:lnTo>
                    <a:pt x="160356" y="869999"/>
                  </a:lnTo>
                  <a:lnTo>
                    <a:pt x="160699" y="888001"/>
                  </a:lnTo>
                  <a:lnTo>
                    <a:pt x="0" y="887200"/>
                  </a:lnTo>
                  <a:lnTo>
                    <a:pt x="12766" y="872429"/>
                  </a:lnTo>
                  <a:close/>
                  <a:moveTo>
                    <a:pt x="1816638" y="797770"/>
                  </a:moveTo>
                  <a:lnTo>
                    <a:pt x="1828455" y="814831"/>
                  </a:lnTo>
                  <a:lnTo>
                    <a:pt x="1682588" y="827227"/>
                  </a:lnTo>
                  <a:lnTo>
                    <a:pt x="1680430" y="809345"/>
                  </a:lnTo>
                  <a:close/>
                  <a:moveTo>
                    <a:pt x="61447" y="791950"/>
                  </a:moveTo>
                  <a:lnTo>
                    <a:pt x="164713" y="801763"/>
                  </a:lnTo>
                  <a:lnTo>
                    <a:pt x="163253" y="819705"/>
                  </a:lnTo>
                  <a:lnTo>
                    <a:pt x="51105" y="809048"/>
                  </a:lnTo>
                  <a:close/>
                  <a:moveTo>
                    <a:pt x="1766145" y="724870"/>
                  </a:moveTo>
                  <a:lnTo>
                    <a:pt x="1777427" y="741158"/>
                  </a:lnTo>
                  <a:lnTo>
                    <a:pt x="1674396" y="759325"/>
                  </a:lnTo>
                  <a:lnTo>
                    <a:pt x="1673685" y="753429"/>
                  </a:lnTo>
                  <a:lnTo>
                    <a:pt x="1670588" y="741719"/>
                  </a:lnTo>
                  <a:close/>
                  <a:moveTo>
                    <a:pt x="94047" y="719066"/>
                  </a:moveTo>
                  <a:lnTo>
                    <a:pt x="175129" y="734198"/>
                  </a:lnTo>
                  <a:lnTo>
                    <a:pt x="171900" y="751906"/>
                  </a:lnTo>
                  <a:lnTo>
                    <a:pt x="87480" y="736151"/>
                  </a:lnTo>
                  <a:close/>
                  <a:moveTo>
                    <a:pt x="1732475" y="654227"/>
                  </a:moveTo>
                  <a:lnTo>
                    <a:pt x="1740061" y="670822"/>
                  </a:lnTo>
                  <a:lnTo>
                    <a:pt x="1657733" y="693102"/>
                  </a:lnTo>
                  <a:lnTo>
                    <a:pt x="1653131" y="675699"/>
                  </a:lnTo>
                  <a:close/>
                  <a:moveTo>
                    <a:pt x="121093" y="648021"/>
                  </a:moveTo>
                  <a:lnTo>
                    <a:pt x="193564" y="668412"/>
                  </a:lnTo>
                  <a:lnTo>
                    <a:pt x="187778" y="685483"/>
                  </a:lnTo>
                  <a:lnTo>
                    <a:pt x="114844" y="664963"/>
                  </a:lnTo>
                  <a:lnTo>
                    <a:pt x="120799" y="649471"/>
                  </a:lnTo>
                  <a:close/>
                  <a:moveTo>
                    <a:pt x="1703605" y="584417"/>
                  </a:moveTo>
                  <a:lnTo>
                    <a:pt x="1707892" y="600448"/>
                  </a:lnTo>
                  <a:lnTo>
                    <a:pt x="1708508" y="601796"/>
                  </a:lnTo>
                  <a:lnTo>
                    <a:pt x="1640259" y="627022"/>
                  </a:lnTo>
                  <a:lnTo>
                    <a:pt x="1639049" y="622444"/>
                  </a:lnTo>
                  <a:lnTo>
                    <a:pt x="1633440" y="610352"/>
                  </a:lnTo>
                  <a:close/>
                  <a:moveTo>
                    <a:pt x="136138" y="573632"/>
                  </a:moveTo>
                  <a:lnTo>
                    <a:pt x="215446" y="603848"/>
                  </a:lnTo>
                  <a:lnTo>
                    <a:pt x="209665" y="620908"/>
                  </a:lnTo>
                  <a:lnTo>
                    <a:pt x="132521" y="591516"/>
                  </a:lnTo>
                  <a:close/>
                  <a:moveTo>
                    <a:pt x="1683900" y="510741"/>
                  </a:moveTo>
                  <a:lnTo>
                    <a:pt x="1688629" y="528423"/>
                  </a:lnTo>
                  <a:lnTo>
                    <a:pt x="1612275" y="564725"/>
                  </a:lnTo>
                  <a:lnTo>
                    <a:pt x="1604700" y="548396"/>
                  </a:lnTo>
                  <a:close/>
                  <a:moveTo>
                    <a:pt x="147252" y="494765"/>
                  </a:moveTo>
                  <a:lnTo>
                    <a:pt x="243177" y="541551"/>
                  </a:lnTo>
                  <a:lnTo>
                    <a:pt x="234224" y="557210"/>
                  </a:lnTo>
                  <a:lnTo>
                    <a:pt x="146805" y="514573"/>
                  </a:lnTo>
                  <a:close/>
                  <a:moveTo>
                    <a:pt x="1670480" y="430384"/>
                  </a:moveTo>
                  <a:lnTo>
                    <a:pt x="1672163" y="450296"/>
                  </a:lnTo>
                  <a:lnTo>
                    <a:pt x="1583450" y="502701"/>
                  </a:lnTo>
                  <a:lnTo>
                    <a:pt x="1573155" y="487877"/>
                  </a:lnTo>
                  <a:close/>
                  <a:moveTo>
                    <a:pt x="149273" y="405169"/>
                  </a:moveTo>
                  <a:lnTo>
                    <a:pt x="277016" y="482359"/>
                  </a:lnTo>
                  <a:lnTo>
                    <a:pt x="268080" y="497989"/>
                  </a:lnTo>
                  <a:lnTo>
                    <a:pt x="148805" y="425916"/>
                  </a:lnTo>
                  <a:close/>
                  <a:moveTo>
                    <a:pt x="195968" y="338361"/>
                  </a:moveTo>
                  <a:lnTo>
                    <a:pt x="314600" y="425459"/>
                  </a:lnTo>
                  <a:lnTo>
                    <a:pt x="302826" y="439145"/>
                  </a:lnTo>
                  <a:lnTo>
                    <a:pt x="173559" y="344239"/>
                  </a:lnTo>
                  <a:lnTo>
                    <a:pt x="192568" y="339792"/>
                  </a:lnTo>
                  <a:close/>
                  <a:moveTo>
                    <a:pt x="1665887" y="337121"/>
                  </a:moveTo>
                  <a:lnTo>
                    <a:pt x="1664242" y="356571"/>
                  </a:lnTo>
                  <a:lnTo>
                    <a:pt x="1664553" y="360248"/>
                  </a:lnTo>
                  <a:lnTo>
                    <a:pt x="1544474" y="446578"/>
                  </a:lnTo>
                  <a:lnTo>
                    <a:pt x="1534206" y="431793"/>
                  </a:lnTo>
                  <a:close/>
                  <a:moveTo>
                    <a:pt x="279257" y="303297"/>
                  </a:moveTo>
                  <a:lnTo>
                    <a:pt x="359087" y="373748"/>
                  </a:lnTo>
                  <a:lnTo>
                    <a:pt x="347347" y="387394"/>
                  </a:lnTo>
                  <a:lnTo>
                    <a:pt x="260839" y="311051"/>
                  </a:lnTo>
                  <a:close/>
                  <a:moveTo>
                    <a:pt x="1595859" y="288337"/>
                  </a:moveTo>
                  <a:lnTo>
                    <a:pt x="1615448" y="295194"/>
                  </a:lnTo>
                  <a:lnTo>
                    <a:pt x="1504459" y="391189"/>
                  </a:lnTo>
                  <a:lnTo>
                    <a:pt x="1491819" y="378322"/>
                  </a:lnTo>
                  <a:close/>
                  <a:moveTo>
                    <a:pt x="348471" y="263494"/>
                  </a:moveTo>
                  <a:lnTo>
                    <a:pt x="405504" y="323744"/>
                  </a:lnTo>
                  <a:lnTo>
                    <a:pt x="394934" y="332080"/>
                  </a:lnTo>
                  <a:lnTo>
                    <a:pt x="391923" y="335581"/>
                  </a:lnTo>
                  <a:lnTo>
                    <a:pt x="333116" y="273456"/>
                  </a:lnTo>
                  <a:close/>
                  <a:moveTo>
                    <a:pt x="1512159" y="259039"/>
                  </a:moveTo>
                  <a:lnTo>
                    <a:pt x="1530860" y="265585"/>
                  </a:lnTo>
                  <a:lnTo>
                    <a:pt x="1456606" y="342477"/>
                  </a:lnTo>
                  <a:lnTo>
                    <a:pt x="1443988" y="329632"/>
                  </a:lnTo>
                  <a:close/>
                  <a:moveTo>
                    <a:pt x="412110" y="221916"/>
                  </a:moveTo>
                  <a:lnTo>
                    <a:pt x="459114" y="281464"/>
                  </a:lnTo>
                  <a:lnTo>
                    <a:pt x="444980" y="292610"/>
                  </a:lnTo>
                  <a:lnTo>
                    <a:pt x="397097" y="231949"/>
                  </a:lnTo>
                  <a:lnTo>
                    <a:pt x="411019" y="222917"/>
                  </a:lnTo>
                  <a:close/>
                  <a:moveTo>
                    <a:pt x="1443396" y="221678"/>
                  </a:moveTo>
                  <a:lnTo>
                    <a:pt x="1459286" y="230644"/>
                  </a:lnTo>
                  <a:lnTo>
                    <a:pt x="1406897" y="295670"/>
                  </a:lnTo>
                  <a:lnTo>
                    <a:pt x="1392300" y="285098"/>
                  </a:lnTo>
                  <a:close/>
                  <a:moveTo>
                    <a:pt x="1379005" y="182170"/>
                  </a:moveTo>
                  <a:lnTo>
                    <a:pt x="1391896" y="192619"/>
                  </a:lnTo>
                  <a:lnTo>
                    <a:pt x="1393186" y="193347"/>
                  </a:lnTo>
                  <a:lnTo>
                    <a:pt x="1351622" y="255636"/>
                  </a:lnTo>
                  <a:lnTo>
                    <a:pt x="1337034" y="245070"/>
                  </a:lnTo>
                  <a:close/>
                  <a:moveTo>
                    <a:pt x="468008" y="170577"/>
                  </a:moveTo>
                  <a:lnTo>
                    <a:pt x="513069" y="239589"/>
                  </a:lnTo>
                  <a:lnTo>
                    <a:pt x="510638" y="240828"/>
                  </a:lnTo>
                  <a:lnTo>
                    <a:pt x="498586" y="250333"/>
                  </a:lnTo>
                  <a:lnTo>
                    <a:pt x="454568" y="182920"/>
                  </a:lnTo>
                  <a:close/>
                  <a:moveTo>
                    <a:pt x="1319759" y="134146"/>
                  </a:moveTo>
                  <a:lnTo>
                    <a:pt x="1333978" y="145672"/>
                  </a:lnTo>
                  <a:lnTo>
                    <a:pt x="1294036" y="219016"/>
                  </a:lnTo>
                  <a:lnTo>
                    <a:pt x="1277891" y="211027"/>
                  </a:lnTo>
                  <a:close/>
                  <a:moveTo>
                    <a:pt x="523355" y="113305"/>
                  </a:moveTo>
                  <a:lnTo>
                    <a:pt x="573987" y="208530"/>
                  </a:lnTo>
                  <a:lnTo>
                    <a:pt x="557949" y="216707"/>
                  </a:lnTo>
                  <a:lnTo>
                    <a:pt x="511350" y="129068"/>
                  </a:lnTo>
                  <a:close/>
                  <a:moveTo>
                    <a:pt x="1261668" y="77024"/>
                  </a:moveTo>
                  <a:lnTo>
                    <a:pt x="1274734" y="92144"/>
                  </a:lnTo>
                  <a:lnTo>
                    <a:pt x="1232872" y="188750"/>
                  </a:lnTo>
                  <a:lnTo>
                    <a:pt x="1216718" y="180757"/>
                  </a:lnTo>
                  <a:close/>
                  <a:moveTo>
                    <a:pt x="879964" y="47539"/>
                  </a:moveTo>
                  <a:lnTo>
                    <a:pt x="896536" y="48415"/>
                  </a:lnTo>
                  <a:lnTo>
                    <a:pt x="898006" y="48246"/>
                  </a:lnTo>
                  <a:lnTo>
                    <a:pt x="900930" y="121496"/>
                  </a:lnTo>
                  <a:lnTo>
                    <a:pt x="882930" y="121839"/>
                  </a:lnTo>
                  <a:close/>
                  <a:moveTo>
                    <a:pt x="803804" y="43511"/>
                  </a:moveTo>
                  <a:lnTo>
                    <a:pt x="822082" y="44478"/>
                  </a:lnTo>
                  <a:lnTo>
                    <a:pt x="832792" y="126618"/>
                  </a:lnTo>
                  <a:lnTo>
                    <a:pt x="814920" y="128774"/>
                  </a:lnTo>
                  <a:close/>
                  <a:moveTo>
                    <a:pt x="577653" y="42008"/>
                  </a:moveTo>
                  <a:lnTo>
                    <a:pt x="634782" y="177534"/>
                  </a:lnTo>
                  <a:lnTo>
                    <a:pt x="618704" y="185731"/>
                  </a:lnTo>
                  <a:lnTo>
                    <a:pt x="565079" y="58518"/>
                  </a:lnTo>
                  <a:close/>
                  <a:moveTo>
                    <a:pt x="973404" y="39567"/>
                  </a:moveTo>
                  <a:lnTo>
                    <a:pt x="969228" y="123258"/>
                  </a:lnTo>
                  <a:lnTo>
                    <a:pt x="951312" y="121130"/>
                  </a:lnTo>
                  <a:lnTo>
                    <a:pt x="955278" y="41654"/>
                  </a:lnTo>
                  <a:close/>
                  <a:moveTo>
                    <a:pt x="723233" y="31443"/>
                  </a:moveTo>
                  <a:lnTo>
                    <a:pt x="742691" y="35995"/>
                  </a:lnTo>
                  <a:lnTo>
                    <a:pt x="765354" y="137622"/>
                  </a:lnTo>
                  <a:lnTo>
                    <a:pt x="747791" y="141567"/>
                  </a:lnTo>
                  <a:close/>
                  <a:moveTo>
                    <a:pt x="1051847" y="25765"/>
                  </a:moveTo>
                  <a:lnTo>
                    <a:pt x="1037014" y="131308"/>
                  </a:lnTo>
                  <a:lnTo>
                    <a:pt x="1019135" y="129184"/>
                  </a:lnTo>
                  <a:lnTo>
                    <a:pt x="1032869" y="31462"/>
                  </a:lnTo>
                  <a:close/>
                  <a:moveTo>
                    <a:pt x="633115" y="6990"/>
                  </a:moveTo>
                  <a:lnTo>
                    <a:pt x="651107" y="14566"/>
                  </a:lnTo>
                  <a:lnTo>
                    <a:pt x="654699" y="15406"/>
                  </a:lnTo>
                  <a:lnTo>
                    <a:pt x="699105" y="154429"/>
                  </a:lnTo>
                  <a:lnTo>
                    <a:pt x="682029" y="160125"/>
                  </a:lnTo>
                  <a:close/>
                  <a:moveTo>
                    <a:pt x="1203134" y="4273"/>
                  </a:moveTo>
                  <a:lnTo>
                    <a:pt x="1213236" y="20976"/>
                  </a:lnTo>
                  <a:lnTo>
                    <a:pt x="1215649" y="23769"/>
                  </a:lnTo>
                  <a:lnTo>
                    <a:pt x="1169442" y="163605"/>
                  </a:lnTo>
                  <a:lnTo>
                    <a:pt x="1152188" y="158449"/>
                  </a:lnTo>
                  <a:close/>
                  <a:moveTo>
                    <a:pt x="1137683" y="0"/>
                  </a:moveTo>
                  <a:lnTo>
                    <a:pt x="1104046" y="144062"/>
                  </a:lnTo>
                  <a:lnTo>
                    <a:pt x="1086767" y="138898"/>
                  </a:lnTo>
                  <a:lnTo>
                    <a:pt x="1117806" y="5966"/>
                  </a:lnTo>
                  <a:close/>
                </a:path>
              </a:pathLst>
            </a:custGeom>
            <a:solidFill>
              <a:srgbClr val="F8AE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ea typeface="微软雅黑" panose="020B0503020204020204" pitchFamily="34" charset="-122"/>
              </a:endParaRPr>
            </a:p>
          </p:txBody>
        </p:sp>
        <p:sp>
          <p:nvSpPr>
            <p:cNvPr id="25" name="MH_SubTitle_4"/>
            <p:cNvSpPr/>
            <p:nvPr>
              <p:custDataLst>
                <p:tags r:id="rId5"/>
              </p:custDataLst>
            </p:nvPr>
          </p:nvSpPr>
          <p:spPr>
            <a:xfrm>
              <a:off x="6978104" y="3262175"/>
              <a:ext cx="1401763" cy="1403350"/>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dirty="0">
                  <a:solidFill>
                    <a:schemeClr val="tx1"/>
                  </a:solidFill>
                  <a:ea typeface="微软雅黑" panose="020B0503020204020204" pitchFamily="34" charset="-122"/>
                </a:rPr>
                <a:t>多格式输出</a:t>
              </a:r>
            </a:p>
          </p:txBody>
        </p:sp>
        <p:sp>
          <p:nvSpPr>
            <p:cNvPr id="26" name="MH_Other_6"/>
            <p:cNvSpPr/>
            <p:nvPr>
              <p:custDataLst>
                <p:tags r:id="rId6"/>
              </p:custDataLst>
            </p:nvPr>
          </p:nvSpPr>
          <p:spPr>
            <a:xfrm>
              <a:off x="7116217" y="3262175"/>
              <a:ext cx="1119187" cy="292100"/>
            </a:xfrm>
            <a:custGeom>
              <a:avLst/>
              <a:gdLst>
                <a:gd name="connsiteX0" fmla="*/ 650988 w 1301976"/>
                <a:gd name="connsiteY0" fmla="*/ 0 h 275406"/>
                <a:gd name="connsiteX1" fmla="*/ 1294759 w 1301976"/>
                <a:gd name="connsiteY1" fmla="*/ 266659 h 275406"/>
                <a:gd name="connsiteX2" fmla="*/ 1301976 w 1301976"/>
                <a:gd name="connsiteY2" fmla="*/ 275406 h 275406"/>
                <a:gd name="connsiteX3" fmla="*/ 0 w 1301976"/>
                <a:gd name="connsiteY3" fmla="*/ 275406 h 275406"/>
                <a:gd name="connsiteX4" fmla="*/ 7218 w 1301976"/>
                <a:gd name="connsiteY4" fmla="*/ 266659 h 275406"/>
                <a:gd name="connsiteX5" fmla="*/ 650988 w 1301976"/>
                <a:gd name="connsiteY5" fmla="*/ 0 h 27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976" h="275406">
                  <a:moveTo>
                    <a:pt x="650988" y="0"/>
                  </a:moveTo>
                  <a:cubicBezTo>
                    <a:pt x="902396" y="0"/>
                    <a:pt x="1130003" y="101903"/>
                    <a:pt x="1294759" y="266659"/>
                  </a:cubicBezTo>
                  <a:lnTo>
                    <a:pt x="1301976" y="275406"/>
                  </a:lnTo>
                  <a:lnTo>
                    <a:pt x="0" y="275406"/>
                  </a:lnTo>
                  <a:lnTo>
                    <a:pt x="7218" y="266659"/>
                  </a:lnTo>
                  <a:cubicBezTo>
                    <a:pt x="171973" y="101903"/>
                    <a:pt x="399580" y="0"/>
                    <a:pt x="650988" y="0"/>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dirty="0" smtClean="0">
                  <a:solidFill>
                    <a:srgbClr val="FFFFFF"/>
                  </a:solidFill>
                  <a:ea typeface="微软雅黑" panose="020B0503020204020204" pitchFamily="34" charset="-122"/>
                </a:rPr>
                <a:t>08</a:t>
              </a:r>
              <a:endParaRPr lang="zh-CN" altLang="en-US" sz="2000" dirty="0">
                <a:solidFill>
                  <a:srgbClr val="FFFFFF"/>
                </a:solidFill>
                <a:ea typeface="微软雅黑" panose="020B0503020204020204" pitchFamily="34" charset="-122"/>
              </a:endParaRPr>
            </a:p>
          </p:txBody>
        </p:sp>
      </p:grpSp>
      <p:grpSp>
        <p:nvGrpSpPr>
          <p:cNvPr id="44" name="组合 43"/>
          <p:cNvGrpSpPr/>
          <p:nvPr/>
        </p:nvGrpSpPr>
        <p:grpSpPr>
          <a:xfrm>
            <a:off x="4728617" y="2931790"/>
            <a:ext cx="1497737" cy="1433179"/>
            <a:chOff x="4728617" y="3082787"/>
            <a:chExt cx="1841500" cy="1762125"/>
          </a:xfrm>
        </p:grpSpPr>
        <p:sp>
          <p:nvSpPr>
            <p:cNvPr id="27" name="MH_Other_7"/>
            <p:cNvSpPr/>
            <p:nvPr>
              <p:custDataLst>
                <p:tags r:id="rId1"/>
              </p:custDataLst>
            </p:nvPr>
          </p:nvSpPr>
          <p:spPr>
            <a:xfrm>
              <a:off x="4728617" y="3082787"/>
              <a:ext cx="1841500" cy="1762125"/>
            </a:xfrm>
            <a:custGeom>
              <a:avLst/>
              <a:gdLst>
                <a:gd name="connsiteX0" fmla="*/ 961691 w 1844621"/>
                <a:gd name="connsiteY0" fmla="*/ 1643760 h 1765598"/>
                <a:gd name="connsiteX1" fmla="*/ 964657 w 1844621"/>
                <a:gd name="connsiteY1" fmla="*/ 1718060 h 1765598"/>
                <a:gd name="connsiteX2" fmla="*/ 948083 w 1844621"/>
                <a:gd name="connsiteY2" fmla="*/ 1717184 h 1765598"/>
                <a:gd name="connsiteX3" fmla="*/ 946614 w 1844621"/>
                <a:gd name="connsiteY3" fmla="*/ 1717353 h 1765598"/>
                <a:gd name="connsiteX4" fmla="*/ 943691 w 1844621"/>
                <a:gd name="connsiteY4" fmla="*/ 1644103 h 1765598"/>
                <a:gd name="connsiteX5" fmla="*/ 875350 w 1844621"/>
                <a:gd name="connsiteY5" fmla="*/ 1643169 h 1765598"/>
                <a:gd name="connsiteX6" fmla="*/ 893299 w 1844621"/>
                <a:gd name="connsiteY6" fmla="*/ 1644629 h 1765598"/>
                <a:gd name="connsiteX7" fmla="*/ 889341 w 1844621"/>
                <a:gd name="connsiteY7" fmla="*/ 1723945 h 1765598"/>
                <a:gd name="connsiteX8" fmla="*/ 871214 w 1844621"/>
                <a:gd name="connsiteY8" fmla="*/ 1726031 h 1765598"/>
                <a:gd name="connsiteX9" fmla="*/ 1029699 w 1844621"/>
                <a:gd name="connsiteY9" fmla="*/ 1636826 h 1765598"/>
                <a:gd name="connsiteX10" fmla="*/ 1040815 w 1844621"/>
                <a:gd name="connsiteY10" fmla="*/ 1722087 h 1765598"/>
                <a:gd name="connsiteX11" fmla="*/ 1022537 w 1844621"/>
                <a:gd name="connsiteY11" fmla="*/ 1721121 h 1765598"/>
                <a:gd name="connsiteX12" fmla="*/ 1011828 w 1844621"/>
                <a:gd name="connsiteY12" fmla="*/ 1638982 h 1765598"/>
                <a:gd name="connsiteX13" fmla="*/ 807350 w 1844621"/>
                <a:gd name="connsiteY13" fmla="*/ 1636115 h 1765598"/>
                <a:gd name="connsiteX14" fmla="*/ 822430 w 1844621"/>
                <a:gd name="connsiteY14" fmla="*/ 1638864 h 1765598"/>
                <a:gd name="connsiteX15" fmla="*/ 825110 w 1844621"/>
                <a:gd name="connsiteY15" fmla="*/ 1639083 h 1765598"/>
                <a:gd name="connsiteX16" fmla="*/ 811751 w 1844621"/>
                <a:gd name="connsiteY16" fmla="*/ 1734136 h 1765598"/>
                <a:gd name="connsiteX17" fmla="*/ 792774 w 1844621"/>
                <a:gd name="connsiteY17" fmla="*/ 1739833 h 1765598"/>
                <a:gd name="connsiteX18" fmla="*/ 1096827 w 1844621"/>
                <a:gd name="connsiteY18" fmla="*/ 1624033 h 1765598"/>
                <a:gd name="connsiteX19" fmla="*/ 1121385 w 1844621"/>
                <a:gd name="connsiteY19" fmla="*/ 1734155 h 1765598"/>
                <a:gd name="connsiteX20" fmla="*/ 1101928 w 1844621"/>
                <a:gd name="connsiteY20" fmla="*/ 1729603 h 1765598"/>
                <a:gd name="connsiteX21" fmla="*/ 1079265 w 1844621"/>
                <a:gd name="connsiteY21" fmla="*/ 1627978 h 1765598"/>
                <a:gd name="connsiteX22" fmla="*/ 740342 w 1844621"/>
                <a:gd name="connsiteY22" fmla="*/ 1622534 h 1765598"/>
                <a:gd name="connsiteX23" fmla="*/ 749046 w 1844621"/>
                <a:gd name="connsiteY23" fmla="*/ 1625484 h 1765598"/>
                <a:gd name="connsiteX24" fmla="*/ 757767 w 1844621"/>
                <a:gd name="connsiteY24" fmla="*/ 1627074 h 1765598"/>
                <a:gd name="connsiteX25" fmla="*/ 726815 w 1844621"/>
                <a:gd name="connsiteY25" fmla="*/ 1759631 h 1765598"/>
                <a:gd name="connsiteX26" fmla="*/ 706937 w 1844621"/>
                <a:gd name="connsiteY26" fmla="*/ 1765598 h 1765598"/>
                <a:gd name="connsiteX27" fmla="*/ 1162592 w 1844621"/>
                <a:gd name="connsiteY27" fmla="*/ 1605474 h 1765598"/>
                <a:gd name="connsiteX28" fmla="*/ 1211506 w 1844621"/>
                <a:gd name="connsiteY28" fmla="*/ 1758609 h 1765598"/>
                <a:gd name="connsiteX29" fmla="*/ 1193512 w 1844621"/>
                <a:gd name="connsiteY29" fmla="*/ 1751032 h 1765598"/>
                <a:gd name="connsiteX30" fmla="*/ 1189921 w 1844621"/>
                <a:gd name="connsiteY30" fmla="*/ 1750192 h 1765598"/>
                <a:gd name="connsiteX31" fmla="*/ 1145515 w 1844621"/>
                <a:gd name="connsiteY31" fmla="*/ 1611170 h 1765598"/>
                <a:gd name="connsiteX32" fmla="*/ 675637 w 1844621"/>
                <a:gd name="connsiteY32" fmla="*/ 1600604 h 1765598"/>
                <a:gd name="connsiteX33" fmla="*/ 692686 w 1844621"/>
                <a:gd name="connsiteY33" fmla="*/ 1606382 h 1765598"/>
                <a:gd name="connsiteX34" fmla="*/ 641486 w 1844621"/>
                <a:gd name="connsiteY34" fmla="*/ 1761326 h 1765598"/>
                <a:gd name="connsiteX35" fmla="*/ 631383 w 1844621"/>
                <a:gd name="connsiteY35" fmla="*/ 1744623 h 1765598"/>
                <a:gd name="connsiteX36" fmla="*/ 628970 w 1844621"/>
                <a:gd name="connsiteY36" fmla="*/ 1741831 h 1765598"/>
                <a:gd name="connsiteX37" fmla="*/ 1225916 w 1844621"/>
                <a:gd name="connsiteY37" fmla="*/ 1579868 h 1765598"/>
                <a:gd name="connsiteX38" fmla="*/ 1279540 w 1844621"/>
                <a:gd name="connsiteY38" fmla="*/ 1707080 h 1765598"/>
                <a:gd name="connsiteX39" fmla="*/ 1266966 w 1844621"/>
                <a:gd name="connsiteY39" fmla="*/ 1723591 h 1765598"/>
                <a:gd name="connsiteX40" fmla="*/ 1209837 w 1844621"/>
                <a:gd name="connsiteY40" fmla="*/ 1588066 h 1765598"/>
                <a:gd name="connsiteX41" fmla="*/ 610954 w 1844621"/>
                <a:gd name="connsiteY41" fmla="*/ 1578681 h 1765598"/>
                <a:gd name="connsiteX42" fmla="*/ 628059 w 1844621"/>
                <a:gd name="connsiteY42" fmla="*/ 1584478 h 1765598"/>
                <a:gd name="connsiteX43" fmla="*/ 582951 w 1844621"/>
                <a:gd name="connsiteY43" fmla="*/ 1688574 h 1765598"/>
                <a:gd name="connsiteX44" fmla="*/ 569886 w 1844621"/>
                <a:gd name="connsiteY44" fmla="*/ 1673454 h 1765598"/>
                <a:gd name="connsiteX45" fmla="*/ 1286670 w 1844621"/>
                <a:gd name="connsiteY45" fmla="*/ 1548893 h 1765598"/>
                <a:gd name="connsiteX46" fmla="*/ 1333269 w 1844621"/>
                <a:gd name="connsiteY46" fmla="*/ 1636531 h 1765598"/>
                <a:gd name="connsiteX47" fmla="*/ 1321264 w 1844621"/>
                <a:gd name="connsiteY47" fmla="*/ 1652294 h 1765598"/>
                <a:gd name="connsiteX48" fmla="*/ 1270632 w 1844621"/>
                <a:gd name="connsiteY48" fmla="*/ 1557070 h 1765598"/>
                <a:gd name="connsiteX49" fmla="*/ 551444 w 1844621"/>
                <a:gd name="connsiteY49" fmla="*/ 1545001 h 1765598"/>
                <a:gd name="connsiteX50" fmla="*/ 567074 w 1844621"/>
                <a:gd name="connsiteY50" fmla="*/ 1553937 h 1765598"/>
                <a:gd name="connsiteX51" fmla="*/ 524862 w 1844621"/>
                <a:gd name="connsiteY51" fmla="*/ 1631452 h 1765598"/>
                <a:gd name="connsiteX52" fmla="*/ 510642 w 1844621"/>
                <a:gd name="connsiteY52" fmla="*/ 1619926 h 1765598"/>
                <a:gd name="connsiteX53" fmla="*/ 1346034 w 1844621"/>
                <a:gd name="connsiteY53" fmla="*/ 1515267 h 1765598"/>
                <a:gd name="connsiteX54" fmla="*/ 1390051 w 1844621"/>
                <a:gd name="connsiteY54" fmla="*/ 1582679 h 1765598"/>
                <a:gd name="connsiteX55" fmla="*/ 1376613 w 1844621"/>
                <a:gd name="connsiteY55" fmla="*/ 1595021 h 1765598"/>
                <a:gd name="connsiteX56" fmla="*/ 1331552 w 1844621"/>
                <a:gd name="connsiteY56" fmla="*/ 1526010 h 1765598"/>
                <a:gd name="connsiteX57" fmla="*/ 1333983 w 1844621"/>
                <a:gd name="connsiteY57" fmla="*/ 1524770 h 1765598"/>
                <a:gd name="connsiteX58" fmla="*/ 492213 w 1844621"/>
                <a:gd name="connsiteY58" fmla="*/ 1511140 h 1765598"/>
                <a:gd name="connsiteX59" fmla="*/ 507877 w 1844621"/>
                <a:gd name="connsiteY59" fmla="*/ 1520095 h 1765598"/>
                <a:gd name="connsiteX60" fmla="*/ 465615 w 1844621"/>
                <a:gd name="connsiteY60" fmla="*/ 1583429 h 1765598"/>
                <a:gd name="connsiteX61" fmla="*/ 452723 w 1844621"/>
                <a:gd name="connsiteY61" fmla="*/ 1572979 h 1765598"/>
                <a:gd name="connsiteX62" fmla="*/ 451434 w 1844621"/>
                <a:gd name="connsiteY62" fmla="*/ 1572252 h 1765598"/>
                <a:gd name="connsiteX63" fmla="*/ 1399641 w 1844621"/>
                <a:gd name="connsiteY63" fmla="*/ 1472989 h 1765598"/>
                <a:gd name="connsiteX64" fmla="*/ 1447523 w 1844621"/>
                <a:gd name="connsiteY64" fmla="*/ 1533649 h 1765598"/>
                <a:gd name="connsiteX65" fmla="*/ 1433600 w 1844621"/>
                <a:gd name="connsiteY65" fmla="*/ 1542681 h 1765598"/>
                <a:gd name="connsiteX66" fmla="*/ 1432510 w 1844621"/>
                <a:gd name="connsiteY66" fmla="*/ 1543682 h 1765598"/>
                <a:gd name="connsiteX67" fmla="*/ 1385507 w 1844621"/>
                <a:gd name="connsiteY67" fmla="*/ 1484135 h 1765598"/>
                <a:gd name="connsiteX68" fmla="*/ 439084 w 1844621"/>
                <a:gd name="connsiteY68" fmla="*/ 1468240 h 1765598"/>
                <a:gd name="connsiteX69" fmla="*/ 452737 w 1844621"/>
                <a:gd name="connsiteY69" fmla="*/ 1479985 h 1765598"/>
                <a:gd name="connsiteX70" fmla="*/ 401226 w 1844621"/>
                <a:gd name="connsiteY70" fmla="*/ 1543921 h 1765598"/>
                <a:gd name="connsiteX71" fmla="*/ 385335 w 1844621"/>
                <a:gd name="connsiteY71" fmla="*/ 1534955 h 1765598"/>
                <a:gd name="connsiteX72" fmla="*/ 1452700 w 1844621"/>
                <a:gd name="connsiteY72" fmla="*/ 1430017 h 1765598"/>
                <a:gd name="connsiteX73" fmla="*/ 1511505 w 1844621"/>
                <a:gd name="connsiteY73" fmla="*/ 1492141 h 1765598"/>
                <a:gd name="connsiteX74" fmla="*/ 1496150 w 1844621"/>
                <a:gd name="connsiteY74" fmla="*/ 1502102 h 1765598"/>
                <a:gd name="connsiteX75" fmla="*/ 1439119 w 1844621"/>
                <a:gd name="connsiteY75" fmla="*/ 1441854 h 1765598"/>
                <a:gd name="connsiteX76" fmla="*/ 1449687 w 1844621"/>
                <a:gd name="connsiteY76" fmla="*/ 1433519 h 1765598"/>
                <a:gd name="connsiteX77" fmla="*/ 387391 w 1844621"/>
                <a:gd name="connsiteY77" fmla="*/ 1423768 h 1765598"/>
                <a:gd name="connsiteX78" fmla="*/ 401059 w 1844621"/>
                <a:gd name="connsiteY78" fmla="*/ 1435526 h 1765598"/>
                <a:gd name="connsiteX79" fmla="*/ 332463 w 1844621"/>
                <a:gd name="connsiteY79" fmla="*/ 1506560 h 1765598"/>
                <a:gd name="connsiteX80" fmla="*/ 313761 w 1844621"/>
                <a:gd name="connsiteY80" fmla="*/ 1500014 h 1765598"/>
                <a:gd name="connsiteX81" fmla="*/ 1497274 w 1844621"/>
                <a:gd name="connsiteY81" fmla="*/ 1378205 h 1765598"/>
                <a:gd name="connsiteX82" fmla="*/ 1583781 w 1844621"/>
                <a:gd name="connsiteY82" fmla="*/ 1454547 h 1765598"/>
                <a:gd name="connsiteX83" fmla="*/ 1565364 w 1844621"/>
                <a:gd name="connsiteY83" fmla="*/ 1462300 h 1765598"/>
                <a:gd name="connsiteX84" fmla="*/ 1485535 w 1844621"/>
                <a:gd name="connsiteY84" fmla="*/ 1391850 h 1765598"/>
                <a:gd name="connsiteX85" fmla="*/ 342078 w 1844621"/>
                <a:gd name="connsiteY85" fmla="*/ 1372754 h 1765598"/>
                <a:gd name="connsiteX86" fmla="*/ 353236 w 1844621"/>
                <a:gd name="connsiteY86" fmla="*/ 1386902 h 1765598"/>
                <a:gd name="connsiteX87" fmla="*/ 248764 w 1844621"/>
                <a:gd name="connsiteY87" fmla="*/ 1477262 h 1765598"/>
                <a:gd name="connsiteX88" fmla="*/ 229175 w 1844621"/>
                <a:gd name="connsiteY88" fmla="*/ 1470405 h 1765598"/>
                <a:gd name="connsiteX89" fmla="*/ 1541797 w 1844621"/>
                <a:gd name="connsiteY89" fmla="*/ 1326453 h 1765598"/>
                <a:gd name="connsiteX90" fmla="*/ 1671063 w 1844621"/>
                <a:gd name="connsiteY90" fmla="*/ 1421359 h 1765598"/>
                <a:gd name="connsiteX91" fmla="*/ 1652052 w 1844621"/>
                <a:gd name="connsiteY91" fmla="*/ 1425806 h 1765598"/>
                <a:gd name="connsiteX92" fmla="*/ 1648653 w 1844621"/>
                <a:gd name="connsiteY92" fmla="*/ 1427237 h 1765598"/>
                <a:gd name="connsiteX93" fmla="*/ 1530022 w 1844621"/>
                <a:gd name="connsiteY93" fmla="*/ 1340139 h 1765598"/>
                <a:gd name="connsiteX94" fmla="*/ 299862 w 1844621"/>
                <a:gd name="connsiteY94" fmla="*/ 1319225 h 1765598"/>
                <a:gd name="connsiteX95" fmla="*/ 311019 w 1844621"/>
                <a:gd name="connsiteY95" fmla="*/ 1333372 h 1765598"/>
                <a:gd name="connsiteX96" fmla="*/ 178732 w 1844621"/>
                <a:gd name="connsiteY96" fmla="*/ 1428480 h 1765598"/>
                <a:gd name="connsiteX97" fmla="*/ 180377 w 1844621"/>
                <a:gd name="connsiteY97" fmla="*/ 1409027 h 1765598"/>
                <a:gd name="connsiteX98" fmla="*/ 180067 w 1844621"/>
                <a:gd name="connsiteY98" fmla="*/ 1405352 h 1765598"/>
                <a:gd name="connsiteX99" fmla="*/ 1576542 w 1844621"/>
                <a:gd name="connsiteY99" fmla="*/ 1267609 h 1765598"/>
                <a:gd name="connsiteX100" fmla="*/ 1695816 w 1844621"/>
                <a:gd name="connsiteY100" fmla="*/ 1339681 h 1765598"/>
                <a:gd name="connsiteX101" fmla="*/ 1695348 w 1844621"/>
                <a:gd name="connsiteY101" fmla="*/ 1360430 h 1765598"/>
                <a:gd name="connsiteX102" fmla="*/ 1567606 w 1844621"/>
                <a:gd name="connsiteY102" fmla="*/ 1283241 h 1765598"/>
                <a:gd name="connsiteX103" fmla="*/ 263531 w 1844621"/>
                <a:gd name="connsiteY103" fmla="*/ 1261503 h 1765598"/>
                <a:gd name="connsiteX104" fmla="*/ 271723 w 1844621"/>
                <a:gd name="connsiteY104" fmla="*/ 1277570 h 1765598"/>
                <a:gd name="connsiteX105" fmla="*/ 174140 w 1844621"/>
                <a:gd name="connsiteY105" fmla="*/ 1335215 h 1765598"/>
                <a:gd name="connsiteX106" fmla="*/ 172457 w 1844621"/>
                <a:gd name="connsiteY106" fmla="*/ 1315303 h 1765598"/>
                <a:gd name="connsiteX107" fmla="*/ 1610398 w 1844621"/>
                <a:gd name="connsiteY107" fmla="*/ 1208387 h 1765598"/>
                <a:gd name="connsiteX108" fmla="*/ 1697816 w 1844621"/>
                <a:gd name="connsiteY108" fmla="*/ 1251024 h 1765598"/>
                <a:gd name="connsiteX109" fmla="*/ 1697369 w 1844621"/>
                <a:gd name="connsiteY109" fmla="*/ 1270832 h 1765598"/>
                <a:gd name="connsiteX110" fmla="*/ 1601446 w 1844621"/>
                <a:gd name="connsiteY110" fmla="*/ 1224047 h 1765598"/>
                <a:gd name="connsiteX111" fmla="*/ 232566 w 1844621"/>
                <a:gd name="connsiteY111" fmla="*/ 1200770 h 1765598"/>
                <a:gd name="connsiteX112" fmla="*/ 240745 w 1844621"/>
                <a:gd name="connsiteY112" fmla="*/ 1216812 h 1765598"/>
                <a:gd name="connsiteX113" fmla="*/ 160720 w 1844621"/>
                <a:gd name="connsiteY113" fmla="*/ 1254859 h 1765598"/>
                <a:gd name="connsiteX114" fmla="*/ 155991 w 1844621"/>
                <a:gd name="connsiteY114" fmla="*/ 1237178 h 1765598"/>
                <a:gd name="connsiteX115" fmla="*/ 1634958 w 1844621"/>
                <a:gd name="connsiteY115" fmla="*/ 1144690 h 1765598"/>
                <a:gd name="connsiteX116" fmla="*/ 1712099 w 1844621"/>
                <a:gd name="connsiteY116" fmla="*/ 1174082 h 1765598"/>
                <a:gd name="connsiteX117" fmla="*/ 1708482 w 1844621"/>
                <a:gd name="connsiteY117" fmla="*/ 1191966 h 1765598"/>
                <a:gd name="connsiteX118" fmla="*/ 1629176 w 1844621"/>
                <a:gd name="connsiteY118" fmla="*/ 1161750 h 1765598"/>
                <a:gd name="connsiteX119" fmla="*/ 204756 w 1844621"/>
                <a:gd name="connsiteY119" fmla="*/ 1138431 h 1765598"/>
                <a:gd name="connsiteX120" fmla="*/ 210455 w 1844621"/>
                <a:gd name="connsiteY120" fmla="*/ 1155515 h 1765598"/>
                <a:gd name="connsiteX121" fmla="*/ 141015 w 1844621"/>
                <a:gd name="connsiteY121" fmla="*/ 1181182 h 1765598"/>
                <a:gd name="connsiteX122" fmla="*/ 136727 w 1844621"/>
                <a:gd name="connsiteY122" fmla="*/ 1165150 h 1765598"/>
                <a:gd name="connsiteX123" fmla="*/ 136112 w 1844621"/>
                <a:gd name="connsiteY123" fmla="*/ 1163804 h 1765598"/>
                <a:gd name="connsiteX124" fmla="*/ 1656844 w 1844621"/>
                <a:gd name="connsiteY124" fmla="*/ 1080115 h 1765598"/>
                <a:gd name="connsiteX125" fmla="*/ 1729776 w 1844621"/>
                <a:gd name="connsiteY125" fmla="*/ 1100634 h 1765598"/>
                <a:gd name="connsiteX126" fmla="*/ 1723821 w 1844621"/>
                <a:gd name="connsiteY126" fmla="*/ 1116126 h 1765598"/>
                <a:gd name="connsiteX127" fmla="*/ 1723528 w 1844621"/>
                <a:gd name="connsiteY127" fmla="*/ 1117576 h 1765598"/>
                <a:gd name="connsiteX128" fmla="*/ 1651058 w 1844621"/>
                <a:gd name="connsiteY128" fmla="*/ 1097186 h 1765598"/>
                <a:gd name="connsiteX129" fmla="*/ 184625 w 1844621"/>
                <a:gd name="connsiteY129" fmla="*/ 1073110 h 1765598"/>
                <a:gd name="connsiteX130" fmla="*/ 188043 w 1844621"/>
                <a:gd name="connsiteY130" fmla="*/ 1088326 h 1765598"/>
                <a:gd name="connsiteX131" fmla="*/ 188810 w 1844621"/>
                <a:gd name="connsiteY131" fmla="*/ 1090624 h 1765598"/>
                <a:gd name="connsiteX132" fmla="*/ 112145 w 1844621"/>
                <a:gd name="connsiteY132" fmla="*/ 1111372 h 1765598"/>
                <a:gd name="connsiteX133" fmla="*/ 104560 w 1844621"/>
                <a:gd name="connsiteY133" fmla="*/ 1094778 h 1765598"/>
                <a:gd name="connsiteX134" fmla="*/ 1672722 w 1844621"/>
                <a:gd name="connsiteY134" fmla="*/ 1013691 h 1765598"/>
                <a:gd name="connsiteX135" fmla="*/ 1757141 w 1844621"/>
                <a:gd name="connsiteY135" fmla="*/ 1029446 h 1765598"/>
                <a:gd name="connsiteX136" fmla="*/ 1750574 w 1844621"/>
                <a:gd name="connsiteY136" fmla="*/ 1046531 h 1765598"/>
                <a:gd name="connsiteX137" fmla="*/ 1669493 w 1844621"/>
                <a:gd name="connsiteY137" fmla="*/ 1031399 h 1765598"/>
                <a:gd name="connsiteX138" fmla="*/ 170225 w 1844621"/>
                <a:gd name="connsiteY138" fmla="*/ 1006273 h 1765598"/>
                <a:gd name="connsiteX139" fmla="*/ 170936 w 1844621"/>
                <a:gd name="connsiteY139" fmla="*/ 1012170 h 1765598"/>
                <a:gd name="connsiteX140" fmla="*/ 173584 w 1844621"/>
                <a:gd name="connsiteY140" fmla="*/ 1023958 h 1765598"/>
                <a:gd name="connsiteX141" fmla="*/ 78475 w 1844621"/>
                <a:gd name="connsiteY141" fmla="*/ 1040728 h 1765598"/>
                <a:gd name="connsiteX142" fmla="*/ 67193 w 1844621"/>
                <a:gd name="connsiteY142" fmla="*/ 1024440 h 1765598"/>
                <a:gd name="connsiteX143" fmla="*/ 1681368 w 1844621"/>
                <a:gd name="connsiteY143" fmla="*/ 945892 h 1765598"/>
                <a:gd name="connsiteX144" fmla="*/ 1793516 w 1844621"/>
                <a:gd name="connsiteY144" fmla="*/ 956550 h 1765598"/>
                <a:gd name="connsiteX145" fmla="*/ 1783173 w 1844621"/>
                <a:gd name="connsiteY145" fmla="*/ 973649 h 1765598"/>
                <a:gd name="connsiteX146" fmla="*/ 1679909 w 1844621"/>
                <a:gd name="connsiteY146" fmla="*/ 963835 h 1765598"/>
                <a:gd name="connsiteX147" fmla="*/ 162034 w 1844621"/>
                <a:gd name="connsiteY147" fmla="*/ 938372 h 1765598"/>
                <a:gd name="connsiteX148" fmla="*/ 164191 w 1844621"/>
                <a:gd name="connsiteY148" fmla="*/ 956254 h 1765598"/>
                <a:gd name="connsiteX149" fmla="*/ 27981 w 1844621"/>
                <a:gd name="connsiteY149" fmla="*/ 967828 h 1765598"/>
                <a:gd name="connsiteX150" fmla="*/ 16164 w 1844621"/>
                <a:gd name="connsiteY150" fmla="*/ 950767 h 1765598"/>
                <a:gd name="connsiteX151" fmla="*/ 1683923 w 1844621"/>
                <a:gd name="connsiteY151" fmla="*/ 877596 h 1765598"/>
                <a:gd name="connsiteX152" fmla="*/ 1844621 w 1844621"/>
                <a:gd name="connsiteY152" fmla="*/ 878397 h 1765598"/>
                <a:gd name="connsiteX153" fmla="*/ 1831855 w 1844621"/>
                <a:gd name="connsiteY153" fmla="*/ 893168 h 1765598"/>
                <a:gd name="connsiteX154" fmla="*/ 1829946 w 1844621"/>
                <a:gd name="connsiteY154" fmla="*/ 896325 h 1765598"/>
                <a:gd name="connsiteX155" fmla="*/ 1684266 w 1844621"/>
                <a:gd name="connsiteY155" fmla="*/ 895598 h 1765598"/>
                <a:gd name="connsiteX156" fmla="*/ 14676 w 1844621"/>
                <a:gd name="connsiteY156" fmla="*/ 869273 h 1765598"/>
                <a:gd name="connsiteX157" fmla="*/ 160356 w 1844621"/>
                <a:gd name="connsiteY157" fmla="*/ 869999 h 1765598"/>
                <a:gd name="connsiteX158" fmla="*/ 160699 w 1844621"/>
                <a:gd name="connsiteY158" fmla="*/ 888001 h 1765598"/>
                <a:gd name="connsiteX159" fmla="*/ 0 w 1844621"/>
                <a:gd name="connsiteY159" fmla="*/ 887200 h 1765598"/>
                <a:gd name="connsiteX160" fmla="*/ 12766 w 1844621"/>
                <a:gd name="connsiteY160" fmla="*/ 872429 h 1765598"/>
                <a:gd name="connsiteX161" fmla="*/ 1816638 w 1844621"/>
                <a:gd name="connsiteY161" fmla="*/ 797770 h 1765598"/>
                <a:gd name="connsiteX162" fmla="*/ 1828455 w 1844621"/>
                <a:gd name="connsiteY162" fmla="*/ 814831 h 1765598"/>
                <a:gd name="connsiteX163" fmla="*/ 1682588 w 1844621"/>
                <a:gd name="connsiteY163" fmla="*/ 827227 h 1765598"/>
                <a:gd name="connsiteX164" fmla="*/ 1680430 w 1844621"/>
                <a:gd name="connsiteY164" fmla="*/ 809345 h 1765598"/>
                <a:gd name="connsiteX165" fmla="*/ 61447 w 1844621"/>
                <a:gd name="connsiteY165" fmla="*/ 791950 h 1765598"/>
                <a:gd name="connsiteX166" fmla="*/ 164713 w 1844621"/>
                <a:gd name="connsiteY166" fmla="*/ 801763 h 1765598"/>
                <a:gd name="connsiteX167" fmla="*/ 163253 w 1844621"/>
                <a:gd name="connsiteY167" fmla="*/ 819705 h 1765598"/>
                <a:gd name="connsiteX168" fmla="*/ 51105 w 1844621"/>
                <a:gd name="connsiteY168" fmla="*/ 809048 h 1765598"/>
                <a:gd name="connsiteX169" fmla="*/ 1766145 w 1844621"/>
                <a:gd name="connsiteY169" fmla="*/ 724870 h 1765598"/>
                <a:gd name="connsiteX170" fmla="*/ 1777427 w 1844621"/>
                <a:gd name="connsiteY170" fmla="*/ 741158 h 1765598"/>
                <a:gd name="connsiteX171" fmla="*/ 1674396 w 1844621"/>
                <a:gd name="connsiteY171" fmla="*/ 759325 h 1765598"/>
                <a:gd name="connsiteX172" fmla="*/ 1673685 w 1844621"/>
                <a:gd name="connsiteY172" fmla="*/ 753429 h 1765598"/>
                <a:gd name="connsiteX173" fmla="*/ 1670588 w 1844621"/>
                <a:gd name="connsiteY173" fmla="*/ 741719 h 1765598"/>
                <a:gd name="connsiteX174" fmla="*/ 94047 w 1844621"/>
                <a:gd name="connsiteY174" fmla="*/ 719066 h 1765598"/>
                <a:gd name="connsiteX175" fmla="*/ 175129 w 1844621"/>
                <a:gd name="connsiteY175" fmla="*/ 734198 h 1765598"/>
                <a:gd name="connsiteX176" fmla="*/ 171900 w 1844621"/>
                <a:gd name="connsiteY176" fmla="*/ 751906 h 1765598"/>
                <a:gd name="connsiteX177" fmla="*/ 87480 w 1844621"/>
                <a:gd name="connsiteY177" fmla="*/ 736151 h 1765598"/>
                <a:gd name="connsiteX178" fmla="*/ 1732475 w 1844621"/>
                <a:gd name="connsiteY178" fmla="*/ 654227 h 1765598"/>
                <a:gd name="connsiteX179" fmla="*/ 1740061 w 1844621"/>
                <a:gd name="connsiteY179" fmla="*/ 670822 h 1765598"/>
                <a:gd name="connsiteX180" fmla="*/ 1657733 w 1844621"/>
                <a:gd name="connsiteY180" fmla="*/ 693102 h 1765598"/>
                <a:gd name="connsiteX181" fmla="*/ 1653131 w 1844621"/>
                <a:gd name="connsiteY181" fmla="*/ 675699 h 1765598"/>
                <a:gd name="connsiteX182" fmla="*/ 121093 w 1844621"/>
                <a:gd name="connsiteY182" fmla="*/ 648021 h 1765598"/>
                <a:gd name="connsiteX183" fmla="*/ 193564 w 1844621"/>
                <a:gd name="connsiteY183" fmla="*/ 668412 h 1765598"/>
                <a:gd name="connsiteX184" fmla="*/ 187778 w 1844621"/>
                <a:gd name="connsiteY184" fmla="*/ 685483 h 1765598"/>
                <a:gd name="connsiteX185" fmla="*/ 114844 w 1844621"/>
                <a:gd name="connsiteY185" fmla="*/ 664963 h 1765598"/>
                <a:gd name="connsiteX186" fmla="*/ 120799 w 1844621"/>
                <a:gd name="connsiteY186" fmla="*/ 649471 h 1765598"/>
                <a:gd name="connsiteX187" fmla="*/ 1703605 w 1844621"/>
                <a:gd name="connsiteY187" fmla="*/ 584417 h 1765598"/>
                <a:gd name="connsiteX188" fmla="*/ 1707892 w 1844621"/>
                <a:gd name="connsiteY188" fmla="*/ 600448 h 1765598"/>
                <a:gd name="connsiteX189" fmla="*/ 1708508 w 1844621"/>
                <a:gd name="connsiteY189" fmla="*/ 601796 h 1765598"/>
                <a:gd name="connsiteX190" fmla="*/ 1640259 w 1844621"/>
                <a:gd name="connsiteY190" fmla="*/ 627022 h 1765598"/>
                <a:gd name="connsiteX191" fmla="*/ 1639049 w 1844621"/>
                <a:gd name="connsiteY191" fmla="*/ 622444 h 1765598"/>
                <a:gd name="connsiteX192" fmla="*/ 1633440 w 1844621"/>
                <a:gd name="connsiteY192" fmla="*/ 610352 h 1765598"/>
                <a:gd name="connsiteX193" fmla="*/ 136138 w 1844621"/>
                <a:gd name="connsiteY193" fmla="*/ 573632 h 1765598"/>
                <a:gd name="connsiteX194" fmla="*/ 215446 w 1844621"/>
                <a:gd name="connsiteY194" fmla="*/ 603848 h 1765598"/>
                <a:gd name="connsiteX195" fmla="*/ 209665 w 1844621"/>
                <a:gd name="connsiteY195" fmla="*/ 620908 h 1765598"/>
                <a:gd name="connsiteX196" fmla="*/ 132521 w 1844621"/>
                <a:gd name="connsiteY196" fmla="*/ 591516 h 1765598"/>
                <a:gd name="connsiteX197" fmla="*/ 1683900 w 1844621"/>
                <a:gd name="connsiteY197" fmla="*/ 510741 h 1765598"/>
                <a:gd name="connsiteX198" fmla="*/ 1688629 w 1844621"/>
                <a:gd name="connsiteY198" fmla="*/ 528423 h 1765598"/>
                <a:gd name="connsiteX199" fmla="*/ 1612275 w 1844621"/>
                <a:gd name="connsiteY199" fmla="*/ 564725 h 1765598"/>
                <a:gd name="connsiteX200" fmla="*/ 1604700 w 1844621"/>
                <a:gd name="connsiteY200" fmla="*/ 548396 h 1765598"/>
                <a:gd name="connsiteX201" fmla="*/ 147252 w 1844621"/>
                <a:gd name="connsiteY201" fmla="*/ 494765 h 1765598"/>
                <a:gd name="connsiteX202" fmla="*/ 243177 w 1844621"/>
                <a:gd name="connsiteY202" fmla="*/ 541551 h 1765598"/>
                <a:gd name="connsiteX203" fmla="*/ 234224 w 1844621"/>
                <a:gd name="connsiteY203" fmla="*/ 557210 h 1765598"/>
                <a:gd name="connsiteX204" fmla="*/ 146805 w 1844621"/>
                <a:gd name="connsiteY204" fmla="*/ 514573 h 1765598"/>
                <a:gd name="connsiteX205" fmla="*/ 1670480 w 1844621"/>
                <a:gd name="connsiteY205" fmla="*/ 430384 h 1765598"/>
                <a:gd name="connsiteX206" fmla="*/ 1672163 w 1844621"/>
                <a:gd name="connsiteY206" fmla="*/ 450296 h 1765598"/>
                <a:gd name="connsiteX207" fmla="*/ 1583450 w 1844621"/>
                <a:gd name="connsiteY207" fmla="*/ 502701 h 1765598"/>
                <a:gd name="connsiteX208" fmla="*/ 1573155 w 1844621"/>
                <a:gd name="connsiteY208" fmla="*/ 487877 h 1765598"/>
                <a:gd name="connsiteX209" fmla="*/ 149273 w 1844621"/>
                <a:gd name="connsiteY209" fmla="*/ 405169 h 1765598"/>
                <a:gd name="connsiteX210" fmla="*/ 277016 w 1844621"/>
                <a:gd name="connsiteY210" fmla="*/ 482359 h 1765598"/>
                <a:gd name="connsiteX211" fmla="*/ 268080 w 1844621"/>
                <a:gd name="connsiteY211" fmla="*/ 497989 h 1765598"/>
                <a:gd name="connsiteX212" fmla="*/ 148805 w 1844621"/>
                <a:gd name="connsiteY212" fmla="*/ 425916 h 1765598"/>
                <a:gd name="connsiteX213" fmla="*/ 195968 w 1844621"/>
                <a:gd name="connsiteY213" fmla="*/ 338361 h 1765598"/>
                <a:gd name="connsiteX214" fmla="*/ 314600 w 1844621"/>
                <a:gd name="connsiteY214" fmla="*/ 425459 h 1765598"/>
                <a:gd name="connsiteX215" fmla="*/ 302826 w 1844621"/>
                <a:gd name="connsiteY215" fmla="*/ 439145 h 1765598"/>
                <a:gd name="connsiteX216" fmla="*/ 173559 w 1844621"/>
                <a:gd name="connsiteY216" fmla="*/ 344239 h 1765598"/>
                <a:gd name="connsiteX217" fmla="*/ 192568 w 1844621"/>
                <a:gd name="connsiteY217" fmla="*/ 339792 h 1765598"/>
                <a:gd name="connsiteX218" fmla="*/ 1665887 w 1844621"/>
                <a:gd name="connsiteY218" fmla="*/ 337121 h 1765598"/>
                <a:gd name="connsiteX219" fmla="*/ 1664242 w 1844621"/>
                <a:gd name="connsiteY219" fmla="*/ 356571 h 1765598"/>
                <a:gd name="connsiteX220" fmla="*/ 1664553 w 1844621"/>
                <a:gd name="connsiteY220" fmla="*/ 360248 h 1765598"/>
                <a:gd name="connsiteX221" fmla="*/ 1544474 w 1844621"/>
                <a:gd name="connsiteY221" fmla="*/ 446578 h 1765598"/>
                <a:gd name="connsiteX222" fmla="*/ 1534206 w 1844621"/>
                <a:gd name="connsiteY222" fmla="*/ 431793 h 1765598"/>
                <a:gd name="connsiteX223" fmla="*/ 279257 w 1844621"/>
                <a:gd name="connsiteY223" fmla="*/ 303297 h 1765598"/>
                <a:gd name="connsiteX224" fmla="*/ 359087 w 1844621"/>
                <a:gd name="connsiteY224" fmla="*/ 373748 h 1765598"/>
                <a:gd name="connsiteX225" fmla="*/ 347347 w 1844621"/>
                <a:gd name="connsiteY225" fmla="*/ 387394 h 1765598"/>
                <a:gd name="connsiteX226" fmla="*/ 260839 w 1844621"/>
                <a:gd name="connsiteY226" fmla="*/ 311051 h 1765598"/>
                <a:gd name="connsiteX227" fmla="*/ 1595859 w 1844621"/>
                <a:gd name="connsiteY227" fmla="*/ 288337 h 1765598"/>
                <a:gd name="connsiteX228" fmla="*/ 1615448 w 1844621"/>
                <a:gd name="connsiteY228" fmla="*/ 295194 h 1765598"/>
                <a:gd name="connsiteX229" fmla="*/ 1504459 w 1844621"/>
                <a:gd name="connsiteY229" fmla="*/ 391189 h 1765598"/>
                <a:gd name="connsiteX230" fmla="*/ 1491819 w 1844621"/>
                <a:gd name="connsiteY230" fmla="*/ 378322 h 1765598"/>
                <a:gd name="connsiteX231" fmla="*/ 348471 w 1844621"/>
                <a:gd name="connsiteY231" fmla="*/ 263494 h 1765598"/>
                <a:gd name="connsiteX232" fmla="*/ 405504 w 1844621"/>
                <a:gd name="connsiteY232" fmla="*/ 323744 h 1765598"/>
                <a:gd name="connsiteX233" fmla="*/ 394934 w 1844621"/>
                <a:gd name="connsiteY233" fmla="*/ 332080 h 1765598"/>
                <a:gd name="connsiteX234" fmla="*/ 391923 w 1844621"/>
                <a:gd name="connsiteY234" fmla="*/ 335581 h 1765598"/>
                <a:gd name="connsiteX235" fmla="*/ 333116 w 1844621"/>
                <a:gd name="connsiteY235" fmla="*/ 273456 h 1765598"/>
                <a:gd name="connsiteX236" fmla="*/ 1512159 w 1844621"/>
                <a:gd name="connsiteY236" fmla="*/ 259039 h 1765598"/>
                <a:gd name="connsiteX237" fmla="*/ 1530860 w 1844621"/>
                <a:gd name="connsiteY237" fmla="*/ 265585 h 1765598"/>
                <a:gd name="connsiteX238" fmla="*/ 1456606 w 1844621"/>
                <a:gd name="connsiteY238" fmla="*/ 342477 h 1765598"/>
                <a:gd name="connsiteX239" fmla="*/ 1443988 w 1844621"/>
                <a:gd name="connsiteY239" fmla="*/ 329632 h 1765598"/>
                <a:gd name="connsiteX240" fmla="*/ 412110 w 1844621"/>
                <a:gd name="connsiteY240" fmla="*/ 221916 h 1765598"/>
                <a:gd name="connsiteX241" fmla="*/ 459114 w 1844621"/>
                <a:gd name="connsiteY241" fmla="*/ 281464 h 1765598"/>
                <a:gd name="connsiteX242" fmla="*/ 444980 w 1844621"/>
                <a:gd name="connsiteY242" fmla="*/ 292610 h 1765598"/>
                <a:gd name="connsiteX243" fmla="*/ 397097 w 1844621"/>
                <a:gd name="connsiteY243" fmla="*/ 231949 h 1765598"/>
                <a:gd name="connsiteX244" fmla="*/ 411019 w 1844621"/>
                <a:gd name="connsiteY244" fmla="*/ 222917 h 1765598"/>
                <a:gd name="connsiteX245" fmla="*/ 1443396 w 1844621"/>
                <a:gd name="connsiteY245" fmla="*/ 221678 h 1765598"/>
                <a:gd name="connsiteX246" fmla="*/ 1459286 w 1844621"/>
                <a:gd name="connsiteY246" fmla="*/ 230644 h 1765598"/>
                <a:gd name="connsiteX247" fmla="*/ 1406897 w 1844621"/>
                <a:gd name="connsiteY247" fmla="*/ 295670 h 1765598"/>
                <a:gd name="connsiteX248" fmla="*/ 1392300 w 1844621"/>
                <a:gd name="connsiteY248" fmla="*/ 285098 h 1765598"/>
                <a:gd name="connsiteX249" fmla="*/ 1379005 w 1844621"/>
                <a:gd name="connsiteY249" fmla="*/ 182170 h 1765598"/>
                <a:gd name="connsiteX250" fmla="*/ 1391896 w 1844621"/>
                <a:gd name="connsiteY250" fmla="*/ 192619 h 1765598"/>
                <a:gd name="connsiteX251" fmla="*/ 1393186 w 1844621"/>
                <a:gd name="connsiteY251" fmla="*/ 193347 h 1765598"/>
                <a:gd name="connsiteX252" fmla="*/ 1351622 w 1844621"/>
                <a:gd name="connsiteY252" fmla="*/ 255636 h 1765598"/>
                <a:gd name="connsiteX253" fmla="*/ 1337034 w 1844621"/>
                <a:gd name="connsiteY253" fmla="*/ 245070 h 1765598"/>
                <a:gd name="connsiteX254" fmla="*/ 468008 w 1844621"/>
                <a:gd name="connsiteY254" fmla="*/ 170577 h 1765598"/>
                <a:gd name="connsiteX255" fmla="*/ 513069 w 1844621"/>
                <a:gd name="connsiteY255" fmla="*/ 239589 h 1765598"/>
                <a:gd name="connsiteX256" fmla="*/ 510638 w 1844621"/>
                <a:gd name="connsiteY256" fmla="*/ 240828 h 1765598"/>
                <a:gd name="connsiteX257" fmla="*/ 498586 w 1844621"/>
                <a:gd name="connsiteY257" fmla="*/ 250333 h 1765598"/>
                <a:gd name="connsiteX258" fmla="*/ 454568 w 1844621"/>
                <a:gd name="connsiteY258" fmla="*/ 182920 h 1765598"/>
                <a:gd name="connsiteX259" fmla="*/ 1319759 w 1844621"/>
                <a:gd name="connsiteY259" fmla="*/ 134146 h 1765598"/>
                <a:gd name="connsiteX260" fmla="*/ 1333978 w 1844621"/>
                <a:gd name="connsiteY260" fmla="*/ 145672 h 1765598"/>
                <a:gd name="connsiteX261" fmla="*/ 1294036 w 1844621"/>
                <a:gd name="connsiteY261" fmla="*/ 219016 h 1765598"/>
                <a:gd name="connsiteX262" fmla="*/ 1277891 w 1844621"/>
                <a:gd name="connsiteY262" fmla="*/ 211027 h 1765598"/>
                <a:gd name="connsiteX263" fmla="*/ 523355 w 1844621"/>
                <a:gd name="connsiteY263" fmla="*/ 113305 h 1765598"/>
                <a:gd name="connsiteX264" fmla="*/ 573987 w 1844621"/>
                <a:gd name="connsiteY264" fmla="*/ 208530 h 1765598"/>
                <a:gd name="connsiteX265" fmla="*/ 557949 w 1844621"/>
                <a:gd name="connsiteY265" fmla="*/ 216707 h 1765598"/>
                <a:gd name="connsiteX266" fmla="*/ 511350 w 1844621"/>
                <a:gd name="connsiteY266" fmla="*/ 129068 h 1765598"/>
                <a:gd name="connsiteX267" fmla="*/ 1261668 w 1844621"/>
                <a:gd name="connsiteY267" fmla="*/ 77024 h 1765598"/>
                <a:gd name="connsiteX268" fmla="*/ 1274734 w 1844621"/>
                <a:gd name="connsiteY268" fmla="*/ 92144 h 1765598"/>
                <a:gd name="connsiteX269" fmla="*/ 1232872 w 1844621"/>
                <a:gd name="connsiteY269" fmla="*/ 188750 h 1765598"/>
                <a:gd name="connsiteX270" fmla="*/ 1216718 w 1844621"/>
                <a:gd name="connsiteY270" fmla="*/ 180757 h 1765598"/>
                <a:gd name="connsiteX271" fmla="*/ 879964 w 1844621"/>
                <a:gd name="connsiteY271" fmla="*/ 47539 h 1765598"/>
                <a:gd name="connsiteX272" fmla="*/ 896536 w 1844621"/>
                <a:gd name="connsiteY272" fmla="*/ 48415 h 1765598"/>
                <a:gd name="connsiteX273" fmla="*/ 898006 w 1844621"/>
                <a:gd name="connsiteY273" fmla="*/ 48246 h 1765598"/>
                <a:gd name="connsiteX274" fmla="*/ 900930 w 1844621"/>
                <a:gd name="connsiteY274" fmla="*/ 121496 h 1765598"/>
                <a:gd name="connsiteX275" fmla="*/ 882930 w 1844621"/>
                <a:gd name="connsiteY275" fmla="*/ 121839 h 1765598"/>
                <a:gd name="connsiteX276" fmla="*/ 803804 w 1844621"/>
                <a:gd name="connsiteY276" fmla="*/ 43511 h 1765598"/>
                <a:gd name="connsiteX277" fmla="*/ 822082 w 1844621"/>
                <a:gd name="connsiteY277" fmla="*/ 44478 h 1765598"/>
                <a:gd name="connsiteX278" fmla="*/ 832792 w 1844621"/>
                <a:gd name="connsiteY278" fmla="*/ 126618 h 1765598"/>
                <a:gd name="connsiteX279" fmla="*/ 814920 w 1844621"/>
                <a:gd name="connsiteY279" fmla="*/ 128774 h 1765598"/>
                <a:gd name="connsiteX280" fmla="*/ 577653 w 1844621"/>
                <a:gd name="connsiteY280" fmla="*/ 42008 h 1765598"/>
                <a:gd name="connsiteX281" fmla="*/ 634782 w 1844621"/>
                <a:gd name="connsiteY281" fmla="*/ 177534 h 1765598"/>
                <a:gd name="connsiteX282" fmla="*/ 618704 w 1844621"/>
                <a:gd name="connsiteY282" fmla="*/ 185731 h 1765598"/>
                <a:gd name="connsiteX283" fmla="*/ 565079 w 1844621"/>
                <a:gd name="connsiteY283" fmla="*/ 58518 h 1765598"/>
                <a:gd name="connsiteX284" fmla="*/ 973404 w 1844621"/>
                <a:gd name="connsiteY284" fmla="*/ 39567 h 1765598"/>
                <a:gd name="connsiteX285" fmla="*/ 969228 w 1844621"/>
                <a:gd name="connsiteY285" fmla="*/ 123258 h 1765598"/>
                <a:gd name="connsiteX286" fmla="*/ 951312 w 1844621"/>
                <a:gd name="connsiteY286" fmla="*/ 121130 h 1765598"/>
                <a:gd name="connsiteX287" fmla="*/ 955278 w 1844621"/>
                <a:gd name="connsiteY287" fmla="*/ 41654 h 1765598"/>
                <a:gd name="connsiteX288" fmla="*/ 723233 w 1844621"/>
                <a:gd name="connsiteY288" fmla="*/ 31443 h 1765598"/>
                <a:gd name="connsiteX289" fmla="*/ 742691 w 1844621"/>
                <a:gd name="connsiteY289" fmla="*/ 35995 h 1765598"/>
                <a:gd name="connsiteX290" fmla="*/ 765354 w 1844621"/>
                <a:gd name="connsiteY290" fmla="*/ 137622 h 1765598"/>
                <a:gd name="connsiteX291" fmla="*/ 747791 w 1844621"/>
                <a:gd name="connsiteY291" fmla="*/ 141567 h 1765598"/>
                <a:gd name="connsiteX292" fmla="*/ 1051847 w 1844621"/>
                <a:gd name="connsiteY292" fmla="*/ 25765 h 1765598"/>
                <a:gd name="connsiteX293" fmla="*/ 1037014 w 1844621"/>
                <a:gd name="connsiteY293" fmla="*/ 131308 h 1765598"/>
                <a:gd name="connsiteX294" fmla="*/ 1019135 w 1844621"/>
                <a:gd name="connsiteY294" fmla="*/ 129184 h 1765598"/>
                <a:gd name="connsiteX295" fmla="*/ 1032869 w 1844621"/>
                <a:gd name="connsiteY295" fmla="*/ 31462 h 1765598"/>
                <a:gd name="connsiteX296" fmla="*/ 633115 w 1844621"/>
                <a:gd name="connsiteY296" fmla="*/ 6990 h 1765598"/>
                <a:gd name="connsiteX297" fmla="*/ 651107 w 1844621"/>
                <a:gd name="connsiteY297" fmla="*/ 14566 h 1765598"/>
                <a:gd name="connsiteX298" fmla="*/ 654699 w 1844621"/>
                <a:gd name="connsiteY298" fmla="*/ 15406 h 1765598"/>
                <a:gd name="connsiteX299" fmla="*/ 699105 w 1844621"/>
                <a:gd name="connsiteY299" fmla="*/ 154429 h 1765598"/>
                <a:gd name="connsiteX300" fmla="*/ 682029 w 1844621"/>
                <a:gd name="connsiteY300" fmla="*/ 160125 h 1765598"/>
                <a:gd name="connsiteX301" fmla="*/ 1203134 w 1844621"/>
                <a:gd name="connsiteY301" fmla="*/ 4273 h 1765598"/>
                <a:gd name="connsiteX302" fmla="*/ 1213236 w 1844621"/>
                <a:gd name="connsiteY302" fmla="*/ 20976 h 1765598"/>
                <a:gd name="connsiteX303" fmla="*/ 1215649 w 1844621"/>
                <a:gd name="connsiteY303" fmla="*/ 23769 h 1765598"/>
                <a:gd name="connsiteX304" fmla="*/ 1169442 w 1844621"/>
                <a:gd name="connsiteY304" fmla="*/ 163605 h 1765598"/>
                <a:gd name="connsiteX305" fmla="*/ 1152188 w 1844621"/>
                <a:gd name="connsiteY305" fmla="*/ 158449 h 1765598"/>
                <a:gd name="connsiteX306" fmla="*/ 1137683 w 1844621"/>
                <a:gd name="connsiteY306" fmla="*/ 0 h 1765598"/>
                <a:gd name="connsiteX307" fmla="*/ 1104046 w 1844621"/>
                <a:gd name="connsiteY307" fmla="*/ 144062 h 1765598"/>
                <a:gd name="connsiteX308" fmla="*/ 1086767 w 1844621"/>
                <a:gd name="connsiteY308" fmla="*/ 138898 h 1765598"/>
                <a:gd name="connsiteX309" fmla="*/ 1117806 w 1844621"/>
                <a:gd name="connsiteY309" fmla="*/ 5966 h 17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1844621" h="1765598">
                  <a:moveTo>
                    <a:pt x="961691" y="1643760"/>
                  </a:moveTo>
                  <a:lnTo>
                    <a:pt x="964657" y="1718060"/>
                  </a:lnTo>
                  <a:lnTo>
                    <a:pt x="948083" y="1717184"/>
                  </a:lnTo>
                  <a:lnTo>
                    <a:pt x="946614" y="1717353"/>
                  </a:lnTo>
                  <a:lnTo>
                    <a:pt x="943691" y="1644103"/>
                  </a:lnTo>
                  <a:close/>
                  <a:moveTo>
                    <a:pt x="875350" y="1643169"/>
                  </a:moveTo>
                  <a:lnTo>
                    <a:pt x="893299" y="1644629"/>
                  </a:lnTo>
                  <a:lnTo>
                    <a:pt x="889341" y="1723945"/>
                  </a:lnTo>
                  <a:lnTo>
                    <a:pt x="871214" y="1726031"/>
                  </a:lnTo>
                  <a:close/>
                  <a:moveTo>
                    <a:pt x="1029699" y="1636826"/>
                  </a:moveTo>
                  <a:lnTo>
                    <a:pt x="1040815" y="1722087"/>
                  </a:lnTo>
                  <a:lnTo>
                    <a:pt x="1022537" y="1721121"/>
                  </a:lnTo>
                  <a:lnTo>
                    <a:pt x="1011828" y="1638982"/>
                  </a:lnTo>
                  <a:close/>
                  <a:moveTo>
                    <a:pt x="807350" y="1636115"/>
                  </a:moveTo>
                  <a:lnTo>
                    <a:pt x="822430" y="1638864"/>
                  </a:lnTo>
                  <a:lnTo>
                    <a:pt x="825110" y="1639083"/>
                  </a:lnTo>
                  <a:lnTo>
                    <a:pt x="811751" y="1734136"/>
                  </a:lnTo>
                  <a:lnTo>
                    <a:pt x="792774" y="1739833"/>
                  </a:lnTo>
                  <a:close/>
                  <a:moveTo>
                    <a:pt x="1096827" y="1624033"/>
                  </a:moveTo>
                  <a:lnTo>
                    <a:pt x="1121385" y="1734155"/>
                  </a:lnTo>
                  <a:lnTo>
                    <a:pt x="1101928" y="1729603"/>
                  </a:lnTo>
                  <a:lnTo>
                    <a:pt x="1079265" y="1627978"/>
                  </a:lnTo>
                  <a:close/>
                  <a:moveTo>
                    <a:pt x="740342" y="1622534"/>
                  </a:moveTo>
                  <a:lnTo>
                    <a:pt x="749046" y="1625484"/>
                  </a:lnTo>
                  <a:lnTo>
                    <a:pt x="757767" y="1627074"/>
                  </a:lnTo>
                  <a:lnTo>
                    <a:pt x="726815" y="1759631"/>
                  </a:lnTo>
                  <a:lnTo>
                    <a:pt x="706937" y="1765598"/>
                  </a:lnTo>
                  <a:close/>
                  <a:moveTo>
                    <a:pt x="1162592" y="1605474"/>
                  </a:moveTo>
                  <a:lnTo>
                    <a:pt x="1211506" y="1758609"/>
                  </a:lnTo>
                  <a:lnTo>
                    <a:pt x="1193512" y="1751032"/>
                  </a:lnTo>
                  <a:lnTo>
                    <a:pt x="1189921" y="1750192"/>
                  </a:lnTo>
                  <a:lnTo>
                    <a:pt x="1145515" y="1611170"/>
                  </a:lnTo>
                  <a:close/>
                  <a:moveTo>
                    <a:pt x="675637" y="1600604"/>
                  </a:moveTo>
                  <a:lnTo>
                    <a:pt x="692686" y="1606382"/>
                  </a:lnTo>
                  <a:lnTo>
                    <a:pt x="641486" y="1761326"/>
                  </a:lnTo>
                  <a:lnTo>
                    <a:pt x="631383" y="1744623"/>
                  </a:lnTo>
                  <a:lnTo>
                    <a:pt x="628970" y="1741831"/>
                  </a:lnTo>
                  <a:close/>
                  <a:moveTo>
                    <a:pt x="1225916" y="1579868"/>
                  </a:moveTo>
                  <a:lnTo>
                    <a:pt x="1279540" y="1707080"/>
                  </a:lnTo>
                  <a:lnTo>
                    <a:pt x="1266966" y="1723591"/>
                  </a:lnTo>
                  <a:lnTo>
                    <a:pt x="1209837" y="1588066"/>
                  </a:lnTo>
                  <a:close/>
                  <a:moveTo>
                    <a:pt x="610954" y="1578681"/>
                  </a:moveTo>
                  <a:lnTo>
                    <a:pt x="628059" y="1584478"/>
                  </a:lnTo>
                  <a:lnTo>
                    <a:pt x="582951" y="1688574"/>
                  </a:lnTo>
                  <a:lnTo>
                    <a:pt x="569886" y="1673454"/>
                  </a:lnTo>
                  <a:close/>
                  <a:moveTo>
                    <a:pt x="1286670" y="1548893"/>
                  </a:moveTo>
                  <a:lnTo>
                    <a:pt x="1333269" y="1636531"/>
                  </a:lnTo>
                  <a:lnTo>
                    <a:pt x="1321264" y="1652294"/>
                  </a:lnTo>
                  <a:lnTo>
                    <a:pt x="1270632" y="1557070"/>
                  </a:lnTo>
                  <a:close/>
                  <a:moveTo>
                    <a:pt x="551444" y="1545001"/>
                  </a:moveTo>
                  <a:lnTo>
                    <a:pt x="567074" y="1553937"/>
                  </a:lnTo>
                  <a:lnTo>
                    <a:pt x="524862" y="1631452"/>
                  </a:lnTo>
                  <a:lnTo>
                    <a:pt x="510642" y="1619926"/>
                  </a:lnTo>
                  <a:close/>
                  <a:moveTo>
                    <a:pt x="1346034" y="1515267"/>
                  </a:moveTo>
                  <a:lnTo>
                    <a:pt x="1390051" y="1582679"/>
                  </a:lnTo>
                  <a:lnTo>
                    <a:pt x="1376613" y="1595021"/>
                  </a:lnTo>
                  <a:lnTo>
                    <a:pt x="1331552" y="1526010"/>
                  </a:lnTo>
                  <a:lnTo>
                    <a:pt x="1333983" y="1524770"/>
                  </a:lnTo>
                  <a:close/>
                  <a:moveTo>
                    <a:pt x="492213" y="1511140"/>
                  </a:moveTo>
                  <a:lnTo>
                    <a:pt x="507877" y="1520095"/>
                  </a:lnTo>
                  <a:lnTo>
                    <a:pt x="465615" y="1583429"/>
                  </a:lnTo>
                  <a:lnTo>
                    <a:pt x="452723" y="1572979"/>
                  </a:lnTo>
                  <a:lnTo>
                    <a:pt x="451434" y="1572252"/>
                  </a:lnTo>
                  <a:close/>
                  <a:moveTo>
                    <a:pt x="1399641" y="1472989"/>
                  </a:moveTo>
                  <a:lnTo>
                    <a:pt x="1447523" y="1533649"/>
                  </a:lnTo>
                  <a:lnTo>
                    <a:pt x="1433600" y="1542681"/>
                  </a:lnTo>
                  <a:lnTo>
                    <a:pt x="1432510" y="1543682"/>
                  </a:lnTo>
                  <a:lnTo>
                    <a:pt x="1385507" y="1484135"/>
                  </a:lnTo>
                  <a:close/>
                  <a:moveTo>
                    <a:pt x="439084" y="1468240"/>
                  </a:moveTo>
                  <a:lnTo>
                    <a:pt x="452737" y="1479985"/>
                  </a:lnTo>
                  <a:lnTo>
                    <a:pt x="401226" y="1543921"/>
                  </a:lnTo>
                  <a:lnTo>
                    <a:pt x="385335" y="1534955"/>
                  </a:lnTo>
                  <a:close/>
                  <a:moveTo>
                    <a:pt x="1452700" y="1430017"/>
                  </a:moveTo>
                  <a:lnTo>
                    <a:pt x="1511505" y="1492141"/>
                  </a:lnTo>
                  <a:lnTo>
                    <a:pt x="1496150" y="1502102"/>
                  </a:lnTo>
                  <a:lnTo>
                    <a:pt x="1439119" y="1441854"/>
                  </a:lnTo>
                  <a:lnTo>
                    <a:pt x="1449687" y="1433519"/>
                  </a:lnTo>
                  <a:close/>
                  <a:moveTo>
                    <a:pt x="387391" y="1423768"/>
                  </a:moveTo>
                  <a:lnTo>
                    <a:pt x="401059" y="1435526"/>
                  </a:lnTo>
                  <a:lnTo>
                    <a:pt x="332463" y="1506560"/>
                  </a:lnTo>
                  <a:lnTo>
                    <a:pt x="313761" y="1500014"/>
                  </a:lnTo>
                  <a:close/>
                  <a:moveTo>
                    <a:pt x="1497274" y="1378205"/>
                  </a:moveTo>
                  <a:lnTo>
                    <a:pt x="1583781" y="1454547"/>
                  </a:lnTo>
                  <a:lnTo>
                    <a:pt x="1565364" y="1462300"/>
                  </a:lnTo>
                  <a:lnTo>
                    <a:pt x="1485535" y="1391850"/>
                  </a:lnTo>
                  <a:close/>
                  <a:moveTo>
                    <a:pt x="342078" y="1372754"/>
                  </a:moveTo>
                  <a:lnTo>
                    <a:pt x="353236" y="1386902"/>
                  </a:lnTo>
                  <a:lnTo>
                    <a:pt x="248764" y="1477262"/>
                  </a:lnTo>
                  <a:lnTo>
                    <a:pt x="229175" y="1470405"/>
                  </a:lnTo>
                  <a:close/>
                  <a:moveTo>
                    <a:pt x="1541797" y="1326453"/>
                  </a:moveTo>
                  <a:lnTo>
                    <a:pt x="1671063" y="1421359"/>
                  </a:lnTo>
                  <a:lnTo>
                    <a:pt x="1652052" y="1425806"/>
                  </a:lnTo>
                  <a:lnTo>
                    <a:pt x="1648653" y="1427237"/>
                  </a:lnTo>
                  <a:lnTo>
                    <a:pt x="1530022" y="1340139"/>
                  </a:lnTo>
                  <a:close/>
                  <a:moveTo>
                    <a:pt x="299862" y="1319225"/>
                  </a:moveTo>
                  <a:lnTo>
                    <a:pt x="311019" y="1333372"/>
                  </a:lnTo>
                  <a:lnTo>
                    <a:pt x="178732" y="1428480"/>
                  </a:lnTo>
                  <a:lnTo>
                    <a:pt x="180377" y="1409027"/>
                  </a:lnTo>
                  <a:lnTo>
                    <a:pt x="180067" y="1405352"/>
                  </a:lnTo>
                  <a:close/>
                  <a:moveTo>
                    <a:pt x="1576542" y="1267609"/>
                  </a:moveTo>
                  <a:lnTo>
                    <a:pt x="1695816" y="1339681"/>
                  </a:lnTo>
                  <a:lnTo>
                    <a:pt x="1695348" y="1360430"/>
                  </a:lnTo>
                  <a:lnTo>
                    <a:pt x="1567606" y="1283241"/>
                  </a:lnTo>
                  <a:close/>
                  <a:moveTo>
                    <a:pt x="263531" y="1261503"/>
                  </a:moveTo>
                  <a:lnTo>
                    <a:pt x="271723" y="1277570"/>
                  </a:lnTo>
                  <a:lnTo>
                    <a:pt x="174140" y="1335215"/>
                  </a:lnTo>
                  <a:lnTo>
                    <a:pt x="172457" y="1315303"/>
                  </a:lnTo>
                  <a:close/>
                  <a:moveTo>
                    <a:pt x="1610398" y="1208387"/>
                  </a:moveTo>
                  <a:lnTo>
                    <a:pt x="1697816" y="1251024"/>
                  </a:lnTo>
                  <a:lnTo>
                    <a:pt x="1697369" y="1270832"/>
                  </a:lnTo>
                  <a:lnTo>
                    <a:pt x="1601446" y="1224047"/>
                  </a:lnTo>
                  <a:close/>
                  <a:moveTo>
                    <a:pt x="232566" y="1200770"/>
                  </a:moveTo>
                  <a:lnTo>
                    <a:pt x="240745" y="1216812"/>
                  </a:lnTo>
                  <a:lnTo>
                    <a:pt x="160720" y="1254859"/>
                  </a:lnTo>
                  <a:lnTo>
                    <a:pt x="155991" y="1237178"/>
                  </a:lnTo>
                  <a:close/>
                  <a:moveTo>
                    <a:pt x="1634958" y="1144690"/>
                  </a:moveTo>
                  <a:lnTo>
                    <a:pt x="1712099" y="1174082"/>
                  </a:lnTo>
                  <a:lnTo>
                    <a:pt x="1708482" y="1191966"/>
                  </a:lnTo>
                  <a:lnTo>
                    <a:pt x="1629176" y="1161750"/>
                  </a:lnTo>
                  <a:close/>
                  <a:moveTo>
                    <a:pt x="204756" y="1138431"/>
                  </a:moveTo>
                  <a:lnTo>
                    <a:pt x="210455" y="1155515"/>
                  </a:lnTo>
                  <a:lnTo>
                    <a:pt x="141015" y="1181182"/>
                  </a:lnTo>
                  <a:lnTo>
                    <a:pt x="136727" y="1165150"/>
                  </a:lnTo>
                  <a:lnTo>
                    <a:pt x="136112" y="1163804"/>
                  </a:lnTo>
                  <a:close/>
                  <a:moveTo>
                    <a:pt x="1656844" y="1080115"/>
                  </a:moveTo>
                  <a:lnTo>
                    <a:pt x="1729776" y="1100634"/>
                  </a:lnTo>
                  <a:lnTo>
                    <a:pt x="1723821" y="1116126"/>
                  </a:lnTo>
                  <a:lnTo>
                    <a:pt x="1723528" y="1117576"/>
                  </a:lnTo>
                  <a:lnTo>
                    <a:pt x="1651058" y="1097186"/>
                  </a:lnTo>
                  <a:close/>
                  <a:moveTo>
                    <a:pt x="184625" y="1073110"/>
                  </a:moveTo>
                  <a:lnTo>
                    <a:pt x="188043" y="1088326"/>
                  </a:lnTo>
                  <a:lnTo>
                    <a:pt x="188810" y="1090624"/>
                  </a:lnTo>
                  <a:lnTo>
                    <a:pt x="112145" y="1111372"/>
                  </a:lnTo>
                  <a:lnTo>
                    <a:pt x="104560" y="1094778"/>
                  </a:lnTo>
                  <a:close/>
                  <a:moveTo>
                    <a:pt x="1672722" y="1013691"/>
                  </a:moveTo>
                  <a:lnTo>
                    <a:pt x="1757141" y="1029446"/>
                  </a:lnTo>
                  <a:lnTo>
                    <a:pt x="1750574" y="1046531"/>
                  </a:lnTo>
                  <a:lnTo>
                    <a:pt x="1669493" y="1031399"/>
                  </a:lnTo>
                  <a:close/>
                  <a:moveTo>
                    <a:pt x="170225" y="1006273"/>
                  </a:moveTo>
                  <a:lnTo>
                    <a:pt x="170936" y="1012170"/>
                  </a:lnTo>
                  <a:lnTo>
                    <a:pt x="173584" y="1023958"/>
                  </a:lnTo>
                  <a:lnTo>
                    <a:pt x="78475" y="1040728"/>
                  </a:lnTo>
                  <a:lnTo>
                    <a:pt x="67193" y="1024440"/>
                  </a:lnTo>
                  <a:close/>
                  <a:moveTo>
                    <a:pt x="1681368" y="945892"/>
                  </a:moveTo>
                  <a:lnTo>
                    <a:pt x="1793516" y="956550"/>
                  </a:lnTo>
                  <a:lnTo>
                    <a:pt x="1783173" y="973649"/>
                  </a:lnTo>
                  <a:lnTo>
                    <a:pt x="1679909" y="963835"/>
                  </a:lnTo>
                  <a:close/>
                  <a:moveTo>
                    <a:pt x="162034" y="938372"/>
                  </a:moveTo>
                  <a:lnTo>
                    <a:pt x="164191" y="956254"/>
                  </a:lnTo>
                  <a:lnTo>
                    <a:pt x="27981" y="967828"/>
                  </a:lnTo>
                  <a:lnTo>
                    <a:pt x="16164" y="950767"/>
                  </a:lnTo>
                  <a:close/>
                  <a:moveTo>
                    <a:pt x="1683923" y="877596"/>
                  </a:moveTo>
                  <a:lnTo>
                    <a:pt x="1844621" y="878397"/>
                  </a:lnTo>
                  <a:lnTo>
                    <a:pt x="1831855" y="893168"/>
                  </a:lnTo>
                  <a:lnTo>
                    <a:pt x="1829946" y="896325"/>
                  </a:lnTo>
                  <a:lnTo>
                    <a:pt x="1684266" y="895598"/>
                  </a:lnTo>
                  <a:close/>
                  <a:moveTo>
                    <a:pt x="14676" y="869273"/>
                  </a:moveTo>
                  <a:lnTo>
                    <a:pt x="160356" y="869999"/>
                  </a:lnTo>
                  <a:lnTo>
                    <a:pt x="160699" y="888001"/>
                  </a:lnTo>
                  <a:lnTo>
                    <a:pt x="0" y="887200"/>
                  </a:lnTo>
                  <a:lnTo>
                    <a:pt x="12766" y="872429"/>
                  </a:lnTo>
                  <a:close/>
                  <a:moveTo>
                    <a:pt x="1816638" y="797770"/>
                  </a:moveTo>
                  <a:lnTo>
                    <a:pt x="1828455" y="814831"/>
                  </a:lnTo>
                  <a:lnTo>
                    <a:pt x="1682588" y="827227"/>
                  </a:lnTo>
                  <a:lnTo>
                    <a:pt x="1680430" y="809345"/>
                  </a:lnTo>
                  <a:close/>
                  <a:moveTo>
                    <a:pt x="61447" y="791950"/>
                  </a:moveTo>
                  <a:lnTo>
                    <a:pt x="164713" y="801763"/>
                  </a:lnTo>
                  <a:lnTo>
                    <a:pt x="163253" y="819705"/>
                  </a:lnTo>
                  <a:lnTo>
                    <a:pt x="51105" y="809048"/>
                  </a:lnTo>
                  <a:close/>
                  <a:moveTo>
                    <a:pt x="1766145" y="724870"/>
                  </a:moveTo>
                  <a:lnTo>
                    <a:pt x="1777427" y="741158"/>
                  </a:lnTo>
                  <a:lnTo>
                    <a:pt x="1674396" y="759325"/>
                  </a:lnTo>
                  <a:lnTo>
                    <a:pt x="1673685" y="753429"/>
                  </a:lnTo>
                  <a:lnTo>
                    <a:pt x="1670588" y="741719"/>
                  </a:lnTo>
                  <a:close/>
                  <a:moveTo>
                    <a:pt x="94047" y="719066"/>
                  </a:moveTo>
                  <a:lnTo>
                    <a:pt x="175129" y="734198"/>
                  </a:lnTo>
                  <a:lnTo>
                    <a:pt x="171900" y="751906"/>
                  </a:lnTo>
                  <a:lnTo>
                    <a:pt x="87480" y="736151"/>
                  </a:lnTo>
                  <a:close/>
                  <a:moveTo>
                    <a:pt x="1732475" y="654227"/>
                  </a:moveTo>
                  <a:lnTo>
                    <a:pt x="1740061" y="670822"/>
                  </a:lnTo>
                  <a:lnTo>
                    <a:pt x="1657733" y="693102"/>
                  </a:lnTo>
                  <a:lnTo>
                    <a:pt x="1653131" y="675699"/>
                  </a:lnTo>
                  <a:close/>
                  <a:moveTo>
                    <a:pt x="121093" y="648021"/>
                  </a:moveTo>
                  <a:lnTo>
                    <a:pt x="193564" y="668412"/>
                  </a:lnTo>
                  <a:lnTo>
                    <a:pt x="187778" y="685483"/>
                  </a:lnTo>
                  <a:lnTo>
                    <a:pt x="114844" y="664963"/>
                  </a:lnTo>
                  <a:lnTo>
                    <a:pt x="120799" y="649471"/>
                  </a:lnTo>
                  <a:close/>
                  <a:moveTo>
                    <a:pt x="1703605" y="584417"/>
                  </a:moveTo>
                  <a:lnTo>
                    <a:pt x="1707892" y="600448"/>
                  </a:lnTo>
                  <a:lnTo>
                    <a:pt x="1708508" y="601796"/>
                  </a:lnTo>
                  <a:lnTo>
                    <a:pt x="1640259" y="627022"/>
                  </a:lnTo>
                  <a:lnTo>
                    <a:pt x="1639049" y="622444"/>
                  </a:lnTo>
                  <a:lnTo>
                    <a:pt x="1633440" y="610352"/>
                  </a:lnTo>
                  <a:close/>
                  <a:moveTo>
                    <a:pt x="136138" y="573632"/>
                  </a:moveTo>
                  <a:lnTo>
                    <a:pt x="215446" y="603848"/>
                  </a:lnTo>
                  <a:lnTo>
                    <a:pt x="209665" y="620908"/>
                  </a:lnTo>
                  <a:lnTo>
                    <a:pt x="132521" y="591516"/>
                  </a:lnTo>
                  <a:close/>
                  <a:moveTo>
                    <a:pt x="1683900" y="510741"/>
                  </a:moveTo>
                  <a:lnTo>
                    <a:pt x="1688629" y="528423"/>
                  </a:lnTo>
                  <a:lnTo>
                    <a:pt x="1612275" y="564725"/>
                  </a:lnTo>
                  <a:lnTo>
                    <a:pt x="1604700" y="548396"/>
                  </a:lnTo>
                  <a:close/>
                  <a:moveTo>
                    <a:pt x="147252" y="494765"/>
                  </a:moveTo>
                  <a:lnTo>
                    <a:pt x="243177" y="541551"/>
                  </a:lnTo>
                  <a:lnTo>
                    <a:pt x="234224" y="557210"/>
                  </a:lnTo>
                  <a:lnTo>
                    <a:pt x="146805" y="514573"/>
                  </a:lnTo>
                  <a:close/>
                  <a:moveTo>
                    <a:pt x="1670480" y="430384"/>
                  </a:moveTo>
                  <a:lnTo>
                    <a:pt x="1672163" y="450296"/>
                  </a:lnTo>
                  <a:lnTo>
                    <a:pt x="1583450" y="502701"/>
                  </a:lnTo>
                  <a:lnTo>
                    <a:pt x="1573155" y="487877"/>
                  </a:lnTo>
                  <a:close/>
                  <a:moveTo>
                    <a:pt x="149273" y="405169"/>
                  </a:moveTo>
                  <a:lnTo>
                    <a:pt x="277016" y="482359"/>
                  </a:lnTo>
                  <a:lnTo>
                    <a:pt x="268080" y="497989"/>
                  </a:lnTo>
                  <a:lnTo>
                    <a:pt x="148805" y="425916"/>
                  </a:lnTo>
                  <a:close/>
                  <a:moveTo>
                    <a:pt x="195968" y="338361"/>
                  </a:moveTo>
                  <a:lnTo>
                    <a:pt x="314600" y="425459"/>
                  </a:lnTo>
                  <a:lnTo>
                    <a:pt x="302826" y="439145"/>
                  </a:lnTo>
                  <a:lnTo>
                    <a:pt x="173559" y="344239"/>
                  </a:lnTo>
                  <a:lnTo>
                    <a:pt x="192568" y="339792"/>
                  </a:lnTo>
                  <a:close/>
                  <a:moveTo>
                    <a:pt x="1665887" y="337121"/>
                  </a:moveTo>
                  <a:lnTo>
                    <a:pt x="1664242" y="356571"/>
                  </a:lnTo>
                  <a:lnTo>
                    <a:pt x="1664553" y="360248"/>
                  </a:lnTo>
                  <a:lnTo>
                    <a:pt x="1544474" y="446578"/>
                  </a:lnTo>
                  <a:lnTo>
                    <a:pt x="1534206" y="431793"/>
                  </a:lnTo>
                  <a:close/>
                  <a:moveTo>
                    <a:pt x="279257" y="303297"/>
                  </a:moveTo>
                  <a:lnTo>
                    <a:pt x="359087" y="373748"/>
                  </a:lnTo>
                  <a:lnTo>
                    <a:pt x="347347" y="387394"/>
                  </a:lnTo>
                  <a:lnTo>
                    <a:pt x="260839" y="311051"/>
                  </a:lnTo>
                  <a:close/>
                  <a:moveTo>
                    <a:pt x="1595859" y="288337"/>
                  </a:moveTo>
                  <a:lnTo>
                    <a:pt x="1615448" y="295194"/>
                  </a:lnTo>
                  <a:lnTo>
                    <a:pt x="1504459" y="391189"/>
                  </a:lnTo>
                  <a:lnTo>
                    <a:pt x="1491819" y="378322"/>
                  </a:lnTo>
                  <a:close/>
                  <a:moveTo>
                    <a:pt x="348471" y="263494"/>
                  </a:moveTo>
                  <a:lnTo>
                    <a:pt x="405504" y="323744"/>
                  </a:lnTo>
                  <a:lnTo>
                    <a:pt x="394934" y="332080"/>
                  </a:lnTo>
                  <a:lnTo>
                    <a:pt x="391923" y="335581"/>
                  </a:lnTo>
                  <a:lnTo>
                    <a:pt x="333116" y="273456"/>
                  </a:lnTo>
                  <a:close/>
                  <a:moveTo>
                    <a:pt x="1512159" y="259039"/>
                  </a:moveTo>
                  <a:lnTo>
                    <a:pt x="1530860" y="265585"/>
                  </a:lnTo>
                  <a:lnTo>
                    <a:pt x="1456606" y="342477"/>
                  </a:lnTo>
                  <a:lnTo>
                    <a:pt x="1443988" y="329632"/>
                  </a:lnTo>
                  <a:close/>
                  <a:moveTo>
                    <a:pt x="412110" y="221916"/>
                  </a:moveTo>
                  <a:lnTo>
                    <a:pt x="459114" y="281464"/>
                  </a:lnTo>
                  <a:lnTo>
                    <a:pt x="444980" y="292610"/>
                  </a:lnTo>
                  <a:lnTo>
                    <a:pt x="397097" y="231949"/>
                  </a:lnTo>
                  <a:lnTo>
                    <a:pt x="411019" y="222917"/>
                  </a:lnTo>
                  <a:close/>
                  <a:moveTo>
                    <a:pt x="1443396" y="221678"/>
                  </a:moveTo>
                  <a:lnTo>
                    <a:pt x="1459286" y="230644"/>
                  </a:lnTo>
                  <a:lnTo>
                    <a:pt x="1406897" y="295670"/>
                  </a:lnTo>
                  <a:lnTo>
                    <a:pt x="1392300" y="285098"/>
                  </a:lnTo>
                  <a:close/>
                  <a:moveTo>
                    <a:pt x="1379005" y="182170"/>
                  </a:moveTo>
                  <a:lnTo>
                    <a:pt x="1391896" y="192619"/>
                  </a:lnTo>
                  <a:lnTo>
                    <a:pt x="1393186" y="193347"/>
                  </a:lnTo>
                  <a:lnTo>
                    <a:pt x="1351622" y="255636"/>
                  </a:lnTo>
                  <a:lnTo>
                    <a:pt x="1337034" y="245070"/>
                  </a:lnTo>
                  <a:close/>
                  <a:moveTo>
                    <a:pt x="468008" y="170577"/>
                  </a:moveTo>
                  <a:lnTo>
                    <a:pt x="513069" y="239589"/>
                  </a:lnTo>
                  <a:lnTo>
                    <a:pt x="510638" y="240828"/>
                  </a:lnTo>
                  <a:lnTo>
                    <a:pt x="498586" y="250333"/>
                  </a:lnTo>
                  <a:lnTo>
                    <a:pt x="454568" y="182920"/>
                  </a:lnTo>
                  <a:close/>
                  <a:moveTo>
                    <a:pt x="1319759" y="134146"/>
                  </a:moveTo>
                  <a:lnTo>
                    <a:pt x="1333978" y="145672"/>
                  </a:lnTo>
                  <a:lnTo>
                    <a:pt x="1294036" y="219016"/>
                  </a:lnTo>
                  <a:lnTo>
                    <a:pt x="1277891" y="211027"/>
                  </a:lnTo>
                  <a:close/>
                  <a:moveTo>
                    <a:pt x="523355" y="113305"/>
                  </a:moveTo>
                  <a:lnTo>
                    <a:pt x="573987" y="208530"/>
                  </a:lnTo>
                  <a:lnTo>
                    <a:pt x="557949" y="216707"/>
                  </a:lnTo>
                  <a:lnTo>
                    <a:pt x="511350" y="129068"/>
                  </a:lnTo>
                  <a:close/>
                  <a:moveTo>
                    <a:pt x="1261668" y="77024"/>
                  </a:moveTo>
                  <a:lnTo>
                    <a:pt x="1274734" y="92144"/>
                  </a:lnTo>
                  <a:lnTo>
                    <a:pt x="1232872" y="188750"/>
                  </a:lnTo>
                  <a:lnTo>
                    <a:pt x="1216718" y="180757"/>
                  </a:lnTo>
                  <a:close/>
                  <a:moveTo>
                    <a:pt x="879964" y="47539"/>
                  </a:moveTo>
                  <a:lnTo>
                    <a:pt x="896536" y="48415"/>
                  </a:lnTo>
                  <a:lnTo>
                    <a:pt x="898006" y="48246"/>
                  </a:lnTo>
                  <a:lnTo>
                    <a:pt x="900930" y="121496"/>
                  </a:lnTo>
                  <a:lnTo>
                    <a:pt x="882930" y="121839"/>
                  </a:lnTo>
                  <a:close/>
                  <a:moveTo>
                    <a:pt x="803804" y="43511"/>
                  </a:moveTo>
                  <a:lnTo>
                    <a:pt x="822082" y="44478"/>
                  </a:lnTo>
                  <a:lnTo>
                    <a:pt x="832792" y="126618"/>
                  </a:lnTo>
                  <a:lnTo>
                    <a:pt x="814920" y="128774"/>
                  </a:lnTo>
                  <a:close/>
                  <a:moveTo>
                    <a:pt x="577653" y="42008"/>
                  </a:moveTo>
                  <a:lnTo>
                    <a:pt x="634782" y="177534"/>
                  </a:lnTo>
                  <a:lnTo>
                    <a:pt x="618704" y="185731"/>
                  </a:lnTo>
                  <a:lnTo>
                    <a:pt x="565079" y="58518"/>
                  </a:lnTo>
                  <a:close/>
                  <a:moveTo>
                    <a:pt x="973404" y="39567"/>
                  </a:moveTo>
                  <a:lnTo>
                    <a:pt x="969228" y="123258"/>
                  </a:lnTo>
                  <a:lnTo>
                    <a:pt x="951312" y="121130"/>
                  </a:lnTo>
                  <a:lnTo>
                    <a:pt x="955278" y="41654"/>
                  </a:lnTo>
                  <a:close/>
                  <a:moveTo>
                    <a:pt x="723233" y="31443"/>
                  </a:moveTo>
                  <a:lnTo>
                    <a:pt x="742691" y="35995"/>
                  </a:lnTo>
                  <a:lnTo>
                    <a:pt x="765354" y="137622"/>
                  </a:lnTo>
                  <a:lnTo>
                    <a:pt x="747791" y="141567"/>
                  </a:lnTo>
                  <a:close/>
                  <a:moveTo>
                    <a:pt x="1051847" y="25765"/>
                  </a:moveTo>
                  <a:lnTo>
                    <a:pt x="1037014" y="131308"/>
                  </a:lnTo>
                  <a:lnTo>
                    <a:pt x="1019135" y="129184"/>
                  </a:lnTo>
                  <a:lnTo>
                    <a:pt x="1032869" y="31462"/>
                  </a:lnTo>
                  <a:close/>
                  <a:moveTo>
                    <a:pt x="633115" y="6990"/>
                  </a:moveTo>
                  <a:lnTo>
                    <a:pt x="651107" y="14566"/>
                  </a:lnTo>
                  <a:lnTo>
                    <a:pt x="654699" y="15406"/>
                  </a:lnTo>
                  <a:lnTo>
                    <a:pt x="699105" y="154429"/>
                  </a:lnTo>
                  <a:lnTo>
                    <a:pt x="682029" y="160125"/>
                  </a:lnTo>
                  <a:close/>
                  <a:moveTo>
                    <a:pt x="1203134" y="4273"/>
                  </a:moveTo>
                  <a:lnTo>
                    <a:pt x="1213236" y="20976"/>
                  </a:lnTo>
                  <a:lnTo>
                    <a:pt x="1215649" y="23769"/>
                  </a:lnTo>
                  <a:lnTo>
                    <a:pt x="1169442" y="163605"/>
                  </a:lnTo>
                  <a:lnTo>
                    <a:pt x="1152188" y="158449"/>
                  </a:lnTo>
                  <a:close/>
                  <a:moveTo>
                    <a:pt x="1137683" y="0"/>
                  </a:moveTo>
                  <a:lnTo>
                    <a:pt x="1104046" y="144062"/>
                  </a:lnTo>
                  <a:lnTo>
                    <a:pt x="1086767" y="138898"/>
                  </a:lnTo>
                  <a:lnTo>
                    <a:pt x="1117806" y="5966"/>
                  </a:lnTo>
                  <a:close/>
                </a:path>
              </a:pathLst>
            </a:custGeom>
            <a:solidFill>
              <a:srgbClr val="F8AE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000">
                <a:ea typeface="微软雅黑" panose="020B0503020204020204" pitchFamily="34" charset="-122"/>
              </a:endParaRPr>
            </a:p>
          </p:txBody>
        </p:sp>
        <p:sp>
          <p:nvSpPr>
            <p:cNvPr id="28" name="MH_SubTitle_3"/>
            <p:cNvSpPr/>
            <p:nvPr>
              <p:custDataLst>
                <p:tags r:id="rId2"/>
              </p:custDataLst>
            </p:nvPr>
          </p:nvSpPr>
          <p:spPr>
            <a:xfrm>
              <a:off x="4947692" y="3262175"/>
              <a:ext cx="1403350" cy="1403350"/>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1600" dirty="0">
                  <a:solidFill>
                    <a:schemeClr val="tx1"/>
                  </a:solidFill>
                  <a:ea typeface="微软雅黑" panose="020B0503020204020204" pitchFamily="34" charset="-122"/>
                </a:rPr>
                <a:t>在线排版</a:t>
              </a:r>
            </a:p>
          </p:txBody>
        </p:sp>
        <p:sp>
          <p:nvSpPr>
            <p:cNvPr id="29" name="MH_Other_8"/>
            <p:cNvSpPr/>
            <p:nvPr>
              <p:custDataLst>
                <p:tags r:id="rId3"/>
              </p:custDataLst>
            </p:nvPr>
          </p:nvSpPr>
          <p:spPr>
            <a:xfrm>
              <a:off x="5087392" y="3262175"/>
              <a:ext cx="1119187" cy="292100"/>
            </a:xfrm>
            <a:custGeom>
              <a:avLst/>
              <a:gdLst>
                <a:gd name="connsiteX0" fmla="*/ 650988 w 1301976"/>
                <a:gd name="connsiteY0" fmla="*/ 0 h 275406"/>
                <a:gd name="connsiteX1" fmla="*/ 1294759 w 1301976"/>
                <a:gd name="connsiteY1" fmla="*/ 266659 h 275406"/>
                <a:gd name="connsiteX2" fmla="*/ 1301976 w 1301976"/>
                <a:gd name="connsiteY2" fmla="*/ 275406 h 275406"/>
                <a:gd name="connsiteX3" fmla="*/ 0 w 1301976"/>
                <a:gd name="connsiteY3" fmla="*/ 275406 h 275406"/>
                <a:gd name="connsiteX4" fmla="*/ 7218 w 1301976"/>
                <a:gd name="connsiteY4" fmla="*/ 266659 h 275406"/>
                <a:gd name="connsiteX5" fmla="*/ 650988 w 1301976"/>
                <a:gd name="connsiteY5" fmla="*/ 0 h 27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1976" h="275406">
                  <a:moveTo>
                    <a:pt x="650988" y="0"/>
                  </a:moveTo>
                  <a:cubicBezTo>
                    <a:pt x="902396" y="0"/>
                    <a:pt x="1130003" y="101903"/>
                    <a:pt x="1294759" y="266659"/>
                  </a:cubicBezTo>
                  <a:lnTo>
                    <a:pt x="1301976" y="275406"/>
                  </a:lnTo>
                  <a:lnTo>
                    <a:pt x="0" y="275406"/>
                  </a:lnTo>
                  <a:lnTo>
                    <a:pt x="7218" y="266659"/>
                  </a:lnTo>
                  <a:cubicBezTo>
                    <a:pt x="171973" y="101903"/>
                    <a:pt x="399580" y="0"/>
                    <a:pt x="650988" y="0"/>
                  </a:cubicBezTo>
                  <a:close/>
                </a:path>
              </a:pathLst>
            </a:custGeom>
            <a:solidFill>
              <a:srgbClr val="F05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000" dirty="0" smtClean="0">
                  <a:solidFill>
                    <a:srgbClr val="FFFFFF"/>
                  </a:solidFill>
                  <a:ea typeface="微软雅黑" panose="020B0503020204020204" pitchFamily="34" charset="-122"/>
                </a:rPr>
                <a:t>07</a:t>
              </a:r>
              <a:endParaRPr lang="zh-CN" altLang="en-US" sz="2000" dirty="0">
                <a:solidFill>
                  <a:srgbClr val="FFFFFF"/>
                </a:solidFill>
                <a:ea typeface="微软雅黑" panose="020B0503020204020204" pitchFamily="34" charset="-122"/>
              </a:endParaRPr>
            </a:p>
          </p:txBody>
        </p:sp>
      </p:grpSp>
      <p:sp>
        <p:nvSpPr>
          <p:cNvPr id="46" name="KSO_GI1"/>
          <p:cNvSpPr/>
          <p:nvPr/>
        </p:nvSpPr>
        <p:spPr bwMode="auto">
          <a:xfrm>
            <a:off x="638599" y="2050386"/>
            <a:ext cx="1701153" cy="792088"/>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编辑管理文档创作大纲、参与人员以及按大纲分配任务</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47" name="KSO_GI1"/>
          <p:cNvSpPr/>
          <p:nvPr/>
        </p:nvSpPr>
        <p:spPr bwMode="auto">
          <a:xfrm>
            <a:off x="2627784" y="2060166"/>
            <a:ext cx="1701153" cy="792088"/>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可以将已经完成的初稿文件导入后再编辑</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48" name="KSO_GI1"/>
          <p:cNvSpPr/>
          <p:nvPr/>
        </p:nvSpPr>
        <p:spPr bwMode="auto">
          <a:xfrm>
            <a:off x="4573224" y="2057914"/>
            <a:ext cx="1701153" cy="792088"/>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每个编辑作者登录后台在线编辑自己的章节任务</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49" name="KSO_GI1"/>
          <p:cNvSpPr/>
          <p:nvPr/>
        </p:nvSpPr>
        <p:spPr bwMode="auto">
          <a:xfrm>
            <a:off x="6562409" y="2067694"/>
            <a:ext cx="1701153" cy="792088"/>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可以将已经完成的初稿文件导入后再编辑</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50" name="KSO_GI1"/>
          <p:cNvSpPr/>
          <p:nvPr/>
        </p:nvSpPr>
        <p:spPr bwMode="auto">
          <a:xfrm>
            <a:off x="638599" y="4262541"/>
            <a:ext cx="1701153" cy="792088"/>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支持文字、图片、音频、视频等采编，可对接知识仓库</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51" name="KSO_GI1"/>
          <p:cNvSpPr/>
          <p:nvPr/>
        </p:nvSpPr>
        <p:spPr bwMode="auto">
          <a:xfrm>
            <a:off x="2627784" y="4272321"/>
            <a:ext cx="1701153" cy="792088"/>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支持多级审核，对文档内容进行批注和修订形成新版本</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52" name="KSO_GI1"/>
          <p:cNvSpPr/>
          <p:nvPr/>
        </p:nvSpPr>
        <p:spPr bwMode="auto">
          <a:xfrm>
            <a:off x="4573224" y="4270069"/>
            <a:ext cx="1701153" cy="792088"/>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对最终完成的文档根据需要在线排版  </a:t>
            </a:r>
            <a:r>
              <a:rPr lang="en-US" altLang="zh-CN" sz="1400" kern="0" dirty="0" smtClean="0">
                <a:solidFill>
                  <a:srgbClr val="1B539D"/>
                </a:solidFill>
                <a:latin typeface="微软雅黑" panose="020B0503020204020204" pitchFamily="34" charset="-122"/>
                <a:ea typeface="微软雅黑" panose="020B0503020204020204" pitchFamily="34" charset="-122"/>
              </a:rPr>
              <a:t>(</a:t>
            </a:r>
            <a:r>
              <a:rPr lang="zh-CN" altLang="en-US" sz="1400" kern="0" dirty="0" smtClean="0">
                <a:solidFill>
                  <a:srgbClr val="1B539D"/>
                </a:solidFill>
                <a:latin typeface="微软雅黑" panose="020B0503020204020204" pitchFamily="34" charset="-122"/>
                <a:ea typeface="微软雅黑" panose="020B0503020204020204" pitchFamily="34" charset="-122"/>
              </a:rPr>
              <a:t>可套用已有模板</a:t>
            </a:r>
            <a:r>
              <a:rPr lang="en-US" altLang="zh-CN" sz="1400" kern="0" dirty="0" smtClean="0">
                <a:solidFill>
                  <a:srgbClr val="1B539D"/>
                </a:solidFill>
                <a:latin typeface="微软雅黑" panose="020B0503020204020204" pitchFamily="34" charset="-122"/>
                <a:ea typeface="微软雅黑" panose="020B0503020204020204" pitchFamily="34" charset="-122"/>
              </a:rPr>
              <a:t>)</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53" name="KSO_GI1"/>
          <p:cNvSpPr/>
          <p:nvPr/>
        </p:nvSpPr>
        <p:spPr bwMode="auto">
          <a:xfrm>
            <a:off x="6562409" y="4279849"/>
            <a:ext cx="1701153" cy="792088"/>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可以将已经完成的初稿文件导入后再编辑</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534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3604" y="150419"/>
            <a:ext cx="434331" cy="4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6"/>
          <p:cNvSpPr txBox="1"/>
          <p:nvPr/>
        </p:nvSpPr>
        <p:spPr>
          <a:xfrm>
            <a:off x="899592" y="124810"/>
            <a:ext cx="2339102" cy="523220"/>
          </a:xfrm>
          <a:prstGeom prst="rect">
            <a:avLst/>
          </a:prstGeom>
          <a:noFill/>
        </p:spPr>
        <p:txBody>
          <a:bodyPr wrap="none" rtlCol="0">
            <a:spAutoFit/>
          </a:bodyPr>
          <a:lstStyle/>
          <a:p>
            <a:pPr fontAlgn="base">
              <a:spcBef>
                <a:spcPct val="0"/>
              </a:spcBef>
              <a:spcAft>
                <a:spcPct val="0"/>
              </a:spcAft>
            </a:pPr>
            <a:r>
              <a:rPr lang="zh-CN" altLang="en-US" sz="2800" b="1" dirty="0" smtClean="0">
                <a:solidFill>
                  <a:srgbClr val="0070C0"/>
                </a:solidFill>
                <a:latin typeface="微软雅黑"/>
                <a:ea typeface="微软雅黑"/>
                <a:sym typeface="Gill Sans"/>
              </a:rPr>
              <a:t>创作业务流程</a:t>
            </a:r>
            <a:endParaRPr lang="zh-CN" altLang="en-US" sz="1600" b="1" dirty="0">
              <a:solidFill>
                <a:srgbClr val="0070C0"/>
              </a:solidFill>
              <a:latin typeface="微软雅黑"/>
              <a:ea typeface="微软雅黑"/>
            </a:endParaRPr>
          </a:p>
        </p:txBody>
      </p:sp>
      <p:sp>
        <p:nvSpPr>
          <p:cNvPr id="21" name="椭圆 20"/>
          <p:cNvSpPr/>
          <p:nvPr/>
        </p:nvSpPr>
        <p:spPr bwMode="auto">
          <a:xfrm>
            <a:off x="1638237" y="1677977"/>
            <a:ext cx="936104" cy="952823"/>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创建文档创作项目</a:t>
            </a:r>
          </a:p>
        </p:txBody>
      </p:sp>
      <p:sp>
        <p:nvSpPr>
          <p:cNvPr id="23" name="上弧形箭头 1"/>
          <p:cNvSpPr/>
          <p:nvPr/>
        </p:nvSpPr>
        <p:spPr>
          <a:xfrm rot="18631964">
            <a:off x="2797373" y="1894310"/>
            <a:ext cx="590158" cy="47978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24" name="椭圆 23"/>
          <p:cNvSpPr/>
          <p:nvPr/>
        </p:nvSpPr>
        <p:spPr bwMode="auto">
          <a:xfrm>
            <a:off x="3610563" y="1655020"/>
            <a:ext cx="936104" cy="993191"/>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添加编写人员</a:t>
            </a:r>
          </a:p>
        </p:txBody>
      </p:sp>
      <p:sp>
        <p:nvSpPr>
          <p:cNvPr id="25" name="椭圆 24"/>
          <p:cNvSpPr/>
          <p:nvPr/>
        </p:nvSpPr>
        <p:spPr bwMode="auto">
          <a:xfrm>
            <a:off x="5425462" y="1677977"/>
            <a:ext cx="936104" cy="993191"/>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编辑文档大纲</a:t>
            </a:r>
          </a:p>
        </p:txBody>
      </p:sp>
      <p:sp>
        <p:nvSpPr>
          <p:cNvPr id="26" name="上弧形箭头 1"/>
          <p:cNvSpPr/>
          <p:nvPr/>
        </p:nvSpPr>
        <p:spPr>
          <a:xfrm rot="18631964">
            <a:off x="4657891" y="1894310"/>
            <a:ext cx="590158" cy="47978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27" name="椭圆 26"/>
          <p:cNvSpPr/>
          <p:nvPr/>
        </p:nvSpPr>
        <p:spPr bwMode="auto">
          <a:xfrm>
            <a:off x="7254861" y="1655020"/>
            <a:ext cx="936104" cy="993191"/>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分配编写任务</a:t>
            </a:r>
          </a:p>
        </p:txBody>
      </p:sp>
      <p:sp>
        <p:nvSpPr>
          <p:cNvPr id="28" name="上弧形箭头 1"/>
          <p:cNvSpPr/>
          <p:nvPr/>
        </p:nvSpPr>
        <p:spPr>
          <a:xfrm rot="18631964">
            <a:off x="6499609" y="1976681"/>
            <a:ext cx="590158" cy="47978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42" name="右箭头 41"/>
          <p:cNvSpPr/>
          <p:nvPr/>
        </p:nvSpPr>
        <p:spPr>
          <a:xfrm rot="7751805">
            <a:off x="6182277" y="1392467"/>
            <a:ext cx="324036" cy="248378"/>
          </a:xfrm>
          <a:prstGeom prst="rightArrow">
            <a:avLst/>
          </a:prstGeom>
          <a:solidFill>
            <a:srgbClr val="0070C0"/>
          </a:solidFill>
          <a:ln w="25400" cap="flat" cmpd="sng" algn="ctr">
            <a:noFill/>
            <a:prstDash val="solid"/>
          </a:ln>
          <a:effectLst/>
        </p:spPr>
        <p:txBody>
          <a:bodyPr lIns="91422" tIns="45711" rIns="91422" bIns="45711" anchor="ctr"/>
          <a:lstStyle/>
          <a:p>
            <a:pPr algn="ctr"/>
            <a:endParaRPr lang="zh-CN" altLang="en-US" kern="0">
              <a:solidFill>
                <a:sysClr val="window" lastClr="FFFFFF"/>
              </a:solidFill>
              <a:latin typeface="Calibri"/>
            </a:endParaRPr>
          </a:p>
        </p:txBody>
      </p:sp>
      <p:sp>
        <p:nvSpPr>
          <p:cNvPr id="43" name="右箭头 42"/>
          <p:cNvSpPr/>
          <p:nvPr/>
        </p:nvSpPr>
        <p:spPr>
          <a:xfrm rot="2772184">
            <a:off x="5076171" y="1401624"/>
            <a:ext cx="324036" cy="248378"/>
          </a:xfrm>
          <a:prstGeom prst="rightArrow">
            <a:avLst/>
          </a:prstGeom>
          <a:solidFill>
            <a:srgbClr val="0070C0"/>
          </a:solidFill>
          <a:ln w="25400" cap="flat" cmpd="sng" algn="ctr">
            <a:noFill/>
            <a:prstDash val="solid"/>
          </a:ln>
          <a:effectLst/>
        </p:spPr>
        <p:txBody>
          <a:bodyPr lIns="91422" tIns="45711" rIns="91422" bIns="45711" anchor="ctr"/>
          <a:lstStyle/>
          <a:p>
            <a:pPr algn="ctr"/>
            <a:endParaRPr lang="zh-CN" altLang="en-US" kern="0">
              <a:solidFill>
                <a:sysClr val="window" lastClr="FFFFFF"/>
              </a:solidFill>
              <a:latin typeface="Calibri"/>
            </a:endParaRPr>
          </a:p>
        </p:txBody>
      </p:sp>
      <p:sp>
        <p:nvSpPr>
          <p:cNvPr id="44" name="椭圆 43"/>
          <p:cNvSpPr/>
          <p:nvPr/>
        </p:nvSpPr>
        <p:spPr bwMode="auto">
          <a:xfrm>
            <a:off x="7686909" y="3216019"/>
            <a:ext cx="936104" cy="993191"/>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在线编辑内容</a:t>
            </a:r>
          </a:p>
        </p:txBody>
      </p:sp>
      <p:sp>
        <p:nvSpPr>
          <p:cNvPr id="45" name="上弧形箭头 1"/>
          <p:cNvSpPr/>
          <p:nvPr/>
        </p:nvSpPr>
        <p:spPr>
          <a:xfrm>
            <a:off x="7981964" y="2599699"/>
            <a:ext cx="590158" cy="47978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46" name="矩形 45"/>
          <p:cNvSpPr/>
          <p:nvPr/>
        </p:nvSpPr>
        <p:spPr>
          <a:xfrm>
            <a:off x="5368002" y="1283547"/>
            <a:ext cx="902811"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在线导入</a:t>
            </a:r>
            <a:endParaRPr lang="en-US" altLang="zh-CN" sz="1400" dirty="0">
              <a:latin typeface="微软雅黑" panose="020B0503020204020204" pitchFamily="34" charset="-122"/>
              <a:ea typeface="微软雅黑" panose="020B0503020204020204" pitchFamily="34" charset="-122"/>
            </a:endParaRPr>
          </a:p>
        </p:txBody>
      </p:sp>
      <p:sp>
        <p:nvSpPr>
          <p:cNvPr id="47" name="椭圆 46"/>
          <p:cNvSpPr/>
          <p:nvPr/>
        </p:nvSpPr>
        <p:spPr bwMode="auto">
          <a:xfrm>
            <a:off x="6223368" y="3290048"/>
            <a:ext cx="936104" cy="993191"/>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提交初稿</a:t>
            </a:r>
          </a:p>
        </p:txBody>
      </p:sp>
      <p:sp>
        <p:nvSpPr>
          <p:cNvPr id="48" name="上弧形箭头 1"/>
          <p:cNvSpPr/>
          <p:nvPr/>
        </p:nvSpPr>
        <p:spPr>
          <a:xfrm rot="7181009">
            <a:off x="7175399" y="3873278"/>
            <a:ext cx="493652" cy="392245"/>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49" name="椭圆 48"/>
          <p:cNvSpPr/>
          <p:nvPr/>
        </p:nvSpPr>
        <p:spPr bwMode="auto">
          <a:xfrm>
            <a:off x="4816183" y="3290047"/>
            <a:ext cx="936104" cy="993191"/>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多级审核校对</a:t>
            </a:r>
          </a:p>
        </p:txBody>
      </p:sp>
      <p:sp>
        <p:nvSpPr>
          <p:cNvPr id="50" name="椭圆 49"/>
          <p:cNvSpPr/>
          <p:nvPr/>
        </p:nvSpPr>
        <p:spPr bwMode="auto">
          <a:xfrm>
            <a:off x="3394788" y="3297567"/>
            <a:ext cx="936104" cy="993191"/>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在线排版</a:t>
            </a:r>
          </a:p>
        </p:txBody>
      </p:sp>
      <p:sp>
        <p:nvSpPr>
          <p:cNvPr id="51" name="椭圆 50"/>
          <p:cNvSpPr/>
          <p:nvPr/>
        </p:nvSpPr>
        <p:spPr bwMode="auto">
          <a:xfrm>
            <a:off x="2003808" y="3290047"/>
            <a:ext cx="936104" cy="993191"/>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zh-CN" altLang="en-US" sz="1400" kern="0" dirty="0" smtClean="0">
                <a:solidFill>
                  <a:srgbClr val="000000"/>
                </a:solidFill>
                <a:latin typeface="微软雅黑" panose="020B0503020204020204" pitchFamily="34" charset="-122"/>
                <a:ea typeface="微软雅黑" panose="020B0503020204020204" pitchFamily="34" charset="-122"/>
              </a:rPr>
              <a:t>多格式输出</a:t>
            </a:r>
          </a:p>
        </p:txBody>
      </p:sp>
      <p:sp>
        <p:nvSpPr>
          <p:cNvPr id="52" name="上弧形箭头 1"/>
          <p:cNvSpPr/>
          <p:nvPr/>
        </p:nvSpPr>
        <p:spPr>
          <a:xfrm rot="7181009">
            <a:off x="5726070" y="3909597"/>
            <a:ext cx="493652" cy="392245"/>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53" name="上弧形箭头 1"/>
          <p:cNvSpPr/>
          <p:nvPr/>
        </p:nvSpPr>
        <p:spPr>
          <a:xfrm rot="7181009">
            <a:off x="4286999" y="3920025"/>
            <a:ext cx="493652" cy="392245"/>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54" name="上弧形箭头 1"/>
          <p:cNvSpPr/>
          <p:nvPr/>
        </p:nvSpPr>
        <p:spPr>
          <a:xfrm rot="7181009">
            <a:off x="2876418" y="3920026"/>
            <a:ext cx="493652" cy="392245"/>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55" name="上弧形箭头 1"/>
          <p:cNvSpPr/>
          <p:nvPr/>
        </p:nvSpPr>
        <p:spPr>
          <a:xfrm rot="8836946">
            <a:off x="1398484" y="3701530"/>
            <a:ext cx="493652" cy="392245"/>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grpSp>
        <p:nvGrpSpPr>
          <p:cNvPr id="56" name="组合 55"/>
          <p:cNvGrpSpPr/>
          <p:nvPr/>
        </p:nvGrpSpPr>
        <p:grpSpPr>
          <a:xfrm>
            <a:off x="467544" y="2857998"/>
            <a:ext cx="1140827" cy="870570"/>
            <a:chOff x="3655863" y="771550"/>
            <a:chExt cx="2006600" cy="1646238"/>
          </a:xfrm>
        </p:grpSpPr>
        <p:sp>
          <p:nvSpPr>
            <p:cNvPr id="57" name="MH_Other_4"/>
            <p:cNvSpPr/>
            <p:nvPr>
              <p:custDataLst>
                <p:tags r:id="rId9"/>
              </p:custDataLst>
            </p:nvPr>
          </p:nvSpPr>
          <p:spPr>
            <a:xfrm>
              <a:off x="3655863" y="771550"/>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5FB99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ea typeface="微软雅黑" panose="020B0503020204020204" pitchFamily="34" charset="-122"/>
              </a:endParaRPr>
            </a:p>
          </p:txBody>
        </p:sp>
        <p:sp>
          <p:nvSpPr>
            <p:cNvPr id="58" name="MH_Other_5"/>
            <p:cNvSpPr/>
            <p:nvPr>
              <p:custDataLst>
                <p:tags r:id="rId10"/>
              </p:custDataLst>
            </p:nvPr>
          </p:nvSpPr>
          <p:spPr>
            <a:xfrm>
              <a:off x="4338488" y="2155850"/>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5FB99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ea typeface="微软雅黑" panose="020B0503020204020204" pitchFamily="34" charset="-122"/>
              </a:endParaRPr>
            </a:p>
          </p:txBody>
        </p:sp>
        <p:sp>
          <p:nvSpPr>
            <p:cNvPr id="59" name="MH_Other_6"/>
            <p:cNvSpPr/>
            <p:nvPr>
              <p:custDataLst>
                <p:tags r:id="rId11"/>
              </p:custDataLst>
            </p:nvPr>
          </p:nvSpPr>
          <p:spPr>
            <a:xfrm>
              <a:off x="4616301" y="2020913"/>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ea typeface="微软雅黑" panose="020B0503020204020204" pitchFamily="34" charset="-122"/>
              </a:endParaRPr>
            </a:p>
          </p:txBody>
        </p:sp>
        <p:sp>
          <p:nvSpPr>
            <p:cNvPr id="60" name="MH_SubTitle_2"/>
            <p:cNvSpPr/>
            <p:nvPr>
              <p:custDataLst>
                <p:tags r:id="rId12"/>
              </p:custDataLst>
            </p:nvPr>
          </p:nvSpPr>
          <p:spPr>
            <a:xfrm>
              <a:off x="3725713" y="868388"/>
              <a:ext cx="1862138"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600" dirty="0" smtClean="0">
                  <a:solidFill>
                    <a:srgbClr val="080808"/>
                  </a:solidFill>
                  <a:ea typeface="微软雅黑" panose="020B0503020204020204" pitchFamily="34" charset="-122"/>
                </a:rPr>
                <a:t>文档归档</a:t>
              </a:r>
              <a:endParaRPr lang="zh-CN" altLang="en-US" sz="1600" dirty="0">
                <a:solidFill>
                  <a:srgbClr val="080808"/>
                </a:solidFill>
                <a:ea typeface="微软雅黑" panose="020B0503020204020204" pitchFamily="34" charset="-122"/>
              </a:endParaRPr>
            </a:p>
          </p:txBody>
        </p:sp>
      </p:grpSp>
      <p:grpSp>
        <p:nvGrpSpPr>
          <p:cNvPr id="61" name="组合 60"/>
          <p:cNvGrpSpPr/>
          <p:nvPr/>
        </p:nvGrpSpPr>
        <p:grpSpPr>
          <a:xfrm>
            <a:off x="4016349" y="463819"/>
            <a:ext cx="1363056" cy="884788"/>
            <a:chOff x="2404913" y="3848125"/>
            <a:chExt cx="2008188" cy="1639888"/>
          </a:xfrm>
        </p:grpSpPr>
        <p:sp>
          <p:nvSpPr>
            <p:cNvPr id="62" name="MH_Other_10"/>
            <p:cNvSpPr/>
            <p:nvPr>
              <p:custDataLst>
                <p:tags r:id="rId5"/>
              </p:custDataLst>
            </p:nvPr>
          </p:nvSpPr>
          <p:spPr>
            <a:xfrm>
              <a:off x="2404913" y="3848125"/>
              <a:ext cx="2008188" cy="1382713"/>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F6684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63" name="MH_Other_11"/>
            <p:cNvSpPr/>
            <p:nvPr>
              <p:custDataLst>
                <p:tags r:id="rId6"/>
              </p:custDataLst>
            </p:nvPr>
          </p:nvSpPr>
          <p:spPr>
            <a:xfrm>
              <a:off x="3087538" y="5226075"/>
              <a:ext cx="642938"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F6684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64" name="MH_Other_12"/>
            <p:cNvSpPr/>
            <p:nvPr>
              <p:custDataLst>
                <p:tags r:id="rId7"/>
              </p:custDataLst>
            </p:nvPr>
          </p:nvSpPr>
          <p:spPr>
            <a:xfrm>
              <a:off x="3366938" y="5099075"/>
              <a:ext cx="65088" cy="74613"/>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65" name="MH_SubTitle_4"/>
            <p:cNvSpPr/>
            <p:nvPr>
              <p:custDataLst>
                <p:tags r:id="rId8"/>
              </p:custDataLst>
            </p:nvPr>
          </p:nvSpPr>
          <p:spPr>
            <a:xfrm>
              <a:off x="2476351" y="3944963"/>
              <a:ext cx="1860550"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400" dirty="0">
                  <a:solidFill>
                    <a:srgbClr val="1B539D"/>
                  </a:solidFill>
                  <a:latin typeface="微软雅黑" pitchFamily="34" charset="-122"/>
                  <a:ea typeface="微软雅黑" pitchFamily="34" charset="-122"/>
                </a:rPr>
                <a:t>现有文档初稿</a:t>
              </a:r>
            </a:p>
          </p:txBody>
        </p:sp>
      </p:grpSp>
      <p:grpSp>
        <p:nvGrpSpPr>
          <p:cNvPr id="66" name="组合 65"/>
          <p:cNvGrpSpPr/>
          <p:nvPr/>
        </p:nvGrpSpPr>
        <p:grpSpPr>
          <a:xfrm>
            <a:off x="6351787" y="460793"/>
            <a:ext cx="1363055" cy="884787"/>
            <a:chOff x="4905226" y="3846538"/>
            <a:chExt cx="2008187" cy="1639887"/>
          </a:xfrm>
        </p:grpSpPr>
        <p:sp>
          <p:nvSpPr>
            <p:cNvPr id="67" name="MH_Other_13"/>
            <p:cNvSpPr/>
            <p:nvPr>
              <p:custDataLst>
                <p:tags r:id="rId1"/>
              </p:custDataLst>
            </p:nvPr>
          </p:nvSpPr>
          <p:spPr>
            <a:xfrm>
              <a:off x="4905226" y="3846538"/>
              <a:ext cx="2008187"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DC923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68" name="MH_Other_14"/>
            <p:cNvSpPr/>
            <p:nvPr>
              <p:custDataLst>
                <p:tags r:id="rId2"/>
              </p:custDataLst>
            </p:nvPr>
          </p:nvSpPr>
          <p:spPr>
            <a:xfrm>
              <a:off x="5587851" y="5224488"/>
              <a:ext cx="642937" cy="261937"/>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DC923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69" name="MH_Other_15"/>
            <p:cNvSpPr/>
            <p:nvPr>
              <p:custDataLst>
                <p:tags r:id="rId3"/>
              </p:custDataLst>
            </p:nvPr>
          </p:nvSpPr>
          <p:spPr>
            <a:xfrm>
              <a:off x="5867251" y="5095900"/>
              <a:ext cx="65087"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ea typeface="微软雅黑" panose="020B0503020204020204" pitchFamily="34" charset="-122"/>
              </a:endParaRPr>
            </a:p>
          </p:txBody>
        </p:sp>
        <p:sp>
          <p:nvSpPr>
            <p:cNvPr id="70" name="MH_SubTitle_5"/>
            <p:cNvSpPr/>
            <p:nvPr>
              <p:custDataLst>
                <p:tags r:id="rId4"/>
              </p:custDataLst>
            </p:nvPr>
          </p:nvSpPr>
          <p:spPr>
            <a:xfrm>
              <a:off x="4976663" y="3943375"/>
              <a:ext cx="1860550" cy="1100138"/>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400" dirty="0">
                  <a:solidFill>
                    <a:srgbClr val="1B539D"/>
                  </a:solidFill>
                  <a:latin typeface="微软雅黑" pitchFamily="34" charset="-122"/>
                  <a:ea typeface="微软雅黑" pitchFamily="34" charset="-122"/>
                </a:rPr>
                <a:t>文档大纲模板</a:t>
              </a:r>
            </a:p>
          </p:txBody>
        </p:sp>
      </p:grpSp>
      <p:sp>
        <p:nvSpPr>
          <p:cNvPr id="72" name="矩形标注 71"/>
          <p:cNvSpPr/>
          <p:nvPr/>
        </p:nvSpPr>
        <p:spPr>
          <a:xfrm>
            <a:off x="7686909" y="4459061"/>
            <a:ext cx="1127044" cy="599972"/>
          </a:xfrm>
          <a:prstGeom prst="wedgeRectCallout">
            <a:avLst>
              <a:gd name="adj1" fmla="val -20832"/>
              <a:gd name="adj2" fmla="val -86657"/>
            </a:avLst>
          </a:prstGeom>
          <a:solidFill>
            <a:schemeClr val="bg2">
              <a:lumMod val="90000"/>
            </a:schemeClr>
          </a:solidFill>
          <a:ln w="28575" cap="flat" cmpd="sng" algn="ctr">
            <a:noFill/>
            <a:prstDash val="solid"/>
          </a:ln>
          <a:effectLst/>
        </p:spPr>
        <p:txBody>
          <a:bodyPr lIns="108000" tIns="0" rIns="36000" bIns="0" anchor="ctr"/>
          <a:lstStyle/>
          <a:p>
            <a:pPr>
              <a:lnSpc>
                <a:spcPct val="120000"/>
              </a:lnSpc>
            </a:pPr>
            <a:r>
              <a:rPr lang="zh-CN" altLang="en-US" sz="1200" kern="0" dirty="0" smtClean="0">
                <a:latin typeface="微软雅黑" panose="020B0503020204020204" pitchFamily="34" charset="-122"/>
                <a:ea typeface="微软雅黑" panose="020B0503020204020204" pitchFamily="34" charset="-122"/>
                <a:cs typeface="Arial" panose="020B0604020202020204" pitchFamily="34" charset="0"/>
              </a:rPr>
              <a:t>可将机构知识仓库当作素材</a:t>
            </a:r>
            <a:endParaRPr lang="zh-CN" altLang="en-US" sz="12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3" name="矩形标注 72"/>
          <p:cNvSpPr/>
          <p:nvPr/>
        </p:nvSpPr>
        <p:spPr>
          <a:xfrm>
            <a:off x="3370248" y="4459061"/>
            <a:ext cx="1323634" cy="599972"/>
          </a:xfrm>
          <a:prstGeom prst="wedgeRectCallout">
            <a:avLst>
              <a:gd name="adj1" fmla="val -19522"/>
              <a:gd name="adj2" fmla="val -78636"/>
            </a:avLst>
          </a:prstGeom>
          <a:solidFill>
            <a:schemeClr val="bg2">
              <a:lumMod val="90000"/>
            </a:schemeClr>
          </a:solidFill>
          <a:ln w="28575" cap="flat" cmpd="sng" algn="ctr">
            <a:noFill/>
            <a:prstDash val="solid"/>
          </a:ln>
          <a:effectLst/>
        </p:spPr>
        <p:txBody>
          <a:bodyPr lIns="108000" tIns="0" rIns="36000" bIns="0" anchor="ctr"/>
          <a:lstStyle/>
          <a:p>
            <a:pPr>
              <a:lnSpc>
                <a:spcPct val="120000"/>
              </a:lnSpc>
            </a:pPr>
            <a:r>
              <a:rPr lang="zh-CN" altLang="en-US" sz="1200" kern="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可套用系统中保存的样式模板</a:t>
            </a:r>
            <a:endParaRPr lang="zh-CN" altLang="en-US" sz="1200" kern="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188162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0" y="1412775"/>
            <a:ext cx="9144000" cy="1879055"/>
          </a:xfrm>
          <a:prstGeom prst="rect">
            <a:avLst/>
          </a:prstGeom>
          <a:solidFill>
            <a:srgbClr val="0070C0"/>
          </a:solidFill>
          <a:ln>
            <a:no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dirty="0" smtClean="0">
              <a:ln>
                <a:noFill/>
              </a:ln>
              <a:solidFill>
                <a:schemeClr val="tx1"/>
              </a:solidFill>
              <a:effectLst/>
              <a:latin typeface="Arial" charset="0"/>
              <a:ea typeface="宋体" pitchFamily="2" charset="-122"/>
            </a:endParaRPr>
          </a:p>
        </p:txBody>
      </p:sp>
      <p:sp>
        <p:nvSpPr>
          <p:cNvPr id="5" name="矩形 4"/>
          <p:cNvSpPr/>
          <p:nvPr/>
        </p:nvSpPr>
        <p:spPr>
          <a:xfrm>
            <a:off x="1469173" y="2139702"/>
            <a:ext cx="6127163" cy="48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defRPr/>
            </a:pPr>
            <a:r>
              <a:rPr lang="en-US" altLang="zh-CN" sz="4800" b="1" dirty="0" smtClean="0">
                <a:solidFill>
                  <a:schemeClr val="bg1"/>
                </a:solidFill>
                <a:latin typeface="微软雅黑" pitchFamily="34" charset="-122"/>
                <a:ea typeface="微软雅黑" pitchFamily="34" charset="-122"/>
                <a:cs typeface="+mj-cs"/>
              </a:rPr>
              <a:t>OKMS</a:t>
            </a:r>
            <a:r>
              <a:rPr lang="zh-CN" altLang="en-US" sz="4800" b="1" dirty="0" smtClean="0">
                <a:solidFill>
                  <a:schemeClr val="bg1"/>
                </a:solidFill>
                <a:latin typeface="微软雅黑" pitchFamily="34" charset="-122"/>
                <a:ea typeface="微软雅黑" pitchFamily="34" charset="-122"/>
                <a:cs typeface="+mj-cs"/>
              </a:rPr>
              <a:t>产品总体介绍</a:t>
            </a:r>
            <a:endParaRPr lang="zh-CN" altLang="en-US" sz="4800" b="1" dirty="0">
              <a:solidFill>
                <a:schemeClr val="bg1"/>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185036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339819" y="123478"/>
            <a:ext cx="3152061"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en-US" altLang="zh-CN" sz="2400" b="1" kern="0" dirty="0" smtClean="0">
                <a:solidFill>
                  <a:srgbClr val="1B539D"/>
                </a:solidFill>
                <a:latin typeface="微软雅黑" panose="020B0503020204020204" pitchFamily="34" charset="-122"/>
                <a:ea typeface="微软雅黑" panose="020B0503020204020204" pitchFamily="34" charset="-122"/>
              </a:rPr>
              <a:t>7</a:t>
            </a:r>
            <a:r>
              <a:rPr lang="zh-CN" altLang="en-US" sz="2400" b="1" kern="0" dirty="0" smtClean="0">
                <a:solidFill>
                  <a:srgbClr val="1B539D"/>
                </a:solidFill>
                <a:latin typeface="微软雅黑" panose="020B0503020204020204" pitchFamily="34" charset="-122"/>
                <a:ea typeface="微软雅黑" panose="020B0503020204020204" pitchFamily="34" charset="-122"/>
              </a:rPr>
              <a:t>、机构学习培训平台</a:t>
            </a:r>
          </a:p>
        </p:txBody>
      </p:sp>
      <p:cxnSp>
        <p:nvCxnSpPr>
          <p:cNvPr id="5" name="直接连接符 4"/>
          <p:cNvCxnSpPr/>
          <p:nvPr/>
        </p:nvCxnSpPr>
        <p:spPr>
          <a:xfrm>
            <a:off x="179512" y="627534"/>
            <a:ext cx="3456384" cy="0"/>
          </a:xfrm>
          <a:prstGeom prst="line">
            <a:avLst/>
          </a:prstGeom>
        </p:spPr>
        <p:style>
          <a:lnRef idx="1">
            <a:schemeClr val="accent4"/>
          </a:lnRef>
          <a:fillRef idx="0">
            <a:schemeClr val="accent4"/>
          </a:fillRef>
          <a:effectRef idx="0">
            <a:schemeClr val="accent4"/>
          </a:effectRef>
          <a:fontRef idx="minor">
            <a:schemeClr val="tx1"/>
          </a:fontRef>
        </p:style>
      </p:cxnSp>
      <p:sp>
        <p:nvSpPr>
          <p:cNvPr id="6" name="KSO_GI1"/>
          <p:cNvSpPr/>
          <p:nvPr/>
        </p:nvSpPr>
        <p:spPr bwMode="auto">
          <a:xfrm>
            <a:off x="528075" y="809779"/>
            <a:ext cx="7774590" cy="1200329"/>
          </a:xfrm>
          <a:prstGeom prst="rect">
            <a:avLst/>
          </a:prstGeom>
        </p:spPr>
        <p:txBody>
          <a:bodyPr wrap="square">
            <a:spAutoFit/>
          </a:bodyPr>
          <a:lstStyle/>
          <a:p>
            <a:r>
              <a:rPr lang="zh-CN" altLang="en-US" b="1" dirty="0">
                <a:solidFill>
                  <a:prstClr val="black"/>
                </a:solidFill>
                <a:latin typeface="微软雅黑" pitchFamily="34" charset="-122"/>
                <a:ea typeface="微软雅黑" pitchFamily="34" charset="-122"/>
              </a:rPr>
              <a:t>       机构学习培训平台是针对机构对员工进行岗位和业务培训以及员工自主学习的需求而开发的机构内部学习平台，它可以用来构建公开课、学习培训系统、考试系统、企业大学等应用系统。系统提供了标准的在线学习功能模块，用户可根据自己的需要进行灵活配置。</a:t>
            </a:r>
          </a:p>
        </p:txBody>
      </p:sp>
      <p:pic>
        <p:nvPicPr>
          <p:cNvPr id="3" name="图片 2"/>
          <p:cNvPicPr>
            <a:picLocks noChangeAspect="1"/>
          </p:cNvPicPr>
          <p:nvPr/>
        </p:nvPicPr>
        <p:blipFill>
          <a:blip r:embed="rId6"/>
          <a:stretch>
            <a:fillRect/>
          </a:stretch>
        </p:blipFill>
        <p:spPr>
          <a:xfrm>
            <a:off x="4976485" y="2391326"/>
            <a:ext cx="1607777" cy="946911"/>
          </a:xfrm>
          <a:prstGeom prst="rect">
            <a:avLst/>
          </a:prstGeom>
        </p:spPr>
      </p:pic>
      <p:pic>
        <p:nvPicPr>
          <p:cNvPr id="8" name="图片 7"/>
          <p:cNvPicPr>
            <a:picLocks noChangeAspect="1"/>
          </p:cNvPicPr>
          <p:nvPr/>
        </p:nvPicPr>
        <p:blipFill>
          <a:blip r:embed="rId7"/>
          <a:stretch>
            <a:fillRect/>
          </a:stretch>
        </p:blipFill>
        <p:spPr>
          <a:xfrm>
            <a:off x="5132983" y="3895886"/>
            <a:ext cx="1494973" cy="1019750"/>
          </a:xfrm>
          <a:prstGeom prst="rect">
            <a:avLst/>
          </a:prstGeom>
        </p:spPr>
      </p:pic>
      <p:sp>
        <p:nvSpPr>
          <p:cNvPr id="34" name="MH_SubTitle_3"/>
          <p:cNvSpPr/>
          <p:nvPr>
            <p:custDataLst>
              <p:tags r:id="rId1"/>
            </p:custDataLst>
          </p:nvPr>
        </p:nvSpPr>
        <p:spPr>
          <a:xfrm>
            <a:off x="1979712" y="3252973"/>
            <a:ext cx="1204528" cy="957315"/>
          </a:xfrm>
          <a:custGeom>
            <a:avLst/>
            <a:gdLst>
              <a:gd name="connsiteX0" fmla="*/ 748519 w 1357564"/>
              <a:gd name="connsiteY0" fmla="*/ 0 h 1237730"/>
              <a:gd name="connsiteX1" fmla="*/ 779968 w 1357564"/>
              <a:gd name="connsiteY1" fmla="*/ 682 h 1237730"/>
              <a:gd name="connsiteX2" fmla="*/ 810166 w 1357564"/>
              <a:gd name="connsiteY2" fmla="*/ 92 h 1237730"/>
              <a:gd name="connsiteX3" fmla="*/ 869499 w 1357564"/>
              <a:gd name="connsiteY3" fmla="*/ 2380 h 1237730"/>
              <a:gd name="connsiteX4" fmla="*/ 898391 w 1357564"/>
              <a:gd name="connsiteY4" fmla="*/ 4475 h 1237730"/>
              <a:gd name="connsiteX5" fmla="*/ 926014 w 1357564"/>
              <a:gd name="connsiteY5" fmla="*/ 6618 h 1237730"/>
              <a:gd name="connsiteX6" fmla="*/ 953376 w 1357564"/>
              <a:gd name="connsiteY6" fmla="*/ 9297 h 1237730"/>
              <a:gd name="connsiteX7" fmla="*/ 980980 w 1357564"/>
              <a:gd name="connsiteY7" fmla="*/ 12759 h 1237730"/>
              <a:gd name="connsiteX8" fmla="*/ 1007559 w 1357564"/>
              <a:gd name="connsiteY8" fmla="*/ 17049 h 1237730"/>
              <a:gd name="connsiteX9" fmla="*/ 1033111 w 1357564"/>
              <a:gd name="connsiteY9" fmla="*/ 22169 h 1237730"/>
              <a:gd name="connsiteX10" fmla="*/ 1058402 w 1357564"/>
              <a:gd name="connsiteY10" fmla="*/ 27826 h 1237730"/>
              <a:gd name="connsiteX11" fmla="*/ 1082424 w 1357564"/>
              <a:gd name="connsiteY11" fmla="*/ 33530 h 1237730"/>
              <a:gd name="connsiteX12" fmla="*/ 1105663 w 1357564"/>
              <a:gd name="connsiteY12" fmla="*/ 40844 h 1237730"/>
              <a:gd name="connsiteX13" fmla="*/ 1129144 w 1357564"/>
              <a:gd name="connsiteY13" fmla="*/ 48941 h 1237730"/>
              <a:gd name="connsiteX14" fmla="*/ 1150592 w 1357564"/>
              <a:gd name="connsiteY14" fmla="*/ 57377 h 1237730"/>
              <a:gd name="connsiteX15" fmla="*/ 1171517 w 1357564"/>
              <a:gd name="connsiteY15" fmla="*/ 66887 h 1237730"/>
              <a:gd name="connsiteX16" fmla="*/ 1191676 w 1357564"/>
              <a:gd name="connsiteY16" fmla="*/ 76690 h 1237730"/>
              <a:gd name="connsiteX17" fmla="*/ 1211053 w 1357564"/>
              <a:gd name="connsiteY17" fmla="*/ 88103 h 1237730"/>
              <a:gd name="connsiteX18" fmla="*/ 1229142 w 1357564"/>
              <a:gd name="connsiteY18" fmla="*/ 100882 h 1237730"/>
              <a:gd name="connsiteX19" fmla="*/ 1246466 w 1357564"/>
              <a:gd name="connsiteY19" fmla="*/ 113954 h 1237730"/>
              <a:gd name="connsiteX20" fmla="*/ 1262764 w 1357564"/>
              <a:gd name="connsiteY20" fmla="*/ 127854 h 1237730"/>
              <a:gd name="connsiteX21" fmla="*/ 1277252 w 1357564"/>
              <a:gd name="connsiteY21" fmla="*/ 144195 h 1237730"/>
              <a:gd name="connsiteX22" fmla="*/ 1290993 w 1357564"/>
              <a:gd name="connsiteY22" fmla="*/ 159508 h 1237730"/>
              <a:gd name="connsiteX23" fmla="*/ 1303933 w 1357564"/>
              <a:gd name="connsiteY23" fmla="*/ 177752 h 1237730"/>
              <a:gd name="connsiteX24" fmla="*/ 1315099 w 1357564"/>
              <a:gd name="connsiteY24" fmla="*/ 195798 h 1237730"/>
              <a:gd name="connsiteX25" fmla="*/ 1325221 w 1357564"/>
              <a:gd name="connsiteY25" fmla="*/ 215992 h 1237730"/>
              <a:gd name="connsiteX26" fmla="*/ 1333813 w 1357564"/>
              <a:gd name="connsiteY26" fmla="*/ 236770 h 1237730"/>
              <a:gd name="connsiteX27" fmla="*/ 1341360 w 1357564"/>
              <a:gd name="connsiteY27" fmla="*/ 259696 h 1237730"/>
              <a:gd name="connsiteX28" fmla="*/ 1347377 w 1357564"/>
              <a:gd name="connsiteY28" fmla="*/ 283206 h 1237730"/>
              <a:gd name="connsiteX29" fmla="*/ 1352107 w 1357564"/>
              <a:gd name="connsiteY29" fmla="*/ 308082 h 1237730"/>
              <a:gd name="connsiteX30" fmla="*/ 1355306 w 1357564"/>
              <a:gd name="connsiteY30" fmla="*/ 333543 h 1237730"/>
              <a:gd name="connsiteX31" fmla="*/ 1356696 w 1357564"/>
              <a:gd name="connsiteY31" fmla="*/ 361443 h 1237730"/>
              <a:gd name="connsiteX32" fmla="*/ 1357564 w 1357564"/>
              <a:gd name="connsiteY32" fmla="*/ 390418 h 1237730"/>
              <a:gd name="connsiteX33" fmla="*/ 1355613 w 1357564"/>
              <a:gd name="connsiteY33" fmla="*/ 421343 h 1237730"/>
              <a:gd name="connsiteX34" fmla="*/ 1353402 w 1357564"/>
              <a:gd name="connsiteY34" fmla="*/ 452805 h 1237730"/>
              <a:gd name="connsiteX35" fmla="*/ 1348896 w 1357564"/>
              <a:gd name="connsiteY35" fmla="*/ 485142 h 1237730"/>
              <a:gd name="connsiteX36" fmla="*/ 1343867 w 1357564"/>
              <a:gd name="connsiteY36" fmla="*/ 518555 h 1237730"/>
              <a:gd name="connsiteX37" fmla="*/ 1337065 w 1357564"/>
              <a:gd name="connsiteY37" fmla="*/ 551769 h 1237730"/>
              <a:gd name="connsiteX38" fmla="*/ 1328733 w 1357564"/>
              <a:gd name="connsiteY38" fmla="*/ 585566 h 1237730"/>
              <a:gd name="connsiteX39" fmla="*/ 1319374 w 1357564"/>
              <a:gd name="connsiteY39" fmla="*/ 620193 h 1237730"/>
              <a:gd name="connsiteX40" fmla="*/ 1309512 w 1357564"/>
              <a:gd name="connsiteY40" fmla="*/ 654575 h 1237730"/>
              <a:gd name="connsiteX41" fmla="*/ 1297858 w 1357564"/>
              <a:gd name="connsiteY41" fmla="*/ 690078 h 1237730"/>
              <a:gd name="connsiteX42" fmla="*/ 1285457 w 1357564"/>
              <a:gd name="connsiteY42" fmla="*/ 724554 h 1237730"/>
              <a:gd name="connsiteX43" fmla="*/ 1271022 w 1357564"/>
              <a:gd name="connsiteY43" fmla="*/ 759369 h 1237730"/>
              <a:gd name="connsiteX44" fmla="*/ 1256344 w 1357564"/>
              <a:gd name="connsiteY44" fmla="*/ 793402 h 1237730"/>
              <a:gd name="connsiteX45" fmla="*/ 1240901 w 1357564"/>
              <a:gd name="connsiteY45" fmla="*/ 827726 h 1237730"/>
              <a:gd name="connsiteX46" fmla="*/ 1223442 w 1357564"/>
              <a:gd name="connsiteY46" fmla="*/ 861071 h 1237730"/>
              <a:gd name="connsiteX47" fmla="*/ 1206002 w 1357564"/>
              <a:gd name="connsiteY47" fmla="*/ 893096 h 1237730"/>
              <a:gd name="connsiteX48" fmla="*/ 1187535 w 1357564"/>
              <a:gd name="connsiteY48" fmla="*/ 925950 h 1237730"/>
              <a:gd name="connsiteX49" fmla="*/ 1168078 w 1357564"/>
              <a:gd name="connsiteY49" fmla="*/ 956996 h 1237730"/>
              <a:gd name="connsiteX50" fmla="*/ 1146867 w 1357564"/>
              <a:gd name="connsiteY50" fmla="*/ 986523 h 1237730"/>
              <a:gd name="connsiteX51" fmla="*/ 1126159 w 1357564"/>
              <a:gd name="connsiteY51" fmla="*/ 1016296 h 1237730"/>
              <a:gd name="connsiteX52" fmla="*/ 1103454 w 1357564"/>
              <a:gd name="connsiteY52" fmla="*/ 1043770 h 1237730"/>
              <a:gd name="connsiteX53" fmla="*/ 1080002 w 1357564"/>
              <a:gd name="connsiteY53" fmla="*/ 1070216 h 1237730"/>
              <a:gd name="connsiteX54" fmla="*/ 1057090 w 1357564"/>
              <a:gd name="connsiteY54" fmla="*/ 1094269 h 1237730"/>
              <a:gd name="connsiteX55" fmla="*/ 1032405 w 1357564"/>
              <a:gd name="connsiteY55" fmla="*/ 1118124 h 1237730"/>
              <a:gd name="connsiteX56" fmla="*/ 1008000 w 1357564"/>
              <a:gd name="connsiteY56" fmla="*/ 1140123 h 1237730"/>
              <a:gd name="connsiteX57" fmla="*/ 981858 w 1357564"/>
              <a:gd name="connsiteY57" fmla="*/ 1159285 h 1237730"/>
              <a:gd name="connsiteX58" fmla="*/ 955734 w 1357564"/>
              <a:gd name="connsiteY58" fmla="*/ 1177128 h 1237730"/>
              <a:gd name="connsiteX59" fmla="*/ 942168 w 1357564"/>
              <a:gd name="connsiteY59" fmla="*/ 1185805 h 1237730"/>
              <a:gd name="connsiteX60" fmla="*/ 929125 w 1357564"/>
              <a:gd name="connsiteY60" fmla="*/ 1193407 h 1237730"/>
              <a:gd name="connsiteX61" fmla="*/ 915334 w 1357564"/>
              <a:gd name="connsiteY61" fmla="*/ 1199983 h 1237730"/>
              <a:gd name="connsiteX62" fmla="*/ 900779 w 1357564"/>
              <a:gd name="connsiteY62" fmla="*/ 1206850 h 1237730"/>
              <a:gd name="connsiteX63" fmla="*/ 887510 w 1357564"/>
              <a:gd name="connsiteY63" fmla="*/ 1212351 h 1237730"/>
              <a:gd name="connsiteX64" fmla="*/ 873216 w 1357564"/>
              <a:gd name="connsiteY64" fmla="*/ 1218681 h 1237730"/>
              <a:gd name="connsiteX65" fmla="*/ 858958 w 1357564"/>
              <a:gd name="connsiteY65" fmla="*/ 1222373 h 1237730"/>
              <a:gd name="connsiteX66" fmla="*/ 844682 w 1357564"/>
              <a:gd name="connsiteY66" fmla="*/ 1227384 h 1237730"/>
              <a:gd name="connsiteX67" fmla="*/ 830685 w 1357564"/>
              <a:gd name="connsiteY67" fmla="*/ 1230539 h 1237730"/>
              <a:gd name="connsiteX68" fmla="*/ 815680 w 1357564"/>
              <a:gd name="connsiteY68" fmla="*/ 1233204 h 1237730"/>
              <a:gd name="connsiteX69" fmla="*/ 801702 w 1357564"/>
              <a:gd name="connsiteY69" fmla="*/ 1235039 h 1237730"/>
              <a:gd name="connsiteX70" fmla="*/ 786958 w 1357564"/>
              <a:gd name="connsiteY70" fmla="*/ 1237167 h 1237730"/>
              <a:gd name="connsiteX71" fmla="*/ 771728 w 1357564"/>
              <a:gd name="connsiteY71" fmla="*/ 1237730 h 1237730"/>
              <a:gd name="connsiteX72" fmla="*/ 757021 w 1357564"/>
              <a:gd name="connsiteY72" fmla="*/ 1237220 h 1237730"/>
              <a:gd name="connsiteX73" fmla="*/ 742053 w 1357564"/>
              <a:gd name="connsiteY73" fmla="*/ 1237246 h 1237730"/>
              <a:gd name="connsiteX74" fmla="*/ 727103 w 1357564"/>
              <a:gd name="connsiteY74" fmla="*/ 1235953 h 1237730"/>
              <a:gd name="connsiteX75" fmla="*/ 711145 w 1357564"/>
              <a:gd name="connsiteY75" fmla="*/ 1234170 h 1237730"/>
              <a:gd name="connsiteX76" fmla="*/ 695709 w 1357564"/>
              <a:gd name="connsiteY76" fmla="*/ 1231313 h 1237730"/>
              <a:gd name="connsiteX77" fmla="*/ 679526 w 1357564"/>
              <a:gd name="connsiteY77" fmla="*/ 1227429 h 1237730"/>
              <a:gd name="connsiteX78" fmla="*/ 663848 w 1357564"/>
              <a:gd name="connsiteY78" fmla="*/ 1223790 h 1237730"/>
              <a:gd name="connsiteX79" fmla="*/ 648430 w 1357564"/>
              <a:gd name="connsiteY79" fmla="*/ 1219614 h 1237730"/>
              <a:gd name="connsiteX80" fmla="*/ 632266 w 1357564"/>
              <a:gd name="connsiteY80" fmla="*/ 1214411 h 1237730"/>
              <a:gd name="connsiteX81" fmla="*/ 599451 w 1357564"/>
              <a:gd name="connsiteY81" fmla="*/ 1202440 h 1237730"/>
              <a:gd name="connsiteX82" fmla="*/ 566412 w 1357564"/>
              <a:gd name="connsiteY82" fmla="*/ 1188368 h 1237730"/>
              <a:gd name="connsiteX83" fmla="*/ 533409 w 1357564"/>
              <a:gd name="connsiteY83" fmla="*/ 1171657 h 1237730"/>
              <a:gd name="connsiteX84" fmla="*/ 501433 w 1357564"/>
              <a:gd name="connsiteY84" fmla="*/ 1154118 h 1237730"/>
              <a:gd name="connsiteX85" fmla="*/ 468224 w 1357564"/>
              <a:gd name="connsiteY85" fmla="*/ 1133987 h 1237730"/>
              <a:gd name="connsiteX86" fmla="*/ 435294 w 1357564"/>
              <a:gd name="connsiteY86" fmla="*/ 1112000 h 1237730"/>
              <a:gd name="connsiteX87" fmla="*/ 403148 w 1357564"/>
              <a:gd name="connsiteY87" fmla="*/ 1088401 h 1237730"/>
              <a:gd name="connsiteX88" fmla="*/ 371281 w 1357564"/>
              <a:gd name="connsiteY88" fmla="*/ 1062947 h 1237730"/>
              <a:gd name="connsiteX89" fmla="*/ 340441 w 1357564"/>
              <a:gd name="connsiteY89" fmla="*/ 1036663 h 1237730"/>
              <a:gd name="connsiteX90" fmla="*/ 309114 w 1357564"/>
              <a:gd name="connsiteY90" fmla="*/ 1008815 h 1237730"/>
              <a:gd name="connsiteX91" fmla="*/ 279840 w 1357564"/>
              <a:gd name="connsiteY91" fmla="*/ 979310 h 1237730"/>
              <a:gd name="connsiteX92" fmla="*/ 250566 w 1357564"/>
              <a:gd name="connsiteY92" fmla="*/ 949804 h 1237730"/>
              <a:gd name="connsiteX93" fmla="*/ 222580 w 1357564"/>
              <a:gd name="connsiteY93" fmla="*/ 918932 h 1237730"/>
              <a:gd name="connsiteX94" fmla="*/ 196124 w 1357564"/>
              <a:gd name="connsiteY94" fmla="*/ 887476 h 1237730"/>
              <a:gd name="connsiteX95" fmla="*/ 170712 w 1357564"/>
              <a:gd name="connsiteY95" fmla="*/ 853871 h 1237730"/>
              <a:gd name="connsiteX96" fmla="*/ 146551 w 1357564"/>
              <a:gd name="connsiteY96" fmla="*/ 821539 h 1237730"/>
              <a:gd name="connsiteX97" fmla="*/ 123677 w 1357564"/>
              <a:gd name="connsiteY97" fmla="*/ 787841 h 1237730"/>
              <a:gd name="connsiteX98" fmla="*/ 102334 w 1357564"/>
              <a:gd name="connsiteY98" fmla="*/ 753559 h 1237730"/>
              <a:gd name="connsiteX99" fmla="*/ 82521 w 1357564"/>
              <a:gd name="connsiteY99" fmla="*/ 718693 h 1237730"/>
              <a:gd name="connsiteX100" fmla="*/ 64724 w 1357564"/>
              <a:gd name="connsiteY100" fmla="*/ 684807 h 1237730"/>
              <a:gd name="connsiteX101" fmla="*/ 49223 w 1357564"/>
              <a:gd name="connsiteY101" fmla="*/ 650045 h 1237730"/>
              <a:gd name="connsiteX102" fmla="*/ 34990 w 1357564"/>
              <a:gd name="connsiteY102" fmla="*/ 615236 h 1237730"/>
              <a:gd name="connsiteX103" fmla="*/ 23034 w 1357564"/>
              <a:gd name="connsiteY103" fmla="*/ 580870 h 1237730"/>
              <a:gd name="connsiteX104" fmla="*/ 17934 w 1357564"/>
              <a:gd name="connsiteY104" fmla="*/ 564445 h 1237730"/>
              <a:gd name="connsiteX105" fmla="*/ 14103 w 1357564"/>
              <a:gd name="connsiteY105" fmla="*/ 547974 h 1237730"/>
              <a:gd name="connsiteX106" fmla="*/ 10029 w 1357564"/>
              <a:gd name="connsiteY106" fmla="*/ 530721 h 1237730"/>
              <a:gd name="connsiteX107" fmla="*/ 6198 w 1357564"/>
              <a:gd name="connsiteY107" fmla="*/ 514250 h 1237730"/>
              <a:gd name="connsiteX108" fmla="*/ 4401 w 1357564"/>
              <a:gd name="connsiteY108" fmla="*/ 497439 h 1237730"/>
              <a:gd name="connsiteX109" fmla="*/ 1578 w 1357564"/>
              <a:gd name="connsiteY109" fmla="*/ 481458 h 1237730"/>
              <a:gd name="connsiteX110" fmla="*/ 285 w 1357564"/>
              <a:gd name="connsiteY110" fmla="*/ 464893 h 1237730"/>
              <a:gd name="connsiteX111" fmla="*/ 0 w 1357564"/>
              <a:gd name="connsiteY111" fmla="*/ 448818 h 1237730"/>
              <a:gd name="connsiteX112" fmla="*/ 219 w 1357564"/>
              <a:gd name="connsiteY112" fmla="*/ 432988 h 1237730"/>
              <a:gd name="connsiteX113" fmla="*/ 438 w 1357564"/>
              <a:gd name="connsiteY113" fmla="*/ 417158 h 1237730"/>
              <a:gd name="connsiteX114" fmla="*/ 2169 w 1357564"/>
              <a:gd name="connsiteY114" fmla="*/ 402063 h 1237730"/>
              <a:gd name="connsiteX115" fmla="*/ 4161 w 1357564"/>
              <a:gd name="connsiteY115" fmla="*/ 386431 h 1237730"/>
              <a:gd name="connsiteX116" fmla="*/ 6396 w 1357564"/>
              <a:gd name="connsiteY116" fmla="*/ 371582 h 1237730"/>
              <a:gd name="connsiteX117" fmla="*/ 9639 w 1357564"/>
              <a:gd name="connsiteY117" fmla="*/ 357222 h 1237730"/>
              <a:gd name="connsiteX118" fmla="*/ 13890 w 1357564"/>
              <a:gd name="connsiteY118" fmla="*/ 343352 h 1237730"/>
              <a:gd name="connsiteX119" fmla="*/ 18645 w 1357564"/>
              <a:gd name="connsiteY119" fmla="*/ 329728 h 1237730"/>
              <a:gd name="connsiteX120" fmla="*/ 23400 w 1357564"/>
              <a:gd name="connsiteY120" fmla="*/ 316103 h 1237730"/>
              <a:gd name="connsiteX121" fmla="*/ 28641 w 1357564"/>
              <a:gd name="connsiteY121" fmla="*/ 304043 h 1237730"/>
              <a:gd name="connsiteX122" fmla="*/ 34908 w 1357564"/>
              <a:gd name="connsiteY122" fmla="*/ 291154 h 1237730"/>
              <a:gd name="connsiteX123" fmla="*/ 41679 w 1357564"/>
              <a:gd name="connsiteY123" fmla="*/ 278509 h 1237730"/>
              <a:gd name="connsiteX124" fmla="*/ 48954 w 1357564"/>
              <a:gd name="connsiteY124" fmla="*/ 266110 h 1237730"/>
              <a:gd name="connsiteX125" fmla="*/ 55707 w 1357564"/>
              <a:gd name="connsiteY125" fmla="*/ 254785 h 1237730"/>
              <a:gd name="connsiteX126" fmla="*/ 64494 w 1357564"/>
              <a:gd name="connsiteY126" fmla="*/ 243121 h 1237730"/>
              <a:gd name="connsiteX127" fmla="*/ 73524 w 1357564"/>
              <a:gd name="connsiteY127" fmla="*/ 232239 h 1237730"/>
              <a:gd name="connsiteX128" fmla="*/ 82293 w 1357564"/>
              <a:gd name="connsiteY128" fmla="*/ 221894 h 1237730"/>
              <a:gd name="connsiteX129" fmla="*/ 91584 w 1357564"/>
              <a:gd name="connsiteY129" fmla="*/ 210475 h 1237730"/>
              <a:gd name="connsiteX130" fmla="*/ 102126 w 1357564"/>
              <a:gd name="connsiteY130" fmla="*/ 200328 h 1237730"/>
              <a:gd name="connsiteX131" fmla="*/ 112406 w 1357564"/>
              <a:gd name="connsiteY131" fmla="*/ 190718 h 1237730"/>
              <a:gd name="connsiteX132" fmla="*/ 134741 w 1357564"/>
              <a:gd name="connsiteY132" fmla="*/ 171697 h 1237730"/>
              <a:gd name="connsiteX133" fmla="*/ 158065 w 1357564"/>
              <a:gd name="connsiteY133" fmla="*/ 154485 h 1237730"/>
              <a:gd name="connsiteX134" fmla="*/ 182902 w 1357564"/>
              <a:gd name="connsiteY134" fmla="*/ 138007 h 1237730"/>
              <a:gd name="connsiteX135" fmla="*/ 209007 w 1357564"/>
              <a:gd name="connsiteY135" fmla="*/ 121483 h 1237730"/>
              <a:gd name="connsiteX136" fmla="*/ 236606 w 1357564"/>
              <a:gd name="connsiteY136" fmla="*/ 107014 h 1237730"/>
              <a:gd name="connsiteX137" fmla="*/ 264691 w 1357564"/>
              <a:gd name="connsiteY137" fmla="*/ 94108 h 1237730"/>
              <a:gd name="connsiteX138" fmla="*/ 293784 w 1357564"/>
              <a:gd name="connsiteY138" fmla="*/ 81693 h 1237730"/>
              <a:gd name="connsiteX139" fmla="*/ 324650 w 1357564"/>
              <a:gd name="connsiteY139" fmla="*/ 69476 h 1237730"/>
              <a:gd name="connsiteX140" fmla="*/ 355480 w 1357564"/>
              <a:gd name="connsiteY140" fmla="*/ 59897 h 1237730"/>
              <a:gd name="connsiteX141" fmla="*/ 386813 w 1357564"/>
              <a:gd name="connsiteY141" fmla="*/ 50563 h 1237730"/>
              <a:gd name="connsiteX142" fmla="*/ 420424 w 1357564"/>
              <a:gd name="connsiteY142" fmla="*/ 41672 h 1237730"/>
              <a:gd name="connsiteX143" fmla="*/ 453008 w 1357564"/>
              <a:gd name="connsiteY143" fmla="*/ 33611 h 1237730"/>
              <a:gd name="connsiteX144" fmla="*/ 486078 w 1357564"/>
              <a:gd name="connsiteY144" fmla="*/ 27113 h 1237730"/>
              <a:gd name="connsiteX145" fmla="*/ 518887 w 1357564"/>
              <a:gd name="connsiteY145" fmla="*/ 21153 h 1237730"/>
              <a:gd name="connsiteX146" fmla="*/ 552200 w 1357564"/>
              <a:gd name="connsiteY146" fmla="*/ 15437 h 1237730"/>
              <a:gd name="connsiteX147" fmla="*/ 585999 w 1357564"/>
              <a:gd name="connsiteY147" fmla="*/ 11286 h 1237730"/>
              <a:gd name="connsiteX148" fmla="*/ 619537 w 1357564"/>
              <a:gd name="connsiteY148" fmla="*/ 7672 h 1237730"/>
              <a:gd name="connsiteX149" fmla="*/ 652048 w 1357564"/>
              <a:gd name="connsiteY149" fmla="*/ 4887 h 1237730"/>
              <a:gd name="connsiteX150" fmla="*/ 684802 w 1357564"/>
              <a:gd name="connsiteY150" fmla="*/ 2884 h 1237730"/>
              <a:gd name="connsiteX151" fmla="*/ 717295 w 1357564"/>
              <a:gd name="connsiteY151" fmla="*/ 1418 h 123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357564" h="1237730">
                <a:moveTo>
                  <a:pt x="748519" y="0"/>
                </a:moveTo>
                <a:lnTo>
                  <a:pt x="779968" y="682"/>
                </a:lnTo>
                <a:lnTo>
                  <a:pt x="810166" y="92"/>
                </a:lnTo>
                <a:lnTo>
                  <a:pt x="869499" y="2380"/>
                </a:lnTo>
                <a:lnTo>
                  <a:pt x="898391" y="4475"/>
                </a:lnTo>
                <a:lnTo>
                  <a:pt x="926014" y="6618"/>
                </a:lnTo>
                <a:lnTo>
                  <a:pt x="953376" y="9297"/>
                </a:lnTo>
                <a:lnTo>
                  <a:pt x="980980" y="12759"/>
                </a:lnTo>
                <a:lnTo>
                  <a:pt x="1007559" y="17049"/>
                </a:lnTo>
                <a:lnTo>
                  <a:pt x="1033111" y="22169"/>
                </a:lnTo>
                <a:lnTo>
                  <a:pt x="1058402" y="27826"/>
                </a:lnTo>
                <a:lnTo>
                  <a:pt x="1082424" y="33530"/>
                </a:lnTo>
                <a:lnTo>
                  <a:pt x="1105663" y="40844"/>
                </a:lnTo>
                <a:lnTo>
                  <a:pt x="1129144" y="48941"/>
                </a:lnTo>
                <a:lnTo>
                  <a:pt x="1150592" y="57377"/>
                </a:lnTo>
                <a:lnTo>
                  <a:pt x="1171517" y="66887"/>
                </a:lnTo>
                <a:lnTo>
                  <a:pt x="1191676" y="76690"/>
                </a:lnTo>
                <a:lnTo>
                  <a:pt x="1211053" y="88103"/>
                </a:lnTo>
                <a:lnTo>
                  <a:pt x="1229142" y="100882"/>
                </a:lnTo>
                <a:lnTo>
                  <a:pt x="1246466" y="113954"/>
                </a:lnTo>
                <a:lnTo>
                  <a:pt x="1262764" y="127854"/>
                </a:lnTo>
                <a:lnTo>
                  <a:pt x="1277252" y="144195"/>
                </a:lnTo>
                <a:lnTo>
                  <a:pt x="1290993" y="159508"/>
                </a:lnTo>
                <a:lnTo>
                  <a:pt x="1303933" y="177752"/>
                </a:lnTo>
                <a:lnTo>
                  <a:pt x="1315099" y="195798"/>
                </a:lnTo>
                <a:lnTo>
                  <a:pt x="1325221" y="215992"/>
                </a:lnTo>
                <a:lnTo>
                  <a:pt x="1333813" y="236770"/>
                </a:lnTo>
                <a:lnTo>
                  <a:pt x="1341360" y="259696"/>
                </a:lnTo>
                <a:lnTo>
                  <a:pt x="1347377" y="283206"/>
                </a:lnTo>
                <a:lnTo>
                  <a:pt x="1352107" y="308082"/>
                </a:lnTo>
                <a:lnTo>
                  <a:pt x="1355306" y="333543"/>
                </a:lnTo>
                <a:lnTo>
                  <a:pt x="1356696" y="361443"/>
                </a:lnTo>
                <a:lnTo>
                  <a:pt x="1357564" y="390418"/>
                </a:lnTo>
                <a:lnTo>
                  <a:pt x="1355613" y="421343"/>
                </a:lnTo>
                <a:lnTo>
                  <a:pt x="1353402" y="452805"/>
                </a:lnTo>
                <a:lnTo>
                  <a:pt x="1348896" y="485142"/>
                </a:lnTo>
                <a:lnTo>
                  <a:pt x="1343867" y="518555"/>
                </a:lnTo>
                <a:lnTo>
                  <a:pt x="1337065" y="551769"/>
                </a:lnTo>
                <a:lnTo>
                  <a:pt x="1328733" y="585566"/>
                </a:lnTo>
                <a:lnTo>
                  <a:pt x="1319374" y="620193"/>
                </a:lnTo>
                <a:lnTo>
                  <a:pt x="1309512" y="654575"/>
                </a:lnTo>
                <a:lnTo>
                  <a:pt x="1297858" y="690078"/>
                </a:lnTo>
                <a:lnTo>
                  <a:pt x="1285457" y="724554"/>
                </a:lnTo>
                <a:lnTo>
                  <a:pt x="1271022" y="759369"/>
                </a:lnTo>
                <a:lnTo>
                  <a:pt x="1256344" y="793402"/>
                </a:lnTo>
                <a:lnTo>
                  <a:pt x="1240901" y="827726"/>
                </a:lnTo>
                <a:lnTo>
                  <a:pt x="1223442" y="861071"/>
                </a:lnTo>
                <a:lnTo>
                  <a:pt x="1206002" y="893096"/>
                </a:lnTo>
                <a:lnTo>
                  <a:pt x="1187535" y="925950"/>
                </a:lnTo>
                <a:lnTo>
                  <a:pt x="1168078" y="956996"/>
                </a:lnTo>
                <a:lnTo>
                  <a:pt x="1146867" y="986523"/>
                </a:lnTo>
                <a:lnTo>
                  <a:pt x="1126159" y="1016296"/>
                </a:lnTo>
                <a:lnTo>
                  <a:pt x="1103454" y="1043770"/>
                </a:lnTo>
                <a:lnTo>
                  <a:pt x="1080002" y="1070216"/>
                </a:lnTo>
                <a:lnTo>
                  <a:pt x="1057090" y="1094269"/>
                </a:lnTo>
                <a:lnTo>
                  <a:pt x="1032405" y="1118124"/>
                </a:lnTo>
                <a:lnTo>
                  <a:pt x="1008000" y="1140123"/>
                </a:lnTo>
                <a:lnTo>
                  <a:pt x="981858" y="1159285"/>
                </a:lnTo>
                <a:lnTo>
                  <a:pt x="955734" y="1177128"/>
                </a:lnTo>
                <a:lnTo>
                  <a:pt x="942168" y="1185805"/>
                </a:lnTo>
                <a:lnTo>
                  <a:pt x="929125" y="1193407"/>
                </a:lnTo>
                <a:lnTo>
                  <a:pt x="915334" y="1199983"/>
                </a:lnTo>
                <a:lnTo>
                  <a:pt x="900779" y="1206850"/>
                </a:lnTo>
                <a:lnTo>
                  <a:pt x="887510" y="1212351"/>
                </a:lnTo>
                <a:lnTo>
                  <a:pt x="873216" y="1218681"/>
                </a:lnTo>
                <a:lnTo>
                  <a:pt x="858958" y="1222373"/>
                </a:lnTo>
                <a:lnTo>
                  <a:pt x="844682" y="1227384"/>
                </a:lnTo>
                <a:lnTo>
                  <a:pt x="830685" y="1230539"/>
                </a:lnTo>
                <a:lnTo>
                  <a:pt x="815680" y="1233204"/>
                </a:lnTo>
                <a:lnTo>
                  <a:pt x="801702" y="1235039"/>
                </a:lnTo>
                <a:lnTo>
                  <a:pt x="786958" y="1237167"/>
                </a:lnTo>
                <a:lnTo>
                  <a:pt x="771728" y="1237730"/>
                </a:lnTo>
                <a:lnTo>
                  <a:pt x="757021" y="1237220"/>
                </a:lnTo>
                <a:lnTo>
                  <a:pt x="742053" y="1237246"/>
                </a:lnTo>
                <a:lnTo>
                  <a:pt x="727103" y="1235953"/>
                </a:lnTo>
                <a:lnTo>
                  <a:pt x="711145" y="1234170"/>
                </a:lnTo>
                <a:lnTo>
                  <a:pt x="695709" y="1231313"/>
                </a:lnTo>
                <a:lnTo>
                  <a:pt x="679526" y="1227429"/>
                </a:lnTo>
                <a:lnTo>
                  <a:pt x="663848" y="1223790"/>
                </a:lnTo>
                <a:lnTo>
                  <a:pt x="648430" y="1219614"/>
                </a:lnTo>
                <a:lnTo>
                  <a:pt x="632266" y="1214411"/>
                </a:lnTo>
                <a:lnTo>
                  <a:pt x="599451" y="1202440"/>
                </a:lnTo>
                <a:lnTo>
                  <a:pt x="566412" y="1188368"/>
                </a:lnTo>
                <a:lnTo>
                  <a:pt x="533409" y="1171657"/>
                </a:lnTo>
                <a:lnTo>
                  <a:pt x="501433" y="1154118"/>
                </a:lnTo>
                <a:lnTo>
                  <a:pt x="468224" y="1133987"/>
                </a:lnTo>
                <a:lnTo>
                  <a:pt x="435294" y="1112000"/>
                </a:lnTo>
                <a:lnTo>
                  <a:pt x="403148" y="1088401"/>
                </a:lnTo>
                <a:lnTo>
                  <a:pt x="371281" y="1062947"/>
                </a:lnTo>
                <a:lnTo>
                  <a:pt x="340441" y="1036663"/>
                </a:lnTo>
                <a:lnTo>
                  <a:pt x="309114" y="1008815"/>
                </a:lnTo>
                <a:lnTo>
                  <a:pt x="279840" y="979310"/>
                </a:lnTo>
                <a:lnTo>
                  <a:pt x="250566" y="949804"/>
                </a:lnTo>
                <a:lnTo>
                  <a:pt x="222580" y="918932"/>
                </a:lnTo>
                <a:lnTo>
                  <a:pt x="196124" y="887476"/>
                </a:lnTo>
                <a:lnTo>
                  <a:pt x="170712" y="853871"/>
                </a:lnTo>
                <a:lnTo>
                  <a:pt x="146551" y="821539"/>
                </a:lnTo>
                <a:lnTo>
                  <a:pt x="123677" y="787841"/>
                </a:lnTo>
                <a:lnTo>
                  <a:pt x="102334" y="753559"/>
                </a:lnTo>
                <a:lnTo>
                  <a:pt x="82521" y="718693"/>
                </a:lnTo>
                <a:lnTo>
                  <a:pt x="64724" y="684807"/>
                </a:lnTo>
                <a:lnTo>
                  <a:pt x="49223" y="650045"/>
                </a:lnTo>
                <a:lnTo>
                  <a:pt x="34990" y="615236"/>
                </a:lnTo>
                <a:lnTo>
                  <a:pt x="23034" y="580870"/>
                </a:lnTo>
                <a:lnTo>
                  <a:pt x="17934" y="564445"/>
                </a:lnTo>
                <a:lnTo>
                  <a:pt x="14103" y="547974"/>
                </a:lnTo>
                <a:lnTo>
                  <a:pt x="10029" y="530721"/>
                </a:lnTo>
                <a:lnTo>
                  <a:pt x="6198" y="514250"/>
                </a:lnTo>
                <a:lnTo>
                  <a:pt x="4401" y="497439"/>
                </a:lnTo>
                <a:lnTo>
                  <a:pt x="1578" y="481458"/>
                </a:lnTo>
                <a:lnTo>
                  <a:pt x="285" y="464893"/>
                </a:lnTo>
                <a:lnTo>
                  <a:pt x="0" y="448818"/>
                </a:lnTo>
                <a:lnTo>
                  <a:pt x="219" y="432988"/>
                </a:lnTo>
                <a:lnTo>
                  <a:pt x="438" y="417158"/>
                </a:lnTo>
                <a:lnTo>
                  <a:pt x="2169" y="402063"/>
                </a:lnTo>
                <a:lnTo>
                  <a:pt x="4161" y="386431"/>
                </a:lnTo>
                <a:lnTo>
                  <a:pt x="6396" y="371582"/>
                </a:lnTo>
                <a:lnTo>
                  <a:pt x="9639" y="357222"/>
                </a:lnTo>
                <a:lnTo>
                  <a:pt x="13890" y="343352"/>
                </a:lnTo>
                <a:lnTo>
                  <a:pt x="18645" y="329728"/>
                </a:lnTo>
                <a:lnTo>
                  <a:pt x="23400" y="316103"/>
                </a:lnTo>
                <a:lnTo>
                  <a:pt x="28641" y="304043"/>
                </a:lnTo>
                <a:lnTo>
                  <a:pt x="34908" y="291154"/>
                </a:lnTo>
                <a:lnTo>
                  <a:pt x="41679" y="278509"/>
                </a:lnTo>
                <a:lnTo>
                  <a:pt x="48954" y="266110"/>
                </a:lnTo>
                <a:lnTo>
                  <a:pt x="55707" y="254785"/>
                </a:lnTo>
                <a:lnTo>
                  <a:pt x="64494" y="243121"/>
                </a:lnTo>
                <a:lnTo>
                  <a:pt x="73524" y="232239"/>
                </a:lnTo>
                <a:lnTo>
                  <a:pt x="82293" y="221894"/>
                </a:lnTo>
                <a:lnTo>
                  <a:pt x="91584" y="210475"/>
                </a:lnTo>
                <a:lnTo>
                  <a:pt x="102126" y="200328"/>
                </a:lnTo>
                <a:lnTo>
                  <a:pt x="112406" y="190718"/>
                </a:lnTo>
                <a:lnTo>
                  <a:pt x="134741" y="171697"/>
                </a:lnTo>
                <a:lnTo>
                  <a:pt x="158065" y="154485"/>
                </a:lnTo>
                <a:lnTo>
                  <a:pt x="182902" y="138007"/>
                </a:lnTo>
                <a:lnTo>
                  <a:pt x="209007" y="121483"/>
                </a:lnTo>
                <a:lnTo>
                  <a:pt x="236606" y="107014"/>
                </a:lnTo>
                <a:lnTo>
                  <a:pt x="264691" y="94108"/>
                </a:lnTo>
                <a:lnTo>
                  <a:pt x="293784" y="81693"/>
                </a:lnTo>
                <a:lnTo>
                  <a:pt x="324650" y="69476"/>
                </a:lnTo>
                <a:lnTo>
                  <a:pt x="355480" y="59897"/>
                </a:lnTo>
                <a:lnTo>
                  <a:pt x="386813" y="50563"/>
                </a:lnTo>
                <a:lnTo>
                  <a:pt x="420424" y="41672"/>
                </a:lnTo>
                <a:lnTo>
                  <a:pt x="453008" y="33611"/>
                </a:lnTo>
                <a:lnTo>
                  <a:pt x="486078" y="27113"/>
                </a:lnTo>
                <a:lnTo>
                  <a:pt x="518887" y="21153"/>
                </a:lnTo>
                <a:lnTo>
                  <a:pt x="552200" y="15437"/>
                </a:lnTo>
                <a:lnTo>
                  <a:pt x="585999" y="11286"/>
                </a:lnTo>
                <a:lnTo>
                  <a:pt x="619537" y="7672"/>
                </a:lnTo>
                <a:lnTo>
                  <a:pt x="652048" y="4887"/>
                </a:lnTo>
                <a:lnTo>
                  <a:pt x="684802" y="2884"/>
                </a:lnTo>
                <a:lnTo>
                  <a:pt x="717295" y="1418"/>
                </a:lnTo>
                <a:close/>
              </a:path>
            </a:pathLst>
          </a:custGeom>
          <a:noFill/>
          <a:ln w="57150" cap="flat" cmpd="sng" algn="ctr">
            <a:solidFill>
              <a:srgbClr val="628EE3"/>
            </a:solidFill>
            <a:prstDash val="solid"/>
            <a:miter lim="800000"/>
          </a:ln>
          <a:effectLst/>
        </p:spPr>
        <p:txBody>
          <a:bodyPr anchor="ctr">
            <a:normAutofit/>
          </a:bodyPr>
          <a:lstStyle/>
          <a:p>
            <a:pPr algn="ctr" eaLnBrk="1" fontAlgn="auto" hangingPunct="1">
              <a:spcBef>
                <a:spcPts val="0"/>
              </a:spcBef>
              <a:spcAft>
                <a:spcPts val="0"/>
              </a:spcAft>
              <a:defRPr/>
            </a:pPr>
            <a:r>
              <a:rPr lang="zh-CN" altLang="en-US" sz="1400" kern="0" dirty="0" smtClean="0">
                <a:latin typeface="Arial" panose="020B0604020202020204" pitchFamily="34" charset="0"/>
                <a:ea typeface="幼圆"/>
                <a:cs typeface="Arial" panose="020B0604020202020204" pitchFamily="34" charset="0"/>
              </a:rPr>
              <a:t>党员学习</a:t>
            </a:r>
            <a:endParaRPr lang="en-US" altLang="zh-CN" sz="1400" kern="0" dirty="0" smtClean="0">
              <a:latin typeface="Arial" panose="020B0604020202020204" pitchFamily="34" charset="0"/>
              <a:ea typeface="幼圆"/>
              <a:cs typeface="Arial" panose="020B0604020202020204" pitchFamily="34" charset="0"/>
            </a:endParaRPr>
          </a:p>
          <a:p>
            <a:pPr algn="ctr" eaLnBrk="1" fontAlgn="auto" hangingPunct="1">
              <a:spcBef>
                <a:spcPts val="0"/>
              </a:spcBef>
              <a:spcAft>
                <a:spcPts val="0"/>
              </a:spcAft>
              <a:defRPr/>
            </a:pPr>
            <a:r>
              <a:rPr lang="zh-CN" altLang="en-US" sz="1400" kern="0" dirty="0" smtClean="0">
                <a:latin typeface="Arial" panose="020B0604020202020204" pitchFamily="34" charset="0"/>
                <a:ea typeface="幼圆"/>
                <a:cs typeface="Arial" panose="020B0604020202020204" pitchFamily="34" charset="0"/>
              </a:rPr>
              <a:t>系统</a:t>
            </a:r>
            <a:endParaRPr lang="zh-CN" altLang="en-US" sz="1400" kern="0" dirty="0">
              <a:latin typeface="Arial" panose="020B0604020202020204" pitchFamily="34" charset="0"/>
              <a:ea typeface="幼圆"/>
              <a:cs typeface="Arial" panose="020B0604020202020204" pitchFamily="34" charset="0"/>
            </a:endParaRPr>
          </a:p>
        </p:txBody>
      </p:sp>
      <p:sp>
        <p:nvSpPr>
          <p:cNvPr id="35" name="MH_SubTitle_2"/>
          <p:cNvSpPr/>
          <p:nvPr>
            <p:custDataLst>
              <p:tags r:id="rId2"/>
            </p:custDataLst>
          </p:nvPr>
        </p:nvSpPr>
        <p:spPr>
          <a:xfrm>
            <a:off x="3307268" y="3079382"/>
            <a:ext cx="1090415" cy="956086"/>
          </a:xfrm>
          <a:custGeom>
            <a:avLst/>
            <a:gdLst>
              <a:gd name="connsiteX0" fmla="*/ 671492 w 1230136"/>
              <a:gd name="connsiteY0" fmla="*/ 0 h 1234126"/>
              <a:gd name="connsiteX1" fmla="*/ 702634 w 1230136"/>
              <a:gd name="connsiteY1" fmla="*/ 399 h 1234126"/>
              <a:gd name="connsiteX2" fmla="*/ 732861 w 1230136"/>
              <a:gd name="connsiteY2" fmla="*/ 3360 h 1234126"/>
              <a:gd name="connsiteX3" fmla="*/ 747318 w 1230136"/>
              <a:gd name="connsiteY3" fmla="*/ 4776 h 1234126"/>
              <a:gd name="connsiteX4" fmla="*/ 762239 w 1230136"/>
              <a:gd name="connsiteY4" fmla="*/ 8226 h 1234126"/>
              <a:gd name="connsiteX5" fmla="*/ 776631 w 1230136"/>
              <a:gd name="connsiteY5" fmla="*/ 10299 h 1234126"/>
              <a:gd name="connsiteX6" fmla="*/ 790109 w 1230136"/>
              <a:gd name="connsiteY6" fmla="*/ 14934 h 1234126"/>
              <a:gd name="connsiteX7" fmla="*/ 817786 w 1230136"/>
              <a:gd name="connsiteY7" fmla="*/ 23611 h 1234126"/>
              <a:gd name="connsiteX8" fmla="*/ 844549 w 1230136"/>
              <a:gd name="connsiteY8" fmla="*/ 34850 h 1234126"/>
              <a:gd name="connsiteX9" fmla="*/ 870462 w 1230136"/>
              <a:gd name="connsiteY9" fmla="*/ 47995 h 1234126"/>
              <a:gd name="connsiteX10" fmla="*/ 895589 w 1230136"/>
              <a:gd name="connsiteY10" fmla="*/ 62388 h 1234126"/>
              <a:gd name="connsiteX11" fmla="*/ 918423 w 1230136"/>
              <a:gd name="connsiteY11" fmla="*/ 79872 h 1234126"/>
              <a:gd name="connsiteX12" fmla="*/ 941850 w 1230136"/>
              <a:gd name="connsiteY12" fmla="*/ 98076 h 1234126"/>
              <a:gd name="connsiteX13" fmla="*/ 964427 w 1230136"/>
              <a:gd name="connsiteY13" fmla="*/ 118186 h 1234126"/>
              <a:gd name="connsiteX14" fmla="*/ 984904 w 1230136"/>
              <a:gd name="connsiteY14" fmla="*/ 139416 h 1234126"/>
              <a:gd name="connsiteX15" fmla="*/ 1005846 w 1230136"/>
              <a:gd name="connsiteY15" fmla="*/ 162680 h 1234126"/>
              <a:gd name="connsiteX16" fmla="*/ 1024687 w 1230136"/>
              <a:gd name="connsiteY16" fmla="*/ 187065 h 1234126"/>
              <a:gd name="connsiteX17" fmla="*/ 1043399 w 1230136"/>
              <a:gd name="connsiteY17" fmla="*/ 212762 h 1234126"/>
              <a:gd name="connsiteX18" fmla="*/ 1060733 w 1230136"/>
              <a:gd name="connsiteY18" fmla="*/ 238988 h 1234126"/>
              <a:gd name="connsiteX19" fmla="*/ 1077810 w 1230136"/>
              <a:gd name="connsiteY19" fmla="*/ 267840 h 1234126"/>
              <a:gd name="connsiteX20" fmla="*/ 1092980 w 1230136"/>
              <a:gd name="connsiteY20" fmla="*/ 295842 h 1234126"/>
              <a:gd name="connsiteX21" fmla="*/ 1107299 w 1230136"/>
              <a:gd name="connsiteY21" fmla="*/ 325750 h 1234126"/>
              <a:gd name="connsiteX22" fmla="*/ 1121555 w 1230136"/>
              <a:gd name="connsiteY22" fmla="*/ 356314 h 1234126"/>
              <a:gd name="connsiteX23" fmla="*/ 1135088 w 1230136"/>
              <a:gd name="connsiteY23" fmla="*/ 387470 h 1234126"/>
              <a:gd name="connsiteX24" fmla="*/ 1147244 w 1230136"/>
              <a:gd name="connsiteY24" fmla="*/ 419155 h 1234126"/>
              <a:gd name="connsiteX25" fmla="*/ 1158742 w 1230136"/>
              <a:gd name="connsiteY25" fmla="*/ 450775 h 1234126"/>
              <a:gd name="connsiteX26" fmla="*/ 1169454 w 1230136"/>
              <a:gd name="connsiteY26" fmla="*/ 483644 h 1234126"/>
              <a:gd name="connsiteX27" fmla="*/ 1178788 w 1230136"/>
              <a:gd name="connsiteY27" fmla="*/ 517040 h 1234126"/>
              <a:gd name="connsiteX28" fmla="*/ 1187401 w 1230136"/>
              <a:gd name="connsiteY28" fmla="*/ 551029 h 1234126"/>
              <a:gd name="connsiteX29" fmla="*/ 1196077 w 1230136"/>
              <a:gd name="connsiteY29" fmla="*/ 584362 h 1234126"/>
              <a:gd name="connsiteX30" fmla="*/ 1202783 w 1230136"/>
              <a:gd name="connsiteY30" fmla="*/ 617501 h 1234126"/>
              <a:gd name="connsiteX31" fmla="*/ 1209424 w 1230136"/>
              <a:gd name="connsiteY31" fmla="*/ 651297 h 1234126"/>
              <a:gd name="connsiteX32" fmla="*/ 1215472 w 1230136"/>
              <a:gd name="connsiteY32" fmla="*/ 684372 h 1234126"/>
              <a:gd name="connsiteX33" fmla="*/ 1219549 w 1230136"/>
              <a:gd name="connsiteY33" fmla="*/ 717254 h 1234126"/>
              <a:gd name="connsiteX34" fmla="*/ 1223626 w 1230136"/>
              <a:gd name="connsiteY34" fmla="*/ 750136 h 1234126"/>
              <a:gd name="connsiteX35" fmla="*/ 1226453 w 1230136"/>
              <a:gd name="connsiteY35" fmla="*/ 782232 h 1234126"/>
              <a:gd name="connsiteX36" fmla="*/ 1227966 w 1230136"/>
              <a:gd name="connsiteY36" fmla="*/ 814200 h 1234126"/>
              <a:gd name="connsiteX37" fmla="*/ 1230136 w 1230136"/>
              <a:gd name="connsiteY37" fmla="*/ 846232 h 1234126"/>
              <a:gd name="connsiteX38" fmla="*/ 1229341 w 1230136"/>
              <a:gd name="connsiteY38" fmla="*/ 874659 h 1234126"/>
              <a:gd name="connsiteX39" fmla="*/ 1227169 w 1230136"/>
              <a:gd name="connsiteY39" fmla="*/ 903614 h 1234126"/>
              <a:gd name="connsiteX40" fmla="*/ 1222560 w 1230136"/>
              <a:gd name="connsiteY40" fmla="*/ 930342 h 1234126"/>
              <a:gd name="connsiteX41" fmla="*/ 1216109 w 1230136"/>
              <a:gd name="connsiteY41" fmla="*/ 955564 h 1234126"/>
              <a:gd name="connsiteX42" fmla="*/ 1207687 w 1230136"/>
              <a:gd name="connsiteY42" fmla="*/ 980592 h 1234126"/>
              <a:gd name="connsiteX43" fmla="*/ 1198736 w 1230136"/>
              <a:gd name="connsiteY43" fmla="*/ 1004243 h 1234126"/>
              <a:gd name="connsiteX44" fmla="*/ 1186564 w 1230136"/>
              <a:gd name="connsiteY44" fmla="*/ 1026916 h 1234126"/>
              <a:gd name="connsiteX45" fmla="*/ 1172485 w 1230136"/>
              <a:gd name="connsiteY45" fmla="*/ 1048738 h 1234126"/>
              <a:gd name="connsiteX46" fmla="*/ 1157877 w 1230136"/>
              <a:gd name="connsiteY46" fmla="*/ 1069184 h 1234126"/>
              <a:gd name="connsiteX47" fmla="*/ 1142084 w 1230136"/>
              <a:gd name="connsiteY47" fmla="*/ 1088187 h 1234126"/>
              <a:gd name="connsiteX48" fmla="*/ 1123069 w 1230136"/>
              <a:gd name="connsiteY48" fmla="*/ 1106212 h 1234126"/>
              <a:gd name="connsiteX49" fmla="*/ 1104841 w 1230136"/>
              <a:gd name="connsiteY49" fmla="*/ 1122987 h 1234126"/>
              <a:gd name="connsiteX50" fmla="*/ 1083391 w 1230136"/>
              <a:gd name="connsiteY50" fmla="*/ 1138785 h 1234126"/>
              <a:gd name="connsiteX51" fmla="*/ 1062005 w 1230136"/>
              <a:gd name="connsiteY51" fmla="*/ 1153926 h 1234126"/>
              <a:gd name="connsiteX52" fmla="*/ 1038905 w 1230136"/>
              <a:gd name="connsiteY52" fmla="*/ 1166247 h 1234126"/>
              <a:gd name="connsiteX53" fmla="*/ 1015805 w 1230136"/>
              <a:gd name="connsiteY53" fmla="*/ 1178569 h 1234126"/>
              <a:gd name="connsiteX54" fmla="*/ 991519 w 1230136"/>
              <a:gd name="connsiteY54" fmla="*/ 1189448 h 1234126"/>
              <a:gd name="connsiteX55" fmla="*/ 965327 w 1230136"/>
              <a:gd name="connsiteY55" fmla="*/ 1199478 h 1234126"/>
              <a:gd name="connsiteX56" fmla="*/ 939920 w 1230136"/>
              <a:gd name="connsiteY56" fmla="*/ 1208259 h 1234126"/>
              <a:gd name="connsiteX57" fmla="*/ 912671 w 1230136"/>
              <a:gd name="connsiteY57" fmla="*/ 1215533 h 1234126"/>
              <a:gd name="connsiteX58" fmla="*/ 884892 w 1230136"/>
              <a:gd name="connsiteY58" fmla="*/ 1221430 h 1234126"/>
              <a:gd name="connsiteX59" fmla="*/ 856522 w 1230136"/>
              <a:gd name="connsiteY59" fmla="*/ 1226606 h 1234126"/>
              <a:gd name="connsiteX60" fmla="*/ 828937 w 1230136"/>
              <a:gd name="connsiteY60" fmla="*/ 1230533 h 1234126"/>
              <a:gd name="connsiteX61" fmla="*/ 799509 w 1230136"/>
              <a:gd name="connsiteY61" fmla="*/ 1232954 h 1234126"/>
              <a:gd name="connsiteX62" fmla="*/ 770867 w 1230136"/>
              <a:gd name="connsiteY62" fmla="*/ 1234126 h 1234126"/>
              <a:gd name="connsiteX63" fmla="*/ 741039 w 1230136"/>
              <a:gd name="connsiteY63" fmla="*/ 1233856 h 1234126"/>
              <a:gd name="connsiteX64" fmla="*/ 711276 w 1230136"/>
              <a:gd name="connsiteY64" fmla="*/ 1232930 h 1234126"/>
              <a:gd name="connsiteX65" fmla="*/ 681577 w 1230136"/>
              <a:gd name="connsiteY65" fmla="*/ 1231346 h 1234126"/>
              <a:gd name="connsiteX66" fmla="*/ 652792 w 1230136"/>
              <a:gd name="connsiteY66" fmla="*/ 1227201 h 1234126"/>
              <a:gd name="connsiteX67" fmla="*/ 623414 w 1230136"/>
              <a:gd name="connsiteY67" fmla="*/ 1222335 h 1234126"/>
              <a:gd name="connsiteX68" fmla="*/ 594230 w 1230136"/>
              <a:gd name="connsiteY68" fmla="*/ 1215499 h 1234126"/>
              <a:gd name="connsiteX69" fmla="*/ 565045 w 1230136"/>
              <a:gd name="connsiteY69" fmla="*/ 1208663 h 1234126"/>
              <a:gd name="connsiteX70" fmla="*/ 506405 w 1230136"/>
              <a:gd name="connsiteY70" fmla="*/ 1190987 h 1234126"/>
              <a:gd name="connsiteX71" fmla="*/ 448550 w 1230136"/>
              <a:gd name="connsiteY71" fmla="*/ 1172062 h 1234126"/>
              <a:gd name="connsiteX72" fmla="*/ 421066 w 1230136"/>
              <a:gd name="connsiteY72" fmla="*/ 1161415 h 1234126"/>
              <a:gd name="connsiteX73" fmla="*/ 393582 w 1230136"/>
              <a:gd name="connsiteY73" fmla="*/ 1150768 h 1234126"/>
              <a:gd name="connsiteX74" fmla="*/ 365569 w 1230136"/>
              <a:gd name="connsiteY74" fmla="*/ 1138743 h 1234126"/>
              <a:gd name="connsiteX75" fmla="*/ 339592 w 1230136"/>
              <a:gd name="connsiteY75" fmla="*/ 1126255 h 1234126"/>
              <a:gd name="connsiteX76" fmla="*/ 313614 w 1230136"/>
              <a:gd name="connsiteY76" fmla="*/ 1113767 h 1234126"/>
              <a:gd name="connsiteX77" fmla="*/ 288359 w 1230136"/>
              <a:gd name="connsiteY77" fmla="*/ 1100686 h 1234126"/>
              <a:gd name="connsiteX78" fmla="*/ 263824 w 1230136"/>
              <a:gd name="connsiteY78" fmla="*/ 1087014 h 1234126"/>
              <a:gd name="connsiteX79" fmla="*/ 239418 w 1230136"/>
              <a:gd name="connsiteY79" fmla="*/ 1072028 h 1234126"/>
              <a:gd name="connsiteX80" fmla="*/ 216984 w 1230136"/>
              <a:gd name="connsiteY80" fmla="*/ 1057235 h 1234126"/>
              <a:gd name="connsiteX81" fmla="*/ 195271 w 1230136"/>
              <a:gd name="connsiteY81" fmla="*/ 1041850 h 1234126"/>
              <a:gd name="connsiteX82" fmla="*/ 173687 w 1230136"/>
              <a:gd name="connsiteY82" fmla="*/ 1025152 h 1234126"/>
              <a:gd name="connsiteX83" fmla="*/ 153481 w 1230136"/>
              <a:gd name="connsiteY83" fmla="*/ 1007926 h 1234126"/>
              <a:gd name="connsiteX84" fmla="*/ 134654 w 1230136"/>
              <a:gd name="connsiteY84" fmla="*/ 990172 h 1234126"/>
              <a:gd name="connsiteX85" fmla="*/ 116420 w 1230136"/>
              <a:gd name="connsiteY85" fmla="*/ 973139 h 1234126"/>
              <a:gd name="connsiteX86" fmla="*/ 99757 w 1230136"/>
              <a:gd name="connsiteY86" fmla="*/ 953609 h 1234126"/>
              <a:gd name="connsiteX87" fmla="*/ 83880 w 1230136"/>
              <a:gd name="connsiteY87" fmla="*/ 932829 h 1234126"/>
              <a:gd name="connsiteX88" fmla="*/ 68595 w 1230136"/>
              <a:gd name="connsiteY88" fmla="*/ 912771 h 1234126"/>
              <a:gd name="connsiteX89" fmla="*/ 56068 w 1230136"/>
              <a:gd name="connsiteY89" fmla="*/ 891656 h 1234126"/>
              <a:gd name="connsiteX90" fmla="*/ 43605 w 1230136"/>
              <a:gd name="connsiteY90" fmla="*/ 869886 h 1234126"/>
              <a:gd name="connsiteX91" fmla="*/ 32585 w 1230136"/>
              <a:gd name="connsiteY91" fmla="*/ 846930 h 1234126"/>
              <a:gd name="connsiteX92" fmla="*/ 24322 w 1230136"/>
              <a:gd name="connsiteY92" fmla="*/ 822919 h 1234126"/>
              <a:gd name="connsiteX93" fmla="*/ 15402 w 1230136"/>
              <a:gd name="connsiteY93" fmla="*/ 798844 h 1234126"/>
              <a:gd name="connsiteX94" fmla="*/ 9961 w 1230136"/>
              <a:gd name="connsiteY94" fmla="*/ 773120 h 1234126"/>
              <a:gd name="connsiteX95" fmla="*/ 4583 w 1230136"/>
              <a:gd name="connsiteY95" fmla="*/ 746740 h 1234126"/>
              <a:gd name="connsiteX96" fmla="*/ 2556 w 1230136"/>
              <a:gd name="connsiteY96" fmla="*/ 720025 h 1234126"/>
              <a:gd name="connsiteX97" fmla="*/ 0 w 1230136"/>
              <a:gd name="connsiteY97" fmla="*/ 691933 h 1234126"/>
              <a:gd name="connsiteX98" fmla="*/ 795 w 1230136"/>
              <a:gd name="connsiteY98" fmla="*/ 663505 h 1234126"/>
              <a:gd name="connsiteX99" fmla="*/ 3160 w 1230136"/>
              <a:gd name="connsiteY99" fmla="*/ 632580 h 1234126"/>
              <a:gd name="connsiteX100" fmla="*/ 6969 w 1230136"/>
              <a:gd name="connsiteY100" fmla="*/ 600471 h 1234126"/>
              <a:gd name="connsiteX101" fmla="*/ 13406 w 1230136"/>
              <a:gd name="connsiteY101" fmla="*/ 568619 h 1234126"/>
              <a:gd name="connsiteX102" fmla="*/ 22471 w 1230136"/>
              <a:gd name="connsiteY102" fmla="*/ 537024 h 1234126"/>
              <a:gd name="connsiteX103" fmla="*/ 32258 w 1230136"/>
              <a:gd name="connsiteY103" fmla="*/ 504837 h 1234126"/>
              <a:gd name="connsiteX104" fmla="*/ 44609 w 1230136"/>
              <a:gd name="connsiteY104" fmla="*/ 473565 h 1234126"/>
              <a:gd name="connsiteX105" fmla="*/ 58210 w 1230136"/>
              <a:gd name="connsiteY105" fmla="*/ 443077 h 1234126"/>
              <a:gd name="connsiteX106" fmla="*/ 74504 w 1230136"/>
              <a:gd name="connsiteY106" fmla="*/ 412191 h 1234126"/>
              <a:gd name="connsiteX107" fmla="*/ 92048 w 1230136"/>
              <a:gd name="connsiteY107" fmla="*/ 382090 h 1234126"/>
              <a:gd name="connsiteX108" fmla="*/ 110906 w 1230136"/>
              <a:gd name="connsiteY108" fmla="*/ 352117 h 1234126"/>
              <a:gd name="connsiteX109" fmla="*/ 131607 w 1230136"/>
              <a:gd name="connsiteY109" fmla="*/ 323651 h 1234126"/>
              <a:gd name="connsiteX110" fmla="*/ 152900 w 1230136"/>
              <a:gd name="connsiteY110" fmla="*/ 295906 h 1234126"/>
              <a:gd name="connsiteX111" fmla="*/ 175508 w 1230136"/>
              <a:gd name="connsiteY111" fmla="*/ 268289 h 1234126"/>
              <a:gd name="connsiteX112" fmla="*/ 199958 w 1230136"/>
              <a:gd name="connsiteY112" fmla="*/ 242179 h 1234126"/>
              <a:gd name="connsiteX113" fmla="*/ 225066 w 1230136"/>
              <a:gd name="connsiteY113" fmla="*/ 216133 h 1234126"/>
              <a:gd name="connsiteX114" fmla="*/ 251359 w 1230136"/>
              <a:gd name="connsiteY114" fmla="*/ 191530 h 1234126"/>
              <a:gd name="connsiteX115" fmla="*/ 278838 w 1230136"/>
              <a:gd name="connsiteY115" fmla="*/ 168368 h 1234126"/>
              <a:gd name="connsiteX116" fmla="*/ 306188 w 1230136"/>
              <a:gd name="connsiteY116" fmla="*/ 146519 h 1234126"/>
              <a:gd name="connsiteX117" fmla="*/ 334131 w 1230136"/>
              <a:gd name="connsiteY117" fmla="*/ 125391 h 1234126"/>
              <a:gd name="connsiteX118" fmla="*/ 363917 w 1230136"/>
              <a:gd name="connsiteY118" fmla="*/ 105770 h 1234126"/>
              <a:gd name="connsiteX119" fmla="*/ 393574 w 1230136"/>
              <a:gd name="connsiteY119" fmla="*/ 87462 h 1234126"/>
              <a:gd name="connsiteX120" fmla="*/ 423696 w 1230136"/>
              <a:gd name="connsiteY120" fmla="*/ 71188 h 1234126"/>
              <a:gd name="connsiteX121" fmla="*/ 455002 w 1230136"/>
              <a:gd name="connsiteY121" fmla="*/ 56356 h 1234126"/>
              <a:gd name="connsiteX122" fmla="*/ 484931 w 1230136"/>
              <a:gd name="connsiteY122" fmla="*/ 42052 h 1234126"/>
              <a:gd name="connsiteX123" fmla="*/ 517230 w 1230136"/>
              <a:gd name="connsiteY123" fmla="*/ 30631 h 1234126"/>
              <a:gd name="connsiteX124" fmla="*/ 548087 w 1230136"/>
              <a:gd name="connsiteY124" fmla="*/ 20396 h 1234126"/>
              <a:gd name="connsiteX125" fmla="*/ 579344 w 1230136"/>
              <a:gd name="connsiteY125" fmla="*/ 12851 h 1234126"/>
              <a:gd name="connsiteX126" fmla="*/ 610407 w 1230136"/>
              <a:gd name="connsiteY126" fmla="*/ 7275 h 1234126"/>
              <a:gd name="connsiteX127" fmla="*/ 641407 w 1230136"/>
              <a:gd name="connsiteY127" fmla="*/ 2357 h 123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230136" h="1234126">
                <a:moveTo>
                  <a:pt x="671492" y="0"/>
                </a:moveTo>
                <a:lnTo>
                  <a:pt x="702634" y="399"/>
                </a:lnTo>
                <a:lnTo>
                  <a:pt x="732861" y="3360"/>
                </a:lnTo>
                <a:lnTo>
                  <a:pt x="747318" y="4776"/>
                </a:lnTo>
                <a:lnTo>
                  <a:pt x="762239" y="8226"/>
                </a:lnTo>
                <a:lnTo>
                  <a:pt x="776631" y="10299"/>
                </a:lnTo>
                <a:lnTo>
                  <a:pt x="790109" y="14934"/>
                </a:lnTo>
                <a:lnTo>
                  <a:pt x="817786" y="23611"/>
                </a:lnTo>
                <a:lnTo>
                  <a:pt x="844549" y="34850"/>
                </a:lnTo>
                <a:lnTo>
                  <a:pt x="870462" y="47995"/>
                </a:lnTo>
                <a:lnTo>
                  <a:pt x="895589" y="62388"/>
                </a:lnTo>
                <a:lnTo>
                  <a:pt x="918423" y="79872"/>
                </a:lnTo>
                <a:lnTo>
                  <a:pt x="941850" y="98076"/>
                </a:lnTo>
                <a:lnTo>
                  <a:pt x="964427" y="118186"/>
                </a:lnTo>
                <a:lnTo>
                  <a:pt x="984904" y="139416"/>
                </a:lnTo>
                <a:lnTo>
                  <a:pt x="1005846" y="162680"/>
                </a:lnTo>
                <a:lnTo>
                  <a:pt x="1024687" y="187065"/>
                </a:lnTo>
                <a:lnTo>
                  <a:pt x="1043399" y="212762"/>
                </a:lnTo>
                <a:lnTo>
                  <a:pt x="1060733" y="238988"/>
                </a:lnTo>
                <a:lnTo>
                  <a:pt x="1077810" y="267840"/>
                </a:lnTo>
                <a:lnTo>
                  <a:pt x="1092980" y="295842"/>
                </a:lnTo>
                <a:lnTo>
                  <a:pt x="1107299" y="325750"/>
                </a:lnTo>
                <a:lnTo>
                  <a:pt x="1121555" y="356314"/>
                </a:lnTo>
                <a:lnTo>
                  <a:pt x="1135088" y="387470"/>
                </a:lnTo>
                <a:lnTo>
                  <a:pt x="1147244" y="419155"/>
                </a:lnTo>
                <a:lnTo>
                  <a:pt x="1158742" y="450775"/>
                </a:lnTo>
                <a:lnTo>
                  <a:pt x="1169454" y="483644"/>
                </a:lnTo>
                <a:lnTo>
                  <a:pt x="1178788" y="517040"/>
                </a:lnTo>
                <a:lnTo>
                  <a:pt x="1187401" y="551029"/>
                </a:lnTo>
                <a:lnTo>
                  <a:pt x="1196077" y="584362"/>
                </a:lnTo>
                <a:lnTo>
                  <a:pt x="1202783" y="617501"/>
                </a:lnTo>
                <a:lnTo>
                  <a:pt x="1209424" y="651297"/>
                </a:lnTo>
                <a:lnTo>
                  <a:pt x="1215472" y="684372"/>
                </a:lnTo>
                <a:lnTo>
                  <a:pt x="1219549" y="717254"/>
                </a:lnTo>
                <a:lnTo>
                  <a:pt x="1223626" y="750136"/>
                </a:lnTo>
                <a:lnTo>
                  <a:pt x="1226453" y="782232"/>
                </a:lnTo>
                <a:lnTo>
                  <a:pt x="1227966" y="814200"/>
                </a:lnTo>
                <a:lnTo>
                  <a:pt x="1230136" y="846232"/>
                </a:lnTo>
                <a:lnTo>
                  <a:pt x="1229341" y="874659"/>
                </a:lnTo>
                <a:lnTo>
                  <a:pt x="1227169" y="903614"/>
                </a:lnTo>
                <a:lnTo>
                  <a:pt x="1222560" y="930342"/>
                </a:lnTo>
                <a:lnTo>
                  <a:pt x="1216109" y="955564"/>
                </a:lnTo>
                <a:lnTo>
                  <a:pt x="1207687" y="980592"/>
                </a:lnTo>
                <a:lnTo>
                  <a:pt x="1198736" y="1004243"/>
                </a:lnTo>
                <a:lnTo>
                  <a:pt x="1186564" y="1026916"/>
                </a:lnTo>
                <a:lnTo>
                  <a:pt x="1172485" y="1048738"/>
                </a:lnTo>
                <a:lnTo>
                  <a:pt x="1157877" y="1069184"/>
                </a:lnTo>
                <a:lnTo>
                  <a:pt x="1142084" y="1088187"/>
                </a:lnTo>
                <a:lnTo>
                  <a:pt x="1123069" y="1106212"/>
                </a:lnTo>
                <a:lnTo>
                  <a:pt x="1104841" y="1122987"/>
                </a:lnTo>
                <a:lnTo>
                  <a:pt x="1083391" y="1138785"/>
                </a:lnTo>
                <a:lnTo>
                  <a:pt x="1062005" y="1153926"/>
                </a:lnTo>
                <a:lnTo>
                  <a:pt x="1038905" y="1166247"/>
                </a:lnTo>
                <a:lnTo>
                  <a:pt x="1015805" y="1178569"/>
                </a:lnTo>
                <a:lnTo>
                  <a:pt x="991519" y="1189448"/>
                </a:lnTo>
                <a:lnTo>
                  <a:pt x="965327" y="1199478"/>
                </a:lnTo>
                <a:lnTo>
                  <a:pt x="939920" y="1208259"/>
                </a:lnTo>
                <a:lnTo>
                  <a:pt x="912671" y="1215533"/>
                </a:lnTo>
                <a:lnTo>
                  <a:pt x="884892" y="1221430"/>
                </a:lnTo>
                <a:lnTo>
                  <a:pt x="856522" y="1226606"/>
                </a:lnTo>
                <a:lnTo>
                  <a:pt x="828937" y="1230533"/>
                </a:lnTo>
                <a:lnTo>
                  <a:pt x="799509" y="1232954"/>
                </a:lnTo>
                <a:lnTo>
                  <a:pt x="770867" y="1234126"/>
                </a:lnTo>
                <a:lnTo>
                  <a:pt x="741039" y="1233856"/>
                </a:lnTo>
                <a:lnTo>
                  <a:pt x="711276" y="1232930"/>
                </a:lnTo>
                <a:lnTo>
                  <a:pt x="681577" y="1231346"/>
                </a:lnTo>
                <a:lnTo>
                  <a:pt x="652792" y="1227201"/>
                </a:lnTo>
                <a:lnTo>
                  <a:pt x="623414" y="1222335"/>
                </a:lnTo>
                <a:lnTo>
                  <a:pt x="594230" y="1215499"/>
                </a:lnTo>
                <a:lnTo>
                  <a:pt x="565045" y="1208663"/>
                </a:lnTo>
                <a:lnTo>
                  <a:pt x="506405" y="1190987"/>
                </a:lnTo>
                <a:lnTo>
                  <a:pt x="448550" y="1172062"/>
                </a:lnTo>
                <a:lnTo>
                  <a:pt x="421066" y="1161415"/>
                </a:lnTo>
                <a:lnTo>
                  <a:pt x="393582" y="1150768"/>
                </a:lnTo>
                <a:lnTo>
                  <a:pt x="365569" y="1138743"/>
                </a:lnTo>
                <a:lnTo>
                  <a:pt x="339592" y="1126255"/>
                </a:lnTo>
                <a:lnTo>
                  <a:pt x="313614" y="1113767"/>
                </a:lnTo>
                <a:lnTo>
                  <a:pt x="288359" y="1100686"/>
                </a:lnTo>
                <a:lnTo>
                  <a:pt x="263824" y="1087014"/>
                </a:lnTo>
                <a:lnTo>
                  <a:pt x="239418" y="1072028"/>
                </a:lnTo>
                <a:lnTo>
                  <a:pt x="216984" y="1057235"/>
                </a:lnTo>
                <a:lnTo>
                  <a:pt x="195271" y="1041850"/>
                </a:lnTo>
                <a:lnTo>
                  <a:pt x="173687" y="1025152"/>
                </a:lnTo>
                <a:lnTo>
                  <a:pt x="153481" y="1007926"/>
                </a:lnTo>
                <a:lnTo>
                  <a:pt x="134654" y="990172"/>
                </a:lnTo>
                <a:lnTo>
                  <a:pt x="116420" y="973139"/>
                </a:lnTo>
                <a:lnTo>
                  <a:pt x="99757" y="953609"/>
                </a:lnTo>
                <a:lnTo>
                  <a:pt x="83880" y="932829"/>
                </a:lnTo>
                <a:lnTo>
                  <a:pt x="68595" y="912771"/>
                </a:lnTo>
                <a:lnTo>
                  <a:pt x="56068" y="891656"/>
                </a:lnTo>
                <a:lnTo>
                  <a:pt x="43605" y="869886"/>
                </a:lnTo>
                <a:lnTo>
                  <a:pt x="32585" y="846930"/>
                </a:lnTo>
                <a:lnTo>
                  <a:pt x="24322" y="822919"/>
                </a:lnTo>
                <a:lnTo>
                  <a:pt x="15402" y="798844"/>
                </a:lnTo>
                <a:lnTo>
                  <a:pt x="9961" y="773120"/>
                </a:lnTo>
                <a:lnTo>
                  <a:pt x="4583" y="746740"/>
                </a:lnTo>
                <a:lnTo>
                  <a:pt x="2556" y="720025"/>
                </a:lnTo>
                <a:lnTo>
                  <a:pt x="0" y="691933"/>
                </a:lnTo>
                <a:lnTo>
                  <a:pt x="795" y="663505"/>
                </a:lnTo>
                <a:lnTo>
                  <a:pt x="3160" y="632580"/>
                </a:lnTo>
                <a:lnTo>
                  <a:pt x="6969" y="600471"/>
                </a:lnTo>
                <a:lnTo>
                  <a:pt x="13406" y="568619"/>
                </a:lnTo>
                <a:lnTo>
                  <a:pt x="22471" y="537024"/>
                </a:lnTo>
                <a:lnTo>
                  <a:pt x="32258" y="504837"/>
                </a:lnTo>
                <a:lnTo>
                  <a:pt x="44609" y="473565"/>
                </a:lnTo>
                <a:lnTo>
                  <a:pt x="58210" y="443077"/>
                </a:lnTo>
                <a:lnTo>
                  <a:pt x="74504" y="412191"/>
                </a:lnTo>
                <a:lnTo>
                  <a:pt x="92048" y="382090"/>
                </a:lnTo>
                <a:lnTo>
                  <a:pt x="110906" y="352117"/>
                </a:lnTo>
                <a:lnTo>
                  <a:pt x="131607" y="323651"/>
                </a:lnTo>
                <a:lnTo>
                  <a:pt x="152900" y="295906"/>
                </a:lnTo>
                <a:lnTo>
                  <a:pt x="175508" y="268289"/>
                </a:lnTo>
                <a:lnTo>
                  <a:pt x="199958" y="242179"/>
                </a:lnTo>
                <a:lnTo>
                  <a:pt x="225066" y="216133"/>
                </a:lnTo>
                <a:lnTo>
                  <a:pt x="251359" y="191530"/>
                </a:lnTo>
                <a:lnTo>
                  <a:pt x="278838" y="168368"/>
                </a:lnTo>
                <a:lnTo>
                  <a:pt x="306188" y="146519"/>
                </a:lnTo>
                <a:lnTo>
                  <a:pt x="334131" y="125391"/>
                </a:lnTo>
                <a:lnTo>
                  <a:pt x="363917" y="105770"/>
                </a:lnTo>
                <a:lnTo>
                  <a:pt x="393574" y="87462"/>
                </a:lnTo>
                <a:lnTo>
                  <a:pt x="423696" y="71188"/>
                </a:lnTo>
                <a:lnTo>
                  <a:pt x="455002" y="56356"/>
                </a:lnTo>
                <a:lnTo>
                  <a:pt x="484931" y="42052"/>
                </a:lnTo>
                <a:lnTo>
                  <a:pt x="517230" y="30631"/>
                </a:lnTo>
                <a:lnTo>
                  <a:pt x="548087" y="20396"/>
                </a:lnTo>
                <a:lnTo>
                  <a:pt x="579344" y="12851"/>
                </a:lnTo>
                <a:lnTo>
                  <a:pt x="610407" y="7275"/>
                </a:lnTo>
                <a:lnTo>
                  <a:pt x="641407" y="2357"/>
                </a:lnTo>
                <a:close/>
              </a:path>
            </a:pathLst>
          </a:custGeom>
          <a:noFill/>
          <a:ln w="57150" cap="flat" cmpd="sng" algn="ctr">
            <a:solidFill>
              <a:srgbClr val="628EE3"/>
            </a:solidFill>
            <a:prstDash val="solid"/>
            <a:miter lim="800000"/>
          </a:ln>
          <a:effectLst/>
        </p:spPr>
        <p:txBody>
          <a:bodyPr anchor="ctr">
            <a:normAutofit/>
          </a:bodyPr>
          <a:lstStyle/>
          <a:p>
            <a:pPr algn="ctr" eaLnBrk="1" fontAlgn="auto" hangingPunct="1">
              <a:spcBef>
                <a:spcPts val="0"/>
              </a:spcBef>
              <a:spcAft>
                <a:spcPts val="0"/>
              </a:spcAft>
              <a:defRPr/>
            </a:pPr>
            <a:r>
              <a:rPr lang="zh-CN" altLang="en-US" sz="1400" kern="0" dirty="0" smtClean="0">
                <a:latin typeface="Arial" panose="020B0604020202020204" pitchFamily="34" charset="0"/>
                <a:ea typeface="幼圆"/>
                <a:cs typeface="Arial" panose="020B0604020202020204" pitchFamily="34" charset="0"/>
              </a:rPr>
              <a:t>企业大学</a:t>
            </a:r>
            <a:endParaRPr lang="zh-CN" altLang="en-US" sz="1400" kern="0" dirty="0">
              <a:latin typeface="Arial" panose="020B0604020202020204" pitchFamily="34" charset="0"/>
              <a:ea typeface="幼圆"/>
              <a:cs typeface="Arial" panose="020B0604020202020204" pitchFamily="34" charset="0"/>
            </a:endParaRPr>
          </a:p>
        </p:txBody>
      </p:sp>
      <p:sp>
        <p:nvSpPr>
          <p:cNvPr id="36" name="MH_SubTitle_1"/>
          <p:cNvSpPr/>
          <p:nvPr>
            <p:custDataLst>
              <p:tags r:id="rId3"/>
            </p:custDataLst>
          </p:nvPr>
        </p:nvSpPr>
        <p:spPr>
          <a:xfrm>
            <a:off x="2675307" y="2156444"/>
            <a:ext cx="1207346" cy="937653"/>
          </a:xfrm>
          <a:custGeom>
            <a:avLst/>
            <a:gdLst>
              <a:gd name="connsiteX0" fmla="*/ 799903 w 1360562"/>
              <a:gd name="connsiteY0" fmla="*/ 0 h 1211031"/>
              <a:gd name="connsiteX1" fmla="*/ 828497 w 1360562"/>
              <a:gd name="connsiteY1" fmla="*/ 2201 h 1211031"/>
              <a:gd name="connsiteX2" fmla="*/ 856975 w 1360562"/>
              <a:gd name="connsiteY2" fmla="*/ 5590 h 1211031"/>
              <a:gd name="connsiteX3" fmla="*/ 884032 w 1360562"/>
              <a:gd name="connsiteY3" fmla="*/ 11239 h 1211031"/>
              <a:gd name="connsiteX4" fmla="*/ 912219 w 1360562"/>
              <a:gd name="connsiteY4" fmla="*/ 17598 h 1211031"/>
              <a:gd name="connsiteX5" fmla="*/ 938449 w 1360562"/>
              <a:gd name="connsiteY5" fmla="*/ 25564 h 1211031"/>
              <a:gd name="connsiteX6" fmla="*/ 965214 w 1360562"/>
              <a:gd name="connsiteY6" fmla="*/ 34183 h 1211031"/>
              <a:gd name="connsiteX7" fmla="*/ 991153 w 1360562"/>
              <a:gd name="connsiteY7" fmla="*/ 45119 h 1211031"/>
              <a:gd name="connsiteX8" fmla="*/ 1015786 w 1360562"/>
              <a:gd name="connsiteY8" fmla="*/ 57127 h 1211031"/>
              <a:gd name="connsiteX9" fmla="*/ 1040897 w 1360562"/>
              <a:gd name="connsiteY9" fmla="*/ 70381 h 1211031"/>
              <a:gd name="connsiteX10" fmla="*/ 1065239 w 1360562"/>
              <a:gd name="connsiteY10" fmla="*/ 85359 h 1211031"/>
              <a:gd name="connsiteX11" fmla="*/ 1088870 w 1360562"/>
              <a:gd name="connsiteY11" fmla="*/ 101467 h 1211031"/>
              <a:gd name="connsiteX12" fmla="*/ 1111312 w 1360562"/>
              <a:gd name="connsiteY12" fmla="*/ 117458 h 1211031"/>
              <a:gd name="connsiteX13" fmla="*/ 1133522 w 1360562"/>
              <a:gd name="connsiteY13" fmla="*/ 135825 h 1211031"/>
              <a:gd name="connsiteX14" fmla="*/ 1154426 w 1360562"/>
              <a:gd name="connsiteY14" fmla="*/ 155264 h 1211031"/>
              <a:gd name="connsiteX15" fmla="*/ 1175808 w 1360562"/>
              <a:gd name="connsiteY15" fmla="*/ 175949 h 1211031"/>
              <a:gd name="connsiteX16" fmla="*/ 1194696 w 1360562"/>
              <a:gd name="connsiteY16" fmla="*/ 197589 h 1211031"/>
              <a:gd name="connsiteX17" fmla="*/ 1214120 w 1360562"/>
              <a:gd name="connsiteY17" fmla="*/ 219881 h 1211031"/>
              <a:gd name="connsiteX18" fmla="*/ 1231645 w 1360562"/>
              <a:gd name="connsiteY18" fmla="*/ 243187 h 1211031"/>
              <a:gd name="connsiteX19" fmla="*/ 1249052 w 1360562"/>
              <a:gd name="connsiteY19" fmla="*/ 267680 h 1211031"/>
              <a:gd name="connsiteX20" fmla="*/ 1265155 w 1360562"/>
              <a:gd name="connsiteY20" fmla="*/ 293245 h 1211031"/>
              <a:gd name="connsiteX21" fmla="*/ 1280547 w 1360562"/>
              <a:gd name="connsiteY21" fmla="*/ 319940 h 1211031"/>
              <a:gd name="connsiteX22" fmla="*/ 1295344 w 1360562"/>
              <a:gd name="connsiteY22" fmla="*/ 346577 h 1211031"/>
              <a:gd name="connsiteX23" fmla="*/ 1308836 w 1360562"/>
              <a:gd name="connsiteY23" fmla="*/ 374285 h 1211031"/>
              <a:gd name="connsiteX24" fmla="*/ 1320964 w 1360562"/>
              <a:gd name="connsiteY24" fmla="*/ 403658 h 1211031"/>
              <a:gd name="connsiteX25" fmla="*/ 1332439 w 1360562"/>
              <a:gd name="connsiteY25" fmla="*/ 433568 h 1211031"/>
              <a:gd name="connsiteX26" fmla="*/ 1342190 w 1360562"/>
              <a:gd name="connsiteY26" fmla="*/ 462708 h 1211031"/>
              <a:gd name="connsiteX27" fmla="*/ 1348909 w 1360562"/>
              <a:gd name="connsiteY27" fmla="*/ 492152 h 1211031"/>
              <a:gd name="connsiteX28" fmla="*/ 1355034 w 1360562"/>
              <a:gd name="connsiteY28" fmla="*/ 521537 h 1211031"/>
              <a:gd name="connsiteX29" fmla="*/ 1358781 w 1360562"/>
              <a:gd name="connsiteY29" fmla="*/ 550690 h 1211031"/>
              <a:gd name="connsiteX30" fmla="*/ 1360266 w 1360562"/>
              <a:gd name="connsiteY30" fmla="*/ 578421 h 1211031"/>
              <a:gd name="connsiteX31" fmla="*/ 1360562 w 1360562"/>
              <a:gd name="connsiteY31" fmla="*/ 606036 h 1211031"/>
              <a:gd name="connsiteX32" fmla="*/ 1358422 w 1360562"/>
              <a:gd name="connsiteY32" fmla="*/ 634012 h 1211031"/>
              <a:gd name="connsiteX33" fmla="*/ 1355746 w 1360562"/>
              <a:gd name="connsiteY33" fmla="*/ 661336 h 1211031"/>
              <a:gd name="connsiteX34" fmla="*/ 1350691 w 1360562"/>
              <a:gd name="connsiteY34" fmla="*/ 688427 h 1211031"/>
              <a:gd name="connsiteX35" fmla="*/ 1343317 w 1360562"/>
              <a:gd name="connsiteY35" fmla="*/ 714691 h 1211031"/>
              <a:gd name="connsiteX36" fmla="*/ 1335406 w 1360562"/>
              <a:gd name="connsiteY36" fmla="*/ 740303 h 1211031"/>
              <a:gd name="connsiteX37" fmla="*/ 1325771 w 1360562"/>
              <a:gd name="connsiteY37" fmla="*/ 765146 h 1211031"/>
              <a:gd name="connsiteX38" fmla="*/ 1314351 w 1360562"/>
              <a:gd name="connsiteY38" fmla="*/ 789814 h 1211031"/>
              <a:gd name="connsiteX39" fmla="*/ 1302337 w 1360562"/>
              <a:gd name="connsiteY39" fmla="*/ 814424 h 1211031"/>
              <a:gd name="connsiteX40" fmla="*/ 1288003 w 1360562"/>
              <a:gd name="connsiteY40" fmla="*/ 838207 h 1211031"/>
              <a:gd name="connsiteX41" fmla="*/ 1272539 w 1360562"/>
              <a:gd name="connsiteY41" fmla="*/ 861280 h 1211031"/>
              <a:gd name="connsiteX42" fmla="*/ 1255943 w 1360562"/>
              <a:gd name="connsiteY42" fmla="*/ 883642 h 1211031"/>
              <a:gd name="connsiteX43" fmla="*/ 1238811 w 1360562"/>
              <a:gd name="connsiteY43" fmla="*/ 905352 h 1211031"/>
              <a:gd name="connsiteX44" fmla="*/ 1219302 w 1360562"/>
              <a:gd name="connsiteY44" fmla="*/ 926830 h 1211031"/>
              <a:gd name="connsiteX45" fmla="*/ 1199314 w 1360562"/>
              <a:gd name="connsiteY45" fmla="*/ 947060 h 1211031"/>
              <a:gd name="connsiteX46" fmla="*/ 1178195 w 1360562"/>
              <a:gd name="connsiteY46" fmla="*/ 966581 h 1211031"/>
              <a:gd name="connsiteX47" fmla="*/ 1156481 w 1360562"/>
              <a:gd name="connsiteY47" fmla="*/ 986043 h 1211031"/>
              <a:gd name="connsiteX48" fmla="*/ 1133101 w 1360562"/>
              <a:gd name="connsiteY48" fmla="*/ 1004143 h 1211031"/>
              <a:gd name="connsiteX49" fmla="*/ 1108473 w 1360562"/>
              <a:gd name="connsiteY49" fmla="*/ 1022720 h 1211031"/>
              <a:gd name="connsiteX50" fmla="*/ 1084078 w 1360562"/>
              <a:gd name="connsiteY50" fmla="*/ 1038921 h 1211031"/>
              <a:gd name="connsiteX51" fmla="*/ 1057900 w 1360562"/>
              <a:gd name="connsiteY51" fmla="*/ 1054947 h 1211031"/>
              <a:gd name="connsiteX52" fmla="*/ 1031185 w 1360562"/>
              <a:gd name="connsiteY52" fmla="*/ 1070321 h 1211031"/>
              <a:gd name="connsiteX53" fmla="*/ 1003933 w 1360562"/>
              <a:gd name="connsiteY53" fmla="*/ 1085043 h 1211031"/>
              <a:gd name="connsiteX54" fmla="*/ 976740 w 1360562"/>
              <a:gd name="connsiteY54" fmla="*/ 1099171 h 1211031"/>
              <a:gd name="connsiteX55" fmla="*/ 947344 w 1360562"/>
              <a:gd name="connsiteY55" fmla="*/ 1111284 h 1211031"/>
              <a:gd name="connsiteX56" fmla="*/ 918600 w 1360562"/>
              <a:gd name="connsiteY56" fmla="*/ 1122861 h 1211031"/>
              <a:gd name="connsiteX57" fmla="*/ 888667 w 1360562"/>
              <a:gd name="connsiteY57" fmla="*/ 1134322 h 1211031"/>
              <a:gd name="connsiteX58" fmla="*/ 858198 w 1360562"/>
              <a:gd name="connsiteY58" fmla="*/ 1145131 h 1211031"/>
              <a:gd name="connsiteX59" fmla="*/ 827904 w 1360562"/>
              <a:gd name="connsiteY59" fmla="*/ 1154157 h 1211031"/>
              <a:gd name="connsiteX60" fmla="*/ 796362 w 1360562"/>
              <a:gd name="connsiteY60" fmla="*/ 1163661 h 1211031"/>
              <a:gd name="connsiteX61" fmla="*/ 764284 w 1360562"/>
              <a:gd name="connsiteY61" fmla="*/ 1172513 h 1211031"/>
              <a:gd name="connsiteX62" fmla="*/ 731727 w 1360562"/>
              <a:gd name="connsiteY62" fmla="*/ 1180119 h 1211031"/>
              <a:gd name="connsiteX63" fmla="*/ 699882 w 1360562"/>
              <a:gd name="connsiteY63" fmla="*/ 1186595 h 1211031"/>
              <a:gd name="connsiteX64" fmla="*/ 666789 w 1360562"/>
              <a:gd name="connsiteY64" fmla="*/ 1193548 h 1211031"/>
              <a:gd name="connsiteX65" fmla="*/ 634524 w 1360562"/>
              <a:gd name="connsiteY65" fmla="*/ 1198184 h 1211031"/>
              <a:gd name="connsiteX66" fmla="*/ 601606 w 1360562"/>
              <a:gd name="connsiteY66" fmla="*/ 1203355 h 1211031"/>
              <a:gd name="connsiteX67" fmla="*/ 568921 w 1360562"/>
              <a:gd name="connsiteY67" fmla="*/ 1206151 h 1211031"/>
              <a:gd name="connsiteX68" fmla="*/ 536235 w 1360562"/>
              <a:gd name="connsiteY68" fmla="*/ 1208946 h 1211031"/>
              <a:gd name="connsiteX69" fmla="*/ 503666 w 1360562"/>
              <a:gd name="connsiteY69" fmla="*/ 1210553 h 1211031"/>
              <a:gd name="connsiteX70" fmla="*/ 471808 w 1360562"/>
              <a:gd name="connsiteY70" fmla="*/ 1211031 h 1211031"/>
              <a:gd name="connsiteX71" fmla="*/ 439472 w 1360562"/>
              <a:gd name="connsiteY71" fmla="*/ 1210263 h 1211031"/>
              <a:gd name="connsiteX72" fmla="*/ 408441 w 1360562"/>
              <a:gd name="connsiteY72" fmla="*/ 1208423 h 1211031"/>
              <a:gd name="connsiteX73" fmla="*/ 378121 w 1360562"/>
              <a:gd name="connsiteY73" fmla="*/ 1205453 h 1211031"/>
              <a:gd name="connsiteX74" fmla="*/ 346786 w 1360562"/>
              <a:gd name="connsiteY74" fmla="*/ 1200585 h 1211031"/>
              <a:gd name="connsiteX75" fmla="*/ 317946 w 1360562"/>
              <a:gd name="connsiteY75" fmla="*/ 1194761 h 1211031"/>
              <a:gd name="connsiteX76" fmla="*/ 289165 w 1360562"/>
              <a:gd name="connsiteY76" fmla="*/ 1188344 h 1211031"/>
              <a:gd name="connsiteX77" fmla="*/ 261210 w 1360562"/>
              <a:gd name="connsiteY77" fmla="*/ 1179609 h 1211031"/>
              <a:gd name="connsiteX78" fmla="*/ 234561 w 1360562"/>
              <a:gd name="connsiteY78" fmla="*/ 1169802 h 1211031"/>
              <a:gd name="connsiteX79" fmla="*/ 208680 w 1360562"/>
              <a:gd name="connsiteY79" fmla="*/ 1158272 h 1211031"/>
              <a:gd name="connsiteX80" fmla="*/ 182975 w 1360562"/>
              <a:gd name="connsiteY80" fmla="*/ 1144959 h 1211031"/>
              <a:gd name="connsiteX81" fmla="*/ 159111 w 1360562"/>
              <a:gd name="connsiteY81" fmla="*/ 1131228 h 1211031"/>
              <a:gd name="connsiteX82" fmla="*/ 137321 w 1360562"/>
              <a:gd name="connsiteY82" fmla="*/ 1114701 h 1211031"/>
              <a:gd name="connsiteX83" fmla="*/ 126724 w 1360562"/>
              <a:gd name="connsiteY83" fmla="*/ 1106466 h 1211031"/>
              <a:gd name="connsiteX84" fmla="*/ 116243 w 1360562"/>
              <a:gd name="connsiteY84" fmla="*/ 1097044 h 1211031"/>
              <a:gd name="connsiteX85" fmla="*/ 106414 w 1360562"/>
              <a:gd name="connsiteY85" fmla="*/ 1087086 h 1211031"/>
              <a:gd name="connsiteX86" fmla="*/ 96528 w 1360562"/>
              <a:gd name="connsiteY86" fmla="*/ 1077722 h 1211031"/>
              <a:gd name="connsiteX87" fmla="*/ 86815 w 1360562"/>
              <a:gd name="connsiteY87" fmla="*/ 1066576 h 1211031"/>
              <a:gd name="connsiteX88" fmla="*/ 77640 w 1360562"/>
              <a:gd name="connsiteY88" fmla="*/ 1056082 h 1211031"/>
              <a:gd name="connsiteX89" fmla="*/ 69175 w 1360562"/>
              <a:gd name="connsiteY89" fmla="*/ 1044458 h 1211031"/>
              <a:gd name="connsiteX90" fmla="*/ 61304 w 1360562"/>
              <a:gd name="connsiteY90" fmla="*/ 1032893 h 1211031"/>
              <a:gd name="connsiteX91" fmla="*/ 53550 w 1360562"/>
              <a:gd name="connsiteY91" fmla="*/ 1020139 h 1211031"/>
              <a:gd name="connsiteX92" fmla="*/ 45738 w 1360562"/>
              <a:gd name="connsiteY92" fmla="*/ 1007980 h 1211031"/>
              <a:gd name="connsiteX93" fmla="*/ 39231 w 1360562"/>
              <a:gd name="connsiteY93" fmla="*/ 994749 h 1211031"/>
              <a:gd name="connsiteX94" fmla="*/ 33377 w 1360562"/>
              <a:gd name="connsiteY94" fmla="*/ 980982 h 1211031"/>
              <a:gd name="connsiteX95" fmla="*/ 26392 w 1360562"/>
              <a:gd name="connsiteY95" fmla="*/ 966505 h 1211031"/>
              <a:gd name="connsiteX96" fmla="*/ 21844 w 1360562"/>
              <a:gd name="connsiteY96" fmla="*/ 951667 h 1211031"/>
              <a:gd name="connsiteX97" fmla="*/ 16106 w 1360562"/>
              <a:gd name="connsiteY97" fmla="*/ 936712 h 1211031"/>
              <a:gd name="connsiteX98" fmla="*/ 12210 w 1360562"/>
              <a:gd name="connsiteY98" fmla="*/ 921338 h 1211031"/>
              <a:gd name="connsiteX99" fmla="*/ 8314 w 1360562"/>
              <a:gd name="connsiteY99" fmla="*/ 905964 h 1211031"/>
              <a:gd name="connsiteX100" fmla="*/ 5665 w 1360562"/>
              <a:gd name="connsiteY100" fmla="*/ 890113 h 1211031"/>
              <a:gd name="connsiteX101" fmla="*/ 3669 w 1360562"/>
              <a:gd name="connsiteY101" fmla="*/ 873725 h 1211031"/>
              <a:gd name="connsiteX102" fmla="*/ 1673 w 1360562"/>
              <a:gd name="connsiteY102" fmla="*/ 857338 h 1211031"/>
              <a:gd name="connsiteX103" fmla="*/ 1460 w 1360562"/>
              <a:gd name="connsiteY103" fmla="*/ 841125 h 1211031"/>
              <a:gd name="connsiteX104" fmla="*/ 0 w 1360562"/>
              <a:gd name="connsiteY104" fmla="*/ 825390 h 1211031"/>
              <a:gd name="connsiteX105" fmla="*/ 1093 w 1360562"/>
              <a:gd name="connsiteY105" fmla="*/ 808106 h 1211031"/>
              <a:gd name="connsiteX106" fmla="*/ 1475 w 1360562"/>
              <a:gd name="connsiteY106" fmla="*/ 791952 h 1211031"/>
              <a:gd name="connsiteX107" fmla="*/ 3104 w 1360562"/>
              <a:gd name="connsiteY107" fmla="*/ 775320 h 1211031"/>
              <a:gd name="connsiteX108" fmla="*/ 4849 w 1360562"/>
              <a:gd name="connsiteY108" fmla="*/ 757500 h 1211031"/>
              <a:gd name="connsiteX109" fmla="*/ 11138 w 1360562"/>
              <a:gd name="connsiteY109" fmla="*/ 723934 h 1211031"/>
              <a:gd name="connsiteX110" fmla="*/ 18196 w 1360562"/>
              <a:gd name="connsiteY110" fmla="*/ 688643 h 1211031"/>
              <a:gd name="connsiteX111" fmla="*/ 28705 w 1360562"/>
              <a:gd name="connsiteY111" fmla="*/ 654890 h 1211031"/>
              <a:gd name="connsiteX112" fmla="*/ 39983 w 1360562"/>
              <a:gd name="connsiteY112" fmla="*/ 619413 h 1211031"/>
              <a:gd name="connsiteX113" fmla="*/ 52986 w 1360562"/>
              <a:gd name="connsiteY113" fmla="*/ 584705 h 1211031"/>
              <a:gd name="connsiteX114" fmla="*/ 68961 w 1360562"/>
              <a:gd name="connsiteY114" fmla="*/ 550288 h 1211031"/>
              <a:gd name="connsiteX115" fmla="*/ 86184 w 1360562"/>
              <a:gd name="connsiteY115" fmla="*/ 515394 h 1211031"/>
              <a:gd name="connsiteX116" fmla="*/ 104538 w 1360562"/>
              <a:gd name="connsiteY116" fmla="*/ 481210 h 1211031"/>
              <a:gd name="connsiteX117" fmla="*/ 123964 w 1360562"/>
              <a:gd name="connsiteY117" fmla="*/ 448330 h 1211031"/>
              <a:gd name="connsiteX118" fmla="*/ 145885 w 1360562"/>
              <a:gd name="connsiteY118" fmla="*/ 414496 h 1211031"/>
              <a:gd name="connsiteX119" fmla="*/ 168284 w 1360562"/>
              <a:gd name="connsiteY119" fmla="*/ 381907 h 1211031"/>
              <a:gd name="connsiteX120" fmla="*/ 191813 w 1360562"/>
              <a:gd name="connsiteY120" fmla="*/ 350030 h 1211031"/>
              <a:gd name="connsiteX121" fmla="*/ 217010 w 1360562"/>
              <a:gd name="connsiteY121" fmla="*/ 319514 h 1211031"/>
              <a:gd name="connsiteX122" fmla="*/ 242801 w 1360562"/>
              <a:gd name="connsiteY122" fmla="*/ 289057 h 1211031"/>
              <a:gd name="connsiteX123" fmla="*/ 269724 w 1360562"/>
              <a:gd name="connsiteY123" fmla="*/ 259311 h 1211031"/>
              <a:gd name="connsiteX124" fmla="*/ 297660 w 1360562"/>
              <a:gd name="connsiteY124" fmla="*/ 231463 h 1211031"/>
              <a:gd name="connsiteX125" fmla="*/ 325481 w 1360562"/>
              <a:gd name="connsiteY125" fmla="*/ 204803 h 1211031"/>
              <a:gd name="connsiteX126" fmla="*/ 353837 w 1360562"/>
              <a:gd name="connsiteY126" fmla="*/ 178795 h 1211031"/>
              <a:gd name="connsiteX127" fmla="*/ 383208 w 1360562"/>
              <a:gd name="connsiteY127" fmla="*/ 154685 h 1211031"/>
              <a:gd name="connsiteX128" fmla="*/ 413058 w 1360562"/>
              <a:gd name="connsiteY128" fmla="*/ 131822 h 1211031"/>
              <a:gd name="connsiteX129" fmla="*/ 443327 w 1360562"/>
              <a:gd name="connsiteY129" fmla="*/ 110799 h 1211031"/>
              <a:gd name="connsiteX130" fmla="*/ 473480 w 1360562"/>
              <a:gd name="connsiteY130" fmla="*/ 90964 h 1211031"/>
              <a:gd name="connsiteX131" fmla="*/ 503994 w 1360562"/>
              <a:gd name="connsiteY131" fmla="*/ 73564 h 1211031"/>
              <a:gd name="connsiteX132" fmla="*/ 534276 w 1360562"/>
              <a:gd name="connsiteY132" fmla="*/ 58539 h 1211031"/>
              <a:gd name="connsiteX133" fmla="*/ 564442 w 1360562"/>
              <a:gd name="connsiteY133" fmla="*/ 44702 h 1211031"/>
              <a:gd name="connsiteX134" fmla="*/ 594375 w 1360562"/>
              <a:gd name="connsiteY134" fmla="*/ 33241 h 1211031"/>
              <a:gd name="connsiteX135" fmla="*/ 624844 w 1360562"/>
              <a:gd name="connsiteY135" fmla="*/ 22433 h 1211031"/>
              <a:gd name="connsiteX136" fmla="*/ 654428 w 1360562"/>
              <a:gd name="connsiteY136" fmla="*/ 14536 h 1211031"/>
              <a:gd name="connsiteX137" fmla="*/ 684431 w 1360562"/>
              <a:gd name="connsiteY137" fmla="*/ 8479 h 1211031"/>
              <a:gd name="connsiteX138" fmla="*/ 713666 w 1360562"/>
              <a:gd name="connsiteY138" fmla="*/ 4147 h 1211031"/>
              <a:gd name="connsiteX139" fmla="*/ 742726 w 1360562"/>
              <a:gd name="connsiteY139" fmla="*/ 1596 h 1211031"/>
              <a:gd name="connsiteX140" fmla="*/ 771075 w 1360562"/>
              <a:gd name="connsiteY140" fmla="*/ 175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360562" h="1211031">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cap="flat" cmpd="sng" algn="ctr">
            <a:solidFill>
              <a:srgbClr val="47B6E7"/>
            </a:solidFill>
            <a:prstDash val="solid"/>
            <a:miter lim="800000"/>
          </a:ln>
          <a:effectLst/>
        </p:spPr>
        <p:txBody>
          <a:bodyPr anchor="ctr">
            <a:normAutofit/>
          </a:bodyPr>
          <a:lstStyle/>
          <a:p>
            <a:pPr algn="ctr" eaLnBrk="1" fontAlgn="auto" hangingPunct="1">
              <a:spcBef>
                <a:spcPts val="0"/>
              </a:spcBef>
              <a:spcAft>
                <a:spcPts val="0"/>
              </a:spcAft>
              <a:defRPr/>
            </a:pPr>
            <a:r>
              <a:rPr lang="zh-CN" altLang="en-US" sz="1400" kern="0" dirty="0" smtClean="0">
                <a:latin typeface="Arial" panose="020B0604020202020204" pitchFamily="34" charset="0"/>
                <a:ea typeface="幼圆"/>
                <a:cs typeface="Arial" panose="020B0604020202020204" pitchFamily="34" charset="0"/>
              </a:rPr>
              <a:t>业务培训</a:t>
            </a:r>
            <a:endParaRPr lang="en-US" altLang="zh-CN" sz="1400" kern="0" dirty="0" smtClean="0">
              <a:latin typeface="Arial" panose="020B0604020202020204" pitchFamily="34" charset="0"/>
              <a:ea typeface="幼圆"/>
              <a:cs typeface="Arial" panose="020B0604020202020204" pitchFamily="34" charset="0"/>
            </a:endParaRPr>
          </a:p>
          <a:p>
            <a:pPr algn="ctr" eaLnBrk="1" fontAlgn="auto" hangingPunct="1">
              <a:spcBef>
                <a:spcPts val="0"/>
              </a:spcBef>
              <a:spcAft>
                <a:spcPts val="0"/>
              </a:spcAft>
              <a:defRPr/>
            </a:pPr>
            <a:r>
              <a:rPr lang="zh-CN" altLang="en-US" sz="1400" kern="0" dirty="0" smtClean="0">
                <a:latin typeface="Arial" panose="020B0604020202020204" pitchFamily="34" charset="0"/>
                <a:ea typeface="幼圆"/>
                <a:cs typeface="Arial" panose="020B0604020202020204" pitchFamily="34" charset="0"/>
              </a:rPr>
              <a:t>系统</a:t>
            </a:r>
            <a:endParaRPr lang="zh-CN" altLang="en-US" sz="1400" kern="0" dirty="0">
              <a:latin typeface="Arial" panose="020B0604020202020204" pitchFamily="34" charset="0"/>
              <a:ea typeface="幼圆"/>
              <a:cs typeface="Arial" panose="020B0604020202020204" pitchFamily="34" charset="0"/>
            </a:endParaRPr>
          </a:p>
        </p:txBody>
      </p:sp>
      <p:sp>
        <p:nvSpPr>
          <p:cNvPr id="37" name="MH_SubTitle_4"/>
          <p:cNvSpPr/>
          <p:nvPr>
            <p:custDataLst>
              <p:tags r:id="rId4"/>
            </p:custDataLst>
          </p:nvPr>
        </p:nvSpPr>
        <p:spPr>
          <a:xfrm>
            <a:off x="2724225" y="4082370"/>
            <a:ext cx="1207346" cy="937652"/>
          </a:xfrm>
          <a:custGeom>
            <a:avLst/>
            <a:gdLst>
              <a:gd name="connsiteX0" fmla="*/ 799903 w 1360562"/>
              <a:gd name="connsiteY0" fmla="*/ 0 h 1211031"/>
              <a:gd name="connsiteX1" fmla="*/ 828497 w 1360562"/>
              <a:gd name="connsiteY1" fmla="*/ 2201 h 1211031"/>
              <a:gd name="connsiteX2" fmla="*/ 856975 w 1360562"/>
              <a:gd name="connsiteY2" fmla="*/ 5590 h 1211031"/>
              <a:gd name="connsiteX3" fmla="*/ 884032 w 1360562"/>
              <a:gd name="connsiteY3" fmla="*/ 11239 h 1211031"/>
              <a:gd name="connsiteX4" fmla="*/ 912219 w 1360562"/>
              <a:gd name="connsiteY4" fmla="*/ 17598 h 1211031"/>
              <a:gd name="connsiteX5" fmla="*/ 938449 w 1360562"/>
              <a:gd name="connsiteY5" fmla="*/ 25564 h 1211031"/>
              <a:gd name="connsiteX6" fmla="*/ 965214 w 1360562"/>
              <a:gd name="connsiteY6" fmla="*/ 34183 h 1211031"/>
              <a:gd name="connsiteX7" fmla="*/ 991153 w 1360562"/>
              <a:gd name="connsiteY7" fmla="*/ 45119 h 1211031"/>
              <a:gd name="connsiteX8" fmla="*/ 1015786 w 1360562"/>
              <a:gd name="connsiteY8" fmla="*/ 57127 h 1211031"/>
              <a:gd name="connsiteX9" fmla="*/ 1040897 w 1360562"/>
              <a:gd name="connsiteY9" fmla="*/ 70381 h 1211031"/>
              <a:gd name="connsiteX10" fmla="*/ 1065239 w 1360562"/>
              <a:gd name="connsiteY10" fmla="*/ 85359 h 1211031"/>
              <a:gd name="connsiteX11" fmla="*/ 1088870 w 1360562"/>
              <a:gd name="connsiteY11" fmla="*/ 101467 h 1211031"/>
              <a:gd name="connsiteX12" fmla="*/ 1111312 w 1360562"/>
              <a:gd name="connsiteY12" fmla="*/ 117458 h 1211031"/>
              <a:gd name="connsiteX13" fmla="*/ 1133522 w 1360562"/>
              <a:gd name="connsiteY13" fmla="*/ 135825 h 1211031"/>
              <a:gd name="connsiteX14" fmla="*/ 1154426 w 1360562"/>
              <a:gd name="connsiteY14" fmla="*/ 155264 h 1211031"/>
              <a:gd name="connsiteX15" fmla="*/ 1175808 w 1360562"/>
              <a:gd name="connsiteY15" fmla="*/ 175949 h 1211031"/>
              <a:gd name="connsiteX16" fmla="*/ 1194696 w 1360562"/>
              <a:gd name="connsiteY16" fmla="*/ 197589 h 1211031"/>
              <a:gd name="connsiteX17" fmla="*/ 1214120 w 1360562"/>
              <a:gd name="connsiteY17" fmla="*/ 219881 h 1211031"/>
              <a:gd name="connsiteX18" fmla="*/ 1231645 w 1360562"/>
              <a:gd name="connsiteY18" fmla="*/ 243187 h 1211031"/>
              <a:gd name="connsiteX19" fmla="*/ 1249052 w 1360562"/>
              <a:gd name="connsiteY19" fmla="*/ 267680 h 1211031"/>
              <a:gd name="connsiteX20" fmla="*/ 1265155 w 1360562"/>
              <a:gd name="connsiteY20" fmla="*/ 293245 h 1211031"/>
              <a:gd name="connsiteX21" fmla="*/ 1280547 w 1360562"/>
              <a:gd name="connsiteY21" fmla="*/ 319940 h 1211031"/>
              <a:gd name="connsiteX22" fmla="*/ 1295344 w 1360562"/>
              <a:gd name="connsiteY22" fmla="*/ 346577 h 1211031"/>
              <a:gd name="connsiteX23" fmla="*/ 1308836 w 1360562"/>
              <a:gd name="connsiteY23" fmla="*/ 374285 h 1211031"/>
              <a:gd name="connsiteX24" fmla="*/ 1320964 w 1360562"/>
              <a:gd name="connsiteY24" fmla="*/ 403658 h 1211031"/>
              <a:gd name="connsiteX25" fmla="*/ 1332439 w 1360562"/>
              <a:gd name="connsiteY25" fmla="*/ 433568 h 1211031"/>
              <a:gd name="connsiteX26" fmla="*/ 1342190 w 1360562"/>
              <a:gd name="connsiteY26" fmla="*/ 462708 h 1211031"/>
              <a:gd name="connsiteX27" fmla="*/ 1348909 w 1360562"/>
              <a:gd name="connsiteY27" fmla="*/ 492152 h 1211031"/>
              <a:gd name="connsiteX28" fmla="*/ 1355034 w 1360562"/>
              <a:gd name="connsiteY28" fmla="*/ 521537 h 1211031"/>
              <a:gd name="connsiteX29" fmla="*/ 1358781 w 1360562"/>
              <a:gd name="connsiteY29" fmla="*/ 550690 h 1211031"/>
              <a:gd name="connsiteX30" fmla="*/ 1360266 w 1360562"/>
              <a:gd name="connsiteY30" fmla="*/ 578421 h 1211031"/>
              <a:gd name="connsiteX31" fmla="*/ 1360562 w 1360562"/>
              <a:gd name="connsiteY31" fmla="*/ 606036 h 1211031"/>
              <a:gd name="connsiteX32" fmla="*/ 1358422 w 1360562"/>
              <a:gd name="connsiteY32" fmla="*/ 634012 h 1211031"/>
              <a:gd name="connsiteX33" fmla="*/ 1355746 w 1360562"/>
              <a:gd name="connsiteY33" fmla="*/ 661336 h 1211031"/>
              <a:gd name="connsiteX34" fmla="*/ 1350691 w 1360562"/>
              <a:gd name="connsiteY34" fmla="*/ 688427 h 1211031"/>
              <a:gd name="connsiteX35" fmla="*/ 1343317 w 1360562"/>
              <a:gd name="connsiteY35" fmla="*/ 714691 h 1211031"/>
              <a:gd name="connsiteX36" fmla="*/ 1335406 w 1360562"/>
              <a:gd name="connsiteY36" fmla="*/ 740303 h 1211031"/>
              <a:gd name="connsiteX37" fmla="*/ 1325771 w 1360562"/>
              <a:gd name="connsiteY37" fmla="*/ 765146 h 1211031"/>
              <a:gd name="connsiteX38" fmla="*/ 1314351 w 1360562"/>
              <a:gd name="connsiteY38" fmla="*/ 789814 h 1211031"/>
              <a:gd name="connsiteX39" fmla="*/ 1302337 w 1360562"/>
              <a:gd name="connsiteY39" fmla="*/ 814424 h 1211031"/>
              <a:gd name="connsiteX40" fmla="*/ 1288003 w 1360562"/>
              <a:gd name="connsiteY40" fmla="*/ 838207 h 1211031"/>
              <a:gd name="connsiteX41" fmla="*/ 1272539 w 1360562"/>
              <a:gd name="connsiteY41" fmla="*/ 861280 h 1211031"/>
              <a:gd name="connsiteX42" fmla="*/ 1255943 w 1360562"/>
              <a:gd name="connsiteY42" fmla="*/ 883642 h 1211031"/>
              <a:gd name="connsiteX43" fmla="*/ 1238811 w 1360562"/>
              <a:gd name="connsiteY43" fmla="*/ 905352 h 1211031"/>
              <a:gd name="connsiteX44" fmla="*/ 1219302 w 1360562"/>
              <a:gd name="connsiteY44" fmla="*/ 926830 h 1211031"/>
              <a:gd name="connsiteX45" fmla="*/ 1199314 w 1360562"/>
              <a:gd name="connsiteY45" fmla="*/ 947060 h 1211031"/>
              <a:gd name="connsiteX46" fmla="*/ 1178195 w 1360562"/>
              <a:gd name="connsiteY46" fmla="*/ 966581 h 1211031"/>
              <a:gd name="connsiteX47" fmla="*/ 1156481 w 1360562"/>
              <a:gd name="connsiteY47" fmla="*/ 986043 h 1211031"/>
              <a:gd name="connsiteX48" fmla="*/ 1133101 w 1360562"/>
              <a:gd name="connsiteY48" fmla="*/ 1004143 h 1211031"/>
              <a:gd name="connsiteX49" fmla="*/ 1108473 w 1360562"/>
              <a:gd name="connsiteY49" fmla="*/ 1022720 h 1211031"/>
              <a:gd name="connsiteX50" fmla="*/ 1084078 w 1360562"/>
              <a:gd name="connsiteY50" fmla="*/ 1038921 h 1211031"/>
              <a:gd name="connsiteX51" fmla="*/ 1057900 w 1360562"/>
              <a:gd name="connsiteY51" fmla="*/ 1054947 h 1211031"/>
              <a:gd name="connsiteX52" fmla="*/ 1031185 w 1360562"/>
              <a:gd name="connsiteY52" fmla="*/ 1070321 h 1211031"/>
              <a:gd name="connsiteX53" fmla="*/ 1003933 w 1360562"/>
              <a:gd name="connsiteY53" fmla="*/ 1085043 h 1211031"/>
              <a:gd name="connsiteX54" fmla="*/ 976740 w 1360562"/>
              <a:gd name="connsiteY54" fmla="*/ 1099171 h 1211031"/>
              <a:gd name="connsiteX55" fmla="*/ 947344 w 1360562"/>
              <a:gd name="connsiteY55" fmla="*/ 1111284 h 1211031"/>
              <a:gd name="connsiteX56" fmla="*/ 918600 w 1360562"/>
              <a:gd name="connsiteY56" fmla="*/ 1122861 h 1211031"/>
              <a:gd name="connsiteX57" fmla="*/ 888667 w 1360562"/>
              <a:gd name="connsiteY57" fmla="*/ 1134322 h 1211031"/>
              <a:gd name="connsiteX58" fmla="*/ 858198 w 1360562"/>
              <a:gd name="connsiteY58" fmla="*/ 1145131 h 1211031"/>
              <a:gd name="connsiteX59" fmla="*/ 827904 w 1360562"/>
              <a:gd name="connsiteY59" fmla="*/ 1154157 h 1211031"/>
              <a:gd name="connsiteX60" fmla="*/ 796362 w 1360562"/>
              <a:gd name="connsiteY60" fmla="*/ 1163661 h 1211031"/>
              <a:gd name="connsiteX61" fmla="*/ 764284 w 1360562"/>
              <a:gd name="connsiteY61" fmla="*/ 1172513 h 1211031"/>
              <a:gd name="connsiteX62" fmla="*/ 731727 w 1360562"/>
              <a:gd name="connsiteY62" fmla="*/ 1180119 h 1211031"/>
              <a:gd name="connsiteX63" fmla="*/ 699882 w 1360562"/>
              <a:gd name="connsiteY63" fmla="*/ 1186595 h 1211031"/>
              <a:gd name="connsiteX64" fmla="*/ 666789 w 1360562"/>
              <a:gd name="connsiteY64" fmla="*/ 1193548 h 1211031"/>
              <a:gd name="connsiteX65" fmla="*/ 634524 w 1360562"/>
              <a:gd name="connsiteY65" fmla="*/ 1198184 h 1211031"/>
              <a:gd name="connsiteX66" fmla="*/ 601606 w 1360562"/>
              <a:gd name="connsiteY66" fmla="*/ 1203355 h 1211031"/>
              <a:gd name="connsiteX67" fmla="*/ 568921 w 1360562"/>
              <a:gd name="connsiteY67" fmla="*/ 1206151 h 1211031"/>
              <a:gd name="connsiteX68" fmla="*/ 536235 w 1360562"/>
              <a:gd name="connsiteY68" fmla="*/ 1208946 h 1211031"/>
              <a:gd name="connsiteX69" fmla="*/ 503666 w 1360562"/>
              <a:gd name="connsiteY69" fmla="*/ 1210553 h 1211031"/>
              <a:gd name="connsiteX70" fmla="*/ 471808 w 1360562"/>
              <a:gd name="connsiteY70" fmla="*/ 1211031 h 1211031"/>
              <a:gd name="connsiteX71" fmla="*/ 439472 w 1360562"/>
              <a:gd name="connsiteY71" fmla="*/ 1210263 h 1211031"/>
              <a:gd name="connsiteX72" fmla="*/ 408441 w 1360562"/>
              <a:gd name="connsiteY72" fmla="*/ 1208423 h 1211031"/>
              <a:gd name="connsiteX73" fmla="*/ 378121 w 1360562"/>
              <a:gd name="connsiteY73" fmla="*/ 1205453 h 1211031"/>
              <a:gd name="connsiteX74" fmla="*/ 346786 w 1360562"/>
              <a:gd name="connsiteY74" fmla="*/ 1200585 h 1211031"/>
              <a:gd name="connsiteX75" fmla="*/ 317946 w 1360562"/>
              <a:gd name="connsiteY75" fmla="*/ 1194761 h 1211031"/>
              <a:gd name="connsiteX76" fmla="*/ 289165 w 1360562"/>
              <a:gd name="connsiteY76" fmla="*/ 1188344 h 1211031"/>
              <a:gd name="connsiteX77" fmla="*/ 261210 w 1360562"/>
              <a:gd name="connsiteY77" fmla="*/ 1179609 h 1211031"/>
              <a:gd name="connsiteX78" fmla="*/ 234561 w 1360562"/>
              <a:gd name="connsiteY78" fmla="*/ 1169802 h 1211031"/>
              <a:gd name="connsiteX79" fmla="*/ 208680 w 1360562"/>
              <a:gd name="connsiteY79" fmla="*/ 1158272 h 1211031"/>
              <a:gd name="connsiteX80" fmla="*/ 182975 w 1360562"/>
              <a:gd name="connsiteY80" fmla="*/ 1144959 h 1211031"/>
              <a:gd name="connsiteX81" fmla="*/ 159111 w 1360562"/>
              <a:gd name="connsiteY81" fmla="*/ 1131228 h 1211031"/>
              <a:gd name="connsiteX82" fmla="*/ 137321 w 1360562"/>
              <a:gd name="connsiteY82" fmla="*/ 1114701 h 1211031"/>
              <a:gd name="connsiteX83" fmla="*/ 126724 w 1360562"/>
              <a:gd name="connsiteY83" fmla="*/ 1106466 h 1211031"/>
              <a:gd name="connsiteX84" fmla="*/ 116243 w 1360562"/>
              <a:gd name="connsiteY84" fmla="*/ 1097044 h 1211031"/>
              <a:gd name="connsiteX85" fmla="*/ 106414 w 1360562"/>
              <a:gd name="connsiteY85" fmla="*/ 1087086 h 1211031"/>
              <a:gd name="connsiteX86" fmla="*/ 96528 w 1360562"/>
              <a:gd name="connsiteY86" fmla="*/ 1077722 h 1211031"/>
              <a:gd name="connsiteX87" fmla="*/ 86815 w 1360562"/>
              <a:gd name="connsiteY87" fmla="*/ 1066576 h 1211031"/>
              <a:gd name="connsiteX88" fmla="*/ 77640 w 1360562"/>
              <a:gd name="connsiteY88" fmla="*/ 1056082 h 1211031"/>
              <a:gd name="connsiteX89" fmla="*/ 69175 w 1360562"/>
              <a:gd name="connsiteY89" fmla="*/ 1044458 h 1211031"/>
              <a:gd name="connsiteX90" fmla="*/ 61304 w 1360562"/>
              <a:gd name="connsiteY90" fmla="*/ 1032893 h 1211031"/>
              <a:gd name="connsiteX91" fmla="*/ 53550 w 1360562"/>
              <a:gd name="connsiteY91" fmla="*/ 1020139 h 1211031"/>
              <a:gd name="connsiteX92" fmla="*/ 45738 w 1360562"/>
              <a:gd name="connsiteY92" fmla="*/ 1007980 h 1211031"/>
              <a:gd name="connsiteX93" fmla="*/ 39231 w 1360562"/>
              <a:gd name="connsiteY93" fmla="*/ 994749 h 1211031"/>
              <a:gd name="connsiteX94" fmla="*/ 33377 w 1360562"/>
              <a:gd name="connsiteY94" fmla="*/ 980982 h 1211031"/>
              <a:gd name="connsiteX95" fmla="*/ 26392 w 1360562"/>
              <a:gd name="connsiteY95" fmla="*/ 966505 h 1211031"/>
              <a:gd name="connsiteX96" fmla="*/ 21844 w 1360562"/>
              <a:gd name="connsiteY96" fmla="*/ 951667 h 1211031"/>
              <a:gd name="connsiteX97" fmla="*/ 16106 w 1360562"/>
              <a:gd name="connsiteY97" fmla="*/ 936712 h 1211031"/>
              <a:gd name="connsiteX98" fmla="*/ 12210 w 1360562"/>
              <a:gd name="connsiteY98" fmla="*/ 921338 h 1211031"/>
              <a:gd name="connsiteX99" fmla="*/ 8314 w 1360562"/>
              <a:gd name="connsiteY99" fmla="*/ 905964 h 1211031"/>
              <a:gd name="connsiteX100" fmla="*/ 5665 w 1360562"/>
              <a:gd name="connsiteY100" fmla="*/ 890113 h 1211031"/>
              <a:gd name="connsiteX101" fmla="*/ 3669 w 1360562"/>
              <a:gd name="connsiteY101" fmla="*/ 873725 h 1211031"/>
              <a:gd name="connsiteX102" fmla="*/ 1673 w 1360562"/>
              <a:gd name="connsiteY102" fmla="*/ 857338 h 1211031"/>
              <a:gd name="connsiteX103" fmla="*/ 1460 w 1360562"/>
              <a:gd name="connsiteY103" fmla="*/ 841125 h 1211031"/>
              <a:gd name="connsiteX104" fmla="*/ 0 w 1360562"/>
              <a:gd name="connsiteY104" fmla="*/ 825390 h 1211031"/>
              <a:gd name="connsiteX105" fmla="*/ 1093 w 1360562"/>
              <a:gd name="connsiteY105" fmla="*/ 808106 h 1211031"/>
              <a:gd name="connsiteX106" fmla="*/ 1475 w 1360562"/>
              <a:gd name="connsiteY106" fmla="*/ 791952 h 1211031"/>
              <a:gd name="connsiteX107" fmla="*/ 3104 w 1360562"/>
              <a:gd name="connsiteY107" fmla="*/ 775320 h 1211031"/>
              <a:gd name="connsiteX108" fmla="*/ 4849 w 1360562"/>
              <a:gd name="connsiteY108" fmla="*/ 757500 h 1211031"/>
              <a:gd name="connsiteX109" fmla="*/ 11138 w 1360562"/>
              <a:gd name="connsiteY109" fmla="*/ 723934 h 1211031"/>
              <a:gd name="connsiteX110" fmla="*/ 18196 w 1360562"/>
              <a:gd name="connsiteY110" fmla="*/ 688643 h 1211031"/>
              <a:gd name="connsiteX111" fmla="*/ 28705 w 1360562"/>
              <a:gd name="connsiteY111" fmla="*/ 654890 h 1211031"/>
              <a:gd name="connsiteX112" fmla="*/ 39983 w 1360562"/>
              <a:gd name="connsiteY112" fmla="*/ 619413 h 1211031"/>
              <a:gd name="connsiteX113" fmla="*/ 52986 w 1360562"/>
              <a:gd name="connsiteY113" fmla="*/ 584705 h 1211031"/>
              <a:gd name="connsiteX114" fmla="*/ 68961 w 1360562"/>
              <a:gd name="connsiteY114" fmla="*/ 550288 h 1211031"/>
              <a:gd name="connsiteX115" fmla="*/ 86184 w 1360562"/>
              <a:gd name="connsiteY115" fmla="*/ 515394 h 1211031"/>
              <a:gd name="connsiteX116" fmla="*/ 104538 w 1360562"/>
              <a:gd name="connsiteY116" fmla="*/ 481210 h 1211031"/>
              <a:gd name="connsiteX117" fmla="*/ 123964 w 1360562"/>
              <a:gd name="connsiteY117" fmla="*/ 448330 h 1211031"/>
              <a:gd name="connsiteX118" fmla="*/ 145885 w 1360562"/>
              <a:gd name="connsiteY118" fmla="*/ 414496 h 1211031"/>
              <a:gd name="connsiteX119" fmla="*/ 168284 w 1360562"/>
              <a:gd name="connsiteY119" fmla="*/ 381907 h 1211031"/>
              <a:gd name="connsiteX120" fmla="*/ 191813 w 1360562"/>
              <a:gd name="connsiteY120" fmla="*/ 350030 h 1211031"/>
              <a:gd name="connsiteX121" fmla="*/ 217010 w 1360562"/>
              <a:gd name="connsiteY121" fmla="*/ 319514 h 1211031"/>
              <a:gd name="connsiteX122" fmla="*/ 242801 w 1360562"/>
              <a:gd name="connsiteY122" fmla="*/ 289057 h 1211031"/>
              <a:gd name="connsiteX123" fmla="*/ 269724 w 1360562"/>
              <a:gd name="connsiteY123" fmla="*/ 259311 h 1211031"/>
              <a:gd name="connsiteX124" fmla="*/ 297660 w 1360562"/>
              <a:gd name="connsiteY124" fmla="*/ 231463 h 1211031"/>
              <a:gd name="connsiteX125" fmla="*/ 325481 w 1360562"/>
              <a:gd name="connsiteY125" fmla="*/ 204803 h 1211031"/>
              <a:gd name="connsiteX126" fmla="*/ 353837 w 1360562"/>
              <a:gd name="connsiteY126" fmla="*/ 178795 h 1211031"/>
              <a:gd name="connsiteX127" fmla="*/ 383208 w 1360562"/>
              <a:gd name="connsiteY127" fmla="*/ 154685 h 1211031"/>
              <a:gd name="connsiteX128" fmla="*/ 413058 w 1360562"/>
              <a:gd name="connsiteY128" fmla="*/ 131822 h 1211031"/>
              <a:gd name="connsiteX129" fmla="*/ 443327 w 1360562"/>
              <a:gd name="connsiteY129" fmla="*/ 110799 h 1211031"/>
              <a:gd name="connsiteX130" fmla="*/ 473480 w 1360562"/>
              <a:gd name="connsiteY130" fmla="*/ 90964 h 1211031"/>
              <a:gd name="connsiteX131" fmla="*/ 503994 w 1360562"/>
              <a:gd name="connsiteY131" fmla="*/ 73564 h 1211031"/>
              <a:gd name="connsiteX132" fmla="*/ 534276 w 1360562"/>
              <a:gd name="connsiteY132" fmla="*/ 58539 h 1211031"/>
              <a:gd name="connsiteX133" fmla="*/ 564442 w 1360562"/>
              <a:gd name="connsiteY133" fmla="*/ 44702 h 1211031"/>
              <a:gd name="connsiteX134" fmla="*/ 594375 w 1360562"/>
              <a:gd name="connsiteY134" fmla="*/ 33241 h 1211031"/>
              <a:gd name="connsiteX135" fmla="*/ 624844 w 1360562"/>
              <a:gd name="connsiteY135" fmla="*/ 22433 h 1211031"/>
              <a:gd name="connsiteX136" fmla="*/ 654428 w 1360562"/>
              <a:gd name="connsiteY136" fmla="*/ 14536 h 1211031"/>
              <a:gd name="connsiteX137" fmla="*/ 684431 w 1360562"/>
              <a:gd name="connsiteY137" fmla="*/ 8479 h 1211031"/>
              <a:gd name="connsiteX138" fmla="*/ 713666 w 1360562"/>
              <a:gd name="connsiteY138" fmla="*/ 4147 h 1211031"/>
              <a:gd name="connsiteX139" fmla="*/ 742726 w 1360562"/>
              <a:gd name="connsiteY139" fmla="*/ 1596 h 1211031"/>
              <a:gd name="connsiteX140" fmla="*/ 771075 w 1360562"/>
              <a:gd name="connsiteY140" fmla="*/ 175 h 12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360562" h="1211031">
                <a:moveTo>
                  <a:pt x="799903" y="0"/>
                </a:moveTo>
                <a:lnTo>
                  <a:pt x="828497" y="2201"/>
                </a:lnTo>
                <a:lnTo>
                  <a:pt x="856975" y="5590"/>
                </a:lnTo>
                <a:lnTo>
                  <a:pt x="884032" y="11239"/>
                </a:lnTo>
                <a:lnTo>
                  <a:pt x="912219" y="17598"/>
                </a:lnTo>
                <a:lnTo>
                  <a:pt x="938449" y="25564"/>
                </a:lnTo>
                <a:lnTo>
                  <a:pt x="965214" y="34183"/>
                </a:lnTo>
                <a:lnTo>
                  <a:pt x="991153" y="45119"/>
                </a:lnTo>
                <a:lnTo>
                  <a:pt x="1015786" y="57127"/>
                </a:lnTo>
                <a:lnTo>
                  <a:pt x="1040897" y="70381"/>
                </a:lnTo>
                <a:lnTo>
                  <a:pt x="1065239" y="85359"/>
                </a:lnTo>
                <a:lnTo>
                  <a:pt x="1088870" y="101467"/>
                </a:lnTo>
                <a:lnTo>
                  <a:pt x="1111312" y="117458"/>
                </a:lnTo>
                <a:lnTo>
                  <a:pt x="1133522" y="135825"/>
                </a:lnTo>
                <a:lnTo>
                  <a:pt x="1154426" y="155264"/>
                </a:lnTo>
                <a:lnTo>
                  <a:pt x="1175808" y="175949"/>
                </a:lnTo>
                <a:lnTo>
                  <a:pt x="1194696" y="197589"/>
                </a:lnTo>
                <a:lnTo>
                  <a:pt x="1214120" y="219881"/>
                </a:lnTo>
                <a:lnTo>
                  <a:pt x="1231645" y="243187"/>
                </a:lnTo>
                <a:lnTo>
                  <a:pt x="1249052" y="267680"/>
                </a:lnTo>
                <a:lnTo>
                  <a:pt x="1265155" y="293245"/>
                </a:lnTo>
                <a:lnTo>
                  <a:pt x="1280547" y="319940"/>
                </a:lnTo>
                <a:lnTo>
                  <a:pt x="1295344" y="346577"/>
                </a:lnTo>
                <a:lnTo>
                  <a:pt x="1308836" y="374285"/>
                </a:lnTo>
                <a:lnTo>
                  <a:pt x="1320964" y="403658"/>
                </a:lnTo>
                <a:lnTo>
                  <a:pt x="1332439" y="433568"/>
                </a:lnTo>
                <a:lnTo>
                  <a:pt x="1342190" y="462708"/>
                </a:lnTo>
                <a:lnTo>
                  <a:pt x="1348909" y="492152"/>
                </a:lnTo>
                <a:lnTo>
                  <a:pt x="1355034" y="521537"/>
                </a:lnTo>
                <a:lnTo>
                  <a:pt x="1358781" y="550690"/>
                </a:lnTo>
                <a:lnTo>
                  <a:pt x="1360266" y="578421"/>
                </a:lnTo>
                <a:lnTo>
                  <a:pt x="1360562" y="606036"/>
                </a:lnTo>
                <a:lnTo>
                  <a:pt x="1358422" y="634012"/>
                </a:lnTo>
                <a:lnTo>
                  <a:pt x="1355746" y="661336"/>
                </a:lnTo>
                <a:lnTo>
                  <a:pt x="1350691" y="688427"/>
                </a:lnTo>
                <a:lnTo>
                  <a:pt x="1343317" y="714691"/>
                </a:lnTo>
                <a:lnTo>
                  <a:pt x="1335406" y="740303"/>
                </a:lnTo>
                <a:lnTo>
                  <a:pt x="1325771" y="765146"/>
                </a:lnTo>
                <a:lnTo>
                  <a:pt x="1314351" y="789814"/>
                </a:lnTo>
                <a:lnTo>
                  <a:pt x="1302337" y="814424"/>
                </a:lnTo>
                <a:lnTo>
                  <a:pt x="1288003" y="838207"/>
                </a:lnTo>
                <a:lnTo>
                  <a:pt x="1272539" y="861280"/>
                </a:lnTo>
                <a:lnTo>
                  <a:pt x="1255943" y="883642"/>
                </a:lnTo>
                <a:lnTo>
                  <a:pt x="1238811" y="905352"/>
                </a:lnTo>
                <a:lnTo>
                  <a:pt x="1219302" y="926830"/>
                </a:lnTo>
                <a:lnTo>
                  <a:pt x="1199314" y="947060"/>
                </a:lnTo>
                <a:lnTo>
                  <a:pt x="1178195" y="966581"/>
                </a:lnTo>
                <a:lnTo>
                  <a:pt x="1156481" y="986043"/>
                </a:lnTo>
                <a:lnTo>
                  <a:pt x="1133101" y="1004143"/>
                </a:lnTo>
                <a:lnTo>
                  <a:pt x="1108473" y="1022720"/>
                </a:lnTo>
                <a:lnTo>
                  <a:pt x="1084078" y="1038921"/>
                </a:lnTo>
                <a:lnTo>
                  <a:pt x="1057900" y="1054947"/>
                </a:lnTo>
                <a:lnTo>
                  <a:pt x="1031185" y="1070321"/>
                </a:lnTo>
                <a:lnTo>
                  <a:pt x="1003933" y="1085043"/>
                </a:lnTo>
                <a:lnTo>
                  <a:pt x="976740" y="1099171"/>
                </a:lnTo>
                <a:lnTo>
                  <a:pt x="947344" y="1111284"/>
                </a:lnTo>
                <a:lnTo>
                  <a:pt x="918600" y="1122861"/>
                </a:lnTo>
                <a:lnTo>
                  <a:pt x="888667" y="1134322"/>
                </a:lnTo>
                <a:lnTo>
                  <a:pt x="858198" y="1145131"/>
                </a:lnTo>
                <a:lnTo>
                  <a:pt x="827904" y="1154157"/>
                </a:lnTo>
                <a:lnTo>
                  <a:pt x="796362" y="1163661"/>
                </a:lnTo>
                <a:lnTo>
                  <a:pt x="764284" y="1172513"/>
                </a:lnTo>
                <a:lnTo>
                  <a:pt x="731727" y="1180119"/>
                </a:lnTo>
                <a:lnTo>
                  <a:pt x="699882" y="1186595"/>
                </a:lnTo>
                <a:lnTo>
                  <a:pt x="666789" y="1193548"/>
                </a:lnTo>
                <a:lnTo>
                  <a:pt x="634524" y="1198184"/>
                </a:lnTo>
                <a:lnTo>
                  <a:pt x="601606" y="1203355"/>
                </a:lnTo>
                <a:lnTo>
                  <a:pt x="568921" y="1206151"/>
                </a:lnTo>
                <a:lnTo>
                  <a:pt x="536235" y="1208946"/>
                </a:lnTo>
                <a:lnTo>
                  <a:pt x="503666" y="1210553"/>
                </a:lnTo>
                <a:lnTo>
                  <a:pt x="471808" y="1211031"/>
                </a:lnTo>
                <a:lnTo>
                  <a:pt x="439472" y="1210263"/>
                </a:lnTo>
                <a:lnTo>
                  <a:pt x="408441" y="1208423"/>
                </a:lnTo>
                <a:lnTo>
                  <a:pt x="378121" y="1205453"/>
                </a:lnTo>
                <a:lnTo>
                  <a:pt x="346786" y="1200585"/>
                </a:lnTo>
                <a:lnTo>
                  <a:pt x="317946" y="1194761"/>
                </a:lnTo>
                <a:lnTo>
                  <a:pt x="289165" y="1188344"/>
                </a:lnTo>
                <a:lnTo>
                  <a:pt x="261210" y="1179609"/>
                </a:lnTo>
                <a:lnTo>
                  <a:pt x="234561" y="1169802"/>
                </a:lnTo>
                <a:lnTo>
                  <a:pt x="208680" y="1158272"/>
                </a:lnTo>
                <a:lnTo>
                  <a:pt x="182975" y="1144959"/>
                </a:lnTo>
                <a:lnTo>
                  <a:pt x="159111" y="1131228"/>
                </a:lnTo>
                <a:lnTo>
                  <a:pt x="137321" y="1114701"/>
                </a:lnTo>
                <a:lnTo>
                  <a:pt x="126724" y="1106466"/>
                </a:lnTo>
                <a:lnTo>
                  <a:pt x="116243" y="1097044"/>
                </a:lnTo>
                <a:lnTo>
                  <a:pt x="106414" y="1087086"/>
                </a:lnTo>
                <a:lnTo>
                  <a:pt x="96528" y="1077722"/>
                </a:lnTo>
                <a:lnTo>
                  <a:pt x="86815" y="1066576"/>
                </a:lnTo>
                <a:lnTo>
                  <a:pt x="77640" y="1056082"/>
                </a:lnTo>
                <a:lnTo>
                  <a:pt x="69175" y="1044458"/>
                </a:lnTo>
                <a:lnTo>
                  <a:pt x="61304" y="1032893"/>
                </a:lnTo>
                <a:lnTo>
                  <a:pt x="53550" y="1020139"/>
                </a:lnTo>
                <a:lnTo>
                  <a:pt x="45738" y="1007980"/>
                </a:lnTo>
                <a:lnTo>
                  <a:pt x="39231" y="994749"/>
                </a:lnTo>
                <a:lnTo>
                  <a:pt x="33377" y="980982"/>
                </a:lnTo>
                <a:lnTo>
                  <a:pt x="26392" y="966505"/>
                </a:lnTo>
                <a:lnTo>
                  <a:pt x="21844" y="951667"/>
                </a:lnTo>
                <a:lnTo>
                  <a:pt x="16106" y="936712"/>
                </a:lnTo>
                <a:lnTo>
                  <a:pt x="12210" y="921338"/>
                </a:lnTo>
                <a:lnTo>
                  <a:pt x="8314" y="905964"/>
                </a:lnTo>
                <a:lnTo>
                  <a:pt x="5665" y="890113"/>
                </a:lnTo>
                <a:lnTo>
                  <a:pt x="3669" y="873725"/>
                </a:lnTo>
                <a:lnTo>
                  <a:pt x="1673" y="857338"/>
                </a:lnTo>
                <a:lnTo>
                  <a:pt x="1460" y="841125"/>
                </a:lnTo>
                <a:lnTo>
                  <a:pt x="0" y="825390"/>
                </a:lnTo>
                <a:lnTo>
                  <a:pt x="1093" y="808106"/>
                </a:lnTo>
                <a:lnTo>
                  <a:pt x="1475" y="791952"/>
                </a:lnTo>
                <a:lnTo>
                  <a:pt x="3104" y="775320"/>
                </a:lnTo>
                <a:lnTo>
                  <a:pt x="4849" y="757500"/>
                </a:lnTo>
                <a:lnTo>
                  <a:pt x="11138" y="723934"/>
                </a:lnTo>
                <a:lnTo>
                  <a:pt x="18196" y="688643"/>
                </a:lnTo>
                <a:lnTo>
                  <a:pt x="28705" y="654890"/>
                </a:lnTo>
                <a:lnTo>
                  <a:pt x="39983" y="619413"/>
                </a:lnTo>
                <a:lnTo>
                  <a:pt x="52986" y="584705"/>
                </a:lnTo>
                <a:lnTo>
                  <a:pt x="68961" y="550288"/>
                </a:lnTo>
                <a:lnTo>
                  <a:pt x="86184" y="515394"/>
                </a:lnTo>
                <a:lnTo>
                  <a:pt x="104538" y="481210"/>
                </a:lnTo>
                <a:lnTo>
                  <a:pt x="123964" y="448330"/>
                </a:lnTo>
                <a:lnTo>
                  <a:pt x="145885" y="414496"/>
                </a:lnTo>
                <a:lnTo>
                  <a:pt x="168284" y="381907"/>
                </a:lnTo>
                <a:lnTo>
                  <a:pt x="191813" y="350030"/>
                </a:lnTo>
                <a:lnTo>
                  <a:pt x="217010" y="319514"/>
                </a:lnTo>
                <a:lnTo>
                  <a:pt x="242801" y="289057"/>
                </a:lnTo>
                <a:lnTo>
                  <a:pt x="269724" y="259311"/>
                </a:lnTo>
                <a:lnTo>
                  <a:pt x="297660" y="231463"/>
                </a:lnTo>
                <a:lnTo>
                  <a:pt x="325481" y="204803"/>
                </a:lnTo>
                <a:lnTo>
                  <a:pt x="353837" y="178795"/>
                </a:lnTo>
                <a:lnTo>
                  <a:pt x="383208" y="154685"/>
                </a:lnTo>
                <a:lnTo>
                  <a:pt x="413058" y="131822"/>
                </a:lnTo>
                <a:lnTo>
                  <a:pt x="443327" y="110799"/>
                </a:lnTo>
                <a:lnTo>
                  <a:pt x="473480" y="90964"/>
                </a:lnTo>
                <a:lnTo>
                  <a:pt x="503994" y="73564"/>
                </a:lnTo>
                <a:lnTo>
                  <a:pt x="534276" y="58539"/>
                </a:lnTo>
                <a:lnTo>
                  <a:pt x="564442" y="44702"/>
                </a:lnTo>
                <a:lnTo>
                  <a:pt x="594375" y="33241"/>
                </a:lnTo>
                <a:lnTo>
                  <a:pt x="624844" y="22433"/>
                </a:lnTo>
                <a:lnTo>
                  <a:pt x="654428" y="14536"/>
                </a:lnTo>
                <a:lnTo>
                  <a:pt x="684431" y="8479"/>
                </a:lnTo>
                <a:lnTo>
                  <a:pt x="713666" y="4147"/>
                </a:lnTo>
                <a:lnTo>
                  <a:pt x="742726" y="1596"/>
                </a:lnTo>
                <a:lnTo>
                  <a:pt x="771075" y="175"/>
                </a:lnTo>
                <a:close/>
              </a:path>
            </a:pathLst>
          </a:custGeom>
          <a:noFill/>
          <a:ln w="57150" cap="flat" cmpd="sng" algn="ctr">
            <a:solidFill>
              <a:srgbClr val="47B6E7"/>
            </a:solidFill>
            <a:prstDash val="solid"/>
            <a:miter lim="800000"/>
          </a:ln>
          <a:effectLst/>
        </p:spPr>
        <p:txBody>
          <a:bodyPr anchor="ctr">
            <a:normAutofit/>
          </a:bodyPr>
          <a:lstStyle/>
          <a:p>
            <a:pPr algn="ctr" eaLnBrk="1" fontAlgn="auto" hangingPunct="1">
              <a:spcBef>
                <a:spcPts val="0"/>
              </a:spcBef>
              <a:spcAft>
                <a:spcPts val="0"/>
              </a:spcAft>
              <a:defRPr/>
            </a:pPr>
            <a:r>
              <a:rPr lang="zh-CN" altLang="en-US" sz="1400" kern="0" dirty="0" smtClean="0">
                <a:latin typeface="Arial" panose="020B0604020202020204" pitchFamily="34" charset="0"/>
                <a:ea typeface="幼圆"/>
                <a:cs typeface="Arial" panose="020B0604020202020204" pitchFamily="34" charset="0"/>
              </a:rPr>
              <a:t>考试系统</a:t>
            </a:r>
            <a:endParaRPr lang="zh-CN" altLang="en-US" sz="1400" kern="0" dirty="0">
              <a:latin typeface="Arial" panose="020B0604020202020204" pitchFamily="34" charset="0"/>
              <a:ea typeface="幼圆"/>
              <a:cs typeface="Arial" panose="020B0604020202020204" pitchFamily="34" charset="0"/>
            </a:endParaRPr>
          </a:p>
        </p:txBody>
      </p:sp>
      <p:pic>
        <p:nvPicPr>
          <p:cNvPr id="38" name="Picture 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01984" y="2962520"/>
            <a:ext cx="900154" cy="808430"/>
          </a:xfrm>
          <a:prstGeom prst="rect">
            <a:avLst/>
          </a:prstGeom>
          <a:noFill/>
          <a:ln w="9525">
            <a:noFill/>
            <a:miter lim="800000"/>
            <a:headEnd/>
            <a:tailEnd/>
          </a:ln>
        </p:spPr>
      </p:pic>
      <p:sp>
        <p:nvSpPr>
          <p:cNvPr id="39" name="矩形 38"/>
          <p:cNvSpPr/>
          <p:nvPr/>
        </p:nvSpPr>
        <p:spPr>
          <a:xfrm>
            <a:off x="121119" y="3805162"/>
            <a:ext cx="1261884"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机构管理人员</a:t>
            </a:r>
            <a:endParaRPr lang="en-US" altLang="zh-CN" sz="1400" dirty="0">
              <a:latin typeface="微软雅黑" panose="020B0503020204020204" pitchFamily="34" charset="-122"/>
              <a:ea typeface="微软雅黑" panose="020B0503020204020204" pitchFamily="34" charset="-122"/>
            </a:endParaRPr>
          </a:p>
        </p:txBody>
      </p:sp>
      <p:sp>
        <p:nvSpPr>
          <p:cNvPr id="40" name="上弧形箭头 1"/>
          <p:cNvSpPr/>
          <p:nvPr/>
        </p:nvSpPr>
        <p:spPr>
          <a:xfrm rot="16560221">
            <a:off x="1278747" y="2631166"/>
            <a:ext cx="590158" cy="47978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41" name="上弧形箭头 1"/>
          <p:cNvSpPr/>
          <p:nvPr/>
        </p:nvSpPr>
        <p:spPr>
          <a:xfrm rot="16034806" flipH="1">
            <a:off x="1260240" y="3662702"/>
            <a:ext cx="639772" cy="549638"/>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rgbClr val="0070C0"/>
          </a:solidFill>
          <a:ln w="25400" cap="flat" cmpd="sng" algn="ctr">
            <a:noFill/>
            <a:prstDash val="solid"/>
          </a:ln>
          <a:effectLst/>
        </p:spPr>
        <p:txBody>
          <a:bodyPr lIns="91422" tIns="45711" rIns="91422" bIns="45711" anchor="ctr"/>
          <a:lstStyle/>
          <a:p>
            <a:pPr algn="ctr"/>
            <a:endParaRPr lang="en-US" kern="0">
              <a:solidFill>
                <a:sysClr val="window" lastClr="FFFFFF"/>
              </a:solidFill>
              <a:latin typeface="Calibri"/>
            </a:endParaRPr>
          </a:p>
        </p:txBody>
      </p:sp>
      <p:sp>
        <p:nvSpPr>
          <p:cNvPr id="42" name="右箭头 41"/>
          <p:cNvSpPr/>
          <p:nvPr/>
        </p:nvSpPr>
        <p:spPr>
          <a:xfrm>
            <a:off x="4613707" y="3430991"/>
            <a:ext cx="504056" cy="364895"/>
          </a:xfrm>
          <a:prstGeom prst="rightArrow">
            <a:avLst/>
          </a:prstGeom>
          <a:solidFill>
            <a:srgbClr val="0070C0"/>
          </a:solidFill>
          <a:ln w="25400" cap="flat" cmpd="sng" algn="ctr">
            <a:noFill/>
            <a:prstDash val="solid"/>
          </a:ln>
          <a:effectLst/>
        </p:spPr>
        <p:txBody>
          <a:bodyPr lIns="91422" tIns="45711" rIns="91422" bIns="45711" anchor="ctr"/>
          <a:lstStyle/>
          <a:p>
            <a:pPr algn="ctr"/>
            <a:endParaRPr lang="zh-CN" altLang="en-US" kern="0">
              <a:solidFill>
                <a:sysClr val="window" lastClr="FFFFFF"/>
              </a:solidFill>
              <a:latin typeface="Calibri"/>
            </a:endParaRPr>
          </a:p>
        </p:txBody>
      </p:sp>
      <p:sp>
        <p:nvSpPr>
          <p:cNvPr id="43" name="矩形 42"/>
          <p:cNvSpPr/>
          <p:nvPr/>
        </p:nvSpPr>
        <p:spPr>
          <a:xfrm>
            <a:off x="5117763" y="3463173"/>
            <a:ext cx="1441420" cy="307777"/>
          </a:xfrm>
          <a:prstGeom prst="rect">
            <a:avLst/>
          </a:prstGeom>
        </p:spPr>
        <p:txBody>
          <a:bodyPr wrap="none">
            <a:spAutoFit/>
          </a:bodyPr>
          <a:lstStyle/>
          <a:p>
            <a:r>
              <a:rPr lang="zh-CN" altLang="en-US" sz="1400" dirty="0" smtClean="0">
                <a:latin typeface="微软雅黑" panose="020B0503020204020204" pitchFamily="34" charset="-122"/>
                <a:ea typeface="微软雅黑" panose="020B0503020204020204" pitchFamily="34" charset="-122"/>
              </a:rPr>
              <a:t>员工学习及培训</a:t>
            </a:r>
            <a:endParaRPr lang="en-US" altLang="zh-CN" sz="1400" dirty="0">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9"/>
          <a:stretch>
            <a:fillRect/>
          </a:stretch>
        </p:blipFill>
        <p:spPr>
          <a:xfrm>
            <a:off x="7105016" y="3606128"/>
            <a:ext cx="1889839" cy="965024"/>
          </a:xfrm>
          <a:prstGeom prst="rect">
            <a:avLst/>
          </a:prstGeom>
        </p:spPr>
      </p:pic>
      <p:sp>
        <p:nvSpPr>
          <p:cNvPr id="45" name="上弧形箭头 1"/>
          <p:cNvSpPr/>
          <p:nvPr/>
        </p:nvSpPr>
        <p:spPr>
          <a:xfrm rot="10285988" flipH="1">
            <a:off x="7318659" y="3100684"/>
            <a:ext cx="668795" cy="552255"/>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46" name="上弧形箭头 1"/>
          <p:cNvSpPr/>
          <p:nvPr/>
        </p:nvSpPr>
        <p:spPr>
          <a:xfrm rot="11551048">
            <a:off x="7960609" y="3111300"/>
            <a:ext cx="660511" cy="531590"/>
          </a:xfrm>
          <a:custGeom>
            <a:avLst/>
            <a:gdLst/>
            <a:ahLst/>
            <a:cxnLst/>
            <a:rect l="l" t="t" r="r" b="b"/>
            <a:pathLst>
              <a:path w="2071099" h="2016224">
                <a:moveTo>
                  <a:pt x="0" y="0"/>
                </a:moveTo>
                <a:lnTo>
                  <a:pt x="534057" y="0"/>
                </a:lnTo>
                <a:cubicBezTo>
                  <a:pt x="1146303" y="0"/>
                  <a:pt x="1681011" y="621968"/>
                  <a:pt x="1834072" y="1512168"/>
                </a:cubicBezTo>
                <a:lnTo>
                  <a:pt x="2071099" y="1512168"/>
                </a:lnTo>
                <a:lnTo>
                  <a:pt x="1609678" y="2016224"/>
                </a:lnTo>
                <a:lnTo>
                  <a:pt x="1062987" y="1512168"/>
                </a:lnTo>
                <a:lnTo>
                  <a:pt x="1300015" y="1512168"/>
                </a:lnTo>
                <a:cubicBezTo>
                  <a:pt x="1146953" y="621968"/>
                  <a:pt x="612246" y="0"/>
                  <a:pt x="0" y="0"/>
                </a:cubicBezTo>
                <a:close/>
              </a:path>
            </a:pathLst>
          </a:custGeom>
          <a:solidFill>
            <a:schemeClr val="accent6">
              <a:lumMod val="75000"/>
            </a:schemeClr>
          </a:solidFill>
          <a:ln w="25400" cap="flat" cmpd="sng" algn="ctr">
            <a:noFill/>
            <a:prstDash val="solid"/>
          </a:ln>
          <a:effectLst/>
        </p:spPr>
        <p:txBody>
          <a:bodyPr lIns="91422" tIns="45711" rIns="91422" bIns="45711"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47" name="右箭头 46"/>
          <p:cNvSpPr/>
          <p:nvPr/>
        </p:nvSpPr>
        <p:spPr>
          <a:xfrm>
            <a:off x="6684721" y="3440267"/>
            <a:ext cx="504056" cy="364895"/>
          </a:xfrm>
          <a:prstGeom prst="rightArrow">
            <a:avLst/>
          </a:prstGeom>
          <a:solidFill>
            <a:srgbClr val="0070C0"/>
          </a:solidFill>
          <a:ln w="25400" cap="flat" cmpd="sng" algn="ctr">
            <a:noFill/>
            <a:prstDash val="solid"/>
          </a:ln>
          <a:effectLst/>
        </p:spPr>
        <p:txBody>
          <a:bodyPr lIns="91422" tIns="45711" rIns="91422" bIns="45711" anchor="ctr"/>
          <a:lstStyle/>
          <a:p>
            <a:pPr algn="ctr"/>
            <a:endParaRPr lang="zh-CN" altLang="en-US" kern="0">
              <a:solidFill>
                <a:sysClr val="window" lastClr="FFFFFF"/>
              </a:solidFill>
              <a:latin typeface="Calibri"/>
            </a:endParaRPr>
          </a:p>
        </p:txBody>
      </p:sp>
      <p:sp>
        <p:nvSpPr>
          <p:cNvPr id="50" name="矩形 49"/>
          <p:cNvSpPr/>
          <p:nvPr/>
        </p:nvSpPr>
        <p:spPr>
          <a:xfrm>
            <a:off x="7336792" y="2337760"/>
            <a:ext cx="1410964" cy="738664"/>
          </a:xfrm>
          <a:prstGeom prst="rect">
            <a:avLst/>
          </a:prstGeom>
        </p:spPr>
        <p:txBody>
          <a:bodyPr wrap="none">
            <a:spAutoFit/>
          </a:bodyPr>
          <a:lstStyle/>
          <a:p>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提升员工技能</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提高业务素养</a:t>
            </a:r>
            <a:endParaRPr lang="en-US" altLang="zh-CN" sz="1400" dirty="0" smtClean="0">
              <a:latin typeface="微软雅黑" panose="020B0503020204020204" pitchFamily="34" charset="-122"/>
              <a:ea typeface="微软雅黑" panose="020B0503020204020204" pitchFamily="34" charset="-122"/>
            </a:endParaRPr>
          </a:p>
          <a:p>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培养创新能力</a:t>
            </a: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5101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93604" y="150419"/>
            <a:ext cx="434331" cy="43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899592" y="124810"/>
            <a:ext cx="1620957" cy="523220"/>
          </a:xfrm>
          <a:prstGeom prst="rect">
            <a:avLst/>
          </a:prstGeom>
          <a:noFill/>
        </p:spPr>
        <p:txBody>
          <a:bodyPr wrap="none" rtlCol="0">
            <a:spAutoFit/>
          </a:bodyPr>
          <a:lstStyle/>
          <a:p>
            <a:pPr fontAlgn="base">
              <a:spcBef>
                <a:spcPct val="0"/>
              </a:spcBef>
              <a:spcAft>
                <a:spcPct val="0"/>
              </a:spcAft>
            </a:pPr>
            <a:r>
              <a:rPr lang="zh-CN" altLang="en-US" sz="2800" b="1" dirty="0" smtClean="0">
                <a:solidFill>
                  <a:srgbClr val="0070C0"/>
                </a:solidFill>
                <a:latin typeface="微软雅黑"/>
                <a:ea typeface="微软雅黑"/>
                <a:sym typeface="Gill Sans"/>
              </a:rPr>
              <a:t>核心功能</a:t>
            </a:r>
            <a:endParaRPr lang="zh-CN" altLang="en-US" sz="1600" b="1" dirty="0">
              <a:solidFill>
                <a:srgbClr val="0070C0"/>
              </a:solidFill>
              <a:latin typeface="微软雅黑"/>
              <a:ea typeface="微软雅黑"/>
            </a:endParaRPr>
          </a:p>
        </p:txBody>
      </p:sp>
      <p:grpSp>
        <p:nvGrpSpPr>
          <p:cNvPr id="6" name="组合 5"/>
          <p:cNvGrpSpPr/>
          <p:nvPr/>
        </p:nvGrpSpPr>
        <p:grpSpPr>
          <a:xfrm>
            <a:off x="1241793" y="915566"/>
            <a:ext cx="1758503" cy="1214190"/>
            <a:chOff x="1155551" y="771550"/>
            <a:chExt cx="2006600" cy="1646238"/>
          </a:xfrm>
        </p:grpSpPr>
        <p:sp>
          <p:nvSpPr>
            <p:cNvPr id="7" name="MH_Other_1"/>
            <p:cNvSpPr/>
            <p:nvPr>
              <p:custDataLst>
                <p:tags r:id="rId17"/>
              </p:custDataLst>
            </p:nvPr>
          </p:nvSpPr>
          <p:spPr>
            <a:xfrm>
              <a:off x="1155551" y="771550"/>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0C8785"/>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8" name="MH_Other_2"/>
            <p:cNvSpPr/>
            <p:nvPr>
              <p:custDataLst>
                <p:tags r:id="rId18"/>
              </p:custDataLst>
            </p:nvPr>
          </p:nvSpPr>
          <p:spPr>
            <a:xfrm>
              <a:off x="1838176" y="2155850"/>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0C8785"/>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9" name="MH_Other_3"/>
            <p:cNvSpPr/>
            <p:nvPr>
              <p:custDataLst>
                <p:tags r:id="rId19"/>
              </p:custDataLst>
            </p:nvPr>
          </p:nvSpPr>
          <p:spPr>
            <a:xfrm>
              <a:off x="2115988" y="2020913"/>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0" name="MH_SubTitle_1"/>
            <p:cNvSpPr/>
            <p:nvPr>
              <p:custDataLst>
                <p:tags r:id="rId20"/>
              </p:custDataLst>
            </p:nvPr>
          </p:nvSpPr>
          <p:spPr>
            <a:xfrm>
              <a:off x="1225401" y="868388"/>
              <a:ext cx="1862137"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smtClean="0">
                  <a:solidFill>
                    <a:srgbClr val="080808"/>
                  </a:solidFill>
                  <a:ea typeface="微软雅黑" panose="020B0503020204020204" pitchFamily="34" charset="-122"/>
                </a:rPr>
                <a:t>课程管理</a:t>
              </a:r>
              <a:endParaRPr lang="zh-CN" altLang="en-US" dirty="0">
                <a:solidFill>
                  <a:srgbClr val="080808"/>
                </a:solidFill>
                <a:ea typeface="微软雅黑" panose="020B0503020204020204" pitchFamily="34" charset="-122"/>
              </a:endParaRPr>
            </a:p>
          </p:txBody>
        </p:sp>
      </p:grpSp>
      <p:grpSp>
        <p:nvGrpSpPr>
          <p:cNvPr id="11" name="组合 10"/>
          <p:cNvGrpSpPr/>
          <p:nvPr/>
        </p:nvGrpSpPr>
        <p:grpSpPr>
          <a:xfrm>
            <a:off x="3742105" y="915566"/>
            <a:ext cx="1758503" cy="1214190"/>
            <a:chOff x="3655863" y="771550"/>
            <a:chExt cx="2006600" cy="1646238"/>
          </a:xfrm>
        </p:grpSpPr>
        <p:sp>
          <p:nvSpPr>
            <p:cNvPr id="12" name="MH_Other_4"/>
            <p:cNvSpPr/>
            <p:nvPr>
              <p:custDataLst>
                <p:tags r:id="rId13"/>
              </p:custDataLst>
            </p:nvPr>
          </p:nvSpPr>
          <p:spPr>
            <a:xfrm>
              <a:off x="3655863" y="771550"/>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5FB99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3" name="MH_Other_5"/>
            <p:cNvSpPr/>
            <p:nvPr>
              <p:custDataLst>
                <p:tags r:id="rId14"/>
              </p:custDataLst>
            </p:nvPr>
          </p:nvSpPr>
          <p:spPr>
            <a:xfrm>
              <a:off x="4338488" y="2155850"/>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5FB99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4" name="MH_Other_6"/>
            <p:cNvSpPr/>
            <p:nvPr>
              <p:custDataLst>
                <p:tags r:id="rId15"/>
              </p:custDataLst>
            </p:nvPr>
          </p:nvSpPr>
          <p:spPr>
            <a:xfrm>
              <a:off x="4616301" y="2020913"/>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5" name="MH_SubTitle_2"/>
            <p:cNvSpPr/>
            <p:nvPr>
              <p:custDataLst>
                <p:tags r:id="rId16"/>
              </p:custDataLst>
            </p:nvPr>
          </p:nvSpPr>
          <p:spPr>
            <a:xfrm>
              <a:off x="3725713" y="868388"/>
              <a:ext cx="1862138"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smtClean="0">
                  <a:solidFill>
                    <a:srgbClr val="080808"/>
                  </a:solidFill>
                  <a:ea typeface="微软雅黑" panose="020B0503020204020204" pitchFamily="34" charset="-122"/>
                </a:rPr>
                <a:t>题库管理</a:t>
              </a:r>
              <a:endParaRPr lang="zh-CN" altLang="en-US" dirty="0">
                <a:solidFill>
                  <a:srgbClr val="080808"/>
                </a:solidFill>
                <a:ea typeface="微软雅黑" panose="020B0503020204020204" pitchFamily="34" charset="-122"/>
              </a:endParaRPr>
            </a:p>
          </p:txBody>
        </p:sp>
      </p:grpSp>
      <p:grpSp>
        <p:nvGrpSpPr>
          <p:cNvPr id="16" name="组合 15"/>
          <p:cNvGrpSpPr/>
          <p:nvPr/>
        </p:nvGrpSpPr>
        <p:grpSpPr>
          <a:xfrm>
            <a:off x="6242418" y="915566"/>
            <a:ext cx="1758503" cy="1214190"/>
            <a:chOff x="6156176" y="771550"/>
            <a:chExt cx="2006600" cy="1646238"/>
          </a:xfrm>
        </p:grpSpPr>
        <p:sp>
          <p:nvSpPr>
            <p:cNvPr id="17" name="MH_Other_7"/>
            <p:cNvSpPr/>
            <p:nvPr>
              <p:custDataLst>
                <p:tags r:id="rId9"/>
              </p:custDataLst>
            </p:nvPr>
          </p:nvSpPr>
          <p:spPr>
            <a:xfrm>
              <a:off x="6156176" y="771550"/>
              <a:ext cx="2006600"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EB3F3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8" name="MH_Other_8"/>
            <p:cNvSpPr/>
            <p:nvPr>
              <p:custDataLst>
                <p:tags r:id="rId10"/>
              </p:custDataLst>
            </p:nvPr>
          </p:nvSpPr>
          <p:spPr>
            <a:xfrm>
              <a:off x="6838801" y="2155850"/>
              <a:ext cx="641350"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EB3F3E"/>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19" name="MH_Other_9"/>
            <p:cNvSpPr/>
            <p:nvPr>
              <p:custDataLst>
                <p:tags r:id="rId11"/>
              </p:custDataLst>
            </p:nvPr>
          </p:nvSpPr>
          <p:spPr>
            <a:xfrm>
              <a:off x="7116613" y="2020913"/>
              <a:ext cx="66675"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0" name="MH_SubTitle_3"/>
            <p:cNvSpPr/>
            <p:nvPr>
              <p:custDataLst>
                <p:tags r:id="rId12"/>
              </p:custDataLst>
            </p:nvPr>
          </p:nvSpPr>
          <p:spPr>
            <a:xfrm>
              <a:off x="6226026" y="868388"/>
              <a:ext cx="1862137"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smtClean="0">
                  <a:solidFill>
                    <a:srgbClr val="080808"/>
                  </a:solidFill>
                  <a:ea typeface="微软雅黑" panose="020B0503020204020204" pitchFamily="34" charset="-122"/>
                </a:rPr>
                <a:t>课程中心</a:t>
              </a:r>
              <a:endParaRPr lang="zh-CN" altLang="en-US" dirty="0">
                <a:solidFill>
                  <a:srgbClr val="080808"/>
                </a:solidFill>
                <a:ea typeface="微软雅黑" panose="020B0503020204020204" pitchFamily="34" charset="-122"/>
              </a:endParaRPr>
            </a:p>
          </p:txBody>
        </p:sp>
      </p:grpSp>
      <p:grpSp>
        <p:nvGrpSpPr>
          <p:cNvPr id="21" name="组合 20"/>
          <p:cNvGrpSpPr/>
          <p:nvPr/>
        </p:nvGrpSpPr>
        <p:grpSpPr>
          <a:xfrm>
            <a:off x="2596081" y="3666499"/>
            <a:ext cx="1759895" cy="1209507"/>
            <a:chOff x="2404913" y="3848125"/>
            <a:chExt cx="2008188" cy="1639888"/>
          </a:xfrm>
        </p:grpSpPr>
        <p:sp>
          <p:nvSpPr>
            <p:cNvPr id="22" name="MH_Other_10"/>
            <p:cNvSpPr/>
            <p:nvPr>
              <p:custDataLst>
                <p:tags r:id="rId5"/>
              </p:custDataLst>
            </p:nvPr>
          </p:nvSpPr>
          <p:spPr>
            <a:xfrm>
              <a:off x="2404913" y="3848125"/>
              <a:ext cx="2008188" cy="1382713"/>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F6684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3" name="MH_Other_11"/>
            <p:cNvSpPr/>
            <p:nvPr>
              <p:custDataLst>
                <p:tags r:id="rId6"/>
              </p:custDataLst>
            </p:nvPr>
          </p:nvSpPr>
          <p:spPr>
            <a:xfrm>
              <a:off x="3087538" y="5226075"/>
              <a:ext cx="642938" cy="261938"/>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F66841"/>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4" name="MH_Other_12"/>
            <p:cNvSpPr/>
            <p:nvPr>
              <p:custDataLst>
                <p:tags r:id="rId7"/>
              </p:custDataLst>
            </p:nvPr>
          </p:nvSpPr>
          <p:spPr>
            <a:xfrm>
              <a:off x="3366938" y="5099075"/>
              <a:ext cx="65088" cy="74613"/>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5" name="MH_SubTitle_4"/>
            <p:cNvSpPr/>
            <p:nvPr>
              <p:custDataLst>
                <p:tags r:id="rId8"/>
              </p:custDataLst>
            </p:nvPr>
          </p:nvSpPr>
          <p:spPr>
            <a:xfrm>
              <a:off x="2476351" y="3944963"/>
              <a:ext cx="1860550" cy="1100137"/>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smtClean="0">
                  <a:solidFill>
                    <a:srgbClr val="080808"/>
                  </a:solidFill>
                  <a:ea typeface="微软雅黑" panose="020B0503020204020204" pitchFamily="34" charset="-122"/>
                </a:rPr>
                <a:t>在线考试</a:t>
              </a:r>
              <a:endParaRPr lang="zh-CN" altLang="en-US" dirty="0">
                <a:solidFill>
                  <a:srgbClr val="080808"/>
                </a:solidFill>
                <a:ea typeface="微软雅黑" panose="020B0503020204020204" pitchFamily="34" charset="-122"/>
              </a:endParaRPr>
            </a:p>
          </p:txBody>
        </p:sp>
      </p:grpSp>
      <p:grpSp>
        <p:nvGrpSpPr>
          <p:cNvPr id="26" name="组合 25"/>
          <p:cNvGrpSpPr/>
          <p:nvPr/>
        </p:nvGrpSpPr>
        <p:grpSpPr>
          <a:xfrm>
            <a:off x="5004048" y="3664913"/>
            <a:ext cx="1759894" cy="1209506"/>
            <a:chOff x="4905226" y="3846538"/>
            <a:chExt cx="2008187" cy="1639887"/>
          </a:xfrm>
        </p:grpSpPr>
        <p:sp>
          <p:nvSpPr>
            <p:cNvPr id="27" name="MH_Other_13"/>
            <p:cNvSpPr/>
            <p:nvPr>
              <p:custDataLst>
                <p:tags r:id="rId1"/>
              </p:custDataLst>
            </p:nvPr>
          </p:nvSpPr>
          <p:spPr>
            <a:xfrm>
              <a:off x="4905226" y="3846538"/>
              <a:ext cx="2008187" cy="1381125"/>
            </a:xfrm>
            <a:custGeom>
              <a:avLst/>
              <a:gdLst>
                <a:gd name="connsiteX0" fmla="*/ 3278124 w 3278123"/>
                <a:gd name="connsiteY0" fmla="*/ 1921331 h 1969007"/>
                <a:gd name="connsiteX1" fmla="*/ 3223006 w 3278123"/>
                <a:gd name="connsiteY1" fmla="*/ 1969007 h 1969007"/>
                <a:gd name="connsiteX2" fmla="*/ 55118 w 3278123"/>
                <a:gd name="connsiteY2" fmla="*/ 1969007 h 1969007"/>
                <a:gd name="connsiteX3" fmla="*/ 0 w 3278123"/>
                <a:gd name="connsiteY3" fmla="*/ 1921331 h 1969007"/>
                <a:gd name="connsiteX4" fmla="*/ 0 w 3278123"/>
                <a:gd name="connsiteY4" fmla="*/ 47625 h 1969007"/>
                <a:gd name="connsiteX5" fmla="*/ 55118 w 3278123"/>
                <a:gd name="connsiteY5" fmla="*/ 0 h 1969007"/>
                <a:gd name="connsiteX6" fmla="*/ 3223006 w 3278123"/>
                <a:gd name="connsiteY6" fmla="*/ 0 h 1969007"/>
                <a:gd name="connsiteX7" fmla="*/ 3278124 w 3278123"/>
                <a:gd name="connsiteY7" fmla="*/ 47625 h 1969007"/>
                <a:gd name="connsiteX8" fmla="*/ 3278124 w 3278123"/>
                <a:gd name="connsiteY8" fmla="*/ 1921331 h 1969007"/>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Lst>
              <a:rect l="l" t="t" r="r" b="b"/>
              <a:pathLst>
                <a:path w="3278123" h="1969007">
                  <a:moveTo>
                    <a:pt x="3278123" y="1921331"/>
                  </a:moveTo>
                  <a:cubicBezTo>
                    <a:pt x="3278124" y="1947671"/>
                    <a:pt x="3253358" y="1969007"/>
                    <a:pt x="3223006" y="1969007"/>
                  </a:cubicBezTo>
                  <a:lnTo>
                    <a:pt x="55118" y="1969007"/>
                  </a:lnTo>
                  <a:cubicBezTo>
                    <a:pt x="24739" y="1969007"/>
                    <a:pt x="0" y="1947671"/>
                    <a:pt x="0" y="1921331"/>
                  </a:cubicBezTo>
                  <a:lnTo>
                    <a:pt x="0" y="47625"/>
                  </a:lnTo>
                  <a:cubicBezTo>
                    <a:pt x="0" y="21335"/>
                    <a:pt x="24739" y="0"/>
                    <a:pt x="55118" y="0"/>
                  </a:cubicBezTo>
                  <a:lnTo>
                    <a:pt x="3223006" y="0"/>
                  </a:lnTo>
                  <a:cubicBezTo>
                    <a:pt x="3253358" y="0"/>
                    <a:pt x="3278124" y="21335"/>
                    <a:pt x="3278124" y="47625"/>
                  </a:cubicBezTo>
                  <a:lnTo>
                    <a:pt x="3278124" y="1921331"/>
                  </a:lnTo>
                </a:path>
              </a:pathLst>
            </a:custGeom>
            <a:solidFill>
              <a:srgbClr val="DC923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8" name="MH_Other_14"/>
            <p:cNvSpPr/>
            <p:nvPr>
              <p:custDataLst>
                <p:tags r:id="rId2"/>
              </p:custDataLst>
            </p:nvPr>
          </p:nvSpPr>
          <p:spPr>
            <a:xfrm>
              <a:off x="5587851" y="5224488"/>
              <a:ext cx="642937" cy="261937"/>
            </a:xfrm>
            <a:custGeom>
              <a:avLst/>
              <a:gdLst>
                <a:gd name="connsiteX0" fmla="*/ 933485 w 1048535"/>
                <a:gd name="connsiteY0" fmla="*/ 275729 h 373379"/>
                <a:gd name="connsiteX1" fmla="*/ 880907 w 1048535"/>
                <a:gd name="connsiteY1" fmla="*/ 0 h 373379"/>
                <a:gd name="connsiteX2" fmla="*/ 173390 w 1048535"/>
                <a:gd name="connsiteY2" fmla="*/ 0 h 373379"/>
                <a:gd name="connsiteX3" fmla="*/ 118907 w 1048535"/>
                <a:gd name="connsiteY3" fmla="*/ 275729 h 373379"/>
                <a:gd name="connsiteX4" fmla="*/ 32420 w 1048535"/>
                <a:gd name="connsiteY4" fmla="*/ 373379 h 373379"/>
                <a:gd name="connsiteX5" fmla="*/ 1017305 w 1048535"/>
                <a:gd name="connsiteY5" fmla="*/ 373379 h 373379"/>
                <a:gd name="connsiteX6" fmla="*/ 933485 w 1048535"/>
                <a:gd name="connsiteY6" fmla="*/ 275729 h 37337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048535" h="373379">
                  <a:moveTo>
                    <a:pt x="933485" y="275729"/>
                  </a:moveTo>
                  <a:cubicBezTo>
                    <a:pt x="904021" y="249415"/>
                    <a:pt x="888273" y="100063"/>
                    <a:pt x="880907" y="0"/>
                  </a:cubicBezTo>
                  <a:lnTo>
                    <a:pt x="173390" y="0"/>
                  </a:lnTo>
                  <a:cubicBezTo>
                    <a:pt x="165770" y="100063"/>
                    <a:pt x="149514" y="249415"/>
                    <a:pt x="118907" y="275729"/>
                  </a:cubicBezTo>
                  <a:cubicBezTo>
                    <a:pt x="72298" y="315937"/>
                    <a:pt x="-60924" y="356146"/>
                    <a:pt x="32420" y="373379"/>
                  </a:cubicBezTo>
                  <a:lnTo>
                    <a:pt x="1017305" y="373379"/>
                  </a:lnTo>
                  <a:cubicBezTo>
                    <a:pt x="1107348" y="356146"/>
                    <a:pt x="978570" y="315937"/>
                    <a:pt x="933485" y="275729"/>
                  </a:cubicBezTo>
                </a:path>
              </a:pathLst>
            </a:custGeom>
            <a:solidFill>
              <a:srgbClr val="DC923C"/>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29" name="MH_Other_15"/>
            <p:cNvSpPr/>
            <p:nvPr>
              <p:custDataLst>
                <p:tags r:id="rId3"/>
              </p:custDataLst>
            </p:nvPr>
          </p:nvSpPr>
          <p:spPr>
            <a:xfrm>
              <a:off x="5867251" y="5095900"/>
              <a:ext cx="65087" cy="76200"/>
            </a:xfrm>
            <a:custGeom>
              <a:avLst/>
              <a:gdLst>
                <a:gd name="connsiteX0" fmla="*/ 138683 w 138684"/>
                <a:gd name="connsiteY0" fmla="*/ 60198 h 120396"/>
                <a:gd name="connsiteX1" fmla="*/ 69342 w 138684"/>
                <a:gd name="connsiteY1" fmla="*/ 120396 h 120396"/>
                <a:gd name="connsiteX2" fmla="*/ 0 w 138684"/>
                <a:gd name="connsiteY2" fmla="*/ 60198 h 120396"/>
                <a:gd name="connsiteX3" fmla="*/ 69342 w 138684"/>
                <a:gd name="connsiteY3" fmla="*/ 0 h 120396"/>
                <a:gd name="connsiteX4" fmla="*/ 138683 w 138684"/>
                <a:gd name="connsiteY4" fmla="*/ 60198 h 1203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8684" h="120396">
                  <a:moveTo>
                    <a:pt x="138683" y="60198"/>
                  </a:moveTo>
                  <a:cubicBezTo>
                    <a:pt x="138683" y="93446"/>
                    <a:pt x="107696" y="120396"/>
                    <a:pt x="69342" y="120396"/>
                  </a:cubicBezTo>
                  <a:cubicBezTo>
                    <a:pt x="30988" y="120396"/>
                    <a:pt x="0" y="93446"/>
                    <a:pt x="0" y="60198"/>
                  </a:cubicBezTo>
                  <a:cubicBezTo>
                    <a:pt x="0" y="26949"/>
                    <a:pt x="30988" y="0"/>
                    <a:pt x="69342" y="0"/>
                  </a:cubicBezTo>
                  <a:cubicBezTo>
                    <a:pt x="107696" y="0"/>
                    <a:pt x="138683" y="26949"/>
                    <a:pt x="138683" y="60198"/>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sp>
          <p:nvSpPr>
            <p:cNvPr id="30" name="MH_SubTitle_5"/>
            <p:cNvSpPr/>
            <p:nvPr>
              <p:custDataLst>
                <p:tags r:id="rId4"/>
              </p:custDataLst>
            </p:nvPr>
          </p:nvSpPr>
          <p:spPr>
            <a:xfrm>
              <a:off x="4976663" y="3943375"/>
              <a:ext cx="1860550" cy="1100138"/>
            </a:xfrm>
            <a:custGeom>
              <a:avLst/>
              <a:gdLst>
                <a:gd name="connsiteX0" fmla="*/ 0 w 3040379"/>
                <a:gd name="connsiteY0" fmla="*/ 1566671 h 1566671"/>
                <a:gd name="connsiteX1" fmla="*/ 3040380 w 3040379"/>
                <a:gd name="connsiteY1" fmla="*/ 1566671 h 1566671"/>
                <a:gd name="connsiteX2" fmla="*/ 3040380 w 3040379"/>
                <a:gd name="connsiteY2" fmla="*/ 0 h 1566671"/>
                <a:gd name="connsiteX3" fmla="*/ 0 w 3040379"/>
                <a:gd name="connsiteY3" fmla="*/ 0 h 1566671"/>
                <a:gd name="connsiteX4" fmla="*/ 0 w 3040379"/>
                <a:gd name="connsiteY4" fmla="*/ 1566671 h 156667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40379" h="1566671">
                  <a:moveTo>
                    <a:pt x="0" y="1566671"/>
                  </a:moveTo>
                  <a:lnTo>
                    <a:pt x="3040380" y="1566671"/>
                  </a:lnTo>
                  <a:lnTo>
                    <a:pt x="3040380" y="0"/>
                  </a:lnTo>
                  <a:lnTo>
                    <a:pt x="0" y="0"/>
                  </a:lnTo>
                  <a:lnTo>
                    <a:pt x="0" y="1566671"/>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smtClean="0">
                  <a:solidFill>
                    <a:srgbClr val="080808"/>
                  </a:solidFill>
                  <a:ea typeface="微软雅黑" panose="020B0503020204020204" pitchFamily="34" charset="-122"/>
                </a:rPr>
                <a:t>在线学习</a:t>
              </a:r>
              <a:endParaRPr lang="zh-CN" altLang="en-US" dirty="0">
                <a:solidFill>
                  <a:srgbClr val="080808"/>
                </a:solidFill>
                <a:ea typeface="微软雅黑" panose="020B0503020204020204" pitchFamily="34" charset="-122"/>
              </a:endParaRPr>
            </a:p>
          </p:txBody>
        </p:sp>
      </p:grpSp>
      <p:sp>
        <p:nvSpPr>
          <p:cNvPr id="31" name="KSO_GI1"/>
          <p:cNvSpPr/>
          <p:nvPr/>
        </p:nvSpPr>
        <p:spPr bwMode="auto">
          <a:xfrm>
            <a:off x="949192" y="2173564"/>
            <a:ext cx="2268577" cy="1187996"/>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课程管理人员动态创建课程，并对课程大纲、课时、知识点、学习资料、作业、练习题等进行管理</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32" name="KSO_GI1"/>
          <p:cNvSpPr/>
          <p:nvPr/>
        </p:nvSpPr>
        <p:spPr bwMode="auto">
          <a:xfrm>
            <a:off x="3452518" y="2188554"/>
            <a:ext cx="2268577" cy="1187996"/>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针对课程或者考试</a:t>
            </a:r>
            <a:r>
              <a:rPr lang="zh-CN" altLang="en-US" sz="1400" kern="0" smtClean="0">
                <a:solidFill>
                  <a:srgbClr val="1B539D"/>
                </a:solidFill>
                <a:latin typeface="微软雅黑" panose="020B0503020204020204" pitchFamily="34" charset="-122"/>
                <a:ea typeface="微软雅黑" panose="020B0503020204020204" pitchFamily="34" charset="-122"/>
              </a:rPr>
              <a:t>培训进行各</a:t>
            </a:r>
            <a:r>
              <a:rPr lang="zh-CN" altLang="en-US" sz="1400" kern="0" dirty="0" smtClean="0">
                <a:solidFill>
                  <a:srgbClr val="1B539D"/>
                </a:solidFill>
                <a:latin typeface="微软雅黑" panose="020B0503020204020204" pitchFamily="34" charset="-122"/>
                <a:ea typeface="微软雅黑" panose="020B0503020204020204" pitchFamily="34" charset="-122"/>
              </a:rPr>
              <a:t>咱题型的题库进行管理，并标准化成</a:t>
            </a:r>
            <a:r>
              <a:rPr lang="en-US" altLang="zh-CN" sz="1400" kern="0" dirty="0" smtClean="0">
                <a:solidFill>
                  <a:srgbClr val="1B539D"/>
                </a:solidFill>
                <a:latin typeface="微软雅黑" panose="020B0503020204020204" pitchFamily="34" charset="-122"/>
                <a:ea typeface="微软雅黑" panose="020B0503020204020204" pitchFamily="34" charset="-122"/>
              </a:rPr>
              <a:t>XML</a:t>
            </a:r>
            <a:r>
              <a:rPr lang="zh-CN" altLang="en-US" sz="1400" kern="0" dirty="0" smtClean="0">
                <a:solidFill>
                  <a:srgbClr val="1B539D"/>
                </a:solidFill>
                <a:latin typeface="微软雅黑" panose="020B0503020204020204" pitchFamily="34" charset="-122"/>
                <a:ea typeface="微软雅黑" panose="020B0503020204020204" pitchFamily="34" charset="-122"/>
              </a:rPr>
              <a:t>，支持分值、权重、解析等数据</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33" name="KSO_GI1"/>
          <p:cNvSpPr/>
          <p:nvPr/>
        </p:nvSpPr>
        <p:spPr bwMode="auto">
          <a:xfrm>
            <a:off x="5942436" y="2168394"/>
            <a:ext cx="2373980" cy="1187996"/>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对机构创建的课题按业务分类导航进行统一发布，提供导航和检索</a:t>
            </a:r>
            <a:r>
              <a:rPr lang="zh-CN" altLang="en-US" sz="1400" kern="0" dirty="0">
                <a:solidFill>
                  <a:srgbClr val="1B539D"/>
                </a:solidFill>
                <a:latin typeface="微软雅黑" panose="020B0503020204020204" pitchFamily="34" charset="-122"/>
                <a:ea typeface="微软雅黑" panose="020B0503020204020204" pitchFamily="34" charset="-122"/>
              </a:rPr>
              <a:t>功能，</a:t>
            </a:r>
            <a:r>
              <a:rPr lang="zh-CN" altLang="en-US" sz="1400" kern="0" dirty="0" smtClean="0">
                <a:solidFill>
                  <a:srgbClr val="1B539D"/>
                </a:solidFill>
                <a:latin typeface="微软雅黑" panose="020B0503020204020204" pitchFamily="34" charset="-122"/>
                <a:ea typeface="微软雅黑" panose="020B0503020204020204" pitchFamily="34" charset="-122"/>
              </a:rPr>
              <a:t>课程种类包括</a:t>
            </a:r>
            <a:r>
              <a:rPr lang="zh-CN" altLang="en-US" sz="1400" kern="0" dirty="0">
                <a:solidFill>
                  <a:srgbClr val="1B539D"/>
                </a:solidFill>
                <a:latin typeface="微软雅黑" panose="020B0503020204020204" pitchFamily="34" charset="-122"/>
                <a:ea typeface="微软雅黑" panose="020B0503020204020204" pitchFamily="34" charset="-122"/>
              </a:rPr>
              <a:t>公开课、 </a:t>
            </a:r>
            <a:r>
              <a:rPr lang="en-US" altLang="zh-CN" sz="1400" kern="0" dirty="0">
                <a:solidFill>
                  <a:srgbClr val="1B539D"/>
                </a:solidFill>
                <a:latin typeface="微软雅黑" panose="020B0503020204020204" pitchFamily="34" charset="-122"/>
                <a:ea typeface="微软雅黑" panose="020B0503020204020204" pitchFamily="34" charset="-122"/>
              </a:rPr>
              <a:t>MOOC</a:t>
            </a:r>
            <a:r>
              <a:rPr lang="zh-CN" altLang="en-US" sz="1400" kern="0" dirty="0">
                <a:solidFill>
                  <a:srgbClr val="1B539D"/>
                </a:solidFill>
                <a:latin typeface="微软雅黑" panose="020B0503020204020204" pitchFamily="34" charset="-122"/>
                <a:ea typeface="微软雅黑" panose="020B0503020204020204" pitchFamily="34" charset="-122"/>
              </a:rPr>
              <a:t>、微课程等</a:t>
            </a:r>
          </a:p>
          <a:p>
            <a:pPr eaLnBrk="0" hangingPunct="0"/>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34" name="KSO_GI1"/>
          <p:cNvSpPr/>
          <p:nvPr/>
        </p:nvSpPr>
        <p:spPr bwMode="auto">
          <a:xfrm>
            <a:off x="323528" y="3679047"/>
            <a:ext cx="2101033" cy="1002179"/>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基于题库可建设在线考试系统和在线评测系统，能够自动组卷、自动判卷以及考试结果诊断</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35" name="KSO_GI1"/>
          <p:cNvSpPr/>
          <p:nvPr/>
        </p:nvSpPr>
        <p:spPr bwMode="auto">
          <a:xfrm>
            <a:off x="6886559" y="3664913"/>
            <a:ext cx="2077929" cy="1002179"/>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能够在线学习课程，包括视频课程、</a:t>
            </a:r>
            <a:r>
              <a:rPr lang="en-US" altLang="zh-CN" sz="1400" kern="0" dirty="0" smtClean="0">
                <a:solidFill>
                  <a:srgbClr val="1B539D"/>
                </a:solidFill>
                <a:latin typeface="微软雅黑" panose="020B0503020204020204" pitchFamily="34" charset="-122"/>
                <a:ea typeface="微软雅黑" panose="020B0503020204020204" pitchFamily="34" charset="-122"/>
              </a:rPr>
              <a:t>PPT</a:t>
            </a:r>
            <a:r>
              <a:rPr lang="zh-CN" altLang="en-US" sz="1400" kern="0" dirty="0" smtClean="0">
                <a:solidFill>
                  <a:srgbClr val="1B539D"/>
                </a:solidFill>
                <a:latin typeface="微软雅黑" panose="020B0503020204020204" pitchFamily="34" charset="-122"/>
                <a:ea typeface="微软雅黑" panose="020B0503020204020204" pitchFamily="34" charset="-122"/>
              </a:rPr>
              <a:t>讲义、学习资料等，支持学习过程中记录笔记</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8901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043608" y="3722923"/>
            <a:ext cx="3333583" cy="1106137"/>
          </a:xfrm>
          <a:prstGeom prst="rect">
            <a:avLst/>
          </a:prstGeom>
          <a:noFill/>
        </p:spPr>
        <p:txBody>
          <a:bodyPr wrap="square" rtlCol="0">
            <a:noAutofit/>
          </a:bodyPr>
          <a:lstStyle/>
          <a:p>
            <a:pPr algn="just">
              <a:lnSpc>
                <a:spcPct val="140000"/>
              </a:lnSpc>
              <a:spcAft>
                <a:spcPts val="600"/>
              </a:spcAft>
            </a:pPr>
            <a:r>
              <a:rPr lang="zh-CN" altLang="en-US" sz="1400" b="1" dirty="0" smtClean="0">
                <a:solidFill>
                  <a:schemeClr val="tx2"/>
                </a:solidFill>
                <a:latin typeface="微软雅黑" pitchFamily="34" charset="-122"/>
                <a:ea typeface="微软雅黑" pitchFamily="34" charset="-122"/>
              </a:rPr>
              <a:t>课程在线学习</a:t>
            </a:r>
            <a:endParaRPr lang="en-US" altLang="zh-CN" sz="1400" b="1" dirty="0" smtClean="0">
              <a:solidFill>
                <a:schemeClr val="tx2"/>
              </a:solidFill>
              <a:latin typeface="微软雅黑" pitchFamily="34" charset="-122"/>
              <a:ea typeface="微软雅黑" pitchFamily="34" charset="-122"/>
            </a:endParaRPr>
          </a:p>
          <a:p>
            <a:pPr algn="just">
              <a:lnSpc>
                <a:spcPct val="140000"/>
              </a:lnSpc>
              <a:spcAft>
                <a:spcPts val="600"/>
              </a:spcAft>
            </a:pPr>
            <a:r>
              <a:rPr lang="zh-CN" altLang="en-US" sz="1200" dirty="0" smtClean="0">
                <a:solidFill>
                  <a:schemeClr val="tx1">
                    <a:lumMod val="50000"/>
                    <a:lumOff val="50000"/>
                  </a:schemeClr>
                </a:solidFill>
                <a:latin typeface="微软雅黑" pitchFamily="34" charset="-122"/>
                <a:ea typeface="微软雅黑" pitchFamily="34" charset="-122"/>
              </a:rPr>
              <a:t>学生可以选择某一个课程进行学习，系统自动记录学习进度，提供在线笔记功能</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7" name="TextBox 6"/>
          <p:cNvSpPr txBox="1"/>
          <p:nvPr/>
        </p:nvSpPr>
        <p:spPr>
          <a:xfrm>
            <a:off x="5448835" y="411510"/>
            <a:ext cx="3333583" cy="1106137"/>
          </a:xfrm>
          <a:prstGeom prst="rect">
            <a:avLst/>
          </a:prstGeom>
          <a:noFill/>
        </p:spPr>
        <p:txBody>
          <a:bodyPr wrap="square" rtlCol="0">
            <a:noAutofit/>
          </a:bodyPr>
          <a:lstStyle/>
          <a:p>
            <a:pPr algn="just">
              <a:lnSpc>
                <a:spcPct val="140000"/>
              </a:lnSpc>
              <a:spcAft>
                <a:spcPts val="600"/>
              </a:spcAft>
            </a:pPr>
            <a:r>
              <a:rPr lang="zh-CN" altLang="en-US" sz="1400" b="1" dirty="0" smtClean="0">
                <a:solidFill>
                  <a:schemeClr val="tx2"/>
                </a:solidFill>
                <a:latin typeface="微软雅黑" pitchFamily="34" charset="-122"/>
                <a:ea typeface="微软雅黑" pitchFamily="34" charset="-122"/>
              </a:rPr>
              <a:t>课程管理</a:t>
            </a:r>
            <a:endParaRPr lang="en-US" altLang="zh-CN" sz="1400" b="1" dirty="0" smtClean="0">
              <a:solidFill>
                <a:schemeClr val="tx2"/>
              </a:solidFill>
              <a:latin typeface="微软雅黑" pitchFamily="34" charset="-122"/>
              <a:ea typeface="微软雅黑" pitchFamily="34" charset="-122"/>
            </a:endParaRPr>
          </a:p>
          <a:p>
            <a:pPr algn="just">
              <a:lnSpc>
                <a:spcPct val="140000"/>
              </a:lnSpc>
              <a:spcAft>
                <a:spcPts val="600"/>
              </a:spcAft>
            </a:pPr>
            <a:r>
              <a:rPr lang="zh-CN" altLang="en-US" sz="1200" dirty="0">
                <a:solidFill>
                  <a:schemeClr val="tx1">
                    <a:lumMod val="50000"/>
                    <a:lumOff val="50000"/>
                  </a:schemeClr>
                </a:solidFill>
                <a:latin typeface="微软雅黑" pitchFamily="34" charset="-122"/>
                <a:ea typeface="微软雅黑" pitchFamily="34" charset="-122"/>
              </a:rPr>
              <a:t>包括课程基本信息管理、大纲管理、知识点管理、课程内容资源管理、教学活动管理</a:t>
            </a:r>
            <a:r>
              <a:rPr lang="zh-CN" altLang="en-US" sz="1200" dirty="0" smtClean="0">
                <a:solidFill>
                  <a:schemeClr val="tx1">
                    <a:lumMod val="50000"/>
                    <a:lumOff val="50000"/>
                  </a:schemeClr>
                </a:solidFill>
                <a:latin typeface="微软雅黑" pitchFamily="34" charset="-122"/>
                <a:ea typeface="微软雅黑" pitchFamily="34" charset="-122"/>
              </a:rPr>
              <a:t>等</a:t>
            </a:r>
            <a:endParaRPr lang="zh-CN" altLang="en-US" sz="12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2"/>
          <a:stretch>
            <a:fillRect/>
          </a:stretch>
        </p:blipFill>
        <p:spPr>
          <a:xfrm>
            <a:off x="107504" y="123478"/>
            <a:ext cx="5058583" cy="324036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4241" y="2064841"/>
            <a:ext cx="4390926" cy="302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755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41" y="411510"/>
            <a:ext cx="4521068" cy="293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图片 2"/>
          <p:cNvPicPr/>
          <p:nvPr/>
        </p:nvPicPr>
        <p:blipFill>
          <a:blip r:embed="rId3">
            <a:extLst>
              <a:ext uri="{28A0092B-C50C-407E-A947-70E740481C1C}">
                <a14:useLocalDpi xmlns:a14="http://schemas.microsoft.com/office/drawing/2010/main" val="0"/>
              </a:ext>
            </a:extLst>
          </a:blip>
          <a:srcRect/>
          <a:stretch>
            <a:fillRect/>
          </a:stretch>
        </p:blipFill>
        <p:spPr bwMode="auto">
          <a:xfrm>
            <a:off x="4752528" y="1923678"/>
            <a:ext cx="4355976" cy="3043507"/>
          </a:xfrm>
          <a:prstGeom prst="rect">
            <a:avLst/>
          </a:prstGeom>
          <a:noFill/>
          <a:ln>
            <a:noFill/>
          </a:ln>
        </p:spPr>
      </p:pic>
      <p:sp>
        <p:nvSpPr>
          <p:cNvPr id="4" name="TextBox 3"/>
          <p:cNvSpPr txBox="1"/>
          <p:nvPr/>
        </p:nvSpPr>
        <p:spPr>
          <a:xfrm>
            <a:off x="539551" y="3507854"/>
            <a:ext cx="2999681" cy="1106137"/>
          </a:xfrm>
          <a:prstGeom prst="rect">
            <a:avLst/>
          </a:prstGeom>
          <a:noFill/>
        </p:spPr>
        <p:txBody>
          <a:bodyPr wrap="square" rtlCol="0">
            <a:noAutofit/>
          </a:bodyPr>
          <a:lstStyle/>
          <a:p>
            <a:pPr algn="just">
              <a:lnSpc>
                <a:spcPct val="140000"/>
              </a:lnSpc>
              <a:spcAft>
                <a:spcPts val="600"/>
              </a:spcAft>
            </a:pPr>
            <a:r>
              <a:rPr lang="zh-CN" altLang="en-US" sz="1400" b="1" dirty="0" smtClean="0">
                <a:solidFill>
                  <a:schemeClr val="tx2"/>
                </a:solidFill>
                <a:latin typeface="微软雅黑" pitchFamily="34" charset="-122"/>
                <a:ea typeface="微软雅黑" pitchFamily="34" charset="-122"/>
              </a:rPr>
              <a:t>在线考试</a:t>
            </a:r>
            <a:endParaRPr lang="en-US" altLang="zh-CN" sz="1400" b="1" dirty="0" smtClean="0">
              <a:solidFill>
                <a:schemeClr val="tx2"/>
              </a:solidFill>
              <a:latin typeface="微软雅黑" pitchFamily="34" charset="-122"/>
              <a:ea typeface="微软雅黑" pitchFamily="34" charset="-122"/>
            </a:endParaRPr>
          </a:p>
          <a:p>
            <a:pPr algn="just">
              <a:lnSpc>
                <a:spcPct val="140000"/>
              </a:lnSpc>
              <a:spcAft>
                <a:spcPts val="600"/>
              </a:spcAft>
            </a:pPr>
            <a:r>
              <a:rPr lang="zh-CN" altLang="en-US" sz="1200" dirty="0" smtClean="0">
                <a:solidFill>
                  <a:schemeClr val="tx1">
                    <a:lumMod val="50000"/>
                    <a:lumOff val="50000"/>
                  </a:schemeClr>
                </a:solidFill>
                <a:latin typeface="微软雅黑" pitchFamily="34" charset="-122"/>
                <a:ea typeface="微软雅黑" pitchFamily="34" charset="-122"/>
              </a:rPr>
              <a:t>提供在线练习和模拟考试，计时答题，包括选题词、判断题、填空题和简答题</a:t>
            </a:r>
            <a:endParaRPr lang="zh-CN" altLang="en-US" sz="1200" dirty="0">
              <a:solidFill>
                <a:schemeClr val="tx1">
                  <a:lumMod val="50000"/>
                  <a:lumOff val="50000"/>
                </a:schemeClr>
              </a:solidFill>
              <a:latin typeface="微软雅黑" pitchFamily="34" charset="-122"/>
              <a:ea typeface="微软雅黑" pitchFamily="34" charset="-122"/>
            </a:endParaRPr>
          </a:p>
        </p:txBody>
      </p:sp>
      <p:sp>
        <p:nvSpPr>
          <p:cNvPr id="5" name="TextBox 4"/>
          <p:cNvSpPr txBox="1"/>
          <p:nvPr/>
        </p:nvSpPr>
        <p:spPr>
          <a:xfrm>
            <a:off x="5410842" y="738923"/>
            <a:ext cx="2999681" cy="1106137"/>
          </a:xfrm>
          <a:prstGeom prst="rect">
            <a:avLst/>
          </a:prstGeom>
          <a:noFill/>
        </p:spPr>
        <p:txBody>
          <a:bodyPr wrap="square" rtlCol="0">
            <a:noAutofit/>
          </a:bodyPr>
          <a:lstStyle/>
          <a:p>
            <a:pPr algn="just">
              <a:lnSpc>
                <a:spcPct val="140000"/>
              </a:lnSpc>
              <a:spcAft>
                <a:spcPts val="600"/>
              </a:spcAft>
            </a:pPr>
            <a:r>
              <a:rPr lang="zh-CN" altLang="en-US" sz="1400" b="1" dirty="0" smtClean="0">
                <a:solidFill>
                  <a:schemeClr val="tx2"/>
                </a:solidFill>
                <a:latin typeface="微软雅黑" pitchFamily="34" charset="-122"/>
                <a:ea typeface="微软雅黑" pitchFamily="34" charset="-122"/>
              </a:rPr>
              <a:t>智能诊断和评测</a:t>
            </a:r>
            <a:endParaRPr lang="en-US" altLang="zh-CN" sz="1400" b="1" dirty="0" smtClean="0">
              <a:solidFill>
                <a:schemeClr val="tx2"/>
              </a:solidFill>
              <a:latin typeface="微软雅黑" pitchFamily="34" charset="-122"/>
              <a:ea typeface="微软雅黑" pitchFamily="34" charset="-122"/>
            </a:endParaRPr>
          </a:p>
          <a:p>
            <a:pPr algn="just">
              <a:lnSpc>
                <a:spcPct val="140000"/>
              </a:lnSpc>
              <a:spcAft>
                <a:spcPts val="600"/>
              </a:spcAft>
            </a:pPr>
            <a:r>
              <a:rPr lang="zh-CN" altLang="en-US" sz="1200" dirty="0" smtClean="0">
                <a:solidFill>
                  <a:schemeClr val="tx1">
                    <a:lumMod val="50000"/>
                    <a:lumOff val="50000"/>
                  </a:schemeClr>
                </a:solidFill>
                <a:latin typeface="微软雅黑" pitchFamily="34" charset="-122"/>
                <a:ea typeface="微软雅黑" pitchFamily="34" charset="-122"/>
              </a:rPr>
              <a:t>对考试和练习结果进行自动评判和诊断，并给出详细的答案解析</a:t>
            </a:r>
            <a:endParaRPr lang="zh-CN" altLang="en-US" sz="12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444288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0" y="1412775"/>
            <a:ext cx="9144000" cy="1879055"/>
          </a:xfrm>
          <a:prstGeom prst="rect">
            <a:avLst/>
          </a:prstGeom>
          <a:solidFill>
            <a:srgbClr val="0070C0"/>
          </a:solidFill>
          <a:ln>
            <a:no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charset="0"/>
              <a:buNone/>
              <a:tabLst/>
            </a:pPr>
            <a:endParaRPr kumimoji="0" lang="zh-CN" altLang="en-US" sz="1800" b="0" i="0" u="none" strike="noStrike" cap="none" normalizeH="0" baseline="0" dirty="0" smtClean="0">
              <a:ln>
                <a:noFill/>
              </a:ln>
              <a:solidFill>
                <a:schemeClr val="tx1"/>
              </a:solidFill>
              <a:effectLst/>
              <a:latin typeface="Arial" charset="0"/>
              <a:ea typeface="宋体" pitchFamily="2" charset="-122"/>
            </a:endParaRPr>
          </a:p>
        </p:txBody>
      </p:sp>
      <p:sp>
        <p:nvSpPr>
          <p:cNvPr id="5" name="矩形 4"/>
          <p:cNvSpPr/>
          <p:nvPr/>
        </p:nvSpPr>
        <p:spPr>
          <a:xfrm>
            <a:off x="1331640" y="2139702"/>
            <a:ext cx="6631219" cy="48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buFont typeface="Arial" pitchFamily="34" charset="0"/>
              <a:buNone/>
              <a:defRPr/>
            </a:pPr>
            <a:r>
              <a:rPr lang="zh-CN" altLang="en-US" sz="4400" b="1" dirty="0" smtClean="0">
                <a:solidFill>
                  <a:schemeClr val="bg1"/>
                </a:solidFill>
                <a:latin typeface="微软雅黑" pitchFamily="34" charset="-122"/>
                <a:ea typeface="微软雅黑" pitchFamily="34" charset="-122"/>
                <a:cs typeface="+mj-cs"/>
              </a:rPr>
              <a:t>产品行业应用及案例</a:t>
            </a:r>
            <a:endParaRPr lang="zh-CN" altLang="en-US" sz="4400" b="1" dirty="0">
              <a:solidFill>
                <a:schemeClr val="bg1"/>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29956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699859" y="123478"/>
            <a:ext cx="228796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zh-CN" altLang="en-US" sz="2400" b="1" kern="0" dirty="0" smtClean="0">
                <a:solidFill>
                  <a:srgbClr val="1B539D"/>
                </a:solidFill>
                <a:latin typeface="微软雅黑" panose="020B0503020204020204" pitchFamily="34" charset="-122"/>
                <a:ea typeface="微软雅黑" panose="020B0503020204020204" pitchFamily="34" charset="-122"/>
              </a:rPr>
              <a:t>产品应用案例</a:t>
            </a:r>
          </a:p>
        </p:txBody>
      </p:sp>
      <p:cxnSp>
        <p:nvCxnSpPr>
          <p:cNvPr id="5" name="直接连接符 4"/>
          <p:cNvCxnSpPr/>
          <p:nvPr/>
        </p:nvCxnSpPr>
        <p:spPr>
          <a:xfrm>
            <a:off x="179512" y="627534"/>
            <a:ext cx="3096344" cy="0"/>
          </a:xfrm>
          <a:prstGeom prst="line">
            <a:avLst/>
          </a:prstGeom>
        </p:spPr>
        <p:style>
          <a:lnRef idx="1">
            <a:schemeClr val="accent4"/>
          </a:lnRef>
          <a:fillRef idx="0">
            <a:schemeClr val="accent4"/>
          </a:fillRef>
          <a:effectRef idx="0">
            <a:schemeClr val="accent4"/>
          </a:effectRef>
          <a:fontRef idx="minor">
            <a:schemeClr val="tx1"/>
          </a:fontRef>
        </p:style>
      </p:cxnSp>
      <p:pic>
        <p:nvPicPr>
          <p:cNvPr id="7" name="图片 6"/>
          <p:cNvPicPr>
            <a:picLocks noChangeAspect="1"/>
          </p:cNvPicPr>
          <p:nvPr/>
        </p:nvPicPr>
        <p:blipFill>
          <a:blip r:embed="rId2"/>
          <a:stretch>
            <a:fillRect/>
          </a:stretch>
        </p:blipFill>
        <p:spPr>
          <a:xfrm>
            <a:off x="3491880" y="0"/>
            <a:ext cx="5313508" cy="8132507"/>
          </a:xfrm>
          <a:prstGeom prst="rect">
            <a:avLst/>
          </a:prstGeom>
        </p:spPr>
      </p:pic>
      <p:sp>
        <p:nvSpPr>
          <p:cNvPr id="8" name="AutoShape 3"/>
          <p:cNvSpPr>
            <a:spLocks noChangeArrowheads="1"/>
          </p:cNvSpPr>
          <p:nvPr/>
        </p:nvSpPr>
        <p:spPr bwMode="gray">
          <a:xfrm>
            <a:off x="686877" y="1390735"/>
            <a:ext cx="1981083" cy="421716"/>
          </a:xfrm>
          <a:prstGeom prst="roundRect">
            <a:avLst>
              <a:gd name="adj" fmla="val 16667"/>
            </a:avLst>
          </a:prstGeom>
          <a:solidFill>
            <a:srgbClr val="FFFFFF"/>
          </a:solidFill>
          <a:ln w="28575">
            <a:solidFill>
              <a:srgbClr val="A8D02A"/>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r>
              <a:rPr lang="zh-CN" altLang="en-US" sz="1200" b="1" dirty="0" smtClean="0">
                <a:solidFill>
                  <a:srgbClr val="1B539D"/>
                </a:solidFill>
                <a:latin typeface="微软雅黑" pitchFamily="34" charset="-122"/>
                <a:ea typeface="微软雅黑" pitchFamily="34" charset="-122"/>
              </a:rPr>
              <a:t>协同创新</a:t>
            </a:r>
            <a:endParaRPr lang="zh-CN" altLang="en-US" sz="1200" b="1" dirty="0">
              <a:solidFill>
                <a:srgbClr val="1B539D"/>
              </a:solidFill>
              <a:latin typeface="微软雅黑" pitchFamily="34" charset="-122"/>
              <a:ea typeface="微软雅黑" pitchFamily="34" charset="-122"/>
            </a:endParaRPr>
          </a:p>
        </p:txBody>
      </p:sp>
      <p:sp>
        <p:nvSpPr>
          <p:cNvPr id="9" name="AutoShape 4"/>
          <p:cNvSpPr>
            <a:spLocks noChangeArrowheads="1"/>
          </p:cNvSpPr>
          <p:nvPr/>
        </p:nvSpPr>
        <p:spPr bwMode="gray">
          <a:xfrm>
            <a:off x="683568" y="2006534"/>
            <a:ext cx="1981083" cy="421716"/>
          </a:xfrm>
          <a:prstGeom prst="roundRect">
            <a:avLst>
              <a:gd name="adj" fmla="val 16667"/>
            </a:avLst>
          </a:prstGeom>
          <a:solidFill>
            <a:srgbClr val="FFFFFF"/>
          </a:solidFill>
          <a:ln w="28575">
            <a:solidFill>
              <a:srgbClr val="FF6161"/>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sz="1200" b="1" dirty="0" smtClean="0">
                <a:solidFill>
                  <a:srgbClr val="1B539D"/>
                </a:solidFill>
                <a:latin typeface="微软雅黑" pitchFamily="34" charset="-122"/>
                <a:ea typeface="微软雅黑" pitchFamily="34" charset="-122"/>
              </a:rPr>
              <a:t>知识资源库</a:t>
            </a:r>
            <a:endParaRPr lang="zh-CN" altLang="en-US" sz="1200" b="1" dirty="0">
              <a:solidFill>
                <a:srgbClr val="1B539D"/>
              </a:solidFill>
              <a:latin typeface="微软雅黑" pitchFamily="34" charset="-122"/>
              <a:ea typeface="微软雅黑" pitchFamily="34" charset="-122"/>
            </a:endParaRPr>
          </a:p>
        </p:txBody>
      </p:sp>
      <p:sp>
        <p:nvSpPr>
          <p:cNvPr id="10" name="AutoShape 5"/>
          <p:cNvSpPr>
            <a:spLocks noChangeArrowheads="1"/>
          </p:cNvSpPr>
          <p:nvPr/>
        </p:nvSpPr>
        <p:spPr bwMode="gray">
          <a:xfrm>
            <a:off x="693050" y="3158662"/>
            <a:ext cx="2023981" cy="421716"/>
          </a:xfrm>
          <a:prstGeom prst="roundRect">
            <a:avLst>
              <a:gd name="adj" fmla="val 16667"/>
            </a:avLst>
          </a:prstGeom>
          <a:solidFill>
            <a:srgbClr val="FFFFFF"/>
          </a:solidFill>
          <a:ln w="28575">
            <a:solidFill>
              <a:srgbClr val="FFC319"/>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sz="1200" b="1" dirty="0" smtClean="0">
                <a:solidFill>
                  <a:srgbClr val="1B539D"/>
                </a:solidFill>
                <a:latin typeface="微软雅黑" pitchFamily="34" charset="-122"/>
                <a:ea typeface="微软雅黑" pitchFamily="34" charset="-122"/>
              </a:rPr>
              <a:t>大数据系统</a:t>
            </a:r>
            <a:endParaRPr lang="zh-CN" altLang="en-US" sz="1200" b="1" dirty="0">
              <a:solidFill>
                <a:srgbClr val="1B539D"/>
              </a:solidFill>
              <a:latin typeface="微软雅黑" pitchFamily="34" charset="-122"/>
              <a:ea typeface="微软雅黑" pitchFamily="34" charset="-122"/>
            </a:endParaRPr>
          </a:p>
        </p:txBody>
      </p:sp>
      <p:sp>
        <p:nvSpPr>
          <p:cNvPr id="11" name="AutoShape 6"/>
          <p:cNvSpPr>
            <a:spLocks noChangeArrowheads="1"/>
          </p:cNvSpPr>
          <p:nvPr/>
        </p:nvSpPr>
        <p:spPr bwMode="gray">
          <a:xfrm>
            <a:off x="710222" y="3734726"/>
            <a:ext cx="2023979" cy="421200"/>
          </a:xfrm>
          <a:prstGeom prst="roundRect">
            <a:avLst>
              <a:gd name="adj" fmla="val 16667"/>
            </a:avLst>
          </a:prstGeom>
          <a:solidFill>
            <a:srgbClr val="FFFFFF"/>
          </a:solidFill>
          <a:ln w="28575">
            <a:solidFill>
              <a:srgbClr val="5CB1FE"/>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sz="1200" b="1" dirty="0" smtClean="0">
                <a:solidFill>
                  <a:srgbClr val="1B539D"/>
                </a:solidFill>
                <a:latin typeface="微软雅黑" pitchFamily="34" charset="-122"/>
                <a:ea typeface="微软雅黑" pitchFamily="34" charset="-122"/>
              </a:rPr>
              <a:t>众筹科研</a:t>
            </a:r>
            <a:endParaRPr lang="zh-CN" altLang="en-US" sz="1200" b="1" dirty="0">
              <a:solidFill>
                <a:srgbClr val="1B539D"/>
              </a:solidFill>
              <a:latin typeface="微软雅黑" pitchFamily="34" charset="-122"/>
              <a:ea typeface="微软雅黑" pitchFamily="34" charset="-122"/>
            </a:endParaRPr>
          </a:p>
        </p:txBody>
      </p:sp>
      <p:sp>
        <p:nvSpPr>
          <p:cNvPr id="12" name="AutoShape 4"/>
          <p:cNvSpPr>
            <a:spLocks noChangeArrowheads="1"/>
          </p:cNvSpPr>
          <p:nvPr/>
        </p:nvSpPr>
        <p:spPr bwMode="gray">
          <a:xfrm>
            <a:off x="703441" y="2582598"/>
            <a:ext cx="1981083" cy="421716"/>
          </a:xfrm>
          <a:prstGeom prst="roundRect">
            <a:avLst>
              <a:gd name="adj" fmla="val 16667"/>
            </a:avLst>
          </a:prstGeom>
          <a:solidFill>
            <a:srgbClr val="FFFFFF"/>
          </a:solidFill>
          <a:ln w="28575">
            <a:solidFill>
              <a:schemeClr val="accent4">
                <a:lumMod val="60000"/>
                <a:lumOff val="40000"/>
              </a:schemeClr>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sz="1200" b="1" dirty="0" smtClean="0">
                <a:solidFill>
                  <a:srgbClr val="1B539D"/>
                </a:solidFill>
                <a:latin typeface="微软雅黑" pitchFamily="34" charset="-122"/>
                <a:ea typeface="微软雅黑" pitchFamily="34" charset="-122"/>
              </a:rPr>
              <a:t>专家咨询</a:t>
            </a:r>
            <a:endParaRPr lang="zh-CN" altLang="en-US" sz="1200" b="1" dirty="0">
              <a:solidFill>
                <a:srgbClr val="1B539D"/>
              </a:solidFill>
              <a:latin typeface="微软雅黑" pitchFamily="34" charset="-122"/>
              <a:ea typeface="微软雅黑" pitchFamily="34" charset="-122"/>
            </a:endParaRPr>
          </a:p>
        </p:txBody>
      </p:sp>
      <p:sp>
        <p:nvSpPr>
          <p:cNvPr id="13" name="AutoShape 6"/>
          <p:cNvSpPr>
            <a:spLocks noChangeArrowheads="1"/>
          </p:cNvSpPr>
          <p:nvPr/>
        </p:nvSpPr>
        <p:spPr bwMode="gray">
          <a:xfrm>
            <a:off x="719704" y="4310790"/>
            <a:ext cx="2023979" cy="421200"/>
          </a:xfrm>
          <a:prstGeom prst="roundRect">
            <a:avLst>
              <a:gd name="adj" fmla="val 16667"/>
            </a:avLst>
          </a:prstGeom>
          <a:solidFill>
            <a:srgbClr val="FFFFFF"/>
          </a:solidFill>
          <a:ln w="28575">
            <a:solidFill>
              <a:srgbClr val="C00000"/>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sz="1200" b="1" dirty="0" smtClean="0">
                <a:solidFill>
                  <a:srgbClr val="1B539D"/>
                </a:solidFill>
                <a:latin typeface="微软雅黑" pitchFamily="34" charset="-122"/>
                <a:ea typeface="微软雅黑" pitchFamily="34" charset="-122"/>
              </a:rPr>
              <a:t>仪器设备共享</a:t>
            </a:r>
            <a:endParaRPr lang="zh-CN" altLang="en-US" sz="1200" b="1" dirty="0">
              <a:solidFill>
                <a:srgbClr val="1B539D"/>
              </a:solidFill>
              <a:latin typeface="微软雅黑" pitchFamily="34" charset="-122"/>
              <a:ea typeface="微软雅黑" pitchFamily="34" charset="-122"/>
            </a:endParaRPr>
          </a:p>
        </p:txBody>
      </p:sp>
      <p:sp>
        <p:nvSpPr>
          <p:cNvPr id="14" name="文本框 3"/>
          <p:cNvSpPr>
            <a:spLocks noChangeArrowheads="1"/>
          </p:cNvSpPr>
          <p:nvPr/>
        </p:nvSpPr>
        <p:spPr bwMode="auto">
          <a:xfrm>
            <a:off x="364385" y="762258"/>
            <a:ext cx="2723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103154"/>
                </a:solidFill>
                <a:latin typeface="Times New Roman" pitchFamily="18" charset="0"/>
                <a:ea typeface="微软雅黑" pitchFamily="34" charset="-122"/>
                <a:sym typeface="Calibri" pitchFamily="34" charset="0"/>
              </a:rPr>
              <a:t>NO.1   </a:t>
            </a:r>
            <a:r>
              <a:rPr lang="zh-CN" altLang="en-US" b="1" dirty="0" smtClean="0">
                <a:solidFill>
                  <a:srgbClr val="103154"/>
                </a:solidFill>
                <a:latin typeface="Times New Roman" pitchFamily="18" charset="0"/>
                <a:ea typeface="微软雅黑" pitchFamily="34" charset="-122"/>
                <a:sym typeface="Calibri" pitchFamily="34" charset="0"/>
              </a:rPr>
              <a:t>山煤集团协创</a:t>
            </a:r>
            <a:r>
              <a:rPr lang="zh-CN" altLang="en-US" b="1" dirty="0" smtClean="0">
                <a:solidFill>
                  <a:srgbClr val="103154"/>
                </a:solidFill>
                <a:latin typeface="Calibri" pitchFamily="34" charset="0"/>
                <a:ea typeface="微软雅黑" pitchFamily="34" charset="-122"/>
                <a:sym typeface="Calibri" pitchFamily="34" charset="0"/>
              </a:rPr>
              <a:t>平台</a:t>
            </a:r>
            <a:endParaRPr lang="zh-CN" altLang="en-US" b="1" dirty="0">
              <a:solidFill>
                <a:srgbClr val="103154"/>
              </a:solidFill>
              <a:latin typeface="Calibri" pitchFamily="34" charset="0"/>
              <a:ea typeface="微软雅黑" pitchFamily="34" charset="-122"/>
              <a:sym typeface="Calibri" pitchFamily="34" charset="0"/>
            </a:endParaRPr>
          </a:p>
        </p:txBody>
      </p:sp>
    </p:spTree>
    <p:extLst>
      <p:ext uri="{BB962C8B-B14F-4D97-AF65-F5344CB8AC3E}">
        <p14:creationId xmlns:p14="http://schemas.microsoft.com/office/powerpoint/2010/main" val="79410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a:spLocks noChangeArrowheads="1"/>
          </p:cNvSpPr>
          <p:nvPr/>
        </p:nvSpPr>
        <p:spPr bwMode="auto">
          <a:xfrm>
            <a:off x="251520" y="195486"/>
            <a:ext cx="5262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103154"/>
                </a:solidFill>
                <a:latin typeface="Times New Roman" pitchFamily="18" charset="0"/>
                <a:ea typeface="微软雅黑" pitchFamily="34" charset="-122"/>
                <a:sym typeface="Calibri" pitchFamily="34" charset="0"/>
              </a:rPr>
              <a:t>NO</a:t>
            </a:r>
            <a:r>
              <a:rPr lang="zh-CN" altLang="en-US" b="1" dirty="0" smtClean="0">
                <a:solidFill>
                  <a:srgbClr val="103154"/>
                </a:solidFill>
                <a:latin typeface="Times New Roman" pitchFamily="18" charset="0"/>
                <a:ea typeface="微软雅黑" pitchFamily="34" charset="-122"/>
                <a:sym typeface="Calibri" pitchFamily="34" charset="0"/>
              </a:rPr>
              <a:t>.</a:t>
            </a:r>
            <a:r>
              <a:rPr lang="en-US" altLang="zh-CN" b="1" dirty="0" smtClean="0">
                <a:solidFill>
                  <a:srgbClr val="103154"/>
                </a:solidFill>
                <a:latin typeface="Times New Roman" pitchFamily="18" charset="0"/>
                <a:ea typeface="微软雅黑" pitchFamily="34" charset="-122"/>
                <a:sym typeface="Calibri" pitchFamily="34" charset="0"/>
              </a:rPr>
              <a:t>2</a:t>
            </a:r>
            <a:r>
              <a:rPr lang="zh-CN" altLang="en-US" b="1" dirty="0" smtClean="0">
                <a:solidFill>
                  <a:srgbClr val="103154"/>
                </a:solidFill>
                <a:latin typeface="Times New Roman" pitchFamily="18" charset="0"/>
                <a:ea typeface="微软雅黑" pitchFamily="34" charset="-122"/>
                <a:sym typeface="Calibri" pitchFamily="34" charset="0"/>
              </a:rPr>
              <a:t>   </a:t>
            </a:r>
            <a:r>
              <a:rPr lang="en-US" altLang="zh-CN" b="1" dirty="0" smtClean="0">
                <a:solidFill>
                  <a:srgbClr val="103154"/>
                </a:solidFill>
                <a:latin typeface="Times New Roman" pitchFamily="18" charset="0"/>
                <a:ea typeface="微软雅黑" pitchFamily="34" charset="-122"/>
                <a:sym typeface="Calibri" pitchFamily="34" charset="0"/>
              </a:rPr>
              <a:t>2022</a:t>
            </a:r>
            <a:r>
              <a:rPr lang="zh-CN" altLang="en-US" b="1" dirty="0" smtClean="0">
                <a:solidFill>
                  <a:srgbClr val="103154"/>
                </a:solidFill>
                <a:latin typeface="Times New Roman" pitchFamily="18" charset="0"/>
                <a:ea typeface="微软雅黑" pitchFamily="34" charset="-122"/>
                <a:sym typeface="Calibri" pitchFamily="34" charset="0"/>
              </a:rPr>
              <a:t>年冬奥会大数据应用协同创新服务平台</a:t>
            </a:r>
            <a:endParaRPr lang="zh-CN" altLang="en-US" b="1" dirty="0">
              <a:solidFill>
                <a:srgbClr val="103154"/>
              </a:solidFill>
              <a:latin typeface="Calibri" pitchFamily="34" charset="0"/>
              <a:ea typeface="微软雅黑" pitchFamily="34" charset="-122"/>
              <a:sym typeface="Calibri" pitchFamily="34" charset="0"/>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499" y="-19957"/>
            <a:ext cx="2978142" cy="5143500"/>
          </a:xfrm>
          <a:prstGeom prst="rect">
            <a:avLst/>
          </a:prstGeom>
        </p:spPr>
      </p:pic>
      <p:pic>
        <p:nvPicPr>
          <p:cNvPr id="6" name="图片 5"/>
          <p:cNvPicPr>
            <a:picLocks noChangeAspect="1"/>
          </p:cNvPicPr>
          <p:nvPr/>
        </p:nvPicPr>
        <p:blipFill>
          <a:blip r:embed="rId4"/>
          <a:stretch>
            <a:fillRect/>
          </a:stretch>
        </p:blipFill>
        <p:spPr>
          <a:xfrm>
            <a:off x="1025582" y="1779662"/>
            <a:ext cx="3724309" cy="2657578"/>
          </a:xfrm>
          <a:prstGeom prst="rect">
            <a:avLst/>
          </a:prstGeom>
        </p:spPr>
      </p:pic>
      <p:sp>
        <p:nvSpPr>
          <p:cNvPr id="7" name="左箭头 6"/>
          <p:cNvSpPr/>
          <p:nvPr/>
        </p:nvSpPr>
        <p:spPr bwMode="auto">
          <a:xfrm>
            <a:off x="4484123" y="2577042"/>
            <a:ext cx="1296144" cy="720080"/>
          </a:xfrm>
          <a:prstGeom prst="leftArrow">
            <a:avLst/>
          </a:prstGeom>
          <a:ln>
            <a:solidFill>
              <a:schemeClr val="tx1"/>
            </a:solidFill>
            <a:prstDash val="dash"/>
          </a:ln>
        </p:spPr>
        <p:txBody>
          <a:bodyPr wrap="square" lIns="108000" tIns="108000" rIns="108000" bIns="108000" rtlCol="0" anchor="ctr">
            <a:noAutofit/>
          </a:bodyPr>
          <a:lstStyle/>
          <a:p>
            <a:pPr algn="ct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课题研究</a:t>
            </a:r>
          </a:p>
        </p:txBody>
      </p:sp>
      <p:sp>
        <p:nvSpPr>
          <p:cNvPr id="8" name="MH_SubTitle_2"/>
          <p:cNvSpPr txBox="1">
            <a:spLocks noChangeArrowheads="1"/>
          </p:cNvSpPr>
          <p:nvPr>
            <p:custDataLst>
              <p:tags r:id="rId1"/>
            </p:custDataLst>
          </p:nvPr>
        </p:nvSpPr>
        <p:spPr bwMode="auto">
          <a:xfrm>
            <a:off x="542749" y="851906"/>
            <a:ext cx="4680520" cy="64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nSpc>
                <a:spcPct val="100000"/>
              </a:lnSpc>
              <a:spcBef>
                <a:spcPct val="0"/>
              </a:spcBef>
              <a:buFont typeface="Arial" panose="020B0604020202020204" pitchFamily="34" charset="0"/>
              <a:buNone/>
              <a:defRPr>
                <a:latin typeface="微软雅黑" panose="020B0503020204020204" pitchFamily="34" charset="-122"/>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zh-CN" altLang="en-US" sz="1600" b="1" dirty="0" smtClean="0">
                <a:solidFill>
                  <a:schemeClr val="tx2"/>
                </a:solidFill>
              </a:rPr>
              <a:t>针对</a:t>
            </a:r>
            <a:r>
              <a:rPr lang="en-US" altLang="zh-CN" sz="1600" b="1" dirty="0" smtClean="0">
                <a:solidFill>
                  <a:schemeClr val="tx2"/>
                </a:solidFill>
              </a:rPr>
              <a:t>2022</a:t>
            </a:r>
            <a:r>
              <a:rPr lang="zh-CN" altLang="en-US" sz="1600" b="1" dirty="0">
                <a:solidFill>
                  <a:schemeClr val="tx2"/>
                </a:solidFill>
              </a:rPr>
              <a:t>年</a:t>
            </a:r>
            <a:r>
              <a:rPr lang="zh-CN" altLang="en-US" sz="1600" b="1" dirty="0" smtClean="0">
                <a:solidFill>
                  <a:schemeClr val="tx2"/>
                </a:solidFill>
              </a:rPr>
              <a:t>冬奥会组委会提供的相关大数据分析及面向各种具体问题的协同研究和创新平台</a:t>
            </a:r>
            <a:endParaRPr lang="zh-CN" altLang="en-US" sz="1600" b="1" dirty="0">
              <a:solidFill>
                <a:schemeClr val="tx2"/>
              </a:solidFill>
            </a:endParaRPr>
          </a:p>
        </p:txBody>
      </p:sp>
    </p:spTree>
    <p:extLst>
      <p:ext uri="{BB962C8B-B14F-4D97-AF65-F5344CB8AC3E}">
        <p14:creationId xmlns:p14="http://schemas.microsoft.com/office/powerpoint/2010/main" val="1243671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a:spLocks noChangeArrowheads="1"/>
          </p:cNvSpPr>
          <p:nvPr/>
        </p:nvSpPr>
        <p:spPr bwMode="auto">
          <a:xfrm>
            <a:off x="251520" y="195486"/>
            <a:ext cx="3416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103154"/>
                </a:solidFill>
                <a:latin typeface="Times New Roman" pitchFamily="18" charset="0"/>
                <a:ea typeface="微软雅黑" pitchFamily="34" charset="-122"/>
                <a:sym typeface="Calibri" pitchFamily="34" charset="0"/>
              </a:rPr>
              <a:t>NO</a:t>
            </a:r>
            <a:r>
              <a:rPr lang="zh-CN" altLang="en-US" b="1" dirty="0" smtClean="0">
                <a:solidFill>
                  <a:srgbClr val="103154"/>
                </a:solidFill>
                <a:latin typeface="Times New Roman" pitchFamily="18" charset="0"/>
                <a:ea typeface="微软雅黑" pitchFamily="34" charset="-122"/>
                <a:sym typeface="Calibri" pitchFamily="34" charset="0"/>
              </a:rPr>
              <a:t>.</a:t>
            </a:r>
            <a:r>
              <a:rPr lang="en-US" altLang="zh-CN" b="1" dirty="0" smtClean="0">
                <a:solidFill>
                  <a:srgbClr val="103154"/>
                </a:solidFill>
                <a:latin typeface="Times New Roman" pitchFamily="18" charset="0"/>
                <a:ea typeface="微软雅黑" pitchFamily="34" charset="-122"/>
                <a:sym typeface="Calibri" pitchFamily="34" charset="0"/>
              </a:rPr>
              <a:t>3</a:t>
            </a:r>
            <a:r>
              <a:rPr lang="zh-CN" altLang="en-US" b="1" dirty="0" smtClean="0">
                <a:solidFill>
                  <a:srgbClr val="103154"/>
                </a:solidFill>
                <a:latin typeface="Times New Roman" pitchFamily="18" charset="0"/>
                <a:ea typeface="微软雅黑" pitchFamily="34" charset="-122"/>
                <a:sym typeface="Calibri" pitchFamily="34" charset="0"/>
              </a:rPr>
              <a:t>   中国社会科学院智库平台</a:t>
            </a:r>
            <a:endParaRPr lang="zh-CN" altLang="en-US" b="1" dirty="0">
              <a:solidFill>
                <a:srgbClr val="103154"/>
              </a:solidFill>
              <a:latin typeface="Calibri" pitchFamily="34" charset="0"/>
              <a:ea typeface="微软雅黑" pitchFamily="34" charset="-122"/>
              <a:sym typeface="Calibri" pitchFamily="34" charset="0"/>
            </a:endParaRPr>
          </a:p>
        </p:txBody>
      </p:sp>
      <p:pic>
        <p:nvPicPr>
          <p:cNvPr id="3" name="图片 2"/>
          <p:cNvPicPr>
            <a:picLocks noChangeAspect="1"/>
          </p:cNvPicPr>
          <p:nvPr/>
        </p:nvPicPr>
        <p:blipFill>
          <a:blip r:embed="rId3"/>
          <a:stretch>
            <a:fillRect/>
          </a:stretch>
        </p:blipFill>
        <p:spPr>
          <a:xfrm>
            <a:off x="4067944" y="8109"/>
            <a:ext cx="4161390" cy="5479214"/>
          </a:xfrm>
          <a:prstGeom prst="rect">
            <a:avLst/>
          </a:prstGeom>
        </p:spPr>
      </p:pic>
      <p:sp>
        <p:nvSpPr>
          <p:cNvPr id="4" name="MH_SubTitle_2"/>
          <p:cNvSpPr txBox="1">
            <a:spLocks noChangeArrowheads="1"/>
          </p:cNvSpPr>
          <p:nvPr>
            <p:custDataLst>
              <p:tags r:id="rId1"/>
            </p:custDataLst>
          </p:nvPr>
        </p:nvSpPr>
        <p:spPr bwMode="auto">
          <a:xfrm>
            <a:off x="269535" y="771550"/>
            <a:ext cx="3582385"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nSpc>
                <a:spcPct val="100000"/>
              </a:lnSpc>
              <a:spcBef>
                <a:spcPct val="0"/>
              </a:spcBef>
              <a:buFont typeface="Arial" panose="020B0604020202020204" pitchFamily="34" charset="0"/>
              <a:buNone/>
              <a:defRPr>
                <a:latin typeface="微软雅黑" panose="020B0503020204020204" pitchFamily="34" charset="-122"/>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zh-CN" altLang="en-US" sz="1600" b="1" dirty="0" smtClean="0">
                <a:solidFill>
                  <a:schemeClr val="tx2"/>
                </a:solidFill>
              </a:rPr>
              <a:t>汇聚中国社会科学院专家学者和各种研究成果及知识资源的社会科学智库平台和协同研究平台</a:t>
            </a:r>
            <a:endParaRPr lang="zh-CN" altLang="en-US" sz="1600" b="1" dirty="0">
              <a:solidFill>
                <a:schemeClr val="tx2"/>
              </a:solidFill>
            </a:endParaRPr>
          </a:p>
        </p:txBody>
      </p:sp>
      <p:sp>
        <p:nvSpPr>
          <p:cNvPr id="5" name="AutoShape 3"/>
          <p:cNvSpPr>
            <a:spLocks noChangeArrowheads="1"/>
          </p:cNvSpPr>
          <p:nvPr/>
        </p:nvSpPr>
        <p:spPr bwMode="gray">
          <a:xfrm>
            <a:off x="739012" y="1771498"/>
            <a:ext cx="1981083" cy="421716"/>
          </a:xfrm>
          <a:prstGeom prst="roundRect">
            <a:avLst>
              <a:gd name="adj" fmla="val 16667"/>
            </a:avLst>
          </a:prstGeom>
          <a:solidFill>
            <a:srgbClr val="FFFFFF"/>
          </a:solidFill>
          <a:ln w="28575">
            <a:solidFill>
              <a:srgbClr val="A8D02A"/>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buFontTx/>
              <a:buNone/>
            </a:pPr>
            <a:r>
              <a:rPr lang="zh-CN" altLang="en-US" sz="1200" b="1" dirty="0" smtClean="0">
                <a:solidFill>
                  <a:srgbClr val="1B539D"/>
                </a:solidFill>
                <a:latin typeface="微软雅黑" pitchFamily="34" charset="-122"/>
                <a:ea typeface="微软雅黑" pitchFamily="34" charset="-122"/>
              </a:rPr>
              <a:t>协同研究</a:t>
            </a:r>
            <a:endParaRPr lang="zh-CN" altLang="en-US" sz="1200" b="1" dirty="0">
              <a:solidFill>
                <a:srgbClr val="1B539D"/>
              </a:solidFill>
              <a:latin typeface="微软雅黑" pitchFamily="34" charset="-122"/>
              <a:ea typeface="微软雅黑" pitchFamily="34" charset="-122"/>
            </a:endParaRPr>
          </a:p>
        </p:txBody>
      </p:sp>
      <p:sp>
        <p:nvSpPr>
          <p:cNvPr id="6" name="AutoShape 4"/>
          <p:cNvSpPr>
            <a:spLocks noChangeArrowheads="1"/>
          </p:cNvSpPr>
          <p:nvPr/>
        </p:nvSpPr>
        <p:spPr bwMode="gray">
          <a:xfrm>
            <a:off x="735703" y="2337171"/>
            <a:ext cx="1981083" cy="421716"/>
          </a:xfrm>
          <a:prstGeom prst="roundRect">
            <a:avLst>
              <a:gd name="adj" fmla="val 16667"/>
            </a:avLst>
          </a:prstGeom>
          <a:solidFill>
            <a:srgbClr val="FFFFFF"/>
          </a:solidFill>
          <a:ln w="28575">
            <a:solidFill>
              <a:srgbClr val="FF6161"/>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sz="1200" b="1" dirty="0" smtClean="0">
                <a:solidFill>
                  <a:srgbClr val="1B539D"/>
                </a:solidFill>
                <a:latin typeface="微软雅黑" pitchFamily="34" charset="-122"/>
                <a:ea typeface="微软雅黑" pitchFamily="34" charset="-122"/>
              </a:rPr>
              <a:t>知识资源库</a:t>
            </a:r>
            <a:endParaRPr lang="zh-CN" altLang="en-US" sz="1200" b="1" dirty="0">
              <a:solidFill>
                <a:srgbClr val="1B539D"/>
              </a:solidFill>
              <a:latin typeface="微软雅黑" pitchFamily="34" charset="-122"/>
              <a:ea typeface="微软雅黑" pitchFamily="34" charset="-122"/>
            </a:endParaRPr>
          </a:p>
        </p:txBody>
      </p:sp>
      <p:sp>
        <p:nvSpPr>
          <p:cNvPr id="7" name="AutoShape 4"/>
          <p:cNvSpPr>
            <a:spLocks noChangeArrowheads="1"/>
          </p:cNvSpPr>
          <p:nvPr/>
        </p:nvSpPr>
        <p:spPr bwMode="gray">
          <a:xfrm>
            <a:off x="755576" y="2881021"/>
            <a:ext cx="1981083" cy="421716"/>
          </a:xfrm>
          <a:prstGeom prst="roundRect">
            <a:avLst>
              <a:gd name="adj" fmla="val 16667"/>
            </a:avLst>
          </a:prstGeom>
          <a:solidFill>
            <a:srgbClr val="FFFFFF"/>
          </a:solidFill>
          <a:ln w="28575">
            <a:solidFill>
              <a:schemeClr val="accent4">
                <a:lumMod val="60000"/>
                <a:lumOff val="40000"/>
              </a:schemeClr>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sz="1200" b="1" dirty="0" smtClean="0">
                <a:solidFill>
                  <a:srgbClr val="1B539D"/>
                </a:solidFill>
                <a:latin typeface="微软雅黑" pitchFamily="34" charset="-122"/>
                <a:ea typeface="微软雅黑" pitchFamily="34" charset="-122"/>
              </a:rPr>
              <a:t>专家学者</a:t>
            </a:r>
            <a:endParaRPr lang="zh-CN" altLang="en-US" sz="1200" b="1" dirty="0">
              <a:solidFill>
                <a:srgbClr val="1B539D"/>
              </a:solidFill>
              <a:latin typeface="微软雅黑" pitchFamily="34" charset="-122"/>
              <a:ea typeface="微软雅黑" pitchFamily="34" charset="-122"/>
            </a:endParaRPr>
          </a:p>
        </p:txBody>
      </p:sp>
      <p:sp>
        <p:nvSpPr>
          <p:cNvPr id="8" name="AutoShape 5"/>
          <p:cNvSpPr>
            <a:spLocks noChangeArrowheads="1"/>
          </p:cNvSpPr>
          <p:nvPr/>
        </p:nvSpPr>
        <p:spPr bwMode="gray">
          <a:xfrm>
            <a:off x="735703" y="3436303"/>
            <a:ext cx="2023981" cy="421716"/>
          </a:xfrm>
          <a:prstGeom prst="roundRect">
            <a:avLst>
              <a:gd name="adj" fmla="val 16667"/>
            </a:avLst>
          </a:prstGeom>
          <a:solidFill>
            <a:srgbClr val="FFFFFF"/>
          </a:solidFill>
          <a:ln w="28575">
            <a:solidFill>
              <a:srgbClr val="FFC319"/>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sz="1200" b="1" dirty="0" smtClean="0">
                <a:solidFill>
                  <a:srgbClr val="1B539D"/>
                </a:solidFill>
                <a:latin typeface="微软雅黑" pitchFamily="34" charset="-122"/>
                <a:ea typeface="微软雅黑" pitchFamily="34" charset="-122"/>
              </a:rPr>
              <a:t>项目信息库</a:t>
            </a:r>
            <a:endParaRPr lang="zh-CN" altLang="en-US" sz="1200" b="1" dirty="0">
              <a:solidFill>
                <a:srgbClr val="1B539D"/>
              </a:solidFill>
              <a:latin typeface="微软雅黑" pitchFamily="34" charset="-122"/>
              <a:ea typeface="微软雅黑" pitchFamily="34" charset="-122"/>
            </a:endParaRPr>
          </a:p>
        </p:txBody>
      </p:sp>
      <p:sp>
        <p:nvSpPr>
          <p:cNvPr id="9" name="AutoShape 6"/>
          <p:cNvSpPr>
            <a:spLocks noChangeArrowheads="1"/>
          </p:cNvSpPr>
          <p:nvPr/>
        </p:nvSpPr>
        <p:spPr bwMode="gray">
          <a:xfrm>
            <a:off x="752875" y="3991585"/>
            <a:ext cx="2023979" cy="421200"/>
          </a:xfrm>
          <a:prstGeom prst="roundRect">
            <a:avLst>
              <a:gd name="adj" fmla="val 16667"/>
            </a:avLst>
          </a:prstGeom>
          <a:solidFill>
            <a:srgbClr val="FFFFFF"/>
          </a:solidFill>
          <a:ln w="28575">
            <a:solidFill>
              <a:srgbClr val="5CB1FE"/>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sz="1200" b="1" dirty="0" smtClean="0">
                <a:solidFill>
                  <a:srgbClr val="1B539D"/>
                </a:solidFill>
                <a:latin typeface="微软雅黑" pitchFamily="34" charset="-122"/>
                <a:ea typeface="微软雅黑" pitchFamily="34" charset="-122"/>
              </a:rPr>
              <a:t>舆情调查</a:t>
            </a:r>
            <a:endParaRPr lang="zh-CN" altLang="en-US" sz="1200" b="1" dirty="0">
              <a:solidFill>
                <a:srgbClr val="1B539D"/>
              </a:solidFill>
              <a:latin typeface="微软雅黑" pitchFamily="34" charset="-122"/>
              <a:ea typeface="微软雅黑" pitchFamily="34" charset="-122"/>
            </a:endParaRPr>
          </a:p>
        </p:txBody>
      </p:sp>
      <p:sp>
        <p:nvSpPr>
          <p:cNvPr id="10" name="AutoShape 6"/>
          <p:cNvSpPr>
            <a:spLocks noChangeArrowheads="1"/>
          </p:cNvSpPr>
          <p:nvPr/>
        </p:nvSpPr>
        <p:spPr bwMode="gray">
          <a:xfrm>
            <a:off x="762357" y="4546867"/>
            <a:ext cx="2023979" cy="421200"/>
          </a:xfrm>
          <a:prstGeom prst="roundRect">
            <a:avLst>
              <a:gd name="adj" fmla="val 16667"/>
            </a:avLst>
          </a:prstGeom>
          <a:solidFill>
            <a:srgbClr val="FFFFFF"/>
          </a:solidFill>
          <a:ln w="28575">
            <a:solidFill>
              <a:srgbClr val="C00000"/>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sz="1200" b="1" dirty="0" smtClean="0">
                <a:solidFill>
                  <a:srgbClr val="1B539D"/>
                </a:solidFill>
                <a:latin typeface="微软雅黑" pitchFamily="34" charset="-122"/>
                <a:ea typeface="微软雅黑" pitchFamily="34" charset="-122"/>
              </a:rPr>
              <a:t>大数据系统</a:t>
            </a:r>
            <a:endParaRPr lang="zh-CN" altLang="en-US" sz="1200" b="1" dirty="0">
              <a:solidFill>
                <a:srgbClr val="1B539D"/>
              </a:solidFill>
              <a:latin typeface="微软雅黑" pitchFamily="34" charset="-122"/>
              <a:ea typeface="微软雅黑" pitchFamily="34" charset="-122"/>
            </a:endParaRPr>
          </a:p>
        </p:txBody>
      </p:sp>
    </p:spTree>
    <p:extLst>
      <p:ext uri="{BB962C8B-B14F-4D97-AF65-F5344CB8AC3E}">
        <p14:creationId xmlns:p14="http://schemas.microsoft.com/office/powerpoint/2010/main" val="382673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571800" y="59508"/>
            <a:ext cx="5464696" cy="4960514"/>
          </a:xfrm>
          <a:prstGeom prst="rect">
            <a:avLst/>
          </a:prstGeom>
        </p:spPr>
      </p:pic>
      <p:sp>
        <p:nvSpPr>
          <p:cNvPr id="4" name="文本框 3"/>
          <p:cNvSpPr>
            <a:spLocks noChangeArrowheads="1"/>
          </p:cNvSpPr>
          <p:nvPr/>
        </p:nvSpPr>
        <p:spPr bwMode="auto">
          <a:xfrm>
            <a:off x="251520" y="195486"/>
            <a:ext cx="34163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103154"/>
                </a:solidFill>
                <a:latin typeface="Times New Roman" pitchFamily="18" charset="0"/>
                <a:ea typeface="微软雅黑" pitchFamily="34" charset="-122"/>
                <a:sym typeface="Calibri" pitchFamily="34" charset="0"/>
              </a:rPr>
              <a:t>NO</a:t>
            </a:r>
            <a:r>
              <a:rPr lang="zh-CN" altLang="en-US" b="1" dirty="0" smtClean="0">
                <a:solidFill>
                  <a:srgbClr val="103154"/>
                </a:solidFill>
                <a:latin typeface="Times New Roman" pitchFamily="18" charset="0"/>
                <a:ea typeface="微软雅黑" pitchFamily="34" charset="-122"/>
                <a:sym typeface="Calibri" pitchFamily="34" charset="0"/>
              </a:rPr>
              <a:t>.</a:t>
            </a:r>
            <a:r>
              <a:rPr lang="en-US" altLang="zh-CN" b="1" dirty="0" smtClean="0">
                <a:solidFill>
                  <a:srgbClr val="103154"/>
                </a:solidFill>
                <a:latin typeface="Times New Roman" pitchFamily="18" charset="0"/>
                <a:ea typeface="微软雅黑" pitchFamily="34" charset="-122"/>
                <a:sym typeface="Calibri" pitchFamily="34" charset="0"/>
              </a:rPr>
              <a:t>4</a:t>
            </a:r>
            <a:r>
              <a:rPr lang="zh-CN" altLang="en-US" b="1" dirty="0" smtClean="0">
                <a:solidFill>
                  <a:srgbClr val="103154"/>
                </a:solidFill>
                <a:latin typeface="Times New Roman" pitchFamily="18" charset="0"/>
                <a:ea typeface="微软雅黑" pitchFamily="34" charset="-122"/>
                <a:sym typeface="Calibri" pitchFamily="34" charset="0"/>
              </a:rPr>
              <a:t>   解放军某研究所协创平台</a:t>
            </a:r>
            <a:endParaRPr lang="zh-CN" altLang="en-US" b="1" dirty="0">
              <a:solidFill>
                <a:srgbClr val="103154"/>
              </a:solidFill>
              <a:latin typeface="Calibri" pitchFamily="34" charset="0"/>
              <a:ea typeface="微软雅黑" pitchFamily="34" charset="-122"/>
              <a:sym typeface="Calibri" pitchFamily="34" charset="0"/>
            </a:endParaRPr>
          </a:p>
        </p:txBody>
      </p:sp>
      <p:sp>
        <p:nvSpPr>
          <p:cNvPr id="6" name="MH_SubTitle_2"/>
          <p:cNvSpPr txBox="1">
            <a:spLocks noChangeArrowheads="1"/>
          </p:cNvSpPr>
          <p:nvPr>
            <p:custDataLst>
              <p:tags r:id="rId1"/>
            </p:custDataLst>
          </p:nvPr>
        </p:nvSpPr>
        <p:spPr bwMode="auto">
          <a:xfrm>
            <a:off x="253317" y="1059582"/>
            <a:ext cx="266429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nSpc>
                <a:spcPct val="100000"/>
              </a:lnSpc>
              <a:spcBef>
                <a:spcPct val="0"/>
              </a:spcBef>
              <a:buFont typeface="Arial" panose="020B0604020202020204" pitchFamily="34" charset="0"/>
              <a:buNone/>
              <a:defRPr>
                <a:latin typeface="微软雅黑" panose="020B0503020204020204" pitchFamily="34" charset="-122"/>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r>
              <a:rPr lang="zh-CN" altLang="en-US" sz="1600" b="1" dirty="0" smtClean="0">
                <a:solidFill>
                  <a:schemeClr val="tx2"/>
                </a:solidFill>
              </a:rPr>
              <a:t>针对解放军某研究所的科学研究需要，汇集所里所有积累的知识资源以及外购资源，建成专题知识仓库，为研究人员的科学研究服务，打造协同研究和创新平台</a:t>
            </a:r>
            <a:endParaRPr lang="zh-CN" altLang="en-US" sz="1600" b="1" dirty="0">
              <a:solidFill>
                <a:schemeClr val="tx2"/>
              </a:solidFill>
            </a:endParaRPr>
          </a:p>
        </p:txBody>
      </p:sp>
    </p:spTree>
    <p:extLst>
      <p:ext uri="{BB962C8B-B14F-4D97-AF65-F5344CB8AC3E}">
        <p14:creationId xmlns:p14="http://schemas.microsoft.com/office/powerpoint/2010/main" val="374929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6"/>
          <p:cNvSpPr txBox="1">
            <a:spLocks noChangeArrowheads="1"/>
          </p:cNvSpPr>
          <p:nvPr/>
        </p:nvSpPr>
        <p:spPr bwMode="auto">
          <a:xfrm>
            <a:off x="2000253" y="2688471"/>
            <a:ext cx="53578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fontAlgn="base" hangingPunct="1">
              <a:lnSpc>
                <a:spcPct val="150000"/>
              </a:lnSpc>
              <a:spcBef>
                <a:spcPct val="0"/>
              </a:spcBef>
              <a:spcAft>
                <a:spcPct val="0"/>
              </a:spcAft>
              <a:buFont typeface="Arial" charset="0"/>
              <a:buNone/>
            </a:pPr>
            <a:r>
              <a:rPr lang="zh-CN" altLang="en-US" sz="1600" b="1" dirty="0">
                <a:solidFill>
                  <a:srgbClr val="3D4044"/>
                </a:solidFill>
                <a:latin typeface="微软雅黑" pitchFamily="34" charset="-122"/>
                <a:ea typeface="微软雅黑" pitchFamily="34" charset="-122"/>
              </a:rPr>
              <a:t>同方知</a:t>
            </a:r>
            <a:r>
              <a:rPr lang="zh-CN" altLang="en-US" sz="1600" b="1" dirty="0" smtClean="0">
                <a:solidFill>
                  <a:srgbClr val="3D4044"/>
                </a:solidFill>
                <a:latin typeface="微软雅黑" pitchFamily="34" charset="-122"/>
                <a:ea typeface="微软雅黑" pitchFamily="34" charset="-122"/>
              </a:rPr>
              <a:t>网（北京）技术有限公司</a:t>
            </a:r>
            <a:endParaRPr lang="zh-CN" altLang="en-US" sz="1600" b="1" dirty="0">
              <a:solidFill>
                <a:srgbClr val="3D4044"/>
              </a:solidFill>
              <a:latin typeface="微软雅黑" pitchFamily="34" charset="-122"/>
              <a:ea typeface="微软雅黑" pitchFamily="34" charset="-122"/>
            </a:endParaRPr>
          </a:p>
          <a:p>
            <a:pPr algn="ctr" eaLnBrk="1" fontAlgn="base" hangingPunct="1">
              <a:lnSpc>
                <a:spcPct val="200000"/>
              </a:lnSpc>
              <a:spcBef>
                <a:spcPct val="0"/>
              </a:spcBef>
              <a:spcAft>
                <a:spcPct val="0"/>
              </a:spcAft>
              <a:buFont typeface="Arial" charset="0"/>
              <a:buNone/>
            </a:pPr>
            <a:r>
              <a:rPr lang="zh-CN" altLang="en-US" sz="1600" dirty="0">
                <a:solidFill>
                  <a:srgbClr val="3D3E40"/>
                </a:solidFill>
                <a:latin typeface="微软雅黑" pitchFamily="34" charset="-122"/>
                <a:ea typeface="微软雅黑" pitchFamily="34" charset="-122"/>
              </a:rPr>
              <a:t>地址：北京市海淀区西小口路</a:t>
            </a:r>
            <a:r>
              <a:rPr lang="en-US" altLang="zh-CN" sz="1600" dirty="0">
                <a:solidFill>
                  <a:srgbClr val="3D3E40"/>
                </a:solidFill>
                <a:latin typeface="微软雅黑" pitchFamily="34" charset="-122"/>
                <a:ea typeface="微软雅黑" pitchFamily="34" charset="-122"/>
              </a:rPr>
              <a:t>66</a:t>
            </a:r>
            <a:r>
              <a:rPr lang="zh-CN" altLang="en-US" sz="1600" dirty="0">
                <a:solidFill>
                  <a:srgbClr val="3D3E40"/>
                </a:solidFill>
                <a:latin typeface="微软雅黑" pitchFamily="34" charset="-122"/>
                <a:ea typeface="微软雅黑" pitchFamily="34" charset="-122"/>
              </a:rPr>
              <a:t>号东升科技园北领地</a:t>
            </a:r>
            <a:r>
              <a:rPr lang="en-US" altLang="zh-CN" sz="1600" dirty="0">
                <a:solidFill>
                  <a:srgbClr val="3D3E40"/>
                </a:solidFill>
                <a:latin typeface="微软雅黑" pitchFamily="34" charset="-122"/>
                <a:ea typeface="微软雅黑" pitchFamily="34" charset="-122"/>
              </a:rPr>
              <a:t>B2</a:t>
            </a:r>
            <a:r>
              <a:rPr lang="zh-CN" altLang="en-US" sz="1600" dirty="0">
                <a:solidFill>
                  <a:srgbClr val="3D3E40"/>
                </a:solidFill>
                <a:latin typeface="微软雅黑" pitchFamily="34" charset="-122"/>
                <a:ea typeface="微软雅黑" pitchFamily="34" charset="-122"/>
              </a:rPr>
              <a:t>楼</a:t>
            </a:r>
          </a:p>
          <a:p>
            <a:pPr algn="ctr" eaLnBrk="1" fontAlgn="base" hangingPunct="1">
              <a:lnSpc>
                <a:spcPct val="150000"/>
              </a:lnSpc>
              <a:spcBef>
                <a:spcPct val="0"/>
              </a:spcBef>
              <a:spcAft>
                <a:spcPct val="0"/>
              </a:spcAft>
              <a:buFont typeface="Arial" charset="0"/>
              <a:buNone/>
            </a:pPr>
            <a:r>
              <a:rPr lang="zh-CN" altLang="en-US" sz="1600" dirty="0">
                <a:solidFill>
                  <a:srgbClr val="3D3E40"/>
                </a:solidFill>
                <a:latin typeface="微软雅黑" pitchFamily="34" charset="-122"/>
                <a:ea typeface="微软雅黑" pitchFamily="34" charset="-122"/>
              </a:rPr>
              <a:t>电话：</a:t>
            </a:r>
            <a:r>
              <a:rPr lang="en-US" altLang="zh-CN" sz="1600" smtClean="0">
                <a:solidFill>
                  <a:srgbClr val="3D3E40"/>
                </a:solidFill>
                <a:latin typeface="微软雅黑" pitchFamily="34" charset="-122"/>
                <a:ea typeface="微软雅黑" pitchFamily="34" charset="-122"/>
              </a:rPr>
              <a:t>0371-55395702        </a:t>
            </a:r>
            <a:r>
              <a:rPr lang="zh-CN" altLang="en-US" sz="1600" dirty="0">
                <a:solidFill>
                  <a:srgbClr val="3D3E40"/>
                </a:solidFill>
                <a:latin typeface="微软雅黑" pitchFamily="34" charset="-122"/>
                <a:ea typeface="微软雅黑" pitchFamily="34" charset="-122"/>
              </a:rPr>
              <a:t>网址：</a:t>
            </a:r>
            <a:r>
              <a:rPr lang="en-US" altLang="zh-CN" sz="1600" dirty="0">
                <a:solidFill>
                  <a:srgbClr val="3D3E40"/>
                </a:solidFill>
                <a:latin typeface="微软雅黑" pitchFamily="34" charset="-122"/>
                <a:ea typeface="微软雅黑" pitchFamily="34" charset="-122"/>
              </a:rPr>
              <a:t>www.cnki.net</a:t>
            </a:r>
            <a:endParaRPr lang="zh-CN" altLang="en-US" sz="1600" dirty="0">
              <a:solidFill>
                <a:srgbClr val="3D3E40"/>
              </a:solidFill>
              <a:latin typeface="微软雅黑" pitchFamily="34" charset="-122"/>
              <a:ea typeface="微软雅黑" pitchFamily="34" charset="-122"/>
            </a:endParaRPr>
          </a:p>
        </p:txBody>
      </p:sp>
      <p:sp>
        <p:nvSpPr>
          <p:cNvPr id="4" name="矩形 3"/>
          <p:cNvSpPr/>
          <p:nvPr>
            <p:custDataLst>
              <p:tags r:id="rId1"/>
            </p:custDataLst>
          </p:nvPr>
        </p:nvSpPr>
        <p:spPr>
          <a:xfrm>
            <a:off x="2699792" y="1059582"/>
            <a:ext cx="3744417" cy="1023955"/>
          </a:xfrm>
          <a:prstGeom prst="rect">
            <a:avLst/>
          </a:prstGeom>
          <a:solidFill>
            <a:srgbClr val="C4E4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prstTxWarp prst="textPlain">
              <a:avLst/>
            </a:prstTxWarp>
          </a:bodyPr>
          <a:lstStyle/>
          <a:p>
            <a:pPr algn="ctr"/>
            <a:r>
              <a:rPr lang="en-US" altLang="zh-CN" sz="8800" spc="300" dirty="0" smtClean="0">
                <a:ln w="3175">
                  <a:noFill/>
                </a:ln>
                <a:solidFill>
                  <a:srgbClr val="1E6484"/>
                </a:solidFill>
                <a:latin typeface="Impact" panose="020B0806030902050204" pitchFamily="34" charset="0"/>
                <a:ea typeface="段宁毛笔行书" panose="03000509000000000000" pitchFamily="65" charset="-122"/>
                <a:cs typeface="Aharoni" panose="02010803020104030203" pitchFamily="2" charset="-79"/>
              </a:rPr>
              <a:t>THANKS</a:t>
            </a:r>
            <a:endParaRPr lang="zh-CN" altLang="en-US" sz="3200" spc="300" dirty="0">
              <a:ln w="3175">
                <a:noFill/>
              </a:ln>
              <a:solidFill>
                <a:srgbClr val="1E6484"/>
              </a:solidFill>
              <a:latin typeface="Impact" panose="020B0806030902050204" pitchFamily="34" charset="0"/>
              <a:ea typeface="段宁毛笔行书" panose="03000509000000000000" pitchFamily="65" charset="-122"/>
              <a:cs typeface="Aharoni" panose="02010803020104030203" pitchFamily="2" charset="-79"/>
            </a:endParaRPr>
          </a:p>
        </p:txBody>
      </p:sp>
    </p:spTree>
    <p:extLst>
      <p:ext uri="{BB962C8B-B14F-4D97-AF65-F5344CB8AC3E}">
        <p14:creationId xmlns:p14="http://schemas.microsoft.com/office/powerpoint/2010/main" val="3295292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07504" y="627534"/>
            <a:ext cx="2736304" cy="0"/>
          </a:xfrm>
          <a:prstGeom prst="line">
            <a:avLst/>
          </a:prstGeom>
        </p:spPr>
        <p:style>
          <a:lnRef idx="1">
            <a:schemeClr val="accent4"/>
          </a:lnRef>
          <a:fillRef idx="0">
            <a:schemeClr val="accent4"/>
          </a:fillRef>
          <a:effectRef idx="0">
            <a:schemeClr val="accent4"/>
          </a:effectRef>
          <a:fontRef idx="minor">
            <a:schemeClr val="tx1"/>
          </a:fontRef>
        </p:style>
      </p:cxnSp>
      <p:sp>
        <p:nvSpPr>
          <p:cNvPr id="5" name="标题 1"/>
          <p:cNvSpPr txBox="1">
            <a:spLocks/>
          </p:cNvSpPr>
          <p:nvPr/>
        </p:nvSpPr>
        <p:spPr bwMode="auto">
          <a:xfrm>
            <a:off x="411827" y="123478"/>
            <a:ext cx="7112501"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zh-CN" altLang="en-US" sz="2800" b="1" kern="0" dirty="0" smtClean="0">
                <a:solidFill>
                  <a:srgbClr val="1B539D"/>
                </a:solidFill>
                <a:latin typeface="微软雅黑" panose="020B0503020204020204" pitchFamily="34" charset="-122"/>
                <a:ea typeface="微软雅黑" panose="020B0503020204020204" pitchFamily="34" charset="-122"/>
              </a:rPr>
              <a:t>产品需求背景</a:t>
            </a:r>
          </a:p>
        </p:txBody>
      </p:sp>
      <p:sp>
        <p:nvSpPr>
          <p:cNvPr id="7" name="椭圆 6"/>
          <p:cNvSpPr/>
          <p:nvPr/>
        </p:nvSpPr>
        <p:spPr bwMode="auto">
          <a:xfrm>
            <a:off x="767306" y="2023961"/>
            <a:ext cx="1116124" cy="1080120"/>
          </a:xfrm>
          <a:prstGeom prst="ellipse">
            <a:avLst/>
          </a:prstGeom>
          <a:solidFill>
            <a:srgbClr val="FFFFFF"/>
          </a:solidFill>
          <a:ln w="76200" cap="flat" cmpd="sng" algn="ctr">
            <a:solidFill>
              <a:srgbClr val="00B0F0"/>
            </a:solidFill>
            <a:prstDash val="solid"/>
            <a:headEnd type="none" w="med" len="med"/>
            <a:tailEnd type="none" w="med" len="med"/>
          </a:ln>
          <a:effectLst/>
          <a:extLst/>
        </p:spPr>
        <p:txBody>
          <a:bodyPr vert="horz" wrap="square" lIns="0" tIns="45720" rIns="0" bIns="45720" numCol="1" rtlCol="0" anchor="ctr" anchorCtr="0" compatLnSpc="1">
            <a:prstTxWarp prst="textNoShape">
              <a:avLst/>
            </a:prstTxWarp>
          </a:bodyPr>
          <a:lstStyle/>
          <a:p>
            <a:pPr algn="ctr">
              <a:defRPr/>
            </a:pPr>
            <a:r>
              <a:rPr lang="en-US" altLang="zh-CN" sz="1600" b="1" kern="0" dirty="0">
                <a:solidFill>
                  <a:srgbClr val="000000"/>
                </a:solidFill>
                <a:latin typeface="微软雅黑" panose="020B0503020204020204" pitchFamily="34" charset="-122"/>
                <a:ea typeface="微软雅黑" panose="020B0503020204020204" pitchFamily="34" charset="-122"/>
              </a:rPr>
              <a:t>OKMS</a:t>
            </a:r>
            <a:endParaRPr lang="zh-CN" altLang="en-US" sz="1600" b="1" kern="0" dirty="0">
              <a:solidFill>
                <a:srgbClr val="000000"/>
              </a:solidFill>
              <a:latin typeface="微软雅黑" panose="020B0503020204020204" pitchFamily="34" charset="-122"/>
              <a:ea typeface="微软雅黑" panose="020B0503020204020204" pitchFamily="34" charset="-122"/>
            </a:endParaRPr>
          </a:p>
        </p:txBody>
      </p:sp>
      <p:sp>
        <p:nvSpPr>
          <p:cNvPr id="8" name="圆角矩形 7"/>
          <p:cNvSpPr/>
          <p:nvPr/>
        </p:nvSpPr>
        <p:spPr>
          <a:xfrm>
            <a:off x="2498664" y="954186"/>
            <a:ext cx="1674671" cy="529006"/>
          </a:xfrm>
          <a:prstGeom prst="roundRect">
            <a:avLst/>
          </a:prstGeom>
          <a:ln/>
        </p:spPr>
        <p:style>
          <a:lnRef idx="2">
            <a:schemeClr val="accent1"/>
          </a:lnRef>
          <a:fillRef idx="1">
            <a:schemeClr val="lt1"/>
          </a:fillRef>
          <a:effectRef idx="0">
            <a:schemeClr val="accent1"/>
          </a:effectRef>
          <a:fontRef idx="minor">
            <a:schemeClr val="dk1"/>
          </a:fontRef>
        </p:style>
        <p:txBody>
          <a:bodyPr lIns="0" rIns="0" anchor="ctr"/>
          <a:lstStyle/>
          <a:p>
            <a:pPr marL="228600" indent="-228600" algn="ctr"/>
            <a:r>
              <a:rPr lang="zh-CN" altLang="en-US" sz="1400" b="1" kern="0" dirty="0" smtClean="0">
                <a:solidFill>
                  <a:prstClr val="black"/>
                </a:solidFill>
                <a:latin typeface="微软雅黑" pitchFamily="34" charset="-122"/>
                <a:ea typeface="微软雅黑" pitchFamily="34" charset="-122"/>
              </a:rPr>
              <a:t>知识资源整合</a:t>
            </a:r>
            <a:endParaRPr lang="zh-CN" altLang="en-US" sz="1400" b="1" kern="0" dirty="0">
              <a:solidFill>
                <a:prstClr val="black"/>
              </a:solidFill>
              <a:latin typeface="微软雅黑" pitchFamily="34" charset="-122"/>
              <a:ea typeface="微软雅黑" pitchFamily="34" charset="-122"/>
            </a:endParaRPr>
          </a:p>
        </p:txBody>
      </p:sp>
      <p:sp>
        <p:nvSpPr>
          <p:cNvPr id="9" name="圆角矩形 8"/>
          <p:cNvSpPr/>
          <p:nvPr/>
        </p:nvSpPr>
        <p:spPr>
          <a:xfrm>
            <a:off x="2494905" y="1627208"/>
            <a:ext cx="1674671" cy="529006"/>
          </a:xfrm>
          <a:prstGeom prst="roundRect">
            <a:avLst/>
          </a:prstGeom>
          <a:ln/>
        </p:spPr>
        <p:style>
          <a:lnRef idx="2">
            <a:schemeClr val="accent1"/>
          </a:lnRef>
          <a:fillRef idx="1">
            <a:schemeClr val="lt1"/>
          </a:fillRef>
          <a:effectRef idx="0">
            <a:schemeClr val="accent1"/>
          </a:effectRef>
          <a:fontRef idx="minor">
            <a:schemeClr val="dk1"/>
          </a:fontRef>
        </p:style>
        <p:txBody>
          <a:bodyPr lIns="0" r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28600" indent="-228600" algn="ctr"/>
            <a:r>
              <a:rPr lang="zh-CN" altLang="en-US" sz="1400" b="1" kern="0" dirty="0" smtClean="0">
                <a:solidFill>
                  <a:prstClr val="black"/>
                </a:solidFill>
                <a:latin typeface="微软雅黑" pitchFamily="34" charset="-122"/>
                <a:ea typeface="微软雅黑" pitchFamily="34" charset="-122"/>
              </a:rPr>
              <a:t>知识资源统一服务</a:t>
            </a:r>
            <a:endParaRPr lang="zh-CN" altLang="en-US" sz="1400" b="1" kern="0" dirty="0">
              <a:solidFill>
                <a:prstClr val="black"/>
              </a:solidFill>
              <a:latin typeface="微软雅黑" pitchFamily="34" charset="-122"/>
              <a:ea typeface="微软雅黑" pitchFamily="34" charset="-122"/>
            </a:endParaRPr>
          </a:p>
        </p:txBody>
      </p:sp>
      <p:sp>
        <p:nvSpPr>
          <p:cNvPr id="10" name="圆角矩形 9"/>
          <p:cNvSpPr/>
          <p:nvPr/>
        </p:nvSpPr>
        <p:spPr>
          <a:xfrm>
            <a:off x="2494905" y="2297291"/>
            <a:ext cx="1674671" cy="529006"/>
          </a:xfrm>
          <a:prstGeom prst="roundRect">
            <a:avLst/>
          </a:prstGeom>
          <a:ln/>
        </p:spPr>
        <p:style>
          <a:lnRef idx="2">
            <a:schemeClr val="accent1"/>
          </a:lnRef>
          <a:fillRef idx="1">
            <a:schemeClr val="lt1"/>
          </a:fillRef>
          <a:effectRef idx="0">
            <a:schemeClr val="accent1"/>
          </a:effectRef>
          <a:fontRef idx="minor">
            <a:schemeClr val="dk1"/>
          </a:fontRef>
        </p:style>
        <p:txBody>
          <a:bodyPr lIns="0" r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28600" indent="-228600" algn="ctr"/>
            <a:r>
              <a:rPr lang="zh-CN" altLang="en-US" sz="1400" b="1" kern="0" dirty="0" smtClean="0">
                <a:solidFill>
                  <a:prstClr val="black"/>
                </a:solidFill>
                <a:latin typeface="微软雅黑" pitchFamily="34" charset="-122"/>
                <a:ea typeface="微软雅黑" pitchFamily="34" charset="-122"/>
              </a:rPr>
              <a:t>机构内部学习</a:t>
            </a:r>
            <a:endParaRPr lang="zh-CN" altLang="en-US" sz="1400" b="1" kern="0" dirty="0">
              <a:solidFill>
                <a:prstClr val="black"/>
              </a:solidFill>
              <a:latin typeface="微软雅黑" pitchFamily="34" charset="-122"/>
              <a:ea typeface="微软雅黑" pitchFamily="34" charset="-122"/>
            </a:endParaRPr>
          </a:p>
        </p:txBody>
      </p:sp>
      <p:sp>
        <p:nvSpPr>
          <p:cNvPr id="11" name="圆角矩形 10"/>
          <p:cNvSpPr/>
          <p:nvPr/>
        </p:nvSpPr>
        <p:spPr>
          <a:xfrm>
            <a:off x="2494906" y="2945363"/>
            <a:ext cx="1678430" cy="529006"/>
          </a:xfrm>
          <a:prstGeom prst="roundRect">
            <a:avLst/>
          </a:prstGeom>
          <a:ln/>
        </p:spPr>
        <p:style>
          <a:lnRef idx="2">
            <a:schemeClr val="accent1"/>
          </a:lnRef>
          <a:fillRef idx="1">
            <a:schemeClr val="lt1"/>
          </a:fillRef>
          <a:effectRef idx="0">
            <a:schemeClr val="accent1"/>
          </a:effectRef>
          <a:fontRef idx="minor">
            <a:schemeClr val="dk1"/>
          </a:fontRef>
        </p:style>
        <p:txBody>
          <a:bodyPr lIns="0" r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28600" indent="-228600" algn="ctr"/>
            <a:r>
              <a:rPr lang="zh-CN" altLang="en-US" sz="1400" b="1" kern="0" dirty="0" smtClean="0">
                <a:solidFill>
                  <a:prstClr val="black"/>
                </a:solidFill>
                <a:latin typeface="微软雅黑" pitchFamily="34" charset="-122"/>
                <a:ea typeface="微软雅黑" pitchFamily="34" charset="-122"/>
              </a:rPr>
              <a:t>面向问题创新服务</a:t>
            </a:r>
            <a:endParaRPr lang="zh-CN" altLang="en-US" sz="1400" b="1" kern="0" dirty="0">
              <a:solidFill>
                <a:prstClr val="black"/>
              </a:solidFill>
              <a:latin typeface="微软雅黑" pitchFamily="34" charset="-122"/>
              <a:ea typeface="微软雅黑" pitchFamily="34" charset="-122"/>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037" y="2337261"/>
            <a:ext cx="822450" cy="64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曲线连接符 12"/>
          <p:cNvCxnSpPr>
            <a:stCxn id="11" idx="3"/>
            <a:endCxn id="19" idx="1"/>
          </p:cNvCxnSpPr>
          <p:nvPr/>
        </p:nvCxnSpPr>
        <p:spPr>
          <a:xfrm>
            <a:off x="4173336" y="3209866"/>
            <a:ext cx="705701" cy="173879"/>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cxnSp>
        <p:nvCxnSpPr>
          <p:cNvPr id="14" name="曲线连接符 13"/>
          <p:cNvCxnSpPr>
            <a:stCxn id="9" idx="3"/>
            <a:endCxn id="15" idx="1"/>
          </p:cNvCxnSpPr>
          <p:nvPr/>
        </p:nvCxnSpPr>
        <p:spPr>
          <a:xfrm flipV="1">
            <a:off x="4169576" y="1774103"/>
            <a:ext cx="1120685" cy="117608"/>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0261" y="1436790"/>
            <a:ext cx="822451" cy="67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256402" y="1461067"/>
            <a:ext cx="2339102" cy="738664"/>
          </a:xfrm>
          <a:prstGeom prst="rect">
            <a:avLst/>
          </a:prstGeom>
          <a:noFill/>
        </p:spPr>
        <p:txBody>
          <a:bodyPr wrap="none" rtlCol="0">
            <a:spAutoFit/>
          </a:bodyPr>
          <a:lstStyle/>
          <a:p>
            <a:r>
              <a:rPr lang="zh-CN" altLang="en-US" sz="1400" dirty="0" smtClean="0"/>
              <a:t>各类知识资源的一站式服务</a:t>
            </a:r>
            <a:endParaRPr lang="en-US" altLang="zh-CN" sz="1400" dirty="0" smtClean="0"/>
          </a:p>
          <a:p>
            <a:r>
              <a:rPr lang="en-US" altLang="zh-CN" sz="1400" dirty="0" smtClean="0"/>
              <a:t>1</a:t>
            </a:r>
            <a:r>
              <a:rPr lang="zh-CN" altLang="en-US" sz="1400" dirty="0" smtClean="0"/>
              <a:t>、知识服务门户</a:t>
            </a:r>
            <a:endParaRPr lang="en-US" altLang="zh-CN" sz="1400" dirty="0" smtClean="0"/>
          </a:p>
          <a:p>
            <a:r>
              <a:rPr lang="en-US" altLang="zh-CN" sz="1400" dirty="0" smtClean="0"/>
              <a:t>2</a:t>
            </a:r>
            <a:r>
              <a:rPr lang="zh-CN" altLang="en-US" sz="1400" dirty="0" smtClean="0"/>
              <a:t>、知识发现平台</a:t>
            </a:r>
            <a:endParaRPr lang="en-US" altLang="zh-CN" sz="1400" dirty="0" smtClean="0"/>
          </a:p>
        </p:txBody>
      </p:sp>
      <p:sp>
        <p:nvSpPr>
          <p:cNvPr id="17" name="TextBox 16"/>
          <p:cNvSpPr txBox="1"/>
          <p:nvPr/>
        </p:nvSpPr>
        <p:spPr>
          <a:xfrm>
            <a:off x="5911867" y="2274686"/>
            <a:ext cx="1891865" cy="738664"/>
          </a:xfrm>
          <a:prstGeom prst="rect">
            <a:avLst/>
          </a:prstGeom>
          <a:noFill/>
        </p:spPr>
        <p:txBody>
          <a:bodyPr wrap="none" rtlCol="0">
            <a:spAutoFit/>
          </a:bodyPr>
          <a:lstStyle/>
          <a:p>
            <a:r>
              <a:rPr lang="en-US" altLang="zh-CN" sz="1400" dirty="0" smtClean="0"/>
              <a:t>1</a:t>
            </a:r>
            <a:r>
              <a:rPr lang="zh-CN" altLang="en-US" sz="1400" dirty="0" smtClean="0"/>
              <a:t>、学习培训平台</a:t>
            </a:r>
            <a:endParaRPr lang="en-US" altLang="zh-CN" sz="1400" dirty="0" smtClean="0"/>
          </a:p>
          <a:p>
            <a:r>
              <a:rPr lang="en-US" altLang="zh-CN" sz="1400" dirty="0" smtClean="0"/>
              <a:t>2</a:t>
            </a:r>
            <a:r>
              <a:rPr lang="zh-CN" altLang="en-US" sz="1400" dirty="0" smtClean="0"/>
              <a:t>、企业大学</a:t>
            </a:r>
            <a:endParaRPr lang="en-US" altLang="zh-CN" sz="1400" dirty="0" smtClean="0"/>
          </a:p>
          <a:p>
            <a:r>
              <a:rPr lang="en-US" altLang="zh-CN" sz="1400" dirty="0" smtClean="0"/>
              <a:t>3</a:t>
            </a:r>
            <a:r>
              <a:rPr lang="zh-CN" altLang="en-US" sz="1400" dirty="0" smtClean="0"/>
              <a:t>、个人学习研究工具</a:t>
            </a:r>
            <a:endParaRPr lang="en-US" altLang="zh-CN" sz="1400" dirty="0" smtClean="0"/>
          </a:p>
        </p:txBody>
      </p:sp>
      <p:sp>
        <p:nvSpPr>
          <p:cNvPr id="18" name="TextBox 17"/>
          <p:cNvSpPr txBox="1"/>
          <p:nvPr/>
        </p:nvSpPr>
        <p:spPr>
          <a:xfrm>
            <a:off x="5850896" y="3207983"/>
            <a:ext cx="3185600" cy="523220"/>
          </a:xfrm>
          <a:prstGeom prst="rect">
            <a:avLst/>
          </a:prstGeom>
          <a:noFill/>
        </p:spPr>
        <p:txBody>
          <a:bodyPr wrap="square" rtlCol="0">
            <a:spAutoFit/>
          </a:bodyPr>
          <a:lstStyle/>
          <a:p>
            <a:r>
              <a:rPr lang="zh-CN" altLang="en-US" sz="1400" dirty="0" smtClean="0"/>
              <a:t>协同创新，提高机构及个人创新能力</a:t>
            </a:r>
            <a:endParaRPr lang="en-US" altLang="zh-CN" sz="1400" dirty="0" smtClean="0"/>
          </a:p>
          <a:p>
            <a:r>
              <a:rPr lang="zh-CN" altLang="en-US" sz="1400" dirty="0" smtClean="0"/>
              <a:t>提供计算机辅助创新工具</a:t>
            </a:r>
            <a:endParaRPr lang="en-US" altLang="zh-CN" sz="1400" dirty="0" smtClean="0"/>
          </a:p>
        </p:txBody>
      </p:sp>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9037" y="3023683"/>
            <a:ext cx="854328" cy="72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Line 7"/>
          <p:cNvSpPr>
            <a:spLocks noChangeShapeType="1"/>
          </p:cNvSpPr>
          <p:nvPr/>
        </p:nvSpPr>
        <p:spPr bwMode="auto">
          <a:xfrm flipV="1">
            <a:off x="1708809" y="1183420"/>
            <a:ext cx="765464" cy="781846"/>
          </a:xfrm>
          <a:prstGeom prst="line">
            <a:avLst/>
          </a:prstGeom>
          <a:noFill/>
          <a:ln w="38100">
            <a:solidFill>
              <a:srgbClr val="FF000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Line 7"/>
          <p:cNvSpPr>
            <a:spLocks noChangeShapeType="1"/>
          </p:cNvSpPr>
          <p:nvPr/>
        </p:nvSpPr>
        <p:spPr bwMode="auto">
          <a:xfrm>
            <a:off x="1883430" y="3050412"/>
            <a:ext cx="590843" cy="904581"/>
          </a:xfrm>
          <a:prstGeom prst="line">
            <a:avLst/>
          </a:prstGeom>
          <a:noFill/>
          <a:ln w="38100">
            <a:solidFill>
              <a:srgbClr val="FF000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Line 7"/>
          <p:cNvSpPr>
            <a:spLocks noChangeShapeType="1"/>
          </p:cNvSpPr>
          <p:nvPr/>
        </p:nvSpPr>
        <p:spPr bwMode="auto">
          <a:xfrm>
            <a:off x="2019755" y="2892355"/>
            <a:ext cx="482831" cy="362936"/>
          </a:xfrm>
          <a:prstGeom prst="line">
            <a:avLst/>
          </a:prstGeom>
          <a:noFill/>
          <a:ln w="38100">
            <a:solidFill>
              <a:srgbClr val="FF000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Line 7"/>
          <p:cNvSpPr>
            <a:spLocks noChangeShapeType="1"/>
          </p:cNvSpPr>
          <p:nvPr/>
        </p:nvSpPr>
        <p:spPr bwMode="auto">
          <a:xfrm flipV="1">
            <a:off x="1991442" y="1891710"/>
            <a:ext cx="482831" cy="264502"/>
          </a:xfrm>
          <a:prstGeom prst="line">
            <a:avLst/>
          </a:prstGeom>
          <a:noFill/>
          <a:ln w="38100">
            <a:solidFill>
              <a:srgbClr val="FF000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cxnSp>
        <p:nvCxnSpPr>
          <p:cNvPr id="26" name="曲线连接符 25"/>
          <p:cNvCxnSpPr>
            <a:stCxn id="10" idx="3"/>
            <a:endCxn id="12" idx="1"/>
          </p:cNvCxnSpPr>
          <p:nvPr/>
        </p:nvCxnSpPr>
        <p:spPr>
          <a:xfrm>
            <a:off x="4169576" y="2561794"/>
            <a:ext cx="709461" cy="98573"/>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4879037" y="670072"/>
            <a:ext cx="3239990" cy="738664"/>
          </a:xfrm>
          <a:prstGeom prst="rect">
            <a:avLst/>
          </a:prstGeom>
          <a:noFill/>
        </p:spPr>
        <p:txBody>
          <a:bodyPr wrap="none" rtlCol="0">
            <a:spAutoFit/>
          </a:bodyPr>
          <a:lstStyle/>
          <a:p>
            <a:r>
              <a:rPr lang="zh-CN" altLang="en-US" sz="1400" dirty="0" smtClean="0"/>
              <a:t>各类显性知识资源的整合</a:t>
            </a:r>
            <a:endParaRPr lang="en-US" altLang="zh-CN" sz="1400" dirty="0"/>
          </a:p>
          <a:p>
            <a:r>
              <a:rPr lang="en-US" altLang="zh-CN" sz="1400" dirty="0" smtClean="0"/>
              <a:t>1</a:t>
            </a:r>
            <a:r>
              <a:rPr lang="zh-CN" altLang="en-US" sz="1400" dirty="0" smtClean="0"/>
              <a:t>、自有资源；              </a:t>
            </a:r>
            <a:r>
              <a:rPr lang="en-US" altLang="zh-CN" sz="1400" dirty="0" smtClean="0"/>
              <a:t>2</a:t>
            </a:r>
            <a:r>
              <a:rPr lang="zh-CN" altLang="en-US" sz="1400" dirty="0" smtClean="0"/>
              <a:t>、其他平台资源</a:t>
            </a:r>
            <a:endParaRPr lang="en-US" altLang="zh-CN" sz="1400" dirty="0" smtClean="0"/>
          </a:p>
          <a:p>
            <a:r>
              <a:rPr lang="en-US" altLang="zh-CN" sz="1400" dirty="0" smtClean="0"/>
              <a:t>3</a:t>
            </a:r>
            <a:r>
              <a:rPr lang="zh-CN" altLang="en-US" sz="1400" dirty="0" smtClean="0"/>
              <a:t>、第三方商业资源；</a:t>
            </a:r>
            <a:r>
              <a:rPr lang="en-US" altLang="zh-CN" sz="1400" dirty="0" smtClean="0"/>
              <a:t>4</a:t>
            </a:r>
            <a:r>
              <a:rPr lang="zh-CN" altLang="en-US" sz="1400" dirty="0" smtClean="0"/>
              <a:t>、业务系统资源</a:t>
            </a:r>
          </a:p>
        </p:txBody>
      </p:sp>
      <p:cxnSp>
        <p:nvCxnSpPr>
          <p:cNvPr id="32" name="曲线连接符 31"/>
          <p:cNvCxnSpPr>
            <a:stCxn id="8" idx="3"/>
          </p:cNvCxnSpPr>
          <p:nvPr/>
        </p:nvCxnSpPr>
        <p:spPr>
          <a:xfrm flipV="1">
            <a:off x="4173335" y="1039404"/>
            <a:ext cx="559945" cy="179285"/>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48" name="圆角矩形 47"/>
          <p:cNvSpPr/>
          <p:nvPr/>
        </p:nvSpPr>
        <p:spPr>
          <a:xfrm>
            <a:off x="2493025" y="3635176"/>
            <a:ext cx="1678430" cy="529006"/>
          </a:xfrm>
          <a:prstGeom prst="roundRect">
            <a:avLst/>
          </a:prstGeom>
          <a:ln/>
        </p:spPr>
        <p:style>
          <a:lnRef idx="2">
            <a:schemeClr val="accent1"/>
          </a:lnRef>
          <a:fillRef idx="1">
            <a:schemeClr val="lt1"/>
          </a:fillRef>
          <a:effectRef idx="0">
            <a:schemeClr val="accent1"/>
          </a:effectRef>
          <a:fontRef idx="minor">
            <a:schemeClr val="dk1"/>
          </a:fontRef>
        </p:style>
        <p:txBody>
          <a:bodyPr lIns="0" r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28600" indent="-228600" algn="ctr"/>
            <a:r>
              <a:rPr lang="zh-CN" altLang="en-US" sz="1400" b="1" kern="0" dirty="0" smtClean="0">
                <a:solidFill>
                  <a:prstClr val="black"/>
                </a:solidFill>
                <a:latin typeface="微软雅黑" pitchFamily="34" charset="-122"/>
                <a:ea typeface="微软雅黑" pitchFamily="34" charset="-122"/>
              </a:rPr>
              <a:t>隐性知识管理</a:t>
            </a:r>
            <a:endParaRPr lang="zh-CN" altLang="en-US" sz="1400" b="1" kern="0" dirty="0">
              <a:solidFill>
                <a:prstClr val="black"/>
              </a:solidFill>
              <a:latin typeface="微软雅黑" pitchFamily="34" charset="-122"/>
              <a:ea typeface="微软雅黑" pitchFamily="34" charset="-122"/>
            </a:endParaRPr>
          </a:p>
        </p:txBody>
      </p:sp>
      <p:sp>
        <p:nvSpPr>
          <p:cNvPr id="49" name="Line 7"/>
          <p:cNvSpPr>
            <a:spLocks noChangeShapeType="1"/>
          </p:cNvSpPr>
          <p:nvPr/>
        </p:nvSpPr>
        <p:spPr bwMode="auto">
          <a:xfrm flipV="1">
            <a:off x="2063450" y="2538362"/>
            <a:ext cx="410823" cy="0"/>
          </a:xfrm>
          <a:prstGeom prst="line">
            <a:avLst/>
          </a:prstGeom>
          <a:noFill/>
          <a:ln w="38100">
            <a:solidFill>
              <a:srgbClr val="FF0000"/>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pic>
        <p:nvPicPr>
          <p:cNvPr id="5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2863" y="3899679"/>
            <a:ext cx="522223" cy="47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3" name="曲线连接符 52"/>
          <p:cNvCxnSpPr>
            <a:stCxn id="48" idx="3"/>
            <a:endCxn id="52" idx="1"/>
          </p:cNvCxnSpPr>
          <p:nvPr/>
        </p:nvCxnSpPr>
        <p:spPr>
          <a:xfrm>
            <a:off x="4171455" y="3899679"/>
            <a:ext cx="831408" cy="236136"/>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58" name="TextBox 57"/>
          <p:cNvSpPr txBox="1"/>
          <p:nvPr/>
        </p:nvSpPr>
        <p:spPr>
          <a:xfrm>
            <a:off x="5740187" y="3848730"/>
            <a:ext cx="2734672" cy="523220"/>
          </a:xfrm>
          <a:prstGeom prst="rect">
            <a:avLst/>
          </a:prstGeom>
          <a:noFill/>
        </p:spPr>
        <p:txBody>
          <a:bodyPr wrap="square" rtlCol="0">
            <a:spAutoFit/>
          </a:bodyPr>
          <a:lstStyle/>
          <a:p>
            <a:r>
              <a:rPr lang="zh-CN" altLang="en-US" sz="1400" dirty="0" smtClean="0"/>
              <a:t>基于协同工作平台挖掘和沉淀员工和专家的隐性知识</a:t>
            </a:r>
            <a:endParaRPr lang="en-US" altLang="zh-CN" sz="1400" dirty="0" smtClean="0"/>
          </a:p>
        </p:txBody>
      </p:sp>
      <p:sp>
        <p:nvSpPr>
          <p:cNvPr id="59" name="标题 1"/>
          <p:cNvSpPr txBox="1">
            <a:spLocks/>
          </p:cNvSpPr>
          <p:nvPr/>
        </p:nvSpPr>
        <p:spPr bwMode="auto">
          <a:xfrm>
            <a:off x="216024" y="4371950"/>
            <a:ext cx="867645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CN"/>
            </a:defPPr>
            <a:lvl1pPr fontAlgn="base">
              <a:spcBef>
                <a:spcPct val="0"/>
              </a:spcBef>
              <a:spcAft>
                <a:spcPct val="0"/>
              </a:spcAft>
              <a:defRPr sz="2800" b="1" kern="0">
                <a:solidFill>
                  <a:srgbClr val="1B539D"/>
                </a:solidFill>
                <a:latin typeface="微软雅黑" panose="020B0503020204020204" pitchFamily="34" charset="-122"/>
                <a:ea typeface="微软雅黑" panose="020B0503020204020204" pitchFamily="34" charset="-122"/>
                <a:cs typeface="+mj-cs"/>
              </a:defRPr>
            </a:lvl1pPr>
            <a:lvl2pPr algn="ctr" eaLnBrk="0" fontAlgn="base" hangingPunct="0">
              <a:spcBef>
                <a:spcPct val="0"/>
              </a:spcBef>
              <a:spcAft>
                <a:spcPct val="0"/>
              </a:spcAft>
              <a:defRPr sz="2600">
                <a:solidFill>
                  <a:srgbClr val="1D5AAC"/>
                </a:solidFill>
                <a:latin typeface="Arial" pitchFamily="34" charset="0"/>
                <a:ea typeface="黑体" pitchFamily="49" charset="-122"/>
              </a:defRPr>
            </a:lvl2pPr>
            <a:lvl3pPr algn="ctr" eaLnBrk="0" fontAlgn="base" hangingPunct="0">
              <a:spcBef>
                <a:spcPct val="0"/>
              </a:spcBef>
              <a:spcAft>
                <a:spcPct val="0"/>
              </a:spcAft>
              <a:defRPr sz="2600">
                <a:solidFill>
                  <a:srgbClr val="1D5AAC"/>
                </a:solidFill>
                <a:latin typeface="Arial" pitchFamily="34" charset="0"/>
                <a:ea typeface="黑体" pitchFamily="49" charset="-122"/>
              </a:defRPr>
            </a:lvl3pPr>
            <a:lvl4pPr algn="ctr" eaLnBrk="0" fontAlgn="base" hangingPunct="0">
              <a:spcBef>
                <a:spcPct val="0"/>
              </a:spcBef>
              <a:spcAft>
                <a:spcPct val="0"/>
              </a:spcAft>
              <a:defRPr sz="2600">
                <a:solidFill>
                  <a:srgbClr val="1D5AAC"/>
                </a:solidFill>
                <a:latin typeface="Arial" pitchFamily="34" charset="0"/>
                <a:ea typeface="黑体" pitchFamily="49" charset="-122"/>
              </a:defRPr>
            </a:lvl4pPr>
            <a:lvl5pPr algn="ctr"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eaLnBrk="0" fontAlgn="base" hangingPunct="0">
              <a:spcBef>
                <a:spcPct val="0"/>
              </a:spcBef>
              <a:spcAft>
                <a:spcPct val="0"/>
              </a:spcAft>
              <a:defRPr sz="2600">
                <a:solidFill>
                  <a:srgbClr val="1D5AAC"/>
                </a:solidFill>
                <a:latin typeface="Arial" pitchFamily="34" charset="0"/>
                <a:ea typeface="黑体" pitchFamily="49" charset="-122"/>
              </a:defRPr>
            </a:lvl9pPr>
          </a:lstStyle>
          <a:p>
            <a:r>
              <a:rPr lang="zh-CN" altLang="en-US" sz="1800" dirty="0" smtClean="0">
                <a:solidFill>
                  <a:srgbClr val="C00000"/>
                </a:solidFill>
              </a:rPr>
              <a:t>适应</a:t>
            </a:r>
            <a:r>
              <a:rPr lang="zh-CN" altLang="en-US" sz="1800" dirty="0">
                <a:solidFill>
                  <a:srgbClr val="C00000"/>
                </a:solidFill>
              </a:rPr>
              <a:t>社会创新知识</a:t>
            </a:r>
            <a:r>
              <a:rPr lang="zh-CN" altLang="en-US" sz="1800" dirty="0" smtClean="0">
                <a:solidFill>
                  <a:srgbClr val="C00000"/>
                </a:solidFill>
              </a:rPr>
              <a:t>管理需求，构建机构自己的</a:t>
            </a:r>
            <a:r>
              <a:rPr lang="en-US" altLang="zh-CN" sz="1800" dirty="0" smtClean="0">
                <a:solidFill>
                  <a:srgbClr val="C00000"/>
                </a:solidFill>
              </a:rPr>
              <a:t>NKI</a:t>
            </a:r>
            <a:r>
              <a:rPr lang="zh-CN" altLang="en-US" sz="1800" dirty="0" smtClean="0">
                <a:solidFill>
                  <a:srgbClr val="C00000"/>
                </a:solidFill>
              </a:rPr>
              <a:t>体系，为团体学习</a:t>
            </a:r>
            <a:r>
              <a:rPr lang="zh-CN" altLang="en-US" sz="1800" dirty="0">
                <a:solidFill>
                  <a:srgbClr val="C00000"/>
                </a:solidFill>
              </a:rPr>
              <a:t>和创新决策</a:t>
            </a:r>
            <a:r>
              <a:rPr lang="zh-CN" altLang="en-US" sz="1800" dirty="0" smtClean="0">
                <a:solidFill>
                  <a:srgbClr val="C00000"/>
                </a:solidFill>
              </a:rPr>
              <a:t>服务</a:t>
            </a:r>
            <a:endParaRPr lang="zh-CN" altLang="en-US" sz="1800" dirty="0">
              <a:solidFill>
                <a:srgbClr val="C00000"/>
              </a:solidFill>
            </a:endParaRPr>
          </a:p>
        </p:txBody>
      </p:sp>
    </p:spTree>
    <p:extLst>
      <p:ext uri="{BB962C8B-B14F-4D97-AF65-F5344CB8AC3E}">
        <p14:creationId xmlns:p14="http://schemas.microsoft.com/office/powerpoint/2010/main" val="3305313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txBox="1">
            <a:spLocks noChangeArrowheads="1"/>
          </p:cNvSpPr>
          <p:nvPr/>
        </p:nvSpPr>
        <p:spPr bwMode="auto">
          <a:xfrm>
            <a:off x="2199476" y="3145866"/>
            <a:ext cx="2084491" cy="381253"/>
          </a:xfrm>
          <a:prstGeom prst="rect">
            <a:avLst/>
          </a:prstGeom>
          <a:noFill/>
          <a:ln>
            <a:miter lim="800000"/>
            <a:headEnd/>
            <a:tailEnd/>
          </a:ln>
        </p:spPr>
        <p:txBody>
          <a:bodyPr rIns="50796" anchor="b"/>
          <a:lstStyle/>
          <a:p>
            <a:pPr algn="ctr">
              <a:buFont typeface="Arial" pitchFamily="34" charset="0"/>
              <a:buNone/>
              <a:defRPr/>
            </a:pPr>
            <a:r>
              <a:rPr lang="zh-CN" altLang="en-US" sz="2400" b="1" dirty="0" smtClean="0">
                <a:solidFill>
                  <a:srgbClr val="0070C0"/>
                </a:solidFill>
                <a:latin typeface="微软雅黑" pitchFamily="34" charset="-122"/>
                <a:ea typeface="微软雅黑" pitchFamily="34" charset="-122"/>
                <a:cs typeface="+mj-cs"/>
              </a:rPr>
              <a:t>机构知识管理</a:t>
            </a:r>
            <a:endParaRPr lang="zh-CN" altLang="en-US" sz="2400" b="1" dirty="0">
              <a:solidFill>
                <a:srgbClr val="0070C0"/>
              </a:solidFill>
              <a:latin typeface="微软雅黑" pitchFamily="34" charset="-122"/>
              <a:ea typeface="微软雅黑" pitchFamily="34" charset="-122"/>
              <a:cs typeface="+mj-cs"/>
            </a:endParaRPr>
          </a:p>
        </p:txBody>
      </p:sp>
      <p:sp>
        <p:nvSpPr>
          <p:cNvPr id="19" name="Rectangle 1"/>
          <p:cNvSpPr txBox="1">
            <a:spLocks noChangeArrowheads="1"/>
          </p:cNvSpPr>
          <p:nvPr/>
        </p:nvSpPr>
        <p:spPr bwMode="auto">
          <a:xfrm>
            <a:off x="6159917" y="3145865"/>
            <a:ext cx="2267330" cy="381253"/>
          </a:xfrm>
          <a:prstGeom prst="rect">
            <a:avLst/>
          </a:prstGeom>
          <a:noFill/>
          <a:ln>
            <a:miter lim="800000"/>
            <a:headEnd/>
            <a:tailEnd/>
          </a:ln>
        </p:spPr>
        <p:txBody>
          <a:bodyPr rIns="50796" anchor="b"/>
          <a:lstStyle/>
          <a:p>
            <a:pPr algn="ctr">
              <a:buFont typeface="Arial" pitchFamily="34" charset="0"/>
              <a:buNone/>
              <a:defRPr/>
            </a:pPr>
            <a:r>
              <a:rPr lang="zh-CN" altLang="en-US" sz="2400" b="1" dirty="0" smtClean="0">
                <a:solidFill>
                  <a:srgbClr val="0070C0"/>
                </a:solidFill>
                <a:latin typeface="微软雅黑" pitchFamily="34" charset="-122"/>
                <a:ea typeface="微软雅黑" pitchFamily="34" charset="-122"/>
                <a:cs typeface="+mj-cs"/>
              </a:rPr>
              <a:t>个人知识管理</a:t>
            </a:r>
            <a:endParaRPr lang="zh-CN" altLang="en-US" sz="2400" b="1" dirty="0">
              <a:solidFill>
                <a:srgbClr val="0070C0"/>
              </a:solidFill>
              <a:latin typeface="微软雅黑" pitchFamily="34" charset="-122"/>
              <a:ea typeface="微软雅黑" pitchFamily="34" charset="-122"/>
              <a:cs typeface="+mj-cs"/>
            </a:endParaRPr>
          </a:p>
        </p:txBody>
      </p:sp>
      <p:sp>
        <p:nvSpPr>
          <p:cNvPr id="31" name="TextBox 30"/>
          <p:cNvSpPr txBox="1"/>
          <p:nvPr/>
        </p:nvSpPr>
        <p:spPr>
          <a:xfrm>
            <a:off x="467544" y="843558"/>
            <a:ext cx="8194770" cy="1944216"/>
          </a:xfrm>
          <a:prstGeom prst="rect">
            <a:avLst/>
          </a:prstGeom>
          <a:noFill/>
        </p:spPr>
        <p:txBody>
          <a:bodyPr wrap="square" rtlCol="0">
            <a:noAutofit/>
          </a:bodyPr>
          <a:lstStyle/>
          <a:p>
            <a:r>
              <a:rPr lang="zh-CN" altLang="en-US" sz="2400" b="1" dirty="0" smtClean="0">
                <a:solidFill>
                  <a:srgbClr val="002060"/>
                </a:solidFill>
                <a:ea typeface="微软雅黑"/>
              </a:rPr>
              <a:t>         适应</a:t>
            </a:r>
            <a:r>
              <a:rPr lang="zh-CN" altLang="en-US" sz="2400" b="1" dirty="0">
                <a:solidFill>
                  <a:srgbClr val="002060"/>
                </a:solidFill>
                <a:ea typeface="微软雅黑"/>
              </a:rPr>
              <a:t>社会</a:t>
            </a:r>
            <a:r>
              <a:rPr lang="zh-CN" altLang="en-US" sz="2400" b="1" dirty="0" smtClean="0">
                <a:solidFill>
                  <a:srgbClr val="002060"/>
                </a:solidFill>
                <a:ea typeface="微软雅黑"/>
              </a:rPr>
              <a:t>创新发展需求，面向机构知识管理和协同创新，打通知识生产、管理和利用的全生命周期，</a:t>
            </a:r>
            <a:r>
              <a:rPr lang="zh-CN" altLang="en-US" sz="2400" b="1" dirty="0">
                <a:solidFill>
                  <a:srgbClr val="002060"/>
                </a:solidFill>
                <a:ea typeface="微软雅黑"/>
              </a:rPr>
              <a:t>为</a:t>
            </a:r>
            <a:r>
              <a:rPr lang="zh-CN" altLang="en-US" sz="2400" b="1" dirty="0" smtClean="0">
                <a:solidFill>
                  <a:srgbClr val="002060"/>
                </a:solidFill>
                <a:ea typeface="微软雅黑"/>
              </a:rPr>
              <a:t>政府、企业、高校、科研机构、事业单位等各类机构提供知识管理整体解决方案，综合应用显性知识和隐性知识为</a:t>
            </a:r>
            <a:r>
              <a:rPr lang="zh-CN" altLang="en-US" sz="2400" b="1" dirty="0">
                <a:solidFill>
                  <a:srgbClr val="002060"/>
                </a:solidFill>
                <a:ea typeface="微软雅黑"/>
              </a:rPr>
              <a:t>管理</a:t>
            </a:r>
            <a:r>
              <a:rPr lang="zh-CN" altLang="en-US" sz="2400" b="1" dirty="0" smtClean="0">
                <a:solidFill>
                  <a:srgbClr val="002060"/>
                </a:solidFill>
                <a:ea typeface="微软雅黑"/>
              </a:rPr>
              <a:t>决策和创新服务，提高机构创新能力。</a:t>
            </a:r>
            <a:endParaRPr lang="zh-CN" altLang="en-US" sz="2400" b="1" dirty="0">
              <a:solidFill>
                <a:srgbClr val="002060"/>
              </a:solidFill>
              <a:ea typeface="微软雅黑"/>
            </a:endParaRPr>
          </a:p>
        </p:txBody>
      </p:sp>
      <p:pic>
        <p:nvPicPr>
          <p:cNvPr id="3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799537"/>
            <a:ext cx="1165698" cy="1036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936" y="3738339"/>
            <a:ext cx="14097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1"/>
          <p:cNvSpPr txBox="1">
            <a:spLocks noChangeArrowheads="1"/>
          </p:cNvSpPr>
          <p:nvPr/>
        </p:nvSpPr>
        <p:spPr bwMode="auto">
          <a:xfrm>
            <a:off x="4292284" y="4359513"/>
            <a:ext cx="1985406" cy="381253"/>
          </a:xfrm>
          <a:prstGeom prst="rect">
            <a:avLst/>
          </a:prstGeom>
          <a:noFill/>
          <a:ln>
            <a:miter lim="800000"/>
            <a:headEnd/>
            <a:tailEnd/>
          </a:ln>
        </p:spPr>
        <p:txBody>
          <a:bodyPr rIns="50796" anchor="b"/>
          <a:lstStyle/>
          <a:p>
            <a:pPr algn="ctr">
              <a:buFont typeface="Arial" pitchFamily="34" charset="0"/>
              <a:buNone/>
              <a:defRPr/>
            </a:pPr>
            <a:r>
              <a:rPr lang="zh-CN" altLang="en-US" sz="2400" b="1" dirty="0" smtClean="0">
                <a:solidFill>
                  <a:srgbClr val="0070C0"/>
                </a:solidFill>
                <a:latin typeface="微软雅黑" pitchFamily="34" charset="-122"/>
                <a:ea typeface="微软雅黑" pitchFamily="34" charset="-122"/>
                <a:cs typeface="+mj-cs"/>
              </a:rPr>
              <a:t>协同创新</a:t>
            </a:r>
            <a:endParaRPr lang="zh-CN" altLang="en-US" sz="2400" b="1" dirty="0">
              <a:solidFill>
                <a:srgbClr val="0070C0"/>
              </a:solidFill>
              <a:latin typeface="微软雅黑" pitchFamily="34" charset="-122"/>
              <a:ea typeface="微软雅黑" pitchFamily="34" charset="-122"/>
              <a:cs typeface="+mj-cs"/>
            </a:endParaRPr>
          </a:p>
        </p:txBody>
      </p:sp>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1345" y="2752637"/>
            <a:ext cx="1156345" cy="111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815978" y="73734"/>
            <a:ext cx="1620957" cy="523220"/>
          </a:xfrm>
          <a:prstGeom prst="rect">
            <a:avLst/>
          </a:prstGeom>
          <a:noFill/>
        </p:spPr>
        <p:txBody>
          <a:bodyPr wrap="none" rtlCol="0">
            <a:spAutoFit/>
          </a:bodyPr>
          <a:lstStyle>
            <a:defPPr>
              <a:defRPr lang="zh-CN"/>
            </a:defPPr>
            <a:lvl1pPr fontAlgn="base">
              <a:spcBef>
                <a:spcPct val="0"/>
              </a:spcBef>
              <a:spcAft>
                <a:spcPct val="0"/>
              </a:spcAft>
              <a:defRPr sz="2800" b="1">
                <a:solidFill>
                  <a:srgbClr val="0070C0"/>
                </a:solidFill>
                <a:latin typeface="微软雅黑"/>
                <a:ea typeface="微软雅黑"/>
              </a:defRPr>
            </a:lvl1pPr>
          </a:lstStyle>
          <a:p>
            <a:r>
              <a:rPr lang="zh-CN" altLang="en-US" dirty="0" smtClean="0"/>
              <a:t>产品定位</a:t>
            </a:r>
            <a:endParaRPr lang="zh-CN" altLang="en-US" dirty="0"/>
          </a:p>
        </p:txBody>
      </p:sp>
      <p:cxnSp>
        <p:nvCxnSpPr>
          <p:cNvPr id="11" name="直接连接符 10"/>
          <p:cNvCxnSpPr/>
          <p:nvPr/>
        </p:nvCxnSpPr>
        <p:spPr>
          <a:xfrm>
            <a:off x="179512" y="627534"/>
            <a:ext cx="3168352"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40849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79512" y="627534"/>
            <a:ext cx="3168352" cy="0"/>
          </a:xfrm>
          <a:prstGeom prst="line">
            <a:avLst/>
          </a:prstGeom>
        </p:spPr>
        <p:style>
          <a:lnRef idx="1">
            <a:schemeClr val="accent4"/>
          </a:lnRef>
          <a:fillRef idx="0">
            <a:schemeClr val="accent4"/>
          </a:fillRef>
          <a:effectRef idx="0">
            <a:schemeClr val="accent4"/>
          </a:effectRef>
          <a:fontRef idx="minor">
            <a:schemeClr val="tx1"/>
          </a:fontRef>
        </p:style>
      </p:cxnSp>
      <p:sp>
        <p:nvSpPr>
          <p:cNvPr id="5" name="标题 1"/>
          <p:cNvSpPr txBox="1">
            <a:spLocks/>
          </p:cNvSpPr>
          <p:nvPr/>
        </p:nvSpPr>
        <p:spPr bwMode="auto">
          <a:xfrm>
            <a:off x="748117" y="123478"/>
            <a:ext cx="259974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zh-CN" altLang="en-US" sz="2800" b="1" kern="0" dirty="0" smtClean="0">
                <a:solidFill>
                  <a:srgbClr val="1B539D"/>
                </a:solidFill>
                <a:latin typeface="微软雅黑" panose="020B0503020204020204" pitchFamily="34" charset="-122"/>
                <a:ea typeface="微软雅黑" panose="020B0503020204020204" pitchFamily="34" charset="-122"/>
              </a:rPr>
              <a:t>产品目标</a:t>
            </a:r>
          </a:p>
        </p:txBody>
      </p:sp>
      <p:sp>
        <p:nvSpPr>
          <p:cNvPr id="18" name="MH_Other_1"/>
          <p:cNvSpPr/>
          <p:nvPr>
            <p:custDataLst>
              <p:tags r:id="rId1"/>
            </p:custDataLst>
          </p:nvPr>
        </p:nvSpPr>
        <p:spPr>
          <a:xfrm>
            <a:off x="755576" y="1131590"/>
            <a:ext cx="1943100" cy="2139950"/>
          </a:xfrm>
          <a:custGeom>
            <a:avLst/>
            <a:gdLst>
              <a:gd name="connsiteX0" fmla="*/ 1109135 w 2218268"/>
              <a:gd name="connsiteY0" fmla="*/ 1 h 2443415"/>
              <a:gd name="connsiteX1" fmla="*/ 1893411 w 2218268"/>
              <a:gd name="connsiteY1" fmla="*/ 324859 h 2443415"/>
              <a:gd name="connsiteX2" fmla="*/ 1893410 w 2218268"/>
              <a:gd name="connsiteY2" fmla="*/ 324859 h 2443415"/>
              <a:gd name="connsiteX3" fmla="*/ 1893410 w 2218268"/>
              <a:gd name="connsiteY3" fmla="*/ 1893412 h 2443415"/>
              <a:gd name="connsiteX4" fmla="*/ 1462114 w 2218268"/>
              <a:gd name="connsiteY4" fmla="*/ 2403026 h 2443415"/>
              <a:gd name="connsiteX5" fmla="*/ 1435638 w 2218268"/>
              <a:gd name="connsiteY5" fmla="*/ 2443414 h 2443415"/>
              <a:gd name="connsiteX6" fmla="*/ 1109135 w 2218268"/>
              <a:gd name="connsiteY6" fmla="*/ 1811767 h 2443415"/>
              <a:gd name="connsiteX7" fmla="*/ 782630 w 2218268"/>
              <a:gd name="connsiteY7" fmla="*/ 2443415 h 2443415"/>
              <a:gd name="connsiteX8" fmla="*/ 756154 w 2218268"/>
              <a:gd name="connsiteY8" fmla="*/ 2403027 h 2443415"/>
              <a:gd name="connsiteX9" fmla="*/ 324858 w 2218268"/>
              <a:gd name="connsiteY9" fmla="*/ 1893411 h 2443415"/>
              <a:gd name="connsiteX10" fmla="*/ 324858 w 2218268"/>
              <a:gd name="connsiteY10" fmla="*/ 324859 h 2443415"/>
              <a:gd name="connsiteX11" fmla="*/ 1109135 w 2218268"/>
              <a:gd name="connsiteY11" fmla="*/ 1 h 244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268" h="2443415">
                <a:moveTo>
                  <a:pt x="1109135" y="1"/>
                </a:moveTo>
                <a:cubicBezTo>
                  <a:pt x="1392986" y="0"/>
                  <a:pt x="1676839" y="108287"/>
                  <a:pt x="1893411" y="324859"/>
                </a:cubicBezTo>
                <a:lnTo>
                  <a:pt x="1893410" y="324859"/>
                </a:lnTo>
                <a:cubicBezTo>
                  <a:pt x="2326554" y="758003"/>
                  <a:pt x="2326554" y="1460268"/>
                  <a:pt x="1893410" y="1893412"/>
                </a:cubicBezTo>
                <a:cubicBezTo>
                  <a:pt x="1736591" y="2050230"/>
                  <a:pt x="1592827" y="2220101"/>
                  <a:pt x="1462114" y="2403026"/>
                </a:cubicBezTo>
                <a:lnTo>
                  <a:pt x="1435638" y="2443414"/>
                </a:lnTo>
                <a:lnTo>
                  <a:pt x="1109135" y="1811767"/>
                </a:lnTo>
                <a:lnTo>
                  <a:pt x="782630" y="2443415"/>
                </a:lnTo>
                <a:lnTo>
                  <a:pt x="756154" y="2403027"/>
                </a:lnTo>
                <a:cubicBezTo>
                  <a:pt x="625442" y="2220101"/>
                  <a:pt x="481677" y="2050230"/>
                  <a:pt x="324858" y="1893411"/>
                </a:cubicBezTo>
                <a:cubicBezTo>
                  <a:pt x="-108286" y="1460267"/>
                  <a:pt x="-108286" y="758003"/>
                  <a:pt x="324858" y="324859"/>
                </a:cubicBezTo>
                <a:cubicBezTo>
                  <a:pt x="541430" y="108287"/>
                  <a:pt x="825282" y="1"/>
                  <a:pt x="1109135" y="1"/>
                </a:cubicBezTo>
                <a:close/>
              </a:path>
            </a:pathLst>
          </a:custGeom>
          <a:solidFill>
            <a:srgbClr val="2BC3B6"/>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normAutofit/>
          </a:bodyPr>
          <a:lstStyle/>
          <a:p>
            <a:pPr algn="ctr" eaLnBrk="1" fontAlgn="auto" hangingPunct="1">
              <a:spcBef>
                <a:spcPts val="0"/>
              </a:spcBef>
              <a:spcAft>
                <a:spcPts val="0"/>
              </a:spcAft>
              <a:defRPr/>
            </a:pPr>
            <a:r>
              <a:rPr lang="en-US" altLang="zh-CN" sz="2400" b="1" dirty="0" smtClean="0">
                <a:solidFill>
                  <a:srgbClr val="FFC000"/>
                </a:solidFill>
                <a:ea typeface="微软雅黑" panose="020B0503020204020204" pitchFamily="34" charset="-122"/>
              </a:rPr>
              <a:t>1</a:t>
            </a:r>
            <a:endParaRPr lang="zh-CN" altLang="en-US" sz="2400" b="1" dirty="0">
              <a:solidFill>
                <a:srgbClr val="FFC000"/>
              </a:solidFill>
              <a:ea typeface="微软雅黑" panose="020B0503020204020204" pitchFamily="34" charset="-122"/>
            </a:endParaRPr>
          </a:p>
        </p:txBody>
      </p:sp>
      <p:sp>
        <p:nvSpPr>
          <p:cNvPr id="19" name="MH_SubTitle_1"/>
          <p:cNvSpPr/>
          <p:nvPr>
            <p:custDataLst>
              <p:tags r:id="rId2"/>
            </p:custDataLst>
          </p:nvPr>
        </p:nvSpPr>
        <p:spPr>
          <a:xfrm>
            <a:off x="914326" y="1290340"/>
            <a:ext cx="1625600" cy="1625600"/>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a:solidFill>
                  <a:srgbClr val="0070C0"/>
                </a:solidFill>
                <a:ea typeface="微软雅黑" panose="020B0503020204020204" pitchFamily="34" charset="-122"/>
              </a:rPr>
              <a:t>构建机构知识基础设施</a:t>
            </a:r>
            <a:r>
              <a:rPr lang="en-US" altLang="zh-CN" sz="2000" b="1" dirty="0">
                <a:solidFill>
                  <a:srgbClr val="0070C0"/>
                </a:solidFill>
                <a:ea typeface="微软雅黑" panose="020B0503020204020204" pitchFamily="34" charset="-122"/>
              </a:rPr>
              <a:t>KI</a:t>
            </a:r>
          </a:p>
        </p:txBody>
      </p:sp>
      <p:sp>
        <p:nvSpPr>
          <p:cNvPr id="20" name="MH_Other_2"/>
          <p:cNvSpPr/>
          <p:nvPr>
            <p:custDataLst>
              <p:tags r:id="rId3"/>
            </p:custDataLst>
          </p:nvPr>
        </p:nvSpPr>
        <p:spPr>
          <a:xfrm>
            <a:off x="1411213" y="3330278"/>
            <a:ext cx="630238" cy="31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700">
              <a:ea typeface="微软雅黑" panose="020B0503020204020204" pitchFamily="34" charset="-122"/>
            </a:endParaRPr>
          </a:p>
        </p:txBody>
      </p:sp>
      <p:sp>
        <p:nvSpPr>
          <p:cNvPr id="21" name="MH_Other_3"/>
          <p:cNvSpPr/>
          <p:nvPr>
            <p:custDataLst>
              <p:tags r:id="rId4"/>
            </p:custDataLst>
          </p:nvPr>
        </p:nvSpPr>
        <p:spPr>
          <a:xfrm>
            <a:off x="3565004" y="1131590"/>
            <a:ext cx="1943100" cy="2139950"/>
          </a:xfrm>
          <a:custGeom>
            <a:avLst/>
            <a:gdLst>
              <a:gd name="connsiteX0" fmla="*/ 1109135 w 2218268"/>
              <a:gd name="connsiteY0" fmla="*/ 1 h 2443415"/>
              <a:gd name="connsiteX1" fmla="*/ 1893411 w 2218268"/>
              <a:gd name="connsiteY1" fmla="*/ 324859 h 2443415"/>
              <a:gd name="connsiteX2" fmla="*/ 1893410 w 2218268"/>
              <a:gd name="connsiteY2" fmla="*/ 324859 h 2443415"/>
              <a:gd name="connsiteX3" fmla="*/ 1893410 w 2218268"/>
              <a:gd name="connsiteY3" fmla="*/ 1893412 h 2443415"/>
              <a:gd name="connsiteX4" fmla="*/ 1462114 w 2218268"/>
              <a:gd name="connsiteY4" fmla="*/ 2403026 h 2443415"/>
              <a:gd name="connsiteX5" fmla="*/ 1435638 w 2218268"/>
              <a:gd name="connsiteY5" fmla="*/ 2443414 h 2443415"/>
              <a:gd name="connsiteX6" fmla="*/ 1109135 w 2218268"/>
              <a:gd name="connsiteY6" fmla="*/ 1811767 h 2443415"/>
              <a:gd name="connsiteX7" fmla="*/ 782630 w 2218268"/>
              <a:gd name="connsiteY7" fmla="*/ 2443415 h 2443415"/>
              <a:gd name="connsiteX8" fmla="*/ 756154 w 2218268"/>
              <a:gd name="connsiteY8" fmla="*/ 2403027 h 2443415"/>
              <a:gd name="connsiteX9" fmla="*/ 324858 w 2218268"/>
              <a:gd name="connsiteY9" fmla="*/ 1893411 h 2443415"/>
              <a:gd name="connsiteX10" fmla="*/ 324858 w 2218268"/>
              <a:gd name="connsiteY10" fmla="*/ 324859 h 2443415"/>
              <a:gd name="connsiteX11" fmla="*/ 1109135 w 2218268"/>
              <a:gd name="connsiteY11" fmla="*/ 1 h 244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268" h="2443415">
                <a:moveTo>
                  <a:pt x="1109135" y="1"/>
                </a:moveTo>
                <a:cubicBezTo>
                  <a:pt x="1392986" y="0"/>
                  <a:pt x="1676839" y="108287"/>
                  <a:pt x="1893411" y="324859"/>
                </a:cubicBezTo>
                <a:lnTo>
                  <a:pt x="1893410" y="324859"/>
                </a:lnTo>
                <a:cubicBezTo>
                  <a:pt x="2326554" y="758003"/>
                  <a:pt x="2326554" y="1460268"/>
                  <a:pt x="1893410" y="1893412"/>
                </a:cubicBezTo>
                <a:cubicBezTo>
                  <a:pt x="1736591" y="2050230"/>
                  <a:pt x="1592827" y="2220101"/>
                  <a:pt x="1462114" y="2403026"/>
                </a:cubicBezTo>
                <a:lnTo>
                  <a:pt x="1435638" y="2443414"/>
                </a:lnTo>
                <a:lnTo>
                  <a:pt x="1109135" y="1811767"/>
                </a:lnTo>
                <a:lnTo>
                  <a:pt x="782630" y="2443415"/>
                </a:lnTo>
                <a:lnTo>
                  <a:pt x="756154" y="2403027"/>
                </a:lnTo>
                <a:cubicBezTo>
                  <a:pt x="625442" y="2220101"/>
                  <a:pt x="481677" y="2050230"/>
                  <a:pt x="324858" y="1893411"/>
                </a:cubicBezTo>
                <a:cubicBezTo>
                  <a:pt x="-108286" y="1460267"/>
                  <a:pt x="-108286" y="758003"/>
                  <a:pt x="324858" y="324859"/>
                </a:cubicBezTo>
                <a:cubicBezTo>
                  <a:pt x="541430" y="108287"/>
                  <a:pt x="825282" y="1"/>
                  <a:pt x="1109135" y="1"/>
                </a:cubicBezTo>
                <a:close/>
              </a:path>
            </a:pathLst>
          </a:custGeom>
          <a:solidFill>
            <a:srgbClr val="2BC3B6"/>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normAutofit/>
          </a:bodyPr>
          <a:lstStyle/>
          <a:p>
            <a:pPr algn="ctr" eaLnBrk="1" fontAlgn="auto" hangingPunct="1">
              <a:spcBef>
                <a:spcPts val="0"/>
              </a:spcBef>
              <a:spcAft>
                <a:spcPts val="0"/>
              </a:spcAft>
              <a:defRPr/>
            </a:pPr>
            <a:r>
              <a:rPr lang="en-US" altLang="zh-CN" sz="2400" b="1" dirty="0" smtClean="0">
                <a:solidFill>
                  <a:srgbClr val="FFC000"/>
                </a:solidFill>
                <a:ea typeface="微软雅黑" panose="020B0503020204020204" pitchFamily="34" charset="-122"/>
              </a:rPr>
              <a:t>2</a:t>
            </a:r>
            <a:endParaRPr lang="zh-CN" altLang="en-US" sz="2400" b="1" dirty="0">
              <a:solidFill>
                <a:srgbClr val="FFC000"/>
              </a:solidFill>
              <a:ea typeface="微软雅黑" panose="020B0503020204020204" pitchFamily="34" charset="-122"/>
            </a:endParaRPr>
          </a:p>
        </p:txBody>
      </p:sp>
      <p:sp>
        <p:nvSpPr>
          <p:cNvPr id="22" name="MH_SubTitle_2"/>
          <p:cNvSpPr/>
          <p:nvPr>
            <p:custDataLst>
              <p:tags r:id="rId5"/>
            </p:custDataLst>
          </p:nvPr>
        </p:nvSpPr>
        <p:spPr>
          <a:xfrm>
            <a:off x="3723754" y="1290340"/>
            <a:ext cx="1625600" cy="1625600"/>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b="1" dirty="0" smtClean="0">
                <a:solidFill>
                  <a:srgbClr val="0070C0"/>
                </a:solidFill>
                <a:ea typeface="微软雅黑" panose="020B0503020204020204" pitchFamily="34" charset="-122"/>
              </a:rPr>
              <a:t>个人知识</a:t>
            </a:r>
            <a:r>
              <a:rPr lang="zh-CN" altLang="en-US" sz="2000" b="1" dirty="0">
                <a:solidFill>
                  <a:srgbClr val="0070C0"/>
                </a:solidFill>
                <a:ea typeface="微软雅黑" panose="020B0503020204020204" pitchFamily="34" charset="-122"/>
              </a:rPr>
              <a:t>管理及学习平台</a:t>
            </a:r>
          </a:p>
        </p:txBody>
      </p:sp>
      <p:sp>
        <p:nvSpPr>
          <p:cNvPr id="23" name="MH_Other_4"/>
          <p:cNvSpPr/>
          <p:nvPr>
            <p:custDataLst>
              <p:tags r:id="rId6"/>
            </p:custDataLst>
          </p:nvPr>
        </p:nvSpPr>
        <p:spPr>
          <a:xfrm>
            <a:off x="4220642" y="3330278"/>
            <a:ext cx="631825" cy="31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700">
              <a:ea typeface="微软雅黑" panose="020B0503020204020204" pitchFamily="34" charset="-122"/>
            </a:endParaRPr>
          </a:p>
        </p:txBody>
      </p:sp>
      <p:sp>
        <p:nvSpPr>
          <p:cNvPr id="24" name="MH_Other_5"/>
          <p:cNvSpPr/>
          <p:nvPr>
            <p:custDataLst>
              <p:tags r:id="rId7"/>
            </p:custDataLst>
          </p:nvPr>
        </p:nvSpPr>
        <p:spPr>
          <a:xfrm>
            <a:off x="6373316" y="1131590"/>
            <a:ext cx="1943100" cy="2139950"/>
          </a:xfrm>
          <a:custGeom>
            <a:avLst/>
            <a:gdLst>
              <a:gd name="connsiteX0" fmla="*/ 1109135 w 2218268"/>
              <a:gd name="connsiteY0" fmla="*/ 1 h 2443415"/>
              <a:gd name="connsiteX1" fmla="*/ 1893411 w 2218268"/>
              <a:gd name="connsiteY1" fmla="*/ 324859 h 2443415"/>
              <a:gd name="connsiteX2" fmla="*/ 1893410 w 2218268"/>
              <a:gd name="connsiteY2" fmla="*/ 324859 h 2443415"/>
              <a:gd name="connsiteX3" fmla="*/ 1893410 w 2218268"/>
              <a:gd name="connsiteY3" fmla="*/ 1893412 h 2443415"/>
              <a:gd name="connsiteX4" fmla="*/ 1462114 w 2218268"/>
              <a:gd name="connsiteY4" fmla="*/ 2403026 h 2443415"/>
              <a:gd name="connsiteX5" fmla="*/ 1435638 w 2218268"/>
              <a:gd name="connsiteY5" fmla="*/ 2443414 h 2443415"/>
              <a:gd name="connsiteX6" fmla="*/ 1109135 w 2218268"/>
              <a:gd name="connsiteY6" fmla="*/ 1811767 h 2443415"/>
              <a:gd name="connsiteX7" fmla="*/ 782630 w 2218268"/>
              <a:gd name="connsiteY7" fmla="*/ 2443415 h 2443415"/>
              <a:gd name="connsiteX8" fmla="*/ 756154 w 2218268"/>
              <a:gd name="connsiteY8" fmla="*/ 2403027 h 2443415"/>
              <a:gd name="connsiteX9" fmla="*/ 324858 w 2218268"/>
              <a:gd name="connsiteY9" fmla="*/ 1893411 h 2443415"/>
              <a:gd name="connsiteX10" fmla="*/ 324858 w 2218268"/>
              <a:gd name="connsiteY10" fmla="*/ 324859 h 2443415"/>
              <a:gd name="connsiteX11" fmla="*/ 1109135 w 2218268"/>
              <a:gd name="connsiteY11" fmla="*/ 1 h 244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268" h="2443415">
                <a:moveTo>
                  <a:pt x="1109135" y="1"/>
                </a:moveTo>
                <a:cubicBezTo>
                  <a:pt x="1392986" y="0"/>
                  <a:pt x="1676839" y="108287"/>
                  <a:pt x="1893411" y="324859"/>
                </a:cubicBezTo>
                <a:lnTo>
                  <a:pt x="1893410" y="324859"/>
                </a:lnTo>
                <a:cubicBezTo>
                  <a:pt x="2326554" y="758003"/>
                  <a:pt x="2326554" y="1460268"/>
                  <a:pt x="1893410" y="1893412"/>
                </a:cubicBezTo>
                <a:cubicBezTo>
                  <a:pt x="1736591" y="2050230"/>
                  <a:pt x="1592827" y="2220101"/>
                  <a:pt x="1462114" y="2403026"/>
                </a:cubicBezTo>
                <a:lnTo>
                  <a:pt x="1435638" y="2443414"/>
                </a:lnTo>
                <a:lnTo>
                  <a:pt x="1109135" y="1811767"/>
                </a:lnTo>
                <a:lnTo>
                  <a:pt x="782630" y="2443415"/>
                </a:lnTo>
                <a:lnTo>
                  <a:pt x="756154" y="2403027"/>
                </a:lnTo>
                <a:cubicBezTo>
                  <a:pt x="625442" y="2220101"/>
                  <a:pt x="481677" y="2050230"/>
                  <a:pt x="324858" y="1893411"/>
                </a:cubicBezTo>
                <a:cubicBezTo>
                  <a:pt x="-108286" y="1460267"/>
                  <a:pt x="-108286" y="758003"/>
                  <a:pt x="324858" y="324859"/>
                </a:cubicBezTo>
                <a:cubicBezTo>
                  <a:pt x="541430" y="108287"/>
                  <a:pt x="825282" y="1"/>
                  <a:pt x="1109135" y="1"/>
                </a:cubicBezTo>
                <a:close/>
              </a:path>
            </a:pathLst>
          </a:custGeom>
          <a:solidFill>
            <a:srgbClr val="2BC3B6"/>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normAutofit/>
          </a:bodyPr>
          <a:lstStyle/>
          <a:p>
            <a:pPr algn="ctr" eaLnBrk="1" fontAlgn="auto" hangingPunct="1">
              <a:spcBef>
                <a:spcPts val="0"/>
              </a:spcBef>
              <a:spcAft>
                <a:spcPts val="0"/>
              </a:spcAft>
              <a:defRPr/>
            </a:pPr>
            <a:r>
              <a:rPr lang="en-US" altLang="zh-CN" sz="2400" b="1" dirty="0" smtClean="0">
                <a:solidFill>
                  <a:srgbClr val="FFC000"/>
                </a:solidFill>
                <a:ea typeface="微软雅黑" panose="020B0503020204020204" pitchFamily="34" charset="-122"/>
              </a:rPr>
              <a:t>3</a:t>
            </a:r>
            <a:endParaRPr lang="zh-CN" altLang="en-US" sz="2400" b="1" dirty="0">
              <a:solidFill>
                <a:srgbClr val="FFC000"/>
              </a:solidFill>
              <a:ea typeface="微软雅黑" panose="020B0503020204020204" pitchFamily="34" charset="-122"/>
            </a:endParaRPr>
          </a:p>
        </p:txBody>
      </p:sp>
      <p:sp>
        <p:nvSpPr>
          <p:cNvPr id="25" name="MH_SubTitle_3"/>
          <p:cNvSpPr/>
          <p:nvPr>
            <p:custDataLst>
              <p:tags r:id="rId8"/>
            </p:custDataLst>
          </p:nvPr>
        </p:nvSpPr>
        <p:spPr>
          <a:xfrm>
            <a:off x="6532066" y="1290340"/>
            <a:ext cx="1625600" cy="1625600"/>
          </a:xfrm>
          <a:prstGeom prst="ellipse">
            <a:avLst/>
          </a:pr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zh-CN" altLang="en-US" sz="2000" b="1" dirty="0">
                <a:solidFill>
                  <a:srgbClr val="0070C0"/>
                </a:solidFill>
                <a:ea typeface="微软雅黑" panose="020B0503020204020204" pitchFamily="34" charset="-122"/>
              </a:rPr>
              <a:t>提供计算机辅助研究和创新平台</a:t>
            </a:r>
          </a:p>
        </p:txBody>
      </p:sp>
      <p:sp>
        <p:nvSpPr>
          <p:cNvPr id="26" name="MH_Other_6"/>
          <p:cNvSpPr/>
          <p:nvPr>
            <p:custDataLst>
              <p:tags r:id="rId9"/>
            </p:custDataLst>
          </p:nvPr>
        </p:nvSpPr>
        <p:spPr>
          <a:xfrm>
            <a:off x="7030541" y="3330278"/>
            <a:ext cx="630237" cy="31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700">
              <a:ea typeface="微软雅黑" panose="020B0503020204020204" pitchFamily="34" charset="-122"/>
            </a:endParaRPr>
          </a:p>
        </p:txBody>
      </p:sp>
      <p:sp>
        <p:nvSpPr>
          <p:cNvPr id="29" name="KSO_GI1"/>
          <p:cNvSpPr/>
          <p:nvPr/>
        </p:nvSpPr>
        <p:spPr bwMode="auto">
          <a:xfrm>
            <a:off x="350390" y="3507854"/>
            <a:ext cx="2592288" cy="1296144"/>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整合机构内外部各类知识资源，按机构自己的业务体系进行组织管理，建设知识仓库，并建立动态更新机制，成为机构不可或缺的基础设施</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30" name="KSO_GI1"/>
          <p:cNvSpPr/>
          <p:nvPr/>
        </p:nvSpPr>
        <p:spPr bwMode="auto">
          <a:xfrm>
            <a:off x="3239593" y="3500612"/>
            <a:ext cx="2592288" cy="1296144"/>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机构员工有效管理个人知识的有效工具，包括文档、资料、笔记、想法思路等，同时提供业务学习和培训的学习平台</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
        <p:nvSpPr>
          <p:cNvPr id="31" name="KSO_GI1"/>
          <p:cNvSpPr/>
          <p:nvPr/>
        </p:nvSpPr>
        <p:spPr bwMode="auto">
          <a:xfrm>
            <a:off x="6084168" y="3509879"/>
            <a:ext cx="2592288" cy="1296144"/>
          </a:xfrm>
          <a:prstGeom prst="rect">
            <a:avLst/>
          </a:prstGeom>
          <a:ln>
            <a:solidFill>
              <a:schemeClr val="tx1"/>
            </a:solidFill>
            <a:prstDash val="dash"/>
          </a:ln>
        </p:spPr>
        <p:txBody>
          <a:bodyPr wrap="square" lIns="108000" tIns="108000" rIns="108000" bIns="108000">
            <a:noAutofit/>
          </a:bodyPr>
          <a:lstStyle/>
          <a:p>
            <a:pPr eaLnBrk="0" hangingPunct="0"/>
            <a:r>
              <a:rPr lang="zh-CN" altLang="en-US" sz="1400" kern="0" dirty="0" smtClean="0">
                <a:solidFill>
                  <a:srgbClr val="1B539D"/>
                </a:solidFill>
                <a:latin typeface="微软雅黑" panose="020B0503020204020204" pitchFamily="34" charset="-122"/>
                <a:ea typeface="微软雅黑" panose="020B0503020204020204" pitchFamily="34" charset="-122"/>
              </a:rPr>
              <a:t>应用科学系统的方法和理论建设团队协同研究和创新平台，综合利用知识库和挖掘研究人员隐性知识的基础上通过协同研讨共同完成研究和创新</a:t>
            </a:r>
            <a:endParaRPr lang="zh-CN" altLang="en-US" sz="1400" kern="0" dirty="0">
              <a:solidFill>
                <a:srgbClr val="1B539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2503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35496" y="620558"/>
            <a:ext cx="1944216" cy="6976"/>
          </a:xfrm>
          <a:prstGeom prst="line">
            <a:avLst/>
          </a:prstGeom>
        </p:spPr>
        <p:style>
          <a:lnRef idx="1">
            <a:schemeClr val="accent4"/>
          </a:lnRef>
          <a:fillRef idx="0">
            <a:schemeClr val="accent4"/>
          </a:fillRef>
          <a:effectRef idx="0">
            <a:schemeClr val="accent4"/>
          </a:effectRef>
          <a:fontRef idx="minor">
            <a:schemeClr val="tx1"/>
          </a:fontRef>
        </p:style>
      </p:cxnSp>
      <p:sp>
        <p:nvSpPr>
          <p:cNvPr id="5" name="标题 1"/>
          <p:cNvSpPr txBox="1">
            <a:spLocks/>
          </p:cNvSpPr>
          <p:nvPr/>
        </p:nvSpPr>
        <p:spPr bwMode="auto">
          <a:xfrm>
            <a:off x="219712" y="115788"/>
            <a:ext cx="168799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zh-CN" altLang="en-US" sz="2800" b="1" kern="0" dirty="0" smtClean="0">
                <a:solidFill>
                  <a:srgbClr val="1B539D"/>
                </a:solidFill>
                <a:latin typeface="微软雅黑" panose="020B0503020204020204" pitchFamily="34" charset="-122"/>
                <a:ea typeface="微软雅黑" panose="020B0503020204020204" pitchFamily="34" charset="-122"/>
              </a:rPr>
              <a:t>应用场景</a:t>
            </a:r>
          </a:p>
        </p:txBody>
      </p:sp>
      <p:grpSp>
        <p:nvGrpSpPr>
          <p:cNvPr id="103" name="组合 102"/>
          <p:cNvGrpSpPr/>
          <p:nvPr/>
        </p:nvGrpSpPr>
        <p:grpSpPr>
          <a:xfrm>
            <a:off x="2422921" y="215320"/>
            <a:ext cx="3460608" cy="935454"/>
            <a:chOff x="2078999" y="240420"/>
            <a:chExt cx="3460608" cy="935454"/>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0978" y="662294"/>
              <a:ext cx="264917" cy="26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1014" y="402912"/>
              <a:ext cx="269082" cy="2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999" y="336164"/>
              <a:ext cx="247651" cy="23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272" y="868431"/>
              <a:ext cx="280988"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5911" y="674696"/>
              <a:ext cx="160975" cy="216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3810" y="240420"/>
              <a:ext cx="280988"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2038" y="567453"/>
              <a:ext cx="264917" cy="26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933" y="432990"/>
              <a:ext cx="269082" cy="2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282" y="700750"/>
              <a:ext cx="247651" cy="23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3440" y="794948"/>
              <a:ext cx="160975" cy="216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683" y="909174"/>
              <a:ext cx="280988"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430" y="389868"/>
              <a:ext cx="264917" cy="26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927" y="783107"/>
              <a:ext cx="269082" cy="2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020" y="278992"/>
              <a:ext cx="247651" cy="23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255" y="642576"/>
              <a:ext cx="160975" cy="216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8619" y="599705"/>
              <a:ext cx="280988"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6" name="组合 125"/>
          <p:cNvGrpSpPr/>
          <p:nvPr/>
        </p:nvGrpSpPr>
        <p:grpSpPr>
          <a:xfrm>
            <a:off x="3575511" y="3195210"/>
            <a:ext cx="2161155" cy="859285"/>
            <a:chOff x="3418957" y="3134453"/>
            <a:chExt cx="2161155" cy="859285"/>
          </a:xfrm>
        </p:grpSpPr>
        <p:sp>
          <p:nvSpPr>
            <p:cNvPr id="30" name="AutoShape 4"/>
            <p:cNvSpPr>
              <a:spLocks noChangeArrowheads="1"/>
            </p:cNvSpPr>
            <p:nvPr/>
          </p:nvSpPr>
          <p:spPr bwMode="gray">
            <a:xfrm>
              <a:off x="3418957" y="3134453"/>
              <a:ext cx="2161155" cy="859285"/>
            </a:xfrm>
            <a:prstGeom prst="roundRect">
              <a:avLst>
                <a:gd name="adj" fmla="val 16667"/>
              </a:avLst>
            </a:prstGeom>
            <a:solidFill>
              <a:srgbClr val="FFFFFF"/>
            </a:solidFill>
            <a:ln w="38100">
              <a:solidFill>
                <a:srgbClr val="0070C0"/>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zh-CN" altLang="en-US" b="1" dirty="0" smtClean="0">
                  <a:solidFill>
                    <a:srgbClr val="1B539D"/>
                  </a:solidFill>
                  <a:latin typeface="微软雅黑" pitchFamily="34" charset="-122"/>
                  <a:ea typeface="微软雅黑" pitchFamily="34" charset="-122"/>
                </a:rPr>
                <a:t>        </a:t>
              </a:r>
              <a:endParaRPr lang="en-US" altLang="zh-CN" b="1" dirty="0" smtClean="0">
                <a:solidFill>
                  <a:srgbClr val="1B539D"/>
                </a:solidFill>
                <a:latin typeface="微软雅黑" pitchFamily="34" charset="-122"/>
                <a:ea typeface="微软雅黑" pitchFamily="34" charset="-122"/>
              </a:endParaRPr>
            </a:p>
            <a:p>
              <a:pPr algn="ctr" eaLnBrk="1" hangingPunct="1"/>
              <a:r>
                <a:rPr lang="en-US" altLang="zh-CN" sz="1400" b="1" dirty="0">
                  <a:solidFill>
                    <a:srgbClr val="1B539D"/>
                  </a:solidFill>
                  <a:latin typeface="微软雅黑" pitchFamily="34" charset="-122"/>
                  <a:ea typeface="微软雅黑" pitchFamily="34" charset="-122"/>
                </a:rPr>
                <a:t> </a:t>
              </a:r>
              <a:r>
                <a:rPr lang="en-US" altLang="zh-CN" sz="1400" b="1" dirty="0" smtClean="0">
                  <a:solidFill>
                    <a:srgbClr val="1B539D"/>
                  </a:solidFill>
                  <a:latin typeface="微软雅黑" pitchFamily="34" charset="-122"/>
                  <a:ea typeface="微软雅黑" pitchFamily="34" charset="-122"/>
                </a:rPr>
                <a:t>              </a:t>
              </a:r>
              <a:endParaRPr lang="zh-CN" altLang="en-US" sz="700" b="1" dirty="0">
                <a:solidFill>
                  <a:schemeClr val="accent6">
                    <a:lumMod val="50000"/>
                  </a:schemeClr>
                </a:solidFill>
                <a:latin typeface="微软雅黑" pitchFamily="34" charset="-122"/>
                <a:ea typeface="微软雅黑" pitchFamily="34" charset="-122"/>
              </a:endParaRPr>
            </a:p>
          </p:txBody>
        </p:sp>
        <p:pic>
          <p:nvPicPr>
            <p:cNvPr id="3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5000" y="3430465"/>
              <a:ext cx="749082" cy="54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矩形 31"/>
            <p:cNvSpPr/>
            <p:nvPr/>
          </p:nvSpPr>
          <p:spPr>
            <a:xfrm>
              <a:off x="3931627" y="3195210"/>
              <a:ext cx="1261884" cy="307777"/>
            </a:xfrm>
            <a:prstGeom prst="rect">
              <a:avLst/>
            </a:prstGeom>
          </p:spPr>
          <p:txBody>
            <a:bodyPr wrap="none">
              <a:spAutoFit/>
            </a:bodyPr>
            <a:lstStyle/>
            <a:p>
              <a:r>
                <a:rPr lang="zh-CN" altLang="en-US" sz="1400" b="1" kern="0" dirty="0" smtClean="0">
                  <a:solidFill>
                    <a:srgbClr val="000000"/>
                  </a:solidFill>
                  <a:latin typeface="微软雅黑" panose="020B0503020204020204" pitchFamily="34" charset="-122"/>
                  <a:ea typeface="微软雅黑" panose="020B0503020204020204" pitchFamily="34" charset="-122"/>
                </a:rPr>
                <a:t>机构知识仓库</a:t>
              </a:r>
              <a:endParaRPr lang="en-US" altLang="zh-CN" sz="1400" b="1" kern="0" dirty="0">
                <a:solidFill>
                  <a:srgbClr val="000000"/>
                </a:solidFill>
                <a:latin typeface="微软雅黑" panose="020B0503020204020204" pitchFamily="34" charset="-122"/>
                <a:ea typeface="微软雅黑" panose="020B0503020204020204" pitchFamily="34" charset="-122"/>
              </a:endParaRPr>
            </a:p>
          </p:txBody>
        </p:sp>
        <p:sp>
          <p:nvSpPr>
            <p:cNvPr id="33" name="矩形 32"/>
            <p:cNvSpPr/>
            <p:nvPr/>
          </p:nvSpPr>
          <p:spPr>
            <a:xfrm>
              <a:off x="4122074" y="3478237"/>
              <a:ext cx="1415833" cy="461665"/>
            </a:xfrm>
            <a:prstGeom prst="rect">
              <a:avLst/>
            </a:prstGeom>
          </p:spPr>
          <p:txBody>
            <a:bodyPr wrap="square">
              <a:spAutoFit/>
            </a:bodyPr>
            <a:lstStyle/>
            <a:p>
              <a:r>
                <a:rPr lang="en-US" altLang="zh-CN" sz="1200" b="1" dirty="0" smtClean="0">
                  <a:solidFill>
                    <a:schemeClr val="accent6">
                      <a:lumMod val="50000"/>
                    </a:schemeClr>
                  </a:solidFill>
                  <a:latin typeface="微软雅黑" pitchFamily="34" charset="-122"/>
                  <a:ea typeface="微软雅黑" pitchFamily="34" charset="-122"/>
                </a:rPr>
                <a:t>1.</a:t>
              </a:r>
              <a:r>
                <a:rPr lang="zh-CN" altLang="en-US" sz="1200" b="1" dirty="0" smtClean="0">
                  <a:solidFill>
                    <a:schemeClr val="accent6">
                      <a:lumMod val="50000"/>
                    </a:schemeClr>
                  </a:solidFill>
                  <a:latin typeface="微软雅黑" pitchFamily="34" charset="-122"/>
                  <a:ea typeface="微软雅黑" pitchFamily="34" charset="-122"/>
                </a:rPr>
                <a:t>本地知识资源库</a:t>
              </a:r>
              <a:endParaRPr lang="en-US" altLang="zh-CN" sz="1200" b="1" dirty="0" smtClean="0">
                <a:solidFill>
                  <a:schemeClr val="accent6">
                    <a:lumMod val="50000"/>
                  </a:schemeClr>
                </a:solidFill>
                <a:latin typeface="微软雅黑" pitchFamily="34" charset="-122"/>
                <a:ea typeface="微软雅黑" pitchFamily="34" charset="-122"/>
              </a:endParaRPr>
            </a:p>
            <a:p>
              <a:r>
                <a:rPr lang="en-US" altLang="zh-CN" sz="1200" b="1" dirty="0" smtClean="0">
                  <a:solidFill>
                    <a:schemeClr val="accent6">
                      <a:lumMod val="50000"/>
                    </a:schemeClr>
                  </a:solidFill>
                  <a:latin typeface="微软雅黑" pitchFamily="34" charset="-122"/>
                  <a:ea typeface="微软雅黑" pitchFamily="34" charset="-122"/>
                </a:rPr>
                <a:t>2.CNKI</a:t>
              </a:r>
              <a:r>
                <a:rPr lang="zh-CN" altLang="en-US" sz="1200" b="1" dirty="0" smtClean="0">
                  <a:solidFill>
                    <a:schemeClr val="accent6">
                      <a:lumMod val="50000"/>
                    </a:schemeClr>
                  </a:solidFill>
                  <a:latin typeface="微软雅黑" pitchFamily="34" charset="-122"/>
                  <a:ea typeface="微软雅黑" pitchFamily="34" charset="-122"/>
                </a:rPr>
                <a:t>知识库</a:t>
              </a:r>
              <a:endParaRPr lang="en-US" altLang="zh-CN" sz="1200" b="1" dirty="0">
                <a:solidFill>
                  <a:schemeClr val="accent6">
                    <a:lumMod val="50000"/>
                  </a:schemeClr>
                </a:solidFill>
                <a:latin typeface="微软雅黑" pitchFamily="34" charset="-122"/>
                <a:ea typeface="微软雅黑" pitchFamily="34" charset="-122"/>
              </a:endParaRPr>
            </a:p>
          </p:txBody>
        </p:sp>
      </p:grpSp>
      <p:grpSp>
        <p:nvGrpSpPr>
          <p:cNvPr id="34" name="组合 33"/>
          <p:cNvGrpSpPr/>
          <p:nvPr/>
        </p:nvGrpSpPr>
        <p:grpSpPr>
          <a:xfrm>
            <a:off x="3522254" y="1152518"/>
            <a:ext cx="1684338" cy="1120734"/>
            <a:chOff x="5231906" y="819390"/>
            <a:chExt cx="1684338" cy="1120734"/>
          </a:xfrm>
        </p:grpSpPr>
        <p:sp>
          <p:nvSpPr>
            <p:cNvPr id="35" name="MH_SubTitle_6"/>
            <p:cNvSpPr/>
            <p:nvPr/>
          </p:nvSpPr>
          <p:spPr>
            <a:xfrm>
              <a:off x="5231906" y="819390"/>
              <a:ext cx="1684338" cy="1120734"/>
            </a:xfrm>
            <a:prstGeom prst="roundRect">
              <a:avLst/>
            </a:prstGeom>
            <a:solidFill>
              <a:srgbClr val="CCC1DA"/>
            </a:solidFill>
            <a:ln w="25400" cap="flat" cmpd="sng" algn="ctr">
              <a:noFill/>
              <a:prstDash val="solid"/>
            </a:ln>
            <a:effectLst/>
          </p:spPr>
          <p:txBody>
            <a:bodyPr lIns="72000" tIns="468000" rIns="72000" bIns="0" anchor="ctr"/>
            <a:lstStyle/>
            <a:p>
              <a:pPr algn="ctr">
                <a:lnSpc>
                  <a:spcPct val="130000"/>
                </a:lnSpc>
                <a:defRPr/>
              </a:pPr>
              <a:r>
                <a:rPr lang="zh-CN" altLang="en-US" sz="1400" b="1" kern="0" dirty="0" smtClean="0">
                  <a:solidFill>
                    <a:srgbClr val="002060"/>
                  </a:solidFill>
                  <a:latin typeface="幼圆" panose="02010509060101010101" pitchFamily="49" charset="-122"/>
                  <a:ea typeface="幼圆" panose="02010509060101010101" pitchFamily="49" charset="-122"/>
                </a:rPr>
                <a:t>机构个人</a:t>
              </a:r>
              <a:endParaRPr lang="en-US" altLang="zh-CN" sz="1400" b="1" kern="0" dirty="0" smtClean="0">
                <a:solidFill>
                  <a:srgbClr val="002060"/>
                </a:solidFill>
                <a:latin typeface="幼圆" panose="02010509060101010101" pitchFamily="49" charset="-122"/>
                <a:ea typeface="幼圆" panose="02010509060101010101" pitchFamily="49" charset="-122"/>
              </a:endParaRPr>
            </a:p>
            <a:p>
              <a:pPr algn="ctr">
                <a:lnSpc>
                  <a:spcPct val="130000"/>
                </a:lnSpc>
                <a:defRPr/>
              </a:pPr>
              <a:r>
                <a:rPr lang="zh-CN" altLang="en-US" sz="1200" b="1" kern="0" dirty="0" smtClean="0">
                  <a:solidFill>
                    <a:srgbClr val="7030A0"/>
                  </a:solidFill>
                  <a:latin typeface="幼圆" panose="02010509060101010101" pitchFamily="49" charset="-122"/>
                  <a:ea typeface="幼圆" panose="02010509060101010101" pitchFamily="49" charset="-122"/>
                </a:rPr>
                <a:t>文档、音视频、图片</a:t>
              </a:r>
              <a:endParaRPr lang="en-US" altLang="zh-CN" sz="1200" kern="0" dirty="0">
                <a:solidFill>
                  <a:srgbClr val="7030A0"/>
                </a:solidFill>
                <a:latin typeface="幼圆" panose="02010509060101010101" pitchFamily="49" charset="-122"/>
                <a:ea typeface="幼圆" panose="02010509060101010101" pitchFamily="49" charset="-122"/>
              </a:endParaRPr>
            </a:p>
            <a:p>
              <a:pPr algn="ctr">
                <a:lnSpc>
                  <a:spcPct val="130000"/>
                </a:lnSpc>
                <a:defRPr/>
              </a:pPr>
              <a:r>
                <a:rPr lang="zh-CN" altLang="en-US" sz="1200" b="1" kern="0" dirty="0" smtClean="0">
                  <a:solidFill>
                    <a:srgbClr val="7030A0"/>
                  </a:solidFill>
                  <a:latin typeface="幼圆" panose="02010509060101010101" pitchFamily="49" charset="-122"/>
                  <a:ea typeface="幼圆" panose="02010509060101010101" pitchFamily="49" charset="-122"/>
                </a:rPr>
                <a:t>业务知识</a:t>
              </a:r>
              <a:endParaRPr lang="en-US" altLang="zh-CN" sz="1200" b="1" kern="0" dirty="0" smtClean="0">
                <a:solidFill>
                  <a:srgbClr val="7030A0"/>
                </a:solidFill>
                <a:latin typeface="幼圆" panose="02010509060101010101" pitchFamily="49" charset="-122"/>
                <a:ea typeface="幼圆" panose="02010509060101010101" pitchFamily="49" charset="-122"/>
              </a:endParaRPr>
            </a:p>
            <a:p>
              <a:pPr algn="ctr">
                <a:lnSpc>
                  <a:spcPct val="130000"/>
                </a:lnSpc>
                <a:defRPr/>
              </a:pPr>
              <a:endParaRPr lang="en-US" altLang="zh-CN" sz="1200" b="1" kern="0" dirty="0">
                <a:solidFill>
                  <a:srgbClr val="7030A0"/>
                </a:solidFill>
                <a:latin typeface="幼圆" panose="02010509060101010101" pitchFamily="49" charset="-122"/>
                <a:ea typeface="幼圆" panose="02010509060101010101" pitchFamily="49" charset="-122"/>
              </a:endParaRPr>
            </a:p>
          </p:txBody>
        </p:sp>
        <p:sp>
          <p:nvSpPr>
            <p:cNvPr id="36" name="MH_Other_4"/>
            <p:cNvSpPr/>
            <p:nvPr/>
          </p:nvSpPr>
          <p:spPr>
            <a:xfrm>
              <a:off x="5628296" y="819390"/>
              <a:ext cx="941388" cy="297164"/>
            </a:xfrm>
            <a:prstGeom prst="round2SameRect">
              <a:avLst>
                <a:gd name="adj1" fmla="val 0"/>
                <a:gd name="adj2" fmla="val 37099"/>
              </a:avLst>
            </a:prstGeom>
            <a:solidFill>
              <a:srgbClr val="7A5D9E"/>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smtClean="0">
                  <a:ln w="18415" cmpd="sng">
                    <a:noFill/>
                    <a:prstDash val="solid"/>
                  </a:ln>
                  <a:solidFill>
                    <a:srgbClr val="FFFFFF"/>
                  </a:solidFill>
                  <a:latin typeface="Arial Rounded MT Bold" pitchFamily="34" charset="0"/>
                  <a:ea typeface="微软雅黑" pitchFamily="34" charset="-122"/>
                  <a:cs typeface="Times New Roman" pitchFamily="18" charset="0"/>
                </a:rPr>
                <a:t>01</a:t>
              </a:r>
              <a:endParaRPr lang="en-US" sz="3200" kern="0" dirty="0">
                <a:ln w="18415" cmpd="sng">
                  <a:noFill/>
                  <a:prstDash val="solid"/>
                </a:ln>
                <a:solidFill>
                  <a:srgbClr val="FFFFFF"/>
                </a:solidFill>
                <a:latin typeface="Arial Rounded MT Bold" pitchFamily="34" charset="0"/>
                <a:ea typeface="微软雅黑" pitchFamily="34" charset="-122"/>
                <a:cs typeface="Times New Roman" pitchFamily="18" charset="0"/>
              </a:endParaRPr>
            </a:p>
          </p:txBody>
        </p:sp>
      </p:grpSp>
      <p:grpSp>
        <p:nvGrpSpPr>
          <p:cNvPr id="37" name="组合 36"/>
          <p:cNvGrpSpPr/>
          <p:nvPr/>
        </p:nvGrpSpPr>
        <p:grpSpPr>
          <a:xfrm>
            <a:off x="6783297" y="1673416"/>
            <a:ext cx="1684337" cy="946157"/>
            <a:chOff x="-1353962" y="833505"/>
            <a:chExt cx="1684337" cy="946157"/>
          </a:xfrm>
        </p:grpSpPr>
        <p:sp>
          <p:nvSpPr>
            <p:cNvPr id="38" name="MH_SubTitle_7"/>
            <p:cNvSpPr/>
            <p:nvPr/>
          </p:nvSpPr>
          <p:spPr>
            <a:xfrm>
              <a:off x="-1353962" y="833507"/>
              <a:ext cx="1684337" cy="946155"/>
            </a:xfrm>
            <a:prstGeom prst="roundRect">
              <a:avLst/>
            </a:prstGeom>
            <a:solidFill>
              <a:srgbClr val="00B0F0"/>
            </a:solidFill>
            <a:ln w="25400" cap="flat" cmpd="sng" algn="ctr">
              <a:noFill/>
              <a:prstDash val="solid"/>
            </a:ln>
            <a:effectLst/>
          </p:spPr>
          <p:txBody>
            <a:bodyPr lIns="144000" tIns="468000" rIns="144000" bIns="0" anchor="ctr"/>
            <a:lstStyle/>
            <a:p>
              <a:pPr algn="ctr">
                <a:lnSpc>
                  <a:spcPct val="130000"/>
                </a:lnSpc>
                <a:defRPr/>
              </a:pPr>
              <a:r>
                <a:rPr lang="zh-CN" altLang="en-US" sz="1400" b="1" kern="0" dirty="0" smtClean="0">
                  <a:solidFill>
                    <a:srgbClr val="002060"/>
                  </a:solidFill>
                  <a:latin typeface="幼圆" panose="02010509060101010101" pitchFamily="49" charset="-122"/>
                  <a:ea typeface="幼圆" panose="02010509060101010101" pitchFamily="49" charset="-122"/>
                </a:rPr>
                <a:t>协同创新</a:t>
              </a:r>
              <a:endParaRPr lang="en-US" altLang="zh-CN" sz="1400" kern="0" dirty="0">
                <a:solidFill>
                  <a:srgbClr val="C0504D"/>
                </a:solidFill>
                <a:latin typeface="幼圆" panose="02010509060101010101" pitchFamily="49" charset="-122"/>
                <a:ea typeface="幼圆" panose="02010509060101010101" pitchFamily="49" charset="-122"/>
              </a:endParaRPr>
            </a:p>
          </p:txBody>
        </p:sp>
        <p:sp>
          <p:nvSpPr>
            <p:cNvPr id="39" name="MH_Other_6"/>
            <p:cNvSpPr/>
            <p:nvPr/>
          </p:nvSpPr>
          <p:spPr>
            <a:xfrm>
              <a:off x="-982487" y="833505"/>
              <a:ext cx="941387" cy="297164"/>
            </a:xfrm>
            <a:prstGeom prst="round2SameRect">
              <a:avLst>
                <a:gd name="adj1" fmla="val 0"/>
                <a:gd name="adj2" fmla="val 37099"/>
              </a:avLst>
            </a:prstGeom>
            <a:solidFill>
              <a:srgbClr val="0070C0"/>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smtClean="0">
                  <a:ln w="18415" cmpd="sng">
                    <a:noFill/>
                    <a:prstDash val="solid"/>
                  </a:ln>
                  <a:solidFill>
                    <a:srgbClr val="FFFFFF"/>
                  </a:solidFill>
                  <a:latin typeface="Arial Rounded MT Bold" pitchFamily="34" charset="0"/>
                  <a:ea typeface="微软雅黑" pitchFamily="34" charset="-122"/>
                  <a:cs typeface="Times New Roman" pitchFamily="18" charset="0"/>
                </a:rPr>
                <a:t>03</a:t>
              </a:r>
              <a:endParaRPr lang="en-US" sz="3200" kern="0" dirty="0">
                <a:ln w="18415" cmpd="sng">
                  <a:noFill/>
                  <a:prstDash val="solid"/>
                </a:ln>
                <a:solidFill>
                  <a:srgbClr val="FFFFFF"/>
                </a:solidFill>
                <a:latin typeface="Arial Rounded MT Bold" pitchFamily="34" charset="0"/>
                <a:ea typeface="微软雅黑" pitchFamily="34" charset="-122"/>
                <a:cs typeface="Times New Roman" pitchFamily="18" charset="0"/>
              </a:endParaRPr>
            </a:p>
          </p:txBody>
        </p:sp>
      </p:gr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8037" y="983908"/>
            <a:ext cx="1007750" cy="50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5" name="曲线连接符 44"/>
          <p:cNvCxnSpPr/>
          <p:nvPr/>
        </p:nvCxnSpPr>
        <p:spPr>
          <a:xfrm rot="16200000" flipH="1">
            <a:off x="4621033" y="2613395"/>
            <a:ext cx="921959" cy="241673"/>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48" name="矩形 47"/>
          <p:cNvSpPr/>
          <p:nvPr/>
        </p:nvSpPr>
        <p:spPr>
          <a:xfrm>
            <a:off x="5047844" y="2539438"/>
            <a:ext cx="1441420" cy="307777"/>
          </a:xfrm>
          <a:prstGeom prst="rect">
            <a:avLst/>
          </a:prstGeom>
        </p:spPr>
        <p:txBody>
          <a:bodyPr wrap="none">
            <a:spAutoFit/>
          </a:bodyPr>
          <a:lstStyle/>
          <a:p>
            <a:r>
              <a:rPr lang="zh-CN" altLang="en-US" sz="1400" dirty="0" smtClean="0">
                <a:solidFill>
                  <a:srgbClr val="FF0000"/>
                </a:solidFill>
                <a:latin typeface="微软雅黑" panose="020B0503020204020204" pitchFamily="34" charset="-122"/>
                <a:ea typeface="微软雅黑" panose="020B0503020204020204" pitchFamily="34" charset="-122"/>
              </a:rPr>
              <a:t>分享、提交知识</a:t>
            </a:r>
            <a:endParaRPr lang="en-US" altLang="zh-CN" sz="1400" dirty="0">
              <a:solidFill>
                <a:srgbClr val="FF0000"/>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6746785" y="411510"/>
            <a:ext cx="2397215" cy="1280783"/>
            <a:chOff x="4180587" y="981333"/>
            <a:chExt cx="2397215" cy="1280783"/>
          </a:xfrm>
        </p:grpSpPr>
        <p:sp>
          <p:nvSpPr>
            <p:cNvPr id="50" name="三十二角星 49"/>
            <p:cNvSpPr/>
            <p:nvPr/>
          </p:nvSpPr>
          <p:spPr>
            <a:xfrm>
              <a:off x="4553487" y="981333"/>
              <a:ext cx="1278515" cy="1135889"/>
            </a:xfrm>
            <a:prstGeom prst="star32">
              <a:avLst>
                <a:gd name="adj" fmla="val 47024"/>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180587" y="1265126"/>
              <a:ext cx="426172" cy="382746"/>
            </a:xfrm>
            <a:prstGeom prst="rect">
              <a:avLst/>
            </a:prstGeom>
            <a:noFill/>
            <a:ln w="9525">
              <a:noFill/>
              <a:miter lim="800000"/>
              <a:headEnd/>
              <a:tailEnd/>
            </a:ln>
          </p:spPr>
        </p:pic>
        <p:pic>
          <p:nvPicPr>
            <p:cNvPr id="52"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500216" y="1643756"/>
              <a:ext cx="319629" cy="287060"/>
            </a:xfrm>
            <a:prstGeom prst="rect">
              <a:avLst/>
            </a:prstGeom>
            <a:noFill/>
            <a:ln w="9525">
              <a:noFill/>
              <a:miter lim="800000"/>
              <a:headEnd/>
              <a:tailEnd/>
            </a:ln>
          </p:spPr>
        </p:pic>
        <p:pic>
          <p:nvPicPr>
            <p:cNvPr id="53"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766573" y="1217797"/>
              <a:ext cx="319629" cy="287060"/>
            </a:xfrm>
            <a:prstGeom prst="rect">
              <a:avLst/>
            </a:prstGeom>
            <a:noFill/>
            <a:ln w="9525">
              <a:noFill/>
              <a:miter lim="800000"/>
              <a:headEnd/>
              <a:tailEnd/>
            </a:ln>
          </p:spPr>
        </p:pic>
        <p:pic>
          <p:nvPicPr>
            <p:cNvPr id="54"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926387" y="1501770"/>
              <a:ext cx="319629" cy="287060"/>
            </a:xfrm>
            <a:prstGeom prst="rect">
              <a:avLst/>
            </a:prstGeom>
            <a:noFill/>
            <a:ln w="9525">
              <a:noFill/>
              <a:miter lim="800000"/>
              <a:headEnd/>
              <a:tailEnd/>
            </a:ln>
          </p:spPr>
        </p:pic>
        <p:pic>
          <p:nvPicPr>
            <p:cNvPr id="55"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713301" y="1879370"/>
              <a:ext cx="426172" cy="382746"/>
            </a:xfrm>
            <a:prstGeom prst="rect">
              <a:avLst/>
            </a:prstGeom>
            <a:noFill/>
            <a:ln w="9525">
              <a:noFill/>
              <a:miter lim="800000"/>
              <a:headEnd/>
              <a:tailEnd/>
            </a:ln>
          </p:spPr>
        </p:pic>
        <p:pic>
          <p:nvPicPr>
            <p:cNvPr id="56"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246016" y="1170468"/>
              <a:ext cx="213086" cy="191373"/>
            </a:xfrm>
            <a:prstGeom prst="rect">
              <a:avLst/>
            </a:prstGeom>
            <a:noFill/>
            <a:ln w="9525">
              <a:noFill/>
              <a:miter lim="800000"/>
              <a:headEnd/>
              <a:tailEnd/>
            </a:ln>
          </p:spPr>
        </p:pic>
        <p:sp>
          <p:nvSpPr>
            <p:cNvPr id="57" name="三十二角星 56"/>
            <p:cNvSpPr/>
            <p:nvPr/>
          </p:nvSpPr>
          <p:spPr>
            <a:xfrm>
              <a:off x="5405830" y="1501770"/>
              <a:ext cx="852343" cy="757260"/>
            </a:xfrm>
            <a:prstGeom prst="star32">
              <a:avLst>
                <a:gd name="adj" fmla="val 47024"/>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三十二角星 57"/>
            <p:cNvSpPr/>
            <p:nvPr/>
          </p:nvSpPr>
          <p:spPr>
            <a:xfrm>
              <a:off x="6045088" y="1501770"/>
              <a:ext cx="532714" cy="473287"/>
            </a:xfrm>
            <a:prstGeom prst="star32">
              <a:avLst>
                <a:gd name="adj" fmla="val 47024"/>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9"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459102" y="1407112"/>
              <a:ext cx="213086" cy="191373"/>
            </a:xfrm>
            <a:prstGeom prst="rect">
              <a:avLst/>
            </a:prstGeom>
            <a:noFill/>
            <a:ln w="9525">
              <a:noFill/>
              <a:miter lim="800000"/>
              <a:headEnd/>
              <a:tailEnd/>
            </a:ln>
          </p:spPr>
        </p:pic>
        <p:pic>
          <p:nvPicPr>
            <p:cNvPr id="60" name="Picture 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151630" y="1738414"/>
              <a:ext cx="158096" cy="141986"/>
            </a:xfrm>
            <a:prstGeom prst="rect">
              <a:avLst/>
            </a:prstGeom>
            <a:noFill/>
            <a:ln w="9525">
              <a:noFill/>
              <a:miter lim="800000"/>
              <a:headEnd/>
              <a:tailEnd/>
            </a:ln>
          </p:spPr>
        </p:pic>
        <p:pic>
          <p:nvPicPr>
            <p:cNvPr id="61" name="Picture 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672187" y="1596427"/>
              <a:ext cx="319629" cy="287060"/>
            </a:xfrm>
            <a:prstGeom prst="rect">
              <a:avLst/>
            </a:prstGeom>
            <a:noFill/>
            <a:ln w="9525">
              <a:noFill/>
              <a:miter lim="800000"/>
              <a:headEnd/>
              <a:tailEnd/>
            </a:ln>
          </p:spPr>
        </p:pic>
        <p:pic>
          <p:nvPicPr>
            <p:cNvPr id="62"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565645" y="1927728"/>
              <a:ext cx="213086" cy="191373"/>
            </a:xfrm>
            <a:prstGeom prst="rect">
              <a:avLst/>
            </a:prstGeom>
            <a:noFill/>
            <a:ln w="9525">
              <a:noFill/>
              <a:miter lim="800000"/>
              <a:headEnd/>
              <a:tailEnd/>
            </a:ln>
          </p:spPr>
        </p:pic>
        <p:pic>
          <p:nvPicPr>
            <p:cNvPr id="63"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32002" y="1927728"/>
              <a:ext cx="213086" cy="191373"/>
            </a:xfrm>
            <a:prstGeom prst="rect">
              <a:avLst/>
            </a:prstGeom>
            <a:noFill/>
            <a:ln w="9525">
              <a:noFill/>
              <a:miter lim="800000"/>
              <a:headEnd/>
              <a:tailEnd/>
            </a:ln>
          </p:spPr>
        </p:pic>
        <p:pic>
          <p:nvPicPr>
            <p:cNvPr id="64" name="Picture 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58173" y="1549098"/>
              <a:ext cx="213086" cy="191373"/>
            </a:xfrm>
            <a:prstGeom prst="rect">
              <a:avLst/>
            </a:prstGeom>
            <a:noFill/>
            <a:ln w="9525">
              <a:noFill/>
              <a:miter lim="800000"/>
              <a:headEnd/>
              <a:tailEnd/>
            </a:ln>
          </p:spPr>
        </p:pic>
      </p:grpSp>
      <p:grpSp>
        <p:nvGrpSpPr>
          <p:cNvPr id="110" name="组合 109"/>
          <p:cNvGrpSpPr/>
          <p:nvPr/>
        </p:nvGrpSpPr>
        <p:grpSpPr>
          <a:xfrm>
            <a:off x="726851" y="1299418"/>
            <a:ext cx="1684337" cy="946157"/>
            <a:chOff x="404364" y="2519674"/>
            <a:chExt cx="1684337" cy="946157"/>
          </a:xfrm>
        </p:grpSpPr>
        <p:sp>
          <p:nvSpPr>
            <p:cNvPr id="66" name="MH_SubTitle_7"/>
            <p:cNvSpPr/>
            <p:nvPr/>
          </p:nvSpPr>
          <p:spPr>
            <a:xfrm>
              <a:off x="404364" y="2519676"/>
              <a:ext cx="1684337" cy="946155"/>
            </a:xfrm>
            <a:prstGeom prst="roundRect">
              <a:avLst/>
            </a:prstGeom>
            <a:solidFill>
              <a:schemeClr val="tx2">
                <a:lumMod val="40000"/>
                <a:lumOff val="60000"/>
              </a:schemeClr>
            </a:solidFill>
            <a:ln w="25400" cap="flat" cmpd="sng" algn="ctr">
              <a:noFill/>
              <a:prstDash val="solid"/>
            </a:ln>
            <a:effectLst/>
          </p:spPr>
          <p:txBody>
            <a:bodyPr lIns="144000" tIns="468000" rIns="144000" bIns="0" anchor="ctr"/>
            <a:lstStyle/>
            <a:p>
              <a:pPr algn="ctr">
                <a:lnSpc>
                  <a:spcPct val="130000"/>
                </a:lnSpc>
                <a:defRPr/>
              </a:pPr>
              <a:r>
                <a:rPr lang="zh-CN" altLang="en-US" sz="1400" b="1" kern="0" dirty="0" smtClean="0">
                  <a:solidFill>
                    <a:srgbClr val="002060"/>
                  </a:solidFill>
                  <a:latin typeface="幼圆" panose="02010509060101010101" pitchFamily="49" charset="-122"/>
                  <a:ea typeface="幼圆" panose="02010509060101010101" pitchFamily="49" charset="-122"/>
                </a:rPr>
                <a:t>业务部门</a:t>
              </a:r>
              <a:endParaRPr lang="en-US" altLang="zh-CN" sz="1400" b="1" kern="0" dirty="0" smtClean="0">
                <a:solidFill>
                  <a:srgbClr val="002060"/>
                </a:solidFill>
                <a:latin typeface="幼圆" panose="02010509060101010101" pitchFamily="49" charset="-122"/>
                <a:ea typeface="幼圆" panose="02010509060101010101" pitchFamily="49" charset="-122"/>
              </a:endParaRPr>
            </a:p>
            <a:p>
              <a:pPr algn="ctr">
                <a:lnSpc>
                  <a:spcPct val="130000"/>
                </a:lnSpc>
                <a:defRPr/>
              </a:pPr>
              <a:r>
                <a:rPr lang="zh-CN" altLang="en-US" sz="1200" b="1" kern="0" dirty="0" smtClean="0">
                  <a:solidFill>
                    <a:srgbClr val="7030A0"/>
                  </a:solidFill>
                  <a:latin typeface="幼圆" panose="02010509060101010101" pitchFamily="49" charset="-122"/>
                  <a:ea typeface="幼圆" panose="02010509060101010101" pitchFamily="49" charset="-122"/>
                </a:rPr>
                <a:t>部门资料和知识</a:t>
              </a:r>
              <a:endParaRPr lang="en-US" altLang="zh-CN" sz="1200" b="1" kern="0" dirty="0" smtClean="0">
                <a:solidFill>
                  <a:srgbClr val="7030A0"/>
                </a:solidFill>
                <a:latin typeface="幼圆" panose="02010509060101010101" pitchFamily="49" charset="-122"/>
                <a:ea typeface="幼圆" panose="02010509060101010101" pitchFamily="49" charset="-122"/>
              </a:endParaRPr>
            </a:p>
            <a:p>
              <a:pPr algn="ctr">
                <a:lnSpc>
                  <a:spcPct val="130000"/>
                </a:lnSpc>
                <a:defRPr/>
              </a:pPr>
              <a:endParaRPr lang="en-US" altLang="zh-CN" sz="1200" kern="0" dirty="0">
                <a:solidFill>
                  <a:srgbClr val="7030A0"/>
                </a:solidFill>
                <a:latin typeface="幼圆" panose="02010509060101010101" pitchFamily="49" charset="-122"/>
                <a:ea typeface="幼圆" panose="02010509060101010101" pitchFamily="49" charset="-122"/>
              </a:endParaRPr>
            </a:p>
          </p:txBody>
        </p:sp>
        <p:sp>
          <p:nvSpPr>
            <p:cNvPr id="67" name="MH_Other_6"/>
            <p:cNvSpPr/>
            <p:nvPr/>
          </p:nvSpPr>
          <p:spPr>
            <a:xfrm>
              <a:off x="775839" y="2519674"/>
              <a:ext cx="941387" cy="297164"/>
            </a:xfrm>
            <a:prstGeom prst="round2SameRect">
              <a:avLst>
                <a:gd name="adj1" fmla="val 0"/>
                <a:gd name="adj2" fmla="val 37099"/>
              </a:avLst>
            </a:prstGeom>
            <a:solidFill>
              <a:srgbClr val="7030A0"/>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smtClean="0">
                  <a:ln w="18415" cmpd="sng">
                    <a:noFill/>
                    <a:prstDash val="solid"/>
                  </a:ln>
                  <a:solidFill>
                    <a:srgbClr val="FFFFFF"/>
                  </a:solidFill>
                  <a:latin typeface="Arial Rounded MT Bold" pitchFamily="34" charset="0"/>
                  <a:ea typeface="微软雅黑" pitchFamily="34" charset="-122"/>
                  <a:cs typeface="Times New Roman" pitchFamily="18" charset="0"/>
                </a:rPr>
                <a:t>02</a:t>
              </a:r>
              <a:endParaRPr lang="en-US" sz="3200" kern="0" dirty="0">
                <a:ln w="18415" cmpd="sng">
                  <a:noFill/>
                  <a:prstDash val="solid"/>
                </a:ln>
                <a:solidFill>
                  <a:srgbClr val="FFFFFF"/>
                </a:solidFill>
                <a:latin typeface="Arial Rounded MT Bold" pitchFamily="34" charset="0"/>
                <a:ea typeface="微软雅黑" pitchFamily="34" charset="-122"/>
                <a:cs typeface="Times New Roman" pitchFamily="18" charset="0"/>
              </a:endParaRPr>
            </a:p>
          </p:txBody>
        </p:sp>
      </p:grpSp>
      <p:cxnSp>
        <p:nvCxnSpPr>
          <p:cNvPr id="71" name="曲线连接符 70"/>
          <p:cNvCxnSpPr>
            <a:stCxn id="35" idx="3"/>
            <a:endCxn id="38" idx="1"/>
          </p:cNvCxnSpPr>
          <p:nvPr/>
        </p:nvCxnSpPr>
        <p:spPr>
          <a:xfrm>
            <a:off x="5206592" y="1712885"/>
            <a:ext cx="1576705" cy="433611"/>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74" name="矩形 73"/>
          <p:cNvSpPr/>
          <p:nvPr/>
        </p:nvSpPr>
        <p:spPr>
          <a:xfrm>
            <a:off x="5369026" y="1475333"/>
            <a:ext cx="1620957" cy="307777"/>
          </a:xfrm>
          <a:prstGeom prst="rect">
            <a:avLst/>
          </a:prstGeom>
        </p:spPr>
        <p:txBody>
          <a:bodyPr wrap="none">
            <a:spAutoFit/>
          </a:bodyPr>
          <a:lstStyle/>
          <a:p>
            <a:r>
              <a:rPr lang="zh-CN" altLang="en-US" sz="1400" dirty="0" smtClean="0">
                <a:solidFill>
                  <a:srgbClr val="FF0000"/>
                </a:solidFill>
                <a:latin typeface="微软雅黑" panose="020B0503020204020204" pitchFamily="34" charset="-122"/>
                <a:ea typeface="微软雅黑" panose="020B0503020204020204" pitchFamily="34" charset="-122"/>
              </a:rPr>
              <a:t>团队协同研究创新</a:t>
            </a:r>
            <a:endParaRPr lang="en-US" altLang="zh-CN" sz="1400" dirty="0">
              <a:solidFill>
                <a:srgbClr val="FF0000"/>
              </a:solidFill>
              <a:latin typeface="微软雅黑" panose="020B0503020204020204" pitchFamily="34" charset="-122"/>
              <a:ea typeface="微软雅黑" panose="020B0503020204020204" pitchFamily="34" charset="-122"/>
            </a:endParaRPr>
          </a:p>
        </p:txBody>
      </p:sp>
      <p:cxnSp>
        <p:nvCxnSpPr>
          <p:cNvPr id="75" name="曲线连接符 74"/>
          <p:cNvCxnSpPr>
            <a:stCxn id="38" idx="2"/>
            <a:endCxn id="30" idx="3"/>
          </p:cNvCxnSpPr>
          <p:nvPr/>
        </p:nvCxnSpPr>
        <p:spPr>
          <a:xfrm rot="5400000">
            <a:off x="6178426" y="2177813"/>
            <a:ext cx="1005280" cy="1888800"/>
          </a:xfrm>
          <a:prstGeom prst="curvedConnector2">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78" name="矩形 77"/>
          <p:cNvSpPr/>
          <p:nvPr/>
        </p:nvSpPr>
        <p:spPr>
          <a:xfrm>
            <a:off x="6691527" y="3384943"/>
            <a:ext cx="1620957" cy="307777"/>
          </a:xfrm>
          <a:prstGeom prst="rect">
            <a:avLst/>
          </a:prstGeom>
        </p:spPr>
        <p:txBody>
          <a:bodyPr wrap="none">
            <a:spAutoFit/>
          </a:bodyPr>
          <a:lstStyle/>
          <a:p>
            <a:r>
              <a:rPr lang="zh-CN" altLang="en-US" sz="1400" dirty="0" smtClean="0">
                <a:solidFill>
                  <a:srgbClr val="FF0000"/>
                </a:solidFill>
                <a:latin typeface="微软雅黑" panose="020B0503020204020204" pitchFamily="34" charset="-122"/>
                <a:ea typeface="微软雅黑" panose="020B0503020204020204" pitchFamily="34" charset="-122"/>
              </a:rPr>
              <a:t>显性化、沉淀知识</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
        <p:nvSpPr>
          <p:cNvPr id="79" name="AutoShape 3"/>
          <p:cNvSpPr>
            <a:spLocks noChangeArrowheads="1"/>
          </p:cNvSpPr>
          <p:nvPr/>
        </p:nvSpPr>
        <p:spPr bwMode="gray">
          <a:xfrm>
            <a:off x="4852638" y="4444022"/>
            <a:ext cx="2167634" cy="576000"/>
          </a:xfrm>
          <a:prstGeom prst="roundRect">
            <a:avLst>
              <a:gd name="adj" fmla="val 12727"/>
            </a:avLst>
          </a:prstGeom>
          <a:solidFill>
            <a:srgbClr val="CC3300"/>
          </a:solidFill>
          <a:ln>
            <a:noFill/>
          </a:ln>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auto" hangingPunct="1">
              <a:spcBef>
                <a:spcPts val="0"/>
              </a:spcBef>
              <a:spcAft>
                <a:spcPts val="0"/>
              </a:spcAft>
              <a:buFontTx/>
              <a:buNone/>
              <a:defRPr/>
            </a:pPr>
            <a:r>
              <a:rPr lang="zh-CN" altLang="en-US" sz="1600" b="1" kern="0" dirty="0" smtClean="0">
                <a:solidFill>
                  <a:schemeClr val="bg1"/>
                </a:solidFill>
                <a:latin typeface="微软雅黑" panose="020B0503020204020204" pitchFamily="34" charset="-122"/>
                <a:ea typeface="微软雅黑" panose="020B0503020204020204" pitchFamily="34" charset="-122"/>
                <a:cs typeface="Arial" charset="0"/>
              </a:rPr>
              <a:t>外部知识资源</a:t>
            </a:r>
          </a:p>
        </p:txBody>
      </p:sp>
      <p:sp>
        <p:nvSpPr>
          <p:cNvPr id="82" name="AutoShape 3"/>
          <p:cNvSpPr>
            <a:spLocks noChangeArrowheads="1"/>
          </p:cNvSpPr>
          <p:nvPr/>
        </p:nvSpPr>
        <p:spPr bwMode="gray">
          <a:xfrm>
            <a:off x="1906884" y="4441097"/>
            <a:ext cx="2167634" cy="576000"/>
          </a:xfrm>
          <a:prstGeom prst="roundRect">
            <a:avLst>
              <a:gd name="adj" fmla="val 12727"/>
            </a:avLst>
          </a:prstGeom>
          <a:solidFill>
            <a:srgbClr val="CC3300"/>
          </a:solidFill>
          <a:ln>
            <a:noFill/>
          </a:ln>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auto" hangingPunct="1">
              <a:spcBef>
                <a:spcPts val="0"/>
              </a:spcBef>
              <a:spcAft>
                <a:spcPts val="0"/>
              </a:spcAft>
              <a:buFontTx/>
              <a:buNone/>
              <a:defRPr/>
            </a:pPr>
            <a:r>
              <a:rPr lang="zh-CN" altLang="en-US" sz="1600" b="1" kern="0" dirty="0" smtClean="0">
                <a:solidFill>
                  <a:schemeClr val="bg1"/>
                </a:solidFill>
                <a:latin typeface="微软雅黑" panose="020B0503020204020204" pitchFamily="34" charset="-122"/>
                <a:ea typeface="微软雅黑" panose="020B0503020204020204" pitchFamily="34" charset="-122"/>
                <a:cs typeface="Arial" charset="0"/>
              </a:rPr>
              <a:t>内部业务系统资源</a:t>
            </a:r>
          </a:p>
        </p:txBody>
      </p:sp>
      <p:cxnSp>
        <p:nvCxnSpPr>
          <p:cNvPr id="83" name="曲线连接符 82"/>
          <p:cNvCxnSpPr>
            <a:stCxn id="82" idx="3"/>
          </p:cNvCxnSpPr>
          <p:nvPr/>
        </p:nvCxnSpPr>
        <p:spPr>
          <a:xfrm flipV="1">
            <a:off x="4074518" y="4039640"/>
            <a:ext cx="226871" cy="689457"/>
          </a:xfrm>
          <a:prstGeom prst="curvedConnector2">
            <a:avLst/>
          </a:prstGeom>
          <a:ln>
            <a:prstDash val="sysDash"/>
            <a:tailEnd type="arrow"/>
          </a:ln>
        </p:spPr>
        <p:style>
          <a:lnRef idx="3">
            <a:schemeClr val="accent6"/>
          </a:lnRef>
          <a:fillRef idx="0">
            <a:schemeClr val="accent6"/>
          </a:fillRef>
          <a:effectRef idx="2">
            <a:schemeClr val="accent6"/>
          </a:effectRef>
          <a:fontRef idx="minor">
            <a:schemeClr val="tx1"/>
          </a:fontRef>
        </p:style>
      </p:cxnSp>
      <p:cxnSp>
        <p:nvCxnSpPr>
          <p:cNvPr id="86" name="曲线连接符 85"/>
          <p:cNvCxnSpPr>
            <a:stCxn id="79" idx="1"/>
          </p:cNvCxnSpPr>
          <p:nvPr/>
        </p:nvCxnSpPr>
        <p:spPr>
          <a:xfrm rot="10800000">
            <a:off x="4532206" y="4040510"/>
            <a:ext cx="320432" cy="691512"/>
          </a:xfrm>
          <a:prstGeom prst="curvedConnector2">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90" name="矩形 89"/>
          <p:cNvSpPr/>
          <p:nvPr/>
        </p:nvSpPr>
        <p:spPr>
          <a:xfrm>
            <a:off x="4180087" y="4600001"/>
            <a:ext cx="543739" cy="307777"/>
          </a:xfrm>
          <a:prstGeom prst="rect">
            <a:avLst/>
          </a:prstGeom>
        </p:spPr>
        <p:txBody>
          <a:bodyPr wrap="none">
            <a:spAutoFit/>
          </a:bodyPr>
          <a:lstStyle/>
          <a:p>
            <a:r>
              <a:rPr lang="zh-CN" altLang="en-US" sz="1400" dirty="0" smtClean="0">
                <a:solidFill>
                  <a:srgbClr val="FF0000"/>
                </a:solidFill>
                <a:latin typeface="微软雅黑" panose="020B0503020204020204" pitchFamily="34" charset="-122"/>
                <a:ea typeface="微软雅黑" panose="020B0503020204020204" pitchFamily="34" charset="-122"/>
              </a:rPr>
              <a:t>整合</a:t>
            </a:r>
            <a:endParaRPr lang="en-US" altLang="zh-CN" sz="1400" dirty="0">
              <a:solidFill>
                <a:srgbClr val="FF0000"/>
              </a:solidFill>
              <a:latin typeface="微软雅黑" panose="020B0503020204020204" pitchFamily="34" charset="-122"/>
              <a:ea typeface="微软雅黑" panose="020B0503020204020204" pitchFamily="34" charset="-122"/>
            </a:endParaRPr>
          </a:p>
        </p:txBody>
      </p:sp>
      <p:cxnSp>
        <p:nvCxnSpPr>
          <p:cNvPr id="91" name="曲线连接符 90"/>
          <p:cNvCxnSpPr>
            <a:stCxn id="66" idx="3"/>
            <a:endCxn id="31" idx="1"/>
          </p:cNvCxnSpPr>
          <p:nvPr/>
        </p:nvCxnSpPr>
        <p:spPr>
          <a:xfrm>
            <a:off x="2411188" y="1772498"/>
            <a:ext cx="1190366" cy="1991604"/>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94" name="矩形 93"/>
          <p:cNvSpPr/>
          <p:nvPr/>
        </p:nvSpPr>
        <p:spPr>
          <a:xfrm>
            <a:off x="2200098" y="2175411"/>
            <a:ext cx="1441420" cy="307777"/>
          </a:xfrm>
          <a:prstGeom prst="rect">
            <a:avLst/>
          </a:prstGeom>
        </p:spPr>
        <p:txBody>
          <a:bodyPr wrap="none">
            <a:spAutoFit/>
          </a:bodyPr>
          <a:lstStyle/>
          <a:p>
            <a:r>
              <a:rPr lang="zh-CN" altLang="en-US" sz="1400" dirty="0" smtClean="0">
                <a:solidFill>
                  <a:srgbClr val="FF0000"/>
                </a:solidFill>
                <a:latin typeface="微软雅黑" panose="020B0503020204020204" pitchFamily="34" charset="-122"/>
                <a:ea typeface="微软雅黑" panose="020B0503020204020204" pitchFamily="34" charset="-122"/>
              </a:rPr>
              <a:t>分享、提交整合</a:t>
            </a:r>
            <a:endParaRPr lang="en-US" altLang="zh-CN" sz="1400" dirty="0">
              <a:solidFill>
                <a:srgbClr val="FF0000"/>
              </a:solidFill>
              <a:latin typeface="微软雅黑" panose="020B0503020204020204" pitchFamily="34" charset="-122"/>
              <a:ea typeface="微软雅黑" panose="020B0503020204020204" pitchFamily="34" charset="-122"/>
            </a:endParaRPr>
          </a:p>
        </p:txBody>
      </p:sp>
      <p:cxnSp>
        <p:nvCxnSpPr>
          <p:cNvPr id="95" name="曲线连接符 94"/>
          <p:cNvCxnSpPr/>
          <p:nvPr/>
        </p:nvCxnSpPr>
        <p:spPr>
          <a:xfrm rot="10800000" flipV="1">
            <a:off x="2411188" y="1549277"/>
            <a:ext cx="1111066" cy="79944"/>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100" name="矩形 99"/>
          <p:cNvSpPr/>
          <p:nvPr/>
        </p:nvSpPr>
        <p:spPr>
          <a:xfrm>
            <a:off x="2556847" y="1244762"/>
            <a:ext cx="902811" cy="307777"/>
          </a:xfrm>
          <a:prstGeom prst="rect">
            <a:avLst/>
          </a:prstGeom>
        </p:spPr>
        <p:txBody>
          <a:bodyPr wrap="none">
            <a:spAutoFit/>
          </a:bodyPr>
          <a:lstStyle/>
          <a:p>
            <a:r>
              <a:rPr lang="zh-CN" altLang="en-US" sz="1400" dirty="0" smtClean="0">
                <a:solidFill>
                  <a:srgbClr val="FF0000"/>
                </a:solidFill>
                <a:latin typeface="微软雅黑" panose="020B0503020204020204" pitchFamily="34" charset="-122"/>
                <a:ea typeface="微软雅黑" panose="020B0503020204020204" pitchFamily="34" charset="-122"/>
              </a:rPr>
              <a:t>部门分享</a:t>
            </a:r>
            <a:endParaRPr lang="en-US" altLang="zh-CN" sz="1400" dirty="0">
              <a:solidFill>
                <a:srgbClr val="FF0000"/>
              </a:solidFill>
              <a:latin typeface="微软雅黑" panose="020B0503020204020204" pitchFamily="34" charset="-122"/>
              <a:ea typeface="微软雅黑" panose="020B0503020204020204" pitchFamily="34" charset="-122"/>
            </a:endParaRPr>
          </a:p>
        </p:txBody>
      </p:sp>
      <p:grpSp>
        <p:nvGrpSpPr>
          <p:cNvPr id="106" name="组合 105"/>
          <p:cNvGrpSpPr/>
          <p:nvPr/>
        </p:nvGrpSpPr>
        <p:grpSpPr>
          <a:xfrm>
            <a:off x="832810" y="2922266"/>
            <a:ext cx="1684338" cy="1089644"/>
            <a:chOff x="8958148" y="833507"/>
            <a:chExt cx="1684338" cy="1089644"/>
          </a:xfrm>
        </p:grpSpPr>
        <p:sp>
          <p:nvSpPr>
            <p:cNvPr id="107" name="MH_SubTitle_6"/>
            <p:cNvSpPr/>
            <p:nvPr/>
          </p:nvSpPr>
          <p:spPr>
            <a:xfrm>
              <a:off x="8958148" y="976996"/>
              <a:ext cx="1684338" cy="946155"/>
            </a:xfrm>
            <a:prstGeom prst="roundRect">
              <a:avLst/>
            </a:prstGeom>
            <a:solidFill>
              <a:srgbClr val="92D050"/>
            </a:solidFill>
            <a:ln w="25400" cap="flat" cmpd="sng" algn="ctr">
              <a:noFill/>
              <a:prstDash val="solid"/>
            </a:ln>
            <a:effectLst/>
          </p:spPr>
          <p:txBody>
            <a:bodyPr lIns="72000" tIns="468000" rIns="72000" bIns="0" anchor="ctr"/>
            <a:lstStyle/>
            <a:p>
              <a:pPr algn="ctr">
                <a:lnSpc>
                  <a:spcPct val="130000"/>
                </a:lnSpc>
                <a:defRPr/>
              </a:pPr>
              <a:r>
                <a:rPr lang="zh-CN" altLang="en-US" sz="1400" b="1" kern="0" dirty="0" smtClean="0">
                  <a:solidFill>
                    <a:srgbClr val="002060"/>
                  </a:solidFill>
                  <a:latin typeface="幼圆" panose="02010509060101010101" pitchFamily="49" charset="-122"/>
                  <a:ea typeface="幼圆" panose="02010509060101010101" pitchFamily="49" charset="-122"/>
                </a:rPr>
                <a:t>学习培训</a:t>
              </a:r>
              <a:endParaRPr lang="en-US" altLang="zh-CN" sz="1400" b="1" kern="0" dirty="0" smtClean="0">
                <a:solidFill>
                  <a:srgbClr val="002060"/>
                </a:solidFill>
                <a:latin typeface="幼圆" panose="02010509060101010101" pitchFamily="49" charset="-122"/>
                <a:ea typeface="幼圆" panose="02010509060101010101" pitchFamily="49" charset="-122"/>
              </a:endParaRPr>
            </a:p>
            <a:p>
              <a:pPr algn="ctr">
                <a:lnSpc>
                  <a:spcPct val="130000"/>
                </a:lnSpc>
                <a:defRPr/>
              </a:pPr>
              <a:r>
                <a:rPr lang="zh-CN" altLang="en-US" sz="1200" b="1" kern="0" dirty="0" smtClean="0">
                  <a:solidFill>
                    <a:srgbClr val="002060"/>
                  </a:solidFill>
                  <a:latin typeface="幼圆" panose="02010509060101010101" pitchFamily="49" charset="-122"/>
                  <a:ea typeface="幼圆" panose="02010509060101010101" pitchFamily="49" charset="-122"/>
                </a:rPr>
                <a:t>自助学习、业务培训</a:t>
              </a:r>
              <a:endParaRPr lang="en-US" altLang="zh-CN" sz="1200" b="1" kern="0" dirty="0">
                <a:solidFill>
                  <a:srgbClr val="002060"/>
                </a:solidFill>
                <a:latin typeface="幼圆" panose="02010509060101010101" pitchFamily="49" charset="-122"/>
                <a:ea typeface="幼圆" panose="02010509060101010101" pitchFamily="49" charset="-122"/>
              </a:endParaRPr>
            </a:p>
            <a:p>
              <a:pPr algn="ctr">
                <a:lnSpc>
                  <a:spcPct val="130000"/>
                </a:lnSpc>
                <a:defRPr/>
              </a:pPr>
              <a:endParaRPr lang="en-US" altLang="zh-CN" sz="1400" kern="0" dirty="0">
                <a:solidFill>
                  <a:srgbClr val="7A5D9E"/>
                </a:solidFill>
                <a:latin typeface="幼圆" panose="02010509060101010101" pitchFamily="49" charset="-122"/>
                <a:ea typeface="幼圆" panose="02010509060101010101" pitchFamily="49" charset="-122"/>
              </a:endParaRPr>
            </a:p>
          </p:txBody>
        </p:sp>
        <p:sp>
          <p:nvSpPr>
            <p:cNvPr id="108" name="MH_Other_4"/>
            <p:cNvSpPr/>
            <p:nvPr/>
          </p:nvSpPr>
          <p:spPr>
            <a:xfrm>
              <a:off x="9377550" y="833507"/>
              <a:ext cx="941388" cy="297164"/>
            </a:xfrm>
            <a:prstGeom prst="round2SameRect">
              <a:avLst>
                <a:gd name="adj1" fmla="val 0"/>
                <a:gd name="adj2" fmla="val 37099"/>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smtClean="0">
                  <a:ln w="18415" cmpd="sng">
                    <a:noFill/>
                    <a:prstDash val="solid"/>
                  </a:ln>
                  <a:solidFill>
                    <a:srgbClr val="FFFFFF"/>
                  </a:solidFill>
                  <a:latin typeface="Arial Rounded MT Bold" pitchFamily="34" charset="0"/>
                  <a:ea typeface="微软雅黑" pitchFamily="34" charset="-122"/>
                  <a:cs typeface="Times New Roman" pitchFamily="18" charset="0"/>
                </a:rPr>
                <a:t>04</a:t>
              </a:r>
              <a:endParaRPr lang="en-US" sz="3200" kern="0" dirty="0">
                <a:ln w="18415" cmpd="sng">
                  <a:noFill/>
                  <a:prstDash val="solid"/>
                </a:ln>
                <a:solidFill>
                  <a:srgbClr val="FFFFFF"/>
                </a:solidFill>
                <a:latin typeface="Arial Rounded MT Bold" pitchFamily="34" charset="0"/>
                <a:ea typeface="微软雅黑" pitchFamily="34" charset="-122"/>
                <a:cs typeface="Times New Roman" pitchFamily="18" charset="0"/>
              </a:endParaRPr>
            </a:p>
          </p:txBody>
        </p:sp>
      </p:grpSp>
      <p:cxnSp>
        <p:nvCxnSpPr>
          <p:cNvPr id="116" name="曲线连接符 115"/>
          <p:cNvCxnSpPr/>
          <p:nvPr/>
        </p:nvCxnSpPr>
        <p:spPr>
          <a:xfrm rot="10800000" flipV="1">
            <a:off x="2546746" y="2273253"/>
            <a:ext cx="1527772" cy="861199"/>
          </a:xfrm>
          <a:prstGeom prst="curvedConnector3">
            <a:avLst>
              <a:gd name="adj1" fmla="val 31345"/>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120" name="矩形 119"/>
          <p:cNvSpPr/>
          <p:nvPr/>
        </p:nvSpPr>
        <p:spPr>
          <a:xfrm>
            <a:off x="3101117" y="2665855"/>
            <a:ext cx="902811" cy="307777"/>
          </a:xfrm>
          <a:prstGeom prst="rect">
            <a:avLst/>
          </a:prstGeom>
        </p:spPr>
        <p:txBody>
          <a:bodyPr wrap="none">
            <a:spAutoFit/>
          </a:bodyPr>
          <a:lstStyle/>
          <a:p>
            <a:r>
              <a:rPr lang="zh-CN" altLang="en-US" sz="1400" dirty="0" smtClean="0">
                <a:solidFill>
                  <a:srgbClr val="FF0000"/>
                </a:solidFill>
                <a:latin typeface="微软雅黑" panose="020B0503020204020204" pitchFamily="34" charset="-122"/>
                <a:ea typeface="微软雅黑" panose="020B0503020204020204" pitchFamily="34" charset="-122"/>
              </a:rPr>
              <a:t>在线学习</a:t>
            </a:r>
            <a:endParaRPr lang="en-US" altLang="zh-CN" sz="1400" dirty="0">
              <a:solidFill>
                <a:srgbClr val="FF0000"/>
              </a:solidFill>
              <a:latin typeface="微软雅黑" panose="020B0503020204020204" pitchFamily="34" charset="-122"/>
              <a:ea typeface="微软雅黑" panose="020B0503020204020204" pitchFamily="34" charset="-122"/>
            </a:endParaRPr>
          </a:p>
        </p:txBody>
      </p:sp>
      <p:cxnSp>
        <p:nvCxnSpPr>
          <p:cNvPr id="121" name="曲线连接符 120"/>
          <p:cNvCxnSpPr>
            <a:stCxn id="66" idx="2"/>
            <a:endCxn id="108" idx="3"/>
          </p:cNvCxnSpPr>
          <p:nvPr/>
        </p:nvCxnSpPr>
        <p:spPr>
          <a:xfrm rot="16200000" flipH="1">
            <a:off x="1307618" y="2506977"/>
            <a:ext cx="676691" cy="153886"/>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124" name="矩形 123"/>
          <p:cNvSpPr/>
          <p:nvPr/>
        </p:nvSpPr>
        <p:spPr>
          <a:xfrm>
            <a:off x="752400" y="2549964"/>
            <a:ext cx="902811" cy="307777"/>
          </a:xfrm>
          <a:prstGeom prst="rect">
            <a:avLst/>
          </a:prstGeom>
        </p:spPr>
        <p:txBody>
          <a:bodyPr wrap="none">
            <a:spAutoFit/>
          </a:bodyPr>
          <a:lstStyle/>
          <a:p>
            <a:r>
              <a:rPr lang="zh-CN" altLang="en-US" sz="1400" dirty="0" smtClean="0">
                <a:solidFill>
                  <a:srgbClr val="FF0000"/>
                </a:solidFill>
                <a:latin typeface="微软雅黑" panose="020B0503020204020204" pitchFamily="34" charset="-122"/>
                <a:ea typeface="微软雅黑" panose="020B0503020204020204" pitchFamily="34" charset="-122"/>
              </a:rPr>
              <a:t>课程建设</a:t>
            </a:r>
            <a:endParaRPr lang="en-US" altLang="zh-CN" sz="1400" dirty="0">
              <a:solidFill>
                <a:srgbClr val="FF0000"/>
              </a:solidFill>
              <a:latin typeface="微软雅黑" panose="020B0503020204020204" pitchFamily="34" charset="-122"/>
              <a:ea typeface="微软雅黑" panose="020B0503020204020204" pitchFamily="34" charset="-122"/>
            </a:endParaRPr>
          </a:p>
        </p:txBody>
      </p:sp>
      <p:cxnSp>
        <p:nvCxnSpPr>
          <p:cNvPr id="129" name="曲线连接符 128"/>
          <p:cNvCxnSpPr/>
          <p:nvPr/>
        </p:nvCxnSpPr>
        <p:spPr>
          <a:xfrm rot="5400000" flipH="1" flipV="1">
            <a:off x="3723113" y="2578122"/>
            <a:ext cx="958052" cy="324565"/>
          </a:xfrm>
          <a:prstGeom prst="curvedConnector3">
            <a:avLst>
              <a:gd name="adj1" fmla="val 50000"/>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132" name="矩形 131"/>
          <p:cNvSpPr/>
          <p:nvPr/>
        </p:nvSpPr>
        <p:spPr>
          <a:xfrm>
            <a:off x="4090149" y="2774066"/>
            <a:ext cx="902811" cy="307777"/>
          </a:xfrm>
          <a:prstGeom prst="rect">
            <a:avLst/>
          </a:prstGeom>
        </p:spPr>
        <p:txBody>
          <a:bodyPr wrap="none">
            <a:spAutoFit/>
          </a:bodyPr>
          <a:lstStyle/>
          <a:p>
            <a:r>
              <a:rPr lang="zh-CN" altLang="en-US" sz="1400" dirty="0" smtClean="0">
                <a:solidFill>
                  <a:srgbClr val="FF0000"/>
                </a:solidFill>
                <a:latin typeface="微软雅黑" panose="020B0503020204020204" pitchFamily="34" charset="-122"/>
                <a:ea typeface="微软雅黑" panose="020B0503020204020204" pitchFamily="34" charset="-122"/>
              </a:rPr>
              <a:t>知识获取</a:t>
            </a:r>
            <a:endParaRPr lang="en-US" altLang="zh-CN" sz="14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63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2"/>
          <p:cNvSpPr>
            <a:spLocks noChangeArrowheads="1"/>
          </p:cNvSpPr>
          <p:nvPr/>
        </p:nvSpPr>
        <p:spPr bwMode="auto">
          <a:xfrm>
            <a:off x="4602476" y="3084893"/>
            <a:ext cx="2717912"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a:solidFill>
                  <a:srgbClr val="000000"/>
                </a:solidFill>
                <a:latin typeface="微软雅黑" pitchFamily="34" charset="-122"/>
                <a:ea typeface="微软雅黑" pitchFamily="34" charset="-122"/>
                <a:sym typeface="微软雅黑" pitchFamily="34" charset="-122"/>
              </a:rPr>
              <a:t>机构知识</a:t>
            </a:r>
            <a:r>
              <a:rPr lang="zh-CN" altLang="en-US" sz="1400" dirty="0" smtClean="0">
                <a:solidFill>
                  <a:srgbClr val="000000"/>
                </a:solidFill>
                <a:latin typeface="微软雅黑" pitchFamily="34" charset="-122"/>
                <a:ea typeface="微软雅黑" pitchFamily="34" charset="-122"/>
                <a:sym typeface="微软雅黑" pitchFamily="34" charset="-122"/>
              </a:rPr>
              <a:t>资源池</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5" name="AutoShape 62"/>
          <p:cNvSpPr>
            <a:spLocks noChangeArrowheads="1"/>
          </p:cNvSpPr>
          <p:nvPr/>
        </p:nvSpPr>
        <p:spPr bwMode="auto">
          <a:xfrm>
            <a:off x="4375334" y="4499170"/>
            <a:ext cx="1365183" cy="557235"/>
          </a:xfrm>
          <a:prstGeom prst="flowChartAlternateProcess">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本地自有资源</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6" name="AutoShape 62"/>
          <p:cNvSpPr>
            <a:spLocks noChangeArrowheads="1"/>
          </p:cNvSpPr>
          <p:nvPr/>
        </p:nvSpPr>
        <p:spPr bwMode="auto">
          <a:xfrm>
            <a:off x="2898285" y="4497948"/>
            <a:ext cx="1365183" cy="557235"/>
          </a:xfrm>
          <a:prstGeom prst="flowChartAlternateProcess">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网络资源</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7" name="AutoShape 62"/>
          <p:cNvSpPr>
            <a:spLocks noChangeArrowheads="1"/>
          </p:cNvSpPr>
          <p:nvPr/>
        </p:nvSpPr>
        <p:spPr bwMode="auto">
          <a:xfrm>
            <a:off x="7313168" y="4493499"/>
            <a:ext cx="1433497" cy="557235"/>
          </a:xfrm>
          <a:prstGeom prst="flowChartAlternateProcess">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行业知识库</a:t>
            </a:r>
            <a:endParaRPr lang="zh-CN" altLang="en-US" sz="1400" dirty="0">
              <a:solidFill>
                <a:srgbClr val="000000"/>
              </a:solidFill>
              <a:latin typeface="微软雅黑" pitchFamily="34" charset="-122"/>
              <a:ea typeface="微软雅黑" pitchFamily="34" charset="-122"/>
              <a:sym typeface="微软雅黑" pitchFamily="34" charset="-122"/>
            </a:endParaRPr>
          </a:p>
        </p:txBody>
      </p:sp>
      <p:cxnSp>
        <p:nvCxnSpPr>
          <p:cNvPr id="8" name="直接箭头连接符 7"/>
          <p:cNvCxnSpPr/>
          <p:nvPr/>
        </p:nvCxnSpPr>
        <p:spPr>
          <a:xfrm flipV="1">
            <a:off x="4169902" y="4237900"/>
            <a:ext cx="478732" cy="1955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直接箭头连接符 8"/>
          <p:cNvCxnSpPr/>
          <p:nvPr/>
        </p:nvCxnSpPr>
        <p:spPr>
          <a:xfrm flipV="1">
            <a:off x="5064928" y="4221519"/>
            <a:ext cx="290408" cy="2275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直接箭头连接符 9"/>
          <p:cNvCxnSpPr/>
          <p:nvPr/>
        </p:nvCxnSpPr>
        <p:spPr>
          <a:xfrm flipH="1" flipV="1">
            <a:off x="7190566" y="4237900"/>
            <a:ext cx="304233" cy="189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矩形 10"/>
          <p:cNvSpPr>
            <a:spLocks noChangeArrowheads="1"/>
          </p:cNvSpPr>
          <p:nvPr/>
        </p:nvSpPr>
        <p:spPr bwMode="auto">
          <a:xfrm>
            <a:off x="4582815" y="3813077"/>
            <a:ext cx="2764869" cy="386945"/>
          </a:xfrm>
          <a:prstGeom prst="rect">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资源采集、加工</a:t>
            </a:r>
            <a:r>
              <a:rPr lang="zh-CN" altLang="en-US" sz="1400" dirty="0">
                <a:solidFill>
                  <a:srgbClr val="000000"/>
                </a:solidFill>
                <a:latin typeface="微软雅黑" pitchFamily="34" charset="-122"/>
                <a:ea typeface="微软雅黑" pitchFamily="34" charset="-122"/>
                <a:sym typeface="微软雅黑" pitchFamily="34" charset="-122"/>
              </a:rPr>
              <a:t>、</a:t>
            </a:r>
            <a:r>
              <a:rPr lang="zh-CN" altLang="en-US" sz="1400" dirty="0" smtClean="0">
                <a:solidFill>
                  <a:srgbClr val="000000"/>
                </a:solidFill>
                <a:latin typeface="微软雅黑" pitchFamily="34" charset="-122"/>
                <a:ea typeface="微软雅黑" pitchFamily="34" charset="-122"/>
                <a:sym typeface="微软雅黑" pitchFamily="34" charset="-122"/>
              </a:rPr>
              <a:t>标引、挖掘</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12" name="AutoShape 3"/>
          <p:cNvSpPr>
            <a:spLocks noChangeArrowheads="1"/>
          </p:cNvSpPr>
          <p:nvPr/>
        </p:nvSpPr>
        <p:spPr bwMode="gray">
          <a:xfrm>
            <a:off x="7506859" y="2842436"/>
            <a:ext cx="1229638" cy="450647"/>
          </a:xfrm>
          <a:prstGeom prst="roundRect">
            <a:avLst>
              <a:gd name="adj" fmla="val 12727"/>
            </a:avLst>
          </a:prstGeom>
          <a:solidFill>
            <a:srgbClr val="FFFFFF"/>
          </a:solidFill>
          <a:ln w="25400">
            <a:solidFill>
              <a:srgbClr val="0070C0"/>
            </a:solidFill>
            <a:miter lim="800000"/>
            <a:headEnd/>
            <a:tailEnd/>
          </a:ln>
          <a:extLst/>
        </p:spPr>
        <p:txBody>
          <a:bodyPr lIns="0" rIns="0" anchor="ctr"/>
          <a:lstStyle/>
          <a:p>
            <a:pPr marL="228600" indent="-228600" algn="ctr"/>
            <a:r>
              <a:rPr lang="zh-CN" altLang="en-US" sz="1400" dirty="0" smtClean="0">
                <a:solidFill>
                  <a:srgbClr val="000000"/>
                </a:solidFill>
                <a:latin typeface="微软雅黑" pitchFamily="34" charset="-122"/>
                <a:ea typeface="微软雅黑" pitchFamily="34" charset="-122"/>
              </a:rPr>
              <a:t>显性知识管理</a:t>
            </a:r>
            <a:endParaRPr lang="zh-CN" altLang="en-US" sz="1400" dirty="0">
              <a:solidFill>
                <a:srgbClr val="000000"/>
              </a:solidFill>
              <a:latin typeface="微软雅黑" pitchFamily="34" charset="-122"/>
              <a:ea typeface="微软雅黑" pitchFamily="34" charset="-122"/>
            </a:endParaRPr>
          </a:p>
        </p:txBody>
      </p:sp>
      <p:sp>
        <p:nvSpPr>
          <p:cNvPr id="14" name="AutoShape 3"/>
          <p:cNvSpPr>
            <a:spLocks noChangeArrowheads="1"/>
          </p:cNvSpPr>
          <p:nvPr/>
        </p:nvSpPr>
        <p:spPr bwMode="gray">
          <a:xfrm>
            <a:off x="2927571" y="3938866"/>
            <a:ext cx="1231733" cy="434969"/>
          </a:xfrm>
          <a:prstGeom prst="roundRect">
            <a:avLst>
              <a:gd name="adj" fmla="val 12727"/>
            </a:avLst>
          </a:prstGeom>
          <a:solidFill>
            <a:srgbClr val="FFFFFF"/>
          </a:solidFill>
          <a:ln w="25400">
            <a:solidFill>
              <a:srgbClr val="0070C0"/>
            </a:solidFill>
            <a:miter lim="800000"/>
            <a:headEnd/>
            <a:tailEnd/>
          </a:ln>
          <a:extLst/>
        </p:spPr>
        <p:txBody>
          <a:bodyPr lIns="0" rIns="0" anchor="ctr"/>
          <a:lstStyle/>
          <a:p>
            <a:pPr marL="228600" indent="-228600" algn="ctr"/>
            <a:r>
              <a:rPr lang="zh-CN" altLang="en-US" sz="1400" dirty="0" smtClean="0">
                <a:solidFill>
                  <a:srgbClr val="000000"/>
                </a:solidFill>
                <a:latin typeface="微软雅黑" pitchFamily="34" charset="-122"/>
                <a:ea typeface="微软雅黑" pitchFamily="34" charset="-122"/>
              </a:rPr>
              <a:t>实践社区</a:t>
            </a:r>
            <a:endParaRPr lang="zh-CN" altLang="en-US" sz="1400" dirty="0">
              <a:solidFill>
                <a:srgbClr val="000000"/>
              </a:solidFill>
              <a:latin typeface="微软雅黑" pitchFamily="34" charset="-122"/>
              <a:ea typeface="微软雅黑" pitchFamily="34" charset="-122"/>
            </a:endParaRPr>
          </a:p>
        </p:txBody>
      </p:sp>
      <p:sp>
        <p:nvSpPr>
          <p:cNvPr id="15" name="AutoShape 3"/>
          <p:cNvSpPr>
            <a:spLocks noChangeArrowheads="1"/>
          </p:cNvSpPr>
          <p:nvPr/>
        </p:nvSpPr>
        <p:spPr bwMode="gray">
          <a:xfrm>
            <a:off x="2941216" y="3380875"/>
            <a:ext cx="1217420" cy="456467"/>
          </a:xfrm>
          <a:prstGeom prst="roundRect">
            <a:avLst>
              <a:gd name="adj" fmla="val 12727"/>
            </a:avLst>
          </a:prstGeom>
          <a:solidFill>
            <a:srgbClr val="FFFFFF"/>
          </a:solidFill>
          <a:ln w="25400">
            <a:solidFill>
              <a:srgbClr val="0070C0"/>
            </a:solidFill>
            <a:miter lim="800000"/>
            <a:headEnd/>
            <a:tailEnd/>
          </a:ln>
          <a:extLst/>
        </p:spPr>
        <p:txBody>
          <a:bodyPr lIns="0" rIns="0" anchor="ctr"/>
          <a:lstStyle/>
          <a:p>
            <a:pPr marL="228600" indent="-228600" algn="ctr"/>
            <a:r>
              <a:rPr lang="zh-CN" altLang="en-US" sz="1400" dirty="0" smtClean="0">
                <a:solidFill>
                  <a:srgbClr val="000000"/>
                </a:solidFill>
                <a:latin typeface="微软雅黑" pitchFamily="34" charset="-122"/>
                <a:ea typeface="微软雅黑" pitchFamily="34" charset="-122"/>
              </a:rPr>
              <a:t>协同研讨</a:t>
            </a:r>
            <a:endParaRPr lang="zh-CN" altLang="en-US" sz="1400" dirty="0">
              <a:solidFill>
                <a:srgbClr val="000000"/>
              </a:solidFill>
              <a:latin typeface="微软雅黑" pitchFamily="34" charset="-122"/>
              <a:ea typeface="微软雅黑" pitchFamily="34" charset="-122"/>
            </a:endParaRPr>
          </a:p>
        </p:txBody>
      </p:sp>
      <p:sp>
        <p:nvSpPr>
          <p:cNvPr id="16" name="AutoShape 3"/>
          <p:cNvSpPr>
            <a:spLocks noChangeArrowheads="1"/>
          </p:cNvSpPr>
          <p:nvPr/>
        </p:nvSpPr>
        <p:spPr bwMode="gray">
          <a:xfrm>
            <a:off x="2898285" y="1197901"/>
            <a:ext cx="5850179" cy="419679"/>
          </a:xfrm>
          <a:prstGeom prst="roundRect">
            <a:avLst>
              <a:gd name="adj" fmla="val 12727"/>
            </a:avLst>
          </a:prstGeom>
          <a:solidFill>
            <a:srgbClr val="0070C0"/>
          </a:solidFill>
          <a:ln>
            <a:noFill/>
          </a:ln>
          <a:extLst/>
        </p:spPr>
        <p:txBody>
          <a:bodyPr wrap="none" anchor="ctr"/>
          <a:lstStyle/>
          <a:p>
            <a:pPr algn="ctr"/>
            <a:r>
              <a:rPr lang="zh-CN" altLang="en-US" sz="1600" b="1" kern="0" dirty="0">
                <a:solidFill>
                  <a:schemeClr val="bg1"/>
                </a:solidFill>
                <a:latin typeface="微软雅黑" panose="020B0503020204020204" pitchFamily="34" charset="-122"/>
                <a:ea typeface="微软雅黑" panose="020B0503020204020204" pitchFamily="34" charset="-122"/>
                <a:cs typeface="Arial" charset="0"/>
              </a:rPr>
              <a:t>机构</a:t>
            </a:r>
            <a:r>
              <a:rPr lang="zh-CN" altLang="en-US" sz="1600" b="1" kern="0" dirty="0" smtClean="0">
                <a:solidFill>
                  <a:schemeClr val="bg1"/>
                </a:solidFill>
                <a:latin typeface="微软雅黑" panose="020B0503020204020204" pitchFamily="34" charset="-122"/>
                <a:ea typeface="微软雅黑" panose="020B0503020204020204" pitchFamily="34" charset="-122"/>
                <a:cs typeface="Arial" charset="0"/>
              </a:rPr>
              <a:t>知识资源服务门户</a:t>
            </a:r>
            <a:endParaRPr lang="zh-CN" altLang="en-US" sz="1600" b="1" kern="0" dirty="0">
              <a:solidFill>
                <a:schemeClr val="bg1"/>
              </a:solidFill>
              <a:latin typeface="微软雅黑" panose="020B0503020204020204" pitchFamily="34" charset="-122"/>
              <a:ea typeface="微软雅黑" panose="020B0503020204020204" pitchFamily="34" charset="-122"/>
              <a:cs typeface="Arial" charset="0"/>
            </a:endParaRPr>
          </a:p>
        </p:txBody>
      </p:sp>
      <p:cxnSp>
        <p:nvCxnSpPr>
          <p:cNvPr id="17" name="直接箭头连接符 16"/>
          <p:cNvCxnSpPr/>
          <p:nvPr/>
        </p:nvCxnSpPr>
        <p:spPr>
          <a:xfrm flipH="1" flipV="1">
            <a:off x="5923391" y="3601278"/>
            <a:ext cx="1" cy="2113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上箭头 17"/>
          <p:cNvSpPr/>
          <p:nvPr/>
        </p:nvSpPr>
        <p:spPr>
          <a:xfrm>
            <a:off x="5690236" y="2810509"/>
            <a:ext cx="413401" cy="171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9" name="AutoShape 62"/>
          <p:cNvSpPr>
            <a:spLocks noChangeArrowheads="1"/>
          </p:cNvSpPr>
          <p:nvPr/>
        </p:nvSpPr>
        <p:spPr bwMode="auto">
          <a:xfrm>
            <a:off x="5846224" y="4493499"/>
            <a:ext cx="1365183" cy="557235"/>
          </a:xfrm>
          <a:prstGeom prst="flowChartAlternateProcess">
            <a:avLst/>
          </a:prstGeom>
          <a:solidFill>
            <a:srgbClr val="FFFFFF"/>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公共资源</a:t>
            </a:r>
            <a:endParaRPr lang="zh-CN" altLang="en-US" sz="1400" dirty="0">
              <a:solidFill>
                <a:srgbClr val="000000"/>
              </a:solidFill>
              <a:latin typeface="微软雅黑" pitchFamily="34" charset="-122"/>
              <a:ea typeface="微软雅黑" pitchFamily="34" charset="-122"/>
              <a:sym typeface="微软雅黑" pitchFamily="34" charset="-122"/>
            </a:endParaRPr>
          </a:p>
        </p:txBody>
      </p:sp>
      <p:cxnSp>
        <p:nvCxnSpPr>
          <p:cNvPr id="20" name="直接箭头连接符 19"/>
          <p:cNvCxnSpPr/>
          <p:nvPr/>
        </p:nvCxnSpPr>
        <p:spPr>
          <a:xfrm flipH="1" flipV="1">
            <a:off x="6322986" y="4221519"/>
            <a:ext cx="184989" cy="241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AutoShape 3"/>
          <p:cNvSpPr>
            <a:spLocks noChangeArrowheads="1"/>
          </p:cNvSpPr>
          <p:nvPr/>
        </p:nvSpPr>
        <p:spPr bwMode="gray">
          <a:xfrm>
            <a:off x="7529315" y="3900102"/>
            <a:ext cx="1219149" cy="450647"/>
          </a:xfrm>
          <a:prstGeom prst="roundRect">
            <a:avLst>
              <a:gd name="adj" fmla="val 12727"/>
            </a:avLst>
          </a:prstGeom>
          <a:solidFill>
            <a:srgbClr val="FFFFFF"/>
          </a:solidFill>
          <a:ln w="25400">
            <a:solidFill>
              <a:srgbClr val="0070C0"/>
            </a:solidFill>
            <a:miter lim="800000"/>
            <a:headEnd/>
            <a:tailEnd/>
          </a:ln>
          <a:extLst/>
        </p:spPr>
        <p:txBody>
          <a:bodyPr lIns="0" rIns="0" anchor="ctr"/>
          <a:lstStyle/>
          <a:p>
            <a:pPr marL="228600" indent="-228600" algn="ctr"/>
            <a:r>
              <a:rPr lang="zh-CN" altLang="en-US" sz="1400" dirty="0" smtClean="0">
                <a:solidFill>
                  <a:srgbClr val="000000"/>
                </a:solidFill>
                <a:latin typeface="微软雅黑" pitchFamily="34" charset="-122"/>
                <a:ea typeface="微软雅黑" pitchFamily="34" charset="-122"/>
              </a:rPr>
              <a:t>资源整合</a:t>
            </a:r>
            <a:endParaRPr lang="zh-CN" altLang="en-US" sz="1400" dirty="0">
              <a:solidFill>
                <a:srgbClr val="000000"/>
              </a:solidFill>
              <a:latin typeface="微软雅黑" pitchFamily="34" charset="-122"/>
              <a:ea typeface="微软雅黑" pitchFamily="34" charset="-122"/>
            </a:endParaRPr>
          </a:p>
        </p:txBody>
      </p:sp>
      <p:sp>
        <p:nvSpPr>
          <p:cNvPr id="22" name="AutoShape 3"/>
          <p:cNvSpPr>
            <a:spLocks noChangeArrowheads="1"/>
          </p:cNvSpPr>
          <p:nvPr/>
        </p:nvSpPr>
        <p:spPr bwMode="gray">
          <a:xfrm>
            <a:off x="2901938" y="2272001"/>
            <a:ext cx="1882560" cy="456467"/>
          </a:xfrm>
          <a:prstGeom prst="roundRect">
            <a:avLst>
              <a:gd name="adj" fmla="val 12727"/>
            </a:avLst>
          </a:prstGeom>
          <a:solidFill>
            <a:srgbClr val="FFFFFF"/>
          </a:solidFill>
          <a:ln w="25400">
            <a:solidFill>
              <a:srgbClr val="0070C0"/>
            </a:solidFill>
            <a:miter lim="800000"/>
            <a:headEnd/>
            <a:tailEnd/>
          </a:ln>
          <a:extLst/>
        </p:spPr>
        <p:txBody>
          <a:bodyPr lIns="0" rIns="0" anchor="ctr"/>
          <a:lstStyle/>
          <a:p>
            <a:pPr marL="228600" indent="-228600" algn="ctr"/>
            <a:r>
              <a:rPr lang="zh-CN" altLang="en-US" sz="1400" dirty="0" smtClean="0">
                <a:solidFill>
                  <a:srgbClr val="000000"/>
                </a:solidFill>
                <a:latin typeface="微软雅黑" pitchFamily="34" charset="-122"/>
                <a:ea typeface="微软雅黑" pitchFamily="34" charset="-122"/>
              </a:rPr>
              <a:t>知识资源导航</a:t>
            </a:r>
            <a:endParaRPr lang="zh-CN" altLang="en-US" sz="1400" dirty="0">
              <a:solidFill>
                <a:srgbClr val="000000"/>
              </a:solidFill>
              <a:latin typeface="微软雅黑" pitchFamily="34" charset="-122"/>
              <a:ea typeface="微软雅黑" pitchFamily="34" charset="-122"/>
            </a:endParaRPr>
          </a:p>
        </p:txBody>
      </p:sp>
      <p:sp>
        <p:nvSpPr>
          <p:cNvPr id="24" name="AutoShape 3"/>
          <p:cNvSpPr>
            <a:spLocks noChangeArrowheads="1"/>
          </p:cNvSpPr>
          <p:nvPr/>
        </p:nvSpPr>
        <p:spPr bwMode="gray">
          <a:xfrm>
            <a:off x="7518125" y="3369163"/>
            <a:ext cx="1219149" cy="450647"/>
          </a:xfrm>
          <a:prstGeom prst="roundRect">
            <a:avLst>
              <a:gd name="adj" fmla="val 12727"/>
            </a:avLst>
          </a:prstGeom>
          <a:solidFill>
            <a:srgbClr val="FFFFFF"/>
          </a:solidFill>
          <a:ln w="25400">
            <a:solidFill>
              <a:srgbClr val="0070C0"/>
            </a:solidFill>
            <a:miter lim="800000"/>
            <a:headEnd/>
            <a:tailEnd/>
          </a:ln>
          <a:extLst/>
        </p:spPr>
        <p:txBody>
          <a:bodyPr lIns="0" rIns="0" anchor="ctr"/>
          <a:lstStyle/>
          <a:p>
            <a:pPr marL="228600" indent="-228600" algn="ctr"/>
            <a:r>
              <a:rPr lang="zh-CN" altLang="en-US" sz="1400" dirty="0" smtClean="0">
                <a:solidFill>
                  <a:srgbClr val="000000"/>
                </a:solidFill>
                <a:latin typeface="微软雅黑" pitchFamily="34" charset="-122"/>
                <a:ea typeface="微软雅黑" pitchFamily="34" charset="-122"/>
              </a:rPr>
              <a:t>内容管理</a:t>
            </a:r>
            <a:endParaRPr lang="zh-CN" altLang="en-US" sz="1400" dirty="0">
              <a:solidFill>
                <a:srgbClr val="000000"/>
              </a:solidFill>
              <a:latin typeface="微软雅黑" pitchFamily="34" charset="-122"/>
              <a:ea typeface="微软雅黑" pitchFamily="34" charset="-122"/>
            </a:endParaRPr>
          </a:p>
        </p:txBody>
      </p:sp>
      <p:sp>
        <p:nvSpPr>
          <p:cNvPr id="25" name="AutoShape 3"/>
          <p:cNvSpPr>
            <a:spLocks noChangeArrowheads="1"/>
          </p:cNvSpPr>
          <p:nvPr/>
        </p:nvSpPr>
        <p:spPr bwMode="gray">
          <a:xfrm>
            <a:off x="2938837" y="2841397"/>
            <a:ext cx="1219149" cy="450647"/>
          </a:xfrm>
          <a:prstGeom prst="roundRect">
            <a:avLst>
              <a:gd name="adj" fmla="val 12727"/>
            </a:avLst>
          </a:prstGeom>
          <a:solidFill>
            <a:srgbClr val="FFFFFF"/>
          </a:solidFill>
          <a:ln w="25400">
            <a:solidFill>
              <a:srgbClr val="0070C0"/>
            </a:solidFill>
            <a:miter lim="800000"/>
            <a:headEnd/>
            <a:tailEnd/>
          </a:ln>
          <a:extLst/>
        </p:spPr>
        <p:txBody>
          <a:bodyPr lIns="0" rIns="0" anchor="ctr"/>
          <a:lstStyle/>
          <a:p>
            <a:pPr marL="228600" indent="-228600" algn="ctr"/>
            <a:r>
              <a:rPr lang="zh-CN" altLang="en-US" sz="1400" dirty="0" smtClean="0">
                <a:solidFill>
                  <a:srgbClr val="000000"/>
                </a:solidFill>
                <a:latin typeface="微软雅黑" pitchFamily="34" charset="-122"/>
                <a:ea typeface="微软雅黑" pitchFamily="34" charset="-122"/>
              </a:rPr>
              <a:t>隐性知识管理</a:t>
            </a:r>
            <a:endParaRPr lang="zh-CN" altLang="en-US" sz="1400" dirty="0">
              <a:solidFill>
                <a:srgbClr val="000000"/>
              </a:solidFill>
              <a:latin typeface="微软雅黑" pitchFamily="34" charset="-122"/>
              <a:ea typeface="微软雅黑" pitchFamily="34" charset="-122"/>
            </a:endParaRPr>
          </a:p>
        </p:txBody>
      </p:sp>
      <p:sp>
        <p:nvSpPr>
          <p:cNvPr id="26" name="AutoShape 3"/>
          <p:cNvSpPr>
            <a:spLocks noChangeArrowheads="1"/>
          </p:cNvSpPr>
          <p:nvPr/>
        </p:nvSpPr>
        <p:spPr bwMode="gray">
          <a:xfrm>
            <a:off x="4891299" y="2272001"/>
            <a:ext cx="1882560" cy="456467"/>
          </a:xfrm>
          <a:prstGeom prst="roundRect">
            <a:avLst>
              <a:gd name="adj" fmla="val 12727"/>
            </a:avLst>
          </a:prstGeom>
          <a:solidFill>
            <a:srgbClr val="FFFFFF"/>
          </a:solidFill>
          <a:ln w="25400">
            <a:solidFill>
              <a:srgbClr val="0070C0"/>
            </a:solidFill>
            <a:miter lim="800000"/>
            <a:headEnd/>
            <a:tailEnd/>
          </a:ln>
          <a:extLst/>
        </p:spPr>
        <p:txBody>
          <a:bodyPr lIns="0" rIns="0" anchor="ctr"/>
          <a:lstStyle/>
          <a:p>
            <a:pPr marL="228600" indent="-228600" algn="ctr"/>
            <a:r>
              <a:rPr lang="zh-CN" altLang="en-US" sz="1400" dirty="0" smtClean="0">
                <a:solidFill>
                  <a:srgbClr val="000000"/>
                </a:solidFill>
                <a:latin typeface="微软雅黑" pitchFamily="34" charset="-122"/>
                <a:ea typeface="微软雅黑" pitchFamily="34" charset="-122"/>
              </a:rPr>
              <a:t>知识资源检索</a:t>
            </a:r>
            <a:endParaRPr lang="zh-CN" altLang="en-US" sz="1400" dirty="0">
              <a:solidFill>
                <a:srgbClr val="000000"/>
              </a:solidFill>
              <a:latin typeface="微软雅黑" pitchFamily="34" charset="-122"/>
              <a:ea typeface="微软雅黑" pitchFamily="34" charset="-122"/>
            </a:endParaRPr>
          </a:p>
        </p:txBody>
      </p:sp>
      <p:sp>
        <p:nvSpPr>
          <p:cNvPr id="27" name="AutoShape 3"/>
          <p:cNvSpPr>
            <a:spLocks noChangeArrowheads="1"/>
          </p:cNvSpPr>
          <p:nvPr/>
        </p:nvSpPr>
        <p:spPr bwMode="gray">
          <a:xfrm>
            <a:off x="6864104" y="2272001"/>
            <a:ext cx="1882560" cy="456467"/>
          </a:xfrm>
          <a:prstGeom prst="roundRect">
            <a:avLst>
              <a:gd name="adj" fmla="val 12727"/>
            </a:avLst>
          </a:prstGeom>
          <a:solidFill>
            <a:srgbClr val="FFFFFF"/>
          </a:solidFill>
          <a:ln w="25400">
            <a:solidFill>
              <a:srgbClr val="0070C0"/>
            </a:solidFill>
            <a:miter lim="800000"/>
            <a:headEnd/>
            <a:tailEnd/>
          </a:ln>
          <a:extLst/>
        </p:spPr>
        <p:txBody>
          <a:bodyPr lIns="0" rIns="0" anchor="ctr"/>
          <a:lstStyle/>
          <a:p>
            <a:pPr marL="228600" indent="-228600" algn="ctr"/>
            <a:r>
              <a:rPr lang="zh-CN" altLang="en-US" sz="1400" dirty="0" smtClean="0">
                <a:solidFill>
                  <a:srgbClr val="000000"/>
                </a:solidFill>
                <a:latin typeface="微软雅黑" pitchFamily="34" charset="-122"/>
                <a:ea typeface="微软雅黑" pitchFamily="34" charset="-122"/>
              </a:rPr>
              <a:t>知识关联</a:t>
            </a:r>
            <a:endParaRPr lang="zh-CN" altLang="en-US" sz="1400" dirty="0">
              <a:solidFill>
                <a:srgbClr val="000000"/>
              </a:solidFill>
              <a:latin typeface="微软雅黑" pitchFamily="34" charset="-122"/>
              <a:ea typeface="微软雅黑" pitchFamily="34" charset="-122"/>
            </a:endParaRPr>
          </a:p>
        </p:txBody>
      </p:sp>
      <p:sp>
        <p:nvSpPr>
          <p:cNvPr id="28" name="TextBox 27"/>
          <p:cNvSpPr txBox="1"/>
          <p:nvPr/>
        </p:nvSpPr>
        <p:spPr>
          <a:xfrm>
            <a:off x="461762" y="104314"/>
            <a:ext cx="2747868" cy="523220"/>
          </a:xfrm>
          <a:prstGeom prst="rect">
            <a:avLst/>
          </a:prstGeom>
          <a:noFill/>
        </p:spPr>
        <p:txBody>
          <a:bodyPr wrap="none" rtlCol="0">
            <a:spAutoFit/>
          </a:bodyPr>
          <a:lstStyle/>
          <a:p>
            <a:pPr fontAlgn="base">
              <a:spcBef>
                <a:spcPct val="0"/>
              </a:spcBef>
              <a:spcAft>
                <a:spcPct val="0"/>
              </a:spcAft>
            </a:pPr>
            <a:r>
              <a:rPr lang="en-US" altLang="zh-CN" sz="2800" b="1" dirty="0" smtClean="0">
                <a:solidFill>
                  <a:srgbClr val="0070C0"/>
                </a:solidFill>
                <a:latin typeface="微软雅黑"/>
                <a:ea typeface="微软雅黑"/>
                <a:sym typeface="Gill Sans"/>
              </a:rPr>
              <a:t>OKMS</a:t>
            </a:r>
            <a:r>
              <a:rPr lang="zh-CN" altLang="en-US" sz="2800" b="1" dirty="0" smtClean="0">
                <a:solidFill>
                  <a:srgbClr val="0070C0"/>
                </a:solidFill>
                <a:latin typeface="微软雅黑"/>
                <a:ea typeface="微软雅黑"/>
                <a:sym typeface="Gill Sans"/>
              </a:rPr>
              <a:t>整体框架</a:t>
            </a:r>
            <a:endParaRPr lang="zh-CN" altLang="en-US" sz="1600" b="1" dirty="0">
              <a:solidFill>
                <a:srgbClr val="0070C0"/>
              </a:solidFill>
              <a:latin typeface="微软雅黑"/>
              <a:ea typeface="微软雅黑"/>
            </a:endParaRPr>
          </a:p>
        </p:txBody>
      </p:sp>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312" y="409189"/>
            <a:ext cx="472220" cy="48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659" y="385616"/>
            <a:ext cx="515190" cy="50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5992" y="409189"/>
            <a:ext cx="507386" cy="50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文本占位符 2"/>
          <p:cNvSpPr txBox="1">
            <a:spLocks/>
          </p:cNvSpPr>
          <p:nvPr/>
        </p:nvSpPr>
        <p:spPr>
          <a:xfrm>
            <a:off x="4182554" y="879277"/>
            <a:ext cx="592975" cy="301923"/>
          </a:xfrm>
          <a:prstGeom prst="rect">
            <a:avLst/>
          </a:prstGeom>
        </p:spPr>
        <p:txBody>
          <a:bodyPr vert="horz" lIns="91440" tIns="45720" rIns="91440" bIns="45720" rtlCol="0" anchor="b">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dirty="0" smtClean="0">
                <a:ln>
                  <a:noFill/>
                </a:ln>
                <a:solidFill>
                  <a:srgbClr val="C00000"/>
                </a:solidFill>
                <a:effectLst/>
                <a:uLnTx/>
                <a:uFillTx/>
                <a:latin typeface="Calibri" panose="020F0502020204030204"/>
                <a:ea typeface="宋体"/>
                <a:cs typeface="+mn-cs"/>
              </a:rPr>
              <a:t>政府</a:t>
            </a:r>
          </a:p>
        </p:txBody>
      </p:sp>
      <p:sp>
        <p:nvSpPr>
          <p:cNvPr id="37" name="文本占位符 2"/>
          <p:cNvSpPr txBox="1">
            <a:spLocks/>
          </p:cNvSpPr>
          <p:nvPr/>
        </p:nvSpPr>
        <p:spPr>
          <a:xfrm>
            <a:off x="5119259" y="879692"/>
            <a:ext cx="592975" cy="301923"/>
          </a:xfrm>
          <a:prstGeom prst="rect">
            <a:avLst/>
          </a:prstGeom>
        </p:spPr>
        <p:txBody>
          <a:bodyPr vert="horz" lIns="91440" tIns="45720" rIns="91440" bIns="45720" rtlCol="0" anchor="b">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dirty="0" smtClean="0">
                <a:ln>
                  <a:noFill/>
                </a:ln>
                <a:solidFill>
                  <a:srgbClr val="C00000"/>
                </a:solidFill>
                <a:effectLst/>
                <a:uLnTx/>
                <a:uFillTx/>
                <a:latin typeface="Calibri" panose="020F0502020204030204"/>
                <a:ea typeface="宋体"/>
                <a:cs typeface="+mn-cs"/>
              </a:rPr>
              <a:t>高校</a:t>
            </a:r>
          </a:p>
        </p:txBody>
      </p:sp>
      <p:sp>
        <p:nvSpPr>
          <p:cNvPr id="38" name="文本占位符 2"/>
          <p:cNvSpPr txBox="1">
            <a:spLocks/>
          </p:cNvSpPr>
          <p:nvPr/>
        </p:nvSpPr>
        <p:spPr>
          <a:xfrm>
            <a:off x="5975992" y="882791"/>
            <a:ext cx="592975" cy="301923"/>
          </a:xfrm>
          <a:prstGeom prst="rect">
            <a:avLst/>
          </a:prstGeom>
        </p:spPr>
        <p:txBody>
          <a:bodyPr vert="horz" lIns="91440" tIns="45720" rIns="91440" bIns="45720" rtlCol="0" anchor="b">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2400" b="1" i="0" u="none" strike="noStrike" kern="1200" cap="none" spc="0" normalizeH="0" baseline="0" noProof="0" dirty="0" smtClean="0">
                <a:ln>
                  <a:noFill/>
                </a:ln>
                <a:solidFill>
                  <a:srgbClr val="C00000"/>
                </a:solidFill>
                <a:effectLst/>
                <a:uLnTx/>
                <a:uFillTx/>
                <a:latin typeface="Calibri" panose="020F0502020204030204"/>
                <a:ea typeface="宋体"/>
                <a:cs typeface="+mn-cs"/>
              </a:rPr>
              <a:t>企业</a:t>
            </a:r>
          </a:p>
        </p:txBody>
      </p:sp>
      <p:sp>
        <p:nvSpPr>
          <p:cNvPr id="39" name="文本占位符 2"/>
          <p:cNvSpPr txBox="1">
            <a:spLocks/>
          </p:cNvSpPr>
          <p:nvPr/>
        </p:nvSpPr>
        <p:spPr>
          <a:xfrm>
            <a:off x="6685627" y="823867"/>
            <a:ext cx="933962" cy="380489"/>
          </a:xfrm>
          <a:prstGeom prst="rect">
            <a:avLst/>
          </a:prstGeom>
        </p:spPr>
        <p:txBody>
          <a:bodyPr vert="horz" lIns="91440" tIns="45720" rIns="91440" bIns="45720" rtlCol="0" anchor="b">
            <a:normAutofit/>
          </a:bodyPr>
          <a:lstStyle>
            <a:defPPr>
              <a:defRPr lang="zh-CN"/>
            </a:defPPr>
            <a:lvl1pPr marR="0" lvl="0" indent="0" algn="ctr" fontAlgn="auto">
              <a:lnSpc>
                <a:spcPct val="90000"/>
              </a:lnSpc>
              <a:spcBef>
                <a:spcPts val="1000"/>
              </a:spcBef>
              <a:spcAft>
                <a:spcPts val="0"/>
              </a:spcAft>
              <a:buClrTx/>
              <a:buSzTx/>
              <a:buFont typeface="Arial" panose="020B0604020202020204" pitchFamily="34" charset="0"/>
              <a:buNone/>
              <a:tabLst/>
              <a:defRPr kumimoji="0" sz="2400" b="1" i="0" u="none" strike="noStrike" cap="none" spc="0" normalizeH="0" baseline="0">
                <a:ln>
                  <a:noFill/>
                </a:ln>
                <a:solidFill>
                  <a:srgbClr val="C00000"/>
                </a:solidFill>
                <a:effectLst/>
                <a:uLnTx/>
                <a:uFillTx/>
                <a:latin typeface="Calibri" panose="020F0502020204030204"/>
                <a:ea typeface="宋体"/>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zh-CN" altLang="en-US" sz="1400" dirty="0" smtClean="0"/>
              <a:t>研究机构</a:t>
            </a:r>
            <a:endParaRPr lang="zh-CN" altLang="en-US" sz="1400" dirty="0"/>
          </a:p>
        </p:txBody>
      </p:sp>
      <p:sp>
        <p:nvSpPr>
          <p:cNvPr id="42" name="TextBox 41"/>
          <p:cNvSpPr txBox="1"/>
          <p:nvPr/>
        </p:nvSpPr>
        <p:spPr>
          <a:xfrm>
            <a:off x="332321" y="1050669"/>
            <a:ext cx="2270727" cy="2854141"/>
          </a:xfrm>
          <a:prstGeom prst="rect">
            <a:avLst/>
          </a:prstGeom>
          <a:noFill/>
        </p:spPr>
        <p:txBody>
          <a:bodyPr wrap="square" rtlCol="0">
            <a:noAutofit/>
          </a:bodyPr>
          <a:lstStyle/>
          <a:p>
            <a:r>
              <a:rPr lang="zh-CN" altLang="en-US" sz="2000" b="1" dirty="0" smtClean="0">
                <a:solidFill>
                  <a:srgbClr val="002060"/>
                </a:solidFill>
                <a:ea typeface="微软雅黑"/>
              </a:rPr>
              <a:t>        面向</a:t>
            </a:r>
            <a:r>
              <a:rPr lang="zh-CN" altLang="en-US" sz="2000" b="1" dirty="0">
                <a:solidFill>
                  <a:srgbClr val="002060"/>
                </a:solidFill>
                <a:ea typeface="微软雅黑"/>
              </a:rPr>
              <a:t>行业业务应用，提供专业化的知识信息资源整合、管理和挖掘服务整体解决方案，帮助机构建设知识资源基础设施，为运营服务，为决策服务，为创新服务。</a:t>
            </a:r>
          </a:p>
        </p:txBody>
      </p:sp>
      <p:sp>
        <p:nvSpPr>
          <p:cNvPr id="43" name="矩形 42"/>
          <p:cNvSpPr/>
          <p:nvPr/>
        </p:nvSpPr>
        <p:spPr>
          <a:xfrm>
            <a:off x="179512" y="4224925"/>
            <a:ext cx="2576346" cy="369332"/>
          </a:xfrm>
          <a:prstGeom prst="rect">
            <a:avLst/>
          </a:prstGeom>
        </p:spPr>
        <p:txBody>
          <a:bodyPr wrap="none">
            <a:spAutoFit/>
          </a:bodyPr>
          <a:lstStyle/>
          <a:p>
            <a:r>
              <a:rPr lang="zh-CN" altLang="en-US" b="1" dirty="0" smtClean="0">
                <a:solidFill>
                  <a:srgbClr val="FF0000"/>
                </a:solidFill>
                <a:latin typeface="微软雅黑" pitchFamily="34" charset="-122"/>
                <a:ea typeface="微软雅黑" pitchFamily="34" charset="-122"/>
                <a:sym typeface="Helvetica"/>
              </a:rPr>
              <a:t>标准化产品 </a:t>
            </a:r>
            <a:r>
              <a:rPr lang="en-US" altLang="zh-CN" b="1" dirty="0" smtClean="0">
                <a:solidFill>
                  <a:srgbClr val="FF0000"/>
                </a:solidFill>
                <a:latin typeface="微软雅黑" pitchFamily="34" charset="-122"/>
                <a:ea typeface="微软雅黑" pitchFamily="34" charset="-122"/>
                <a:sym typeface="Helvetica"/>
              </a:rPr>
              <a:t>+ </a:t>
            </a:r>
            <a:r>
              <a:rPr lang="zh-CN" altLang="en-US" b="1" dirty="0" smtClean="0">
                <a:solidFill>
                  <a:srgbClr val="FF0000"/>
                </a:solidFill>
                <a:latin typeface="微软雅黑" pitchFamily="34" charset="-122"/>
                <a:ea typeface="微软雅黑" pitchFamily="34" charset="-122"/>
                <a:sym typeface="Helvetica"/>
              </a:rPr>
              <a:t>定制开发</a:t>
            </a:r>
            <a:endParaRPr lang="en-US" altLang="zh-CN" b="1" dirty="0">
              <a:solidFill>
                <a:srgbClr val="FF0000"/>
              </a:solidFill>
              <a:latin typeface="微软雅黑" pitchFamily="34" charset="-122"/>
              <a:ea typeface="微软雅黑" pitchFamily="34" charset="-122"/>
              <a:sym typeface="Helvetica"/>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433" y="385616"/>
            <a:ext cx="592912" cy="570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AutoShape 62"/>
          <p:cNvSpPr>
            <a:spLocks noChangeArrowheads="1"/>
          </p:cNvSpPr>
          <p:nvPr/>
        </p:nvSpPr>
        <p:spPr bwMode="auto">
          <a:xfrm>
            <a:off x="2891832" y="1706431"/>
            <a:ext cx="2866088"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协同创新平台</a:t>
            </a:r>
            <a:endParaRPr lang="zh-CN" altLang="en-US" sz="1400" dirty="0">
              <a:solidFill>
                <a:srgbClr val="000000"/>
              </a:solidFill>
              <a:latin typeface="微软雅黑" pitchFamily="34" charset="-122"/>
              <a:ea typeface="微软雅黑" pitchFamily="34" charset="-122"/>
              <a:sym typeface="微软雅黑" pitchFamily="34" charset="-122"/>
            </a:endParaRPr>
          </a:p>
        </p:txBody>
      </p:sp>
      <p:sp>
        <p:nvSpPr>
          <p:cNvPr id="45" name="AutoShape 62"/>
          <p:cNvSpPr>
            <a:spLocks noChangeArrowheads="1"/>
          </p:cNvSpPr>
          <p:nvPr/>
        </p:nvSpPr>
        <p:spPr bwMode="auto">
          <a:xfrm>
            <a:off x="5882376" y="1706431"/>
            <a:ext cx="2866088" cy="466077"/>
          </a:xfrm>
          <a:prstGeom prst="flowChartAlternateProcess">
            <a:avLst/>
          </a:prstGeom>
          <a:solidFill>
            <a:srgbClr val="92CCDC"/>
          </a:solidFill>
          <a:ln w="25400">
            <a:solidFill>
              <a:srgbClr val="0070C0"/>
            </a:solidFill>
            <a:miter lim="800000"/>
            <a:headEnd/>
            <a:tailEnd/>
          </a:ln>
        </p:spPr>
        <p:txBody>
          <a:bodyPr lIns="0" rIns="0" anchor="ctr"/>
          <a:lstStyle>
            <a:lvl1pPr marL="228600" indent="-228600" eaLnBrk="0" hangingPunct="0">
              <a:defRPr sz="4700">
                <a:solidFill>
                  <a:schemeClr val="tx1"/>
                </a:solidFill>
                <a:latin typeface="Arial" charset="0"/>
                <a:ea typeface="宋体" charset="-122"/>
              </a:defRPr>
            </a:lvl1pPr>
            <a:lvl2pPr marL="742950" indent="-285750" eaLnBrk="0" hangingPunct="0">
              <a:defRPr sz="4700">
                <a:solidFill>
                  <a:schemeClr val="tx1"/>
                </a:solidFill>
                <a:latin typeface="Arial" charset="0"/>
                <a:ea typeface="宋体" charset="-122"/>
              </a:defRPr>
            </a:lvl2pPr>
            <a:lvl3pPr marL="1143000" indent="-228600" eaLnBrk="0" hangingPunct="0">
              <a:defRPr sz="4700">
                <a:solidFill>
                  <a:schemeClr val="tx1"/>
                </a:solidFill>
                <a:latin typeface="Arial" charset="0"/>
                <a:ea typeface="宋体" charset="-122"/>
              </a:defRPr>
            </a:lvl3pPr>
            <a:lvl4pPr marL="1600200" indent="-228600" eaLnBrk="0" hangingPunct="0">
              <a:defRPr sz="4700">
                <a:solidFill>
                  <a:schemeClr val="tx1"/>
                </a:solidFill>
                <a:latin typeface="Arial" charset="0"/>
                <a:ea typeface="宋体" charset="-122"/>
              </a:defRPr>
            </a:lvl4pPr>
            <a:lvl5pPr marL="2057400" indent="-228600" eaLnBrk="0" hangingPunct="0">
              <a:defRPr sz="4700">
                <a:solidFill>
                  <a:schemeClr val="tx1"/>
                </a:solidFill>
                <a:latin typeface="Arial" charset="0"/>
                <a:ea typeface="宋体" charset="-122"/>
              </a:defRPr>
            </a:lvl5pPr>
            <a:lvl6pPr marL="25146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6pPr>
            <a:lvl7pPr marL="29718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7pPr>
            <a:lvl8pPr marL="34290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8pPr>
            <a:lvl9pPr marL="3886200" indent="-228600" defTabSz="2365375" eaLnBrk="0" fontAlgn="base" hangingPunct="0">
              <a:spcBef>
                <a:spcPct val="0"/>
              </a:spcBef>
              <a:spcAft>
                <a:spcPct val="0"/>
              </a:spcAft>
              <a:buFont typeface="Arial" charset="0"/>
              <a:defRPr sz="4700">
                <a:solidFill>
                  <a:schemeClr val="tx1"/>
                </a:solidFill>
                <a:latin typeface="Arial" charset="0"/>
                <a:ea typeface="宋体" charset="-122"/>
              </a:defRPr>
            </a:lvl9pPr>
          </a:lstStyle>
          <a:p>
            <a:pPr algn="ctr" eaLnBrk="1" hangingPunct="1"/>
            <a:r>
              <a:rPr lang="zh-CN" altLang="en-US" sz="1400" dirty="0" smtClean="0">
                <a:solidFill>
                  <a:srgbClr val="000000"/>
                </a:solidFill>
                <a:latin typeface="微软雅黑" pitchFamily="34" charset="-122"/>
                <a:ea typeface="微软雅黑" pitchFamily="34" charset="-122"/>
                <a:sym typeface="微软雅黑" pitchFamily="34" charset="-122"/>
              </a:rPr>
              <a:t>智库平台</a:t>
            </a:r>
            <a:endParaRPr lang="zh-CN" altLang="en-US" sz="1400" dirty="0">
              <a:solidFill>
                <a:srgbClr val="000000"/>
              </a:solidFill>
              <a:latin typeface="微软雅黑" pitchFamily="34" charset="-122"/>
              <a:ea typeface="微软雅黑" pitchFamily="34" charset="-122"/>
              <a:sym typeface="微软雅黑" pitchFamily="34" charset="-122"/>
            </a:endParaRPr>
          </a:p>
        </p:txBody>
      </p:sp>
      <p:cxnSp>
        <p:nvCxnSpPr>
          <p:cNvPr id="40" name="直接连接符 39"/>
          <p:cNvCxnSpPr/>
          <p:nvPr/>
        </p:nvCxnSpPr>
        <p:spPr>
          <a:xfrm>
            <a:off x="179512" y="627534"/>
            <a:ext cx="3312368"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2554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699859" y="123478"/>
            <a:ext cx="199993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a:solidFill>
                  <a:srgbClr val="1D5AAC"/>
                </a:solidFill>
                <a:latin typeface="+mj-lt"/>
                <a:ea typeface="+mj-ea"/>
                <a:cs typeface="+mj-cs"/>
              </a:defRPr>
            </a:lvl1pPr>
            <a:lvl2pPr algn="ctr" rtl="0" eaLnBrk="0" fontAlgn="base" hangingPunct="0">
              <a:spcBef>
                <a:spcPct val="0"/>
              </a:spcBef>
              <a:spcAft>
                <a:spcPct val="0"/>
              </a:spcAft>
              <a:defRPr sz="2600">
                <a:solidFill>
                  <a:srgbClr val="1D5AAC"/>
                </a:solidFill>
                <a:latin typeface="Arial" pitchFamily="34" charset="0"/>
                <a:ea typeface="黑体" pitchFamily="49" charset="-122"/>
              </a:defRPr>
            </a:lvl2pPr>
            <a:lvl3pPr algn="ctr" rtl="0" eaLnBrk="0" fontAlgn="base" hangingPunct="0">
              <a:spcBef>
                <a:spcPct val="0"/>
              </a:spcBef>
              <a:spcAft>
                <a:spcPct val="0"/>
              </a:spcAft>
              <a:defRPr sz="2600">
                <a:solidFill>
                  <a:srgbClr val="1D5AAC"/>
                </a:solidFill>
                <a:latin typeface="Arial" pitchFamily="34" charset="0"/>
                <a:ea typeface="黑体" pitchFamily="49" charset="-122"/>
              </a:defRPr>
            </a:lvl3pPr>
            <a:lvl4pPr algn="ctr" rtl="0" eaLnBrk="0" fontAlgn="base" hangingPunct="0">
              <a:spcBef>
                <a:spcPct val="0"/>
              </a:spcBef>
              <a:spcAft>
                <a:spcPct val="0"/>
              </a:spcAft>
              <a:defRPr sz="2600">
                <a:solidFill>
                  <a:srgbClr val="1D5AAC"/>
                </a:solidFill>
                <a:latin typeface="Arial" pitchFamily="34" charset="0"/>
                <a:ea typeface="黑体" pitchFamily="49" charset="-122"/>
              </a:defRPr>
            </a:lvl4pPr>
            <a:lvl5pPr algn="ctr" rtl="0" eaLnBrk="0" fontAlgn="base" hangingPunct="0">
              <a:spcBef>
                <a:spcPct val="0"/>
              </a:spcBef>
              <a:spcAft>
                <a:spcPct val="0"/>
              </a:spcAft>
              <a:defRPr sz="2600">
                <a:solidFill>
                  <a:srgbClr val="1D5AAC"/>
                </a:solidFill>
                <a:latin typeface="Arial" pitchFamily="34" charset="0"/>
                <a:ea typeface="黑体" pitchFamily="49" charset="-122"/>
              </a:defRPr>
            </a:lvl5pPr>
            <a:lvl6pPr marL="457200" algn="ctr" rtl="0" eaLnBrk="0" fontAlgn="base" hangingPunct="0">
              <a:spcBef>
                <a:spcPct val="0"/>
              </a:spcBef>
              <a:spcAft>
                <a:spcPct val="0"/>
              </a:spcAft>
              <a:defRPr sz="2600">
                <a:solidFill>
                  <a:srgbClr val="1D5AAC"/>
                </a:solidFill>
                <a:latin typeface="Arial" pitchFamily="34" charset="0"/>
                <a:ea typeface="黑体" pitchFamily="49" charset="-122"/>
              </a:defRPr>
            </a:lvl6pPr>
            <a:lvl7pPr marL="914400" algn="ctr" rtl="0" eaLnBrk="0" fontAlgn="base" hangingPunct="0">
              <a:spcBef>
                <a:spcPct val="0"/>
              </a:spcBef>
              <a:spcAft>
                <a:spcPct val="0"/>
              </a:spcAft>
              <a:defRPr sz="2600">
                <a:solidFill>
                  <a:srgbClr val="1D5AAC"/>
                </a:solidFill>
                <a:latin typeface="Arial" pitchFamily="34" charset="0"/>
                <a:ea typeface="黑体" pitchFamily="49" charset="-122"/>
              </a:defRPr>
            </a:lvl7pPr>
            <a:lvl8pPr marL="1371600" algn="ctr" rtl="0" eaLnBrk="0" fontAlgn="base" hangingPunct="0">
              <a:spcBef>
                <a:spcPct val="0"/>
              </a:spcBef>
              <a:spcAft>
                <a:spcPct val="0"/>
              </a:spcAft>
              <a:defRPr sz="2600">
                <a:solidFill>
                  <a:srgbClr val="1D5AAC"/>
                </a:solidFill>
                <a:latin typeface="Arial" pitchFamily="34" charset="0"/>
                <a:ea typeface="黑体" pitchFamily="49" charset="-122"/>
              </a:defRPr>
            </a:lvl8pPr>
            <a:lvl9pPr marL="1828800" algn="ctr" rtl="0" eaLnBrk="0" fontAlgn="base" hangingPunct="0">
              <a:spcBef>
                <a:spcPct val="0"/>
              </a:spcBef>
              <a:spcAft>
                <a:spcPct val="0"/>
              </a:spcAft>
              <a:defRPr sz="2600">
                <a:solidFill>
                  <a:srgbClr val="1D5AAC"/>
                </a:solidFill>
                <a:latin typeface="Arial" pitchFamily="34" charset="0"/>
                <a:ea typeface="黑体" pitchFamily="49" charset="-122"/>
              </a:defRPr>
            </a:lvl9pPr>
          </a:lstStyle>
          <a:p>
            <a:pPr algn="l" eaLnBrk="1" hangingPunct="1"/>
            <a:r>
              <a:rPr lang="zh-CN" altLang="en-US" sz="2800" b="1" kern="0" dirty="0" smtClean="0">
                <a:solidFill>
                  <a:srgbClr val="1B539D"/>
                </a:solidFill>
                <a:latin typeface="微软雅黑" panose="020B0503020204020204" pitchFamily="34" charset="-122"/>
                <a:ea typeface="微软雅黑" panose="020B0503020204020204" pitchFamily="34" charset="-122"/>
              </a:rPr>
              <a:t>子系统组成</a:t>
            </a:r>
          </a:p>
        </p:txBody>
      </p:sp>
      <p:cxnSp>
        <p:nvCxnSpPr>
          <p:cNvPr id="5" name="直接连接符 4"/>
          <p:cNvCxnSpPr/>
          <p:nvPr/>
        </p:nvCxnSpPr>
        <p:spPr>
          <a:xfrm>
            <a:off x="179512" y="627534"/>
            <a:ext cx="3312368"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AutoShape 3"/>
          <p:cNvSpPr>
            <a:spLocks noChangeArrowheads="1"/>
          </p:cNvSpPr>
          <p:nvPr/>
        </p:nvSpPr>
        <p:spPr bwMode="gray">
          <a:xfrm>
            <a:off x="3404765" y="2513653"/>
            <a:ext cx="2458679" cy="576000"/>
          </a:xfrm>
          <a:prstGeom prst="roundRect">
            <a:avLst>
              <a:gd name="adj" fmla="val 12727"/>
            </a:avLst>
          </a:prstGeom>
          <a:solidFill>
            <a:srgbClr val="CC3300"/>
          </a:solidFill>
          <a:ln>
            <a:noFill/>
          </a:ln>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auto" hangingPunct="1">
              <a:spcBef>
                <a:spcPts val="0"/>
              </a:spcBef>
              <a:spcAft>
                <a:spcPts val="0"/>
              </a:spcAft>
              <a:buFontTx/>
              <a:buNone/>
              <a:defRPr/>
            </a:pPr>
            <a:r>
              <a:rPr lang="zh-CN" altLang="en-US" sz="1600" b="1" kern="0" dirty="0" smtClean="0">
                <a:solidFill>
                  <a:schemeClr val="bg1"/>
                </a:solidFill>
                <a:latin typeface="微软雅黑" panose="020B0503020204020204" pitchFamily="34" charset="-122"/>
                <a:ea typeface="微软雅黑" panose="020B0503020204020204" pitchFamily="34" charset="-122"/>
                <a:cs typeface="Arial" charset="0"/>
              </a:rPr>
              <a:t>机构知识仓库</a:t>
            </a:r>
          </a:p>
        </p:txBody>
      </p:sp>
      <p:sp>
        <p:nvSpPr>
          <p:cNvPr id="10" name="AutoShape 4"/>
          <p:cNvSpPr>
            <a:spLocks noChangeArrowheads="1"/>
          </p:cNvSpPr>
          <p:nvPr/>
        </p:nvSpPr>
        <p:spPr bwMode="gray">
          <a:xfrm>
            <a:off x="3199014" y="987574"/>
            <a:ext cx="2943676" cy="597965"/>
          </a:xfrm>
          <a:prstGeom prst="roundRect">
            <a:avLst>
              <a:gd name="adj" fmla="val 16667"/>
            </a:avLst>
          </a:prstGeom>
          <a:solidFill>
            <a:srgbClr val="FFFFFF"/>
          </a:solidFill>
          <a:ln w="76200">
            <a:solidFill>
              <a:schemeClr val="accent6">
                <a:lumMod val="75000"/>
              </a:schemeClr>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r>
              <a:rPr lang="en-US" altLang="zh-CN" b="1" dirty="0" smtClean="0">
                <a:solidFill>
                  <a:srgbClr val="1B539D"/>
                </a:solidFill>
                <a:latin typeface="微软雅黑" pitchFamily="34" charset="-122"/>
                <a:ea typeface="微软雅黑" pitchFamily="34" charset="-122"/>
              </a:rPr>
              <a:t>OKMS</a:t>
            </a:r>
            <a:endParaRPr lang="zh-CN" altLang="en-US" b="1" dirty="0">
              <a:solidFill>
                <a:srgbClr val="1B539D"/>
              </a:solidFill>
              <a:latin typeface="微软雅黑" pitchFamily="34" charset="-122"/>
              <a:ea typeface="微软雅黑" pitchFamily="34" charset="-122"/>
            </a:endParaRPr>
          </a:p>
        </p:txBody>
      </p:sp>
      <p:sp>
        <p:nvSpPr>
          <p:cNvPr id="13" name="AutoShape 3"/>
          <p:cNvSpPr>
            <a:spLocks noChangeArrowheads="1"/>
          </p:cNvSpPr>
          <p:nvPr/>
        </p:nvSpPr>
        <p:spPr bwMode="gray">
          <a:xfrm>
            <a:off x="3404765" y="3246398"/>
            <a:ext cx="2458679" cy="576000"/>
          </a:xfrm>
          <a:prstGeom prst="roundRect">
            <a:avLst>
              <a:gd name="adj" fmla="val 12727"/>
            </a:avLst>
          </a:prstGeom>
          <a:solidFill>
            <a:srgbClr val="CC3300"/>
          </a:solidFill>
          <a:ln>
            <a:noFill/>
          </a:ln>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auto" hangingPunct="1">
              <a:spcBef>
                <a:spcPts val="0"/>
              </a:spcBef>
              <a:spcAft>
                <a:spcPts val="0"/>
              </a:spcAft>
              <a:buFontTx/>
              <a:buNone/>
              <a:defRPr/>
            </a:pPr>
            <a:r>
              <a:rPr lang="zh-CN" altLang="en-US" sz="1600" b="1" kern="0" dirty="0" smtClean="0">
                <a:solidFill>
                  <a:schemeClr val="bg1"/>
                </a:solidFill>
                <a:latin typeface="微软雅黑" panose="020B0503020204020204" pitchFamily="34" charset="-122"/>
                <a:ea typeface="微软雅黑" panose="020B0503020204020204" pitchFamily="34" charset="-122"/>
                <a:cs typeface="Arial" charset="0"/>
              </a:rPr>
              <a:t>协同创新平台</a:t>
            </a:r>
          </a:p>
        </p:txBody>
      </p:sp>
      <p:sp>
        <p:nvSpPr>
          <p:cNvPr id="14" name="AutoShape 3"/>
          <p:cNvSpPr>
            <a:spLocks noChangeArrowheads="1"/>
          </p:cNvSpPr>
          <p:nvPr/>
        </p:nvSpPr>
        <p:spPr bwMode="gray">
          <a:xfrm>
            <a:off x="6144575" y="3246398"/>
            <a:ext cx="2458679" cy="576000"/>
          </a:xfrm>
          <a:prstGeom prst="roundRect">
            <a:avLst>
              <a:gd name="adj" fmla="val 12727"/>
            </a:avLst>
          </a:prstGeom>
          <a:solidFill>
            <a:srgbClr val="CC3300"/>
          </a:solidFill>
          <a:ln>
            <a:noFill/>
          </a:ln>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auto" hangingPunct="1">
              <a:spcBef>
                <a:spcPts val="0"/>
              </a:spcBef>
              <a:spcAft>
                <a:spcPts val="0"/>
              </a:spcAft>
              <a:buFontTx/>
              <a:buNone/>
              <a:defRPr/>
            </a:pPr>
            <a:r>
              <a:rPr lang="zh-CN" altLang="en-US" sz="1600" b="1" kern="0" dirty="0" smtClean="0">
                <a:solidFill>
                  <a:schemeClr val="bg1"/>
                </a:solidFill>
                <a:latin typeface="微软雅黑" panose="020B0503020204020204" pitchFamily="34" charset="-122"/>
                <a:ea typeface="微软雅黑" panose="020B0503020204020204" pitchFamily="34" charset="-122"/>
                <a:cs typeface="Arial" charset="0"/>
              </a:rPr>
              <a:t>协同创作平台</a:t>
            </a:r>
          </a:p>
        </p:txBody>
      </p:sp>
      <p:sp>
        <p:nvSpPr>
          <p:cNvPr id="8" name="AutoShape 3"/>
          <p:cNvSpPr>
            <a:spLocks noChangeArrowheads="1"/>
          </p:cNvSpPr>
          <p:nvPr/>
        </p:nvSpPr>
        <p:spPr bwMode="gray">
          <a:xfrm>
            <a:off x="683568" y="3246398"/>
            <a:ext cx="2458679" cy="576000"/>
          </a:xfrm>
          <a:prstGeom prst="roundRect">
            <a:avLst>
              <a:gd name="adj" fmla="val 12727"/>
            </a:avLst>
          </a:prstGeom>
          <a:solidFill>
            <a:srgbClr val="CC3300"/>
          </a:solidFill>
          <a:ln>
            <a:noFill/>
          </a:ln>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auto" hangingPunct="1">
              <a:spcBef>
                <a:spcPts val="0"/>
              </a:spcBef>
              <a:spcAft>
                <a:spcPts val="0"/>
              </a:spcAft>
              <a:buFontTx/>
              <a:buNone/>
              <a:defRPr/>
            </a:pPr>
            <a:r>
              <a:rPr lang="zh-CN" altLang="en-US" sz="1600" b="1" kern="0" dirty="0" smtClean="0">
                <a:solidFill>
                  <a:schemeClr val="bg1"/>
                </a:solidFill>
                <a:latin typeface="微软雅黑" panose="020B0503020204020204" pitchFamily="34" charset="-122"/>
                <a:ea typeface="微软雅黑" panose="020B0503020204020204" pitchFamily="34" charset="-122"/>
                <a:cs typeface="Arial" charset="0"/>
              </a:rPr>
              <a:t>个人知识管理中心</a:t>
            </a:r>
          </a:p>
        </p:txBody>
      </p:sp>
      <p:sp>
        <p:nvSpPr>
          <p:cNvPr id="15" name="AutoShape 3"/>
          <p:cNvSpPr>
            <a:spLocks noChangeArrowheads="1"/>
          </p:cNvSpPr>
          <p:nvPr/>
        </p:nvSpPr>
        <p:spPr bwMode="gray">
          <a:xfrm>
            <a:off x="683569" y="4011626"/>
            <a:ext cx="2458679" cy="576000"/>
          </a:xfrm>
          <a:prstGeom prst="roundRect">
            <a:avLst>
              <a:gd name="adj" fmla="val 12727"/>
            </a:avLst>
          </a:prstGeom>
          <a:solidFill>
            <a:srgbClr val="CC3300"/>
          </a:solidFill>
          <a:ln>
            <a:noFill/>
          </a:ln>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auto" hangingPunct="1">
              <a:spcBef>
                <a:spcPts val="0"/>
              </a:spcBef>
              <a:spcAft>
                <a:spcPts val="0"/>
              </a:spcAft>
              <a:buFontTx/>
              <a:buNone/>
              <a:defRPr/>
            </a:pPr>
            <a:r>
              <a:rPr lang="zh-CN" altLang="en-US" sz="1600" b="1" kern="0" dirty="0" smtClean="0">
                <a:solidFill>
                  <a:schemeClr val="bg1"/>
                </a:solidFill>
                <a:latin typeface="微软雅黑" panose="020B0503020204020204" pitchFamily="34" charset="-122"/>
                <a:ea typeface="微软雅黑" panose="020B0503020204020204" pitchFamily="34" charset="-122"/>
                <a:cs typeface="Arial" charset="0"/>
              </a:rPr>
              <a:t>机构学习培训平台</a:t>
            </a:r>
          </a:p>
        </p:txBody>
      </p:sp>
      <p:sp>
        <p:nvSpPr>
          <p:cNvPr id="16" name="AutoShape 3"/>
          <p:cNvSpPr>
            <a:spLocks noChangeArrowheads="1"/>
          </p:cNvSpPr>
          <p:nvPr/>
        </p:nvSpPr>
        <p:spPr bwMode="gray">
          <a:xfrm>
            <a:off x="6133204" y="2513653"/>
            <a:ext cx="2458679" cy="576000"/>
          </a:xfrm>
          <a:prstGeom prst="roundRect">
            <a:avLst>
              <a:gd name="adj" fmla="val 12727"/>
            </a:avLst>
          </a:prstGeom>
          <a:solidFill>
            <a:srgbClr val="CC3300"/>
          </a:solidFill>
          <a:ln>
            <a:noFill/>
          </a:ln>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auto" hangingPunct="1">
              <a:spcBef>
                <a:spcPts val="0"/>
              </a:spcBef>
              <a:spcAft>
                <a:spcPts val="0"/>
              </a:spcAft>
              <a:buFontTx/>
              <a:buNone/>
              <a:defRPr/>
            </a:pPr>
            <a:r>
              <a:rPr lang="zh-CN" altLang="en-US" sz="1600" b="1" kern="0" dirty="0" smtClean="0">
                <a:solidFill>
                  <a:schemeClr val="bg1"/>
                </a:solidFill>
                <a:latin typeface="微软雅黑" panose="020B0503020204020204" pitchFamily="34" charset="-122"/>
                <a:ea typeface="微软雅黑" panose="020B0503020204020204" pitchFamily="34" charset="-122"/>
                <a:cs typeface="Arial" charset="0"/>
              </a:rPr>
              <a:t>知识发现平台</a:t>
            </a:r>
          </a:p>
        </p:txBody>
      </p:sp>
      <p:cxnSp>
        <p:nvCxnSpPr>
          <p:cNvPr id="18" name="直接连接符 17"/>
          <p:cNvCxnSpPr/>
          <p:nvPr/>
        </p:nvCxnSpPr>
        <p:spPr>
          <a:xfrm>
            <a:off x="395536" y="2211710"/>
            <a:ext cx="8550633"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9" name="下箭头 18"/>
          <p:cNvSpPr/>
          <p:nvPr/>
        </p:nvSpPr>
        <p:spPr>
          <a:xfrm>
            <a:off x="4211960" y="1767029"/>
            <a:ext cx="1008112" cy="257635"/>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0" name="AutoShape 3"/>
          <p:cNvSpPr>
            <a:spLocks noChangeArrowheads="1"/>
          </p:cNvSpPr>
          <p:nvPr/>
        </p:nvSpPr>
        <p:spPr bwMode="gray">
          <a:xfrm>
            <a:off x="683567" y="2513653"/>
            <a:ext cx="2458679" cy="576000"/>
          </a:xfrm>
          <a:prstGeom prst="roundRect">
            <a:avLst>
              <a:gd name="adj" fmla="val 12727"/>
            </a:avLst>
          </a:prstGeom>
          <a:solidFill>
            <a:srgbClr val="CC3300"/>
          </a:solidFill>
          <a:ln>
            <a:noFill/>
          </a:ln>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fontAlgn="auto" hangingPunct="1">
              <a:spcBef>
                <a:spcPts val="0"/>
              </a:spcBef>
              <a:spcAft>
                <a:spcPts val="0"/>
              </a:spcAft>
              <a:buFontTx/>
              <a:buNone/>
              <a:defRPr/>
            </a:pPr>
            <a:r>
              <a:rPr lang="en-US" altLang="zh-CN" sz="1600" b="1" kern="0" dirty="0" smtClean="0">
                <a:solidFill>
                  <a:schemeClr val="bg1"/>
                </a:solidFill>
                <a:latin typeface="微软雅黑" panose="020B0503020204020204" pitchFamily="34" charset="-122"/>
                <a:ea typeface="微软雅黑" panose="020B0503020204020204" pitchFamily="34" charset="-122"/>
                <a:cs typeface="Arial" charset="0"/>
              </a:rPr>
              <a:t>OKMS</a:t>
            </a:r>
            <a:r>
              <a:rPr lang="zh-CN" altLang="en-US" sz="1600" b="1" kern="0" dirty="0" smtClean="0">
                <a:solidFill>
                  <a:schemeClr val="bg1"/>
                </a:solidFill>
                <a:latin typeface="微软雅黑" panose="020B0503020204020204" pitchFamily="34" charset="-122"/>
                <a:ea typeface="微软雅黑" panose="020B0503020204020204" pitchFamily="34" charset="-122"/>
                <a:cs typeface="Arial" charset="0"/>
              </a:rPr>
              <a:t>首页门户</a:t>
            </a:r>
          </a:p>
        </p:txBody>
      </p:sp>
    </p:spTree>
    <p:extLst>
      <p:ext uri="{BB962C8B-B14F-4D97-AF65-F5344CB8AC3E}">
        <p14:creationId xmlns:p14="http://schemas.microsoft.com/office/powerpoint/2010/main" val="33223251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326095646"/>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3"/>
</p:tagLst>
</file>

<file path=ppt/tags/tag100.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6"/>
</p:tagLst>
</file>

<file path=ppt/tags/tag101.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7"/>
</p:tagLst>
</file>

<file path=ppt/tags/tag102.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8"/>
</p:tagLst>
</file>

<file path=ppt/tags/tag103.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9"/>
</p:tagLst>
</file>

<file path=ppt/tags/tag104.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0"/>
</p:tagLst>
</file>

<file path=ppt/tags/tag105.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1"/>
</p:tagLst>
</file>

<file path=ppt/tags/tag106.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2"/>
</p:tagLst>
</file>

<file path=ppt/tags/tag107.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3"/>
</p:tagLst>
</file>

<file path=ppt/tags/tag108.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4"/>
</p:tagLst>
</file>

<file path=ppt/tags/tag109.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5"/>
</p:tagLst>
</file>

<file path=ppt/tags/tag11.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4"/>
</p:tagLst>
</file>

<file path=ppt/tags/tag110.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6"/>
</p:tagLst>
</file>

<file path=ppt/tags/tag111.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Title"/>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7"/>
</p:tagLst>
</file>

<file path=ppt/tags/tag113.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8"/>
</p:tagLst>
</file>

<file path=ppt/tags/tag114.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9"/>
</p:tagLst>
</file>

<file path=ppt/tags/tag115.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0"/>
</p:tagLst>
</file>

<file path=ppt/tags/tag116.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1"/>
</p:tagLst>
</file>

<file path=ppt/tags/tag117.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2"/>
</p:tagLst>
</file>

<file path=ppt/tags/tag118.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3"/>
</p:tagLst>
</file>

<file path=ppt/tags/tag119.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4"/>
</p:tagLst>
</file>

<file path=ppt/tags/tag12.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5"/>
</p:tagLst>
</file>

<file path=ppt/tags/tag120.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5"/>
</p:tagLst>
</file>

<file path=ppt/tags/tag121.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6"/>
</p:tagLst>
</file>

<file path=ppt/tags/tag122.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7"/>
</p:tagLst>
</file>

<file path=ppt/tags/tag123.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8"/>
</p:tagLst>
</file>

<file path=ppt/tags/tag124.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9"/>
</p:tagLst>
</file>

<file path=ppt/tags/tag125.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30"/>
</p:tagLst>
</file>

<file path=ppt/tags/tag126.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31"/>
</p:tagLst>
</file>

<file path=ppt/tags/tag127.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32"/>
</p:tagLst>
</file>

<file path=ppt/tags/tag128.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SubTitle"/>
  <p:tag name="MH_ORDER" val="3"/>
</p:tagLst>
</file>

<file path=ppt/tags/tag129.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5"/>
</p:tagLst>
</file>

<file path=ppt/tags/tag130.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SubTitle"/>
  <p:tag name="MH_ORDER" val="3"/>
</p:tagLst>
</file>

<file path=ppt/tags/tag131.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SubTitle"/>
  <p:tag name="MH_ORDER" val="3"/>
</p:tagLst>
</file>

<file path=ppt/tags/tag132.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SubTitle"/>
  <p:tag name="MH_ORDER" val="3"/>
</p:tagLst>
</file>

<file path=ppt/tags/tag133.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7"/>
</p:tagLst>
</file>

<file path=ppt/tags/tag134.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SubTitle"/>
  <p:tag name="MH_ORDER" val="3"/>
</p:tagLst>
</file>

<file path=ppt/tags/tag135.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8"/>
</p:tagLst>
</file>

<file path=ppt/tags/tag136.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5"/>
</p:tagLst>
</file>

<file path=ppt/tags/tag137.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SubTitle"/>
  <p:tag name="MH_ORDER" val="4"/>
</p:tagLst>
</file>

<file path=ppt/tags/tag138.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6"/>
</p:tagLst>
</file>

<file path=ppt/tags/tag139.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3"/>
</p:tagLst>
</file>

<file path=ppt/tags/tag140.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SubTitle"/>
  <p:tag name="MH_ORDER" val="2"/>
</p:tagLst>
</file>

<file path=ppt/tags/tag141.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4"/>
</p:tagLst>
</file>

<file path=ppt/tags/tag142.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1"/>
</p:tagLst>
</file>

<file path=ppt/tags/tag143.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SubTitle"/>
  <p:tag name="MH_ORDER" val="1"/>
</p:tagLst>
</file>

<file path=ppt/tags/tag144.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2"/>
</p:tagLst>
</file>

<file path=ppt/tags/tag145.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7"/>
</p:tagLst>
</file>

<file path=ppt/tags/tag146.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SubTitle"/>
  <p:tag name="MH_ORDER" val="3"/>
</p:tagLst>
</file>

<file path=ppt/tags/tag147.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8"/>
</p:tagLst>
</file>

<file path=ppt/tags/tag148.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5"/>
</p:tagLst>
</file>

<file path=ppt/tags/tag149.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4"/>
</p:tagLst>
</file>

<file path=ppt/tags/tag150.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6"/>
</p:tagLst>
</file>

<file path=ppt/tags/tag151.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3"/>
</p:tagLst>
</file>

<file path=ppt/tags/tag152.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SubTitle"/>
  <p:tag name="MH_ORDER" val="2"/>
</p:tagLst>
</file>

<file path=ppt/tags/tag153.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4"/>
</p:tagLst>
</file>

<file path=ppt/tags/tag154.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1"/>
</p:tagLst>
</file>

<file path=ppt/tags/tag155.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SubTitle"/>
  <p:tag name="MH_ORDER" val="1"/>
</p:tagLst>
</file>

<file path=ppt/tags/tag156.xml><?xml version="1.0" encoding="utf-8"?>
<p:tagLst xmlns:a="http://schemas.openxmlformats.org/drawingml/2006/main" xmlns:r="http://schemas.openxmlformats.org/officeDocument/2006/relationships" xmlns:p="http://schemas.openxmlformats.org/presentationml/2006/main">
  <p:tag name="MH" val="20160326095603"/>
  <p:tag name="MH_LIBRARY" val="GRAPHIC"/>
  <p:tag name="MH_TYPE" val="Other"/>
  <p:tag name="MH_ORDER" val="2"/>
</p:tagLst>
</file>

<file path=ppt/tags/tag157.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3"/>
</p:tagLst>
</file>

<file path=ppt/tags/tag158.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4"/>
</p:tagLst>
</file>

<file path=ppt/tags/tag159.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5"/>
</p:tagLst>
</file>

<file path=ppt/tags/tag16.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5"/>
</p:tagLst>
</file>

<file path=ppt/tags/tag160.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5"/>
</p:tagLst>
</file>

<file path=ppt/tags/tag161.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0"/>
</p:tagLst>
</file>

<file path=ppt/tags/tag162.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1"/>
</p:tagLst>
</file>

<file path=ppt/tags/tag163.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2"/>
</p:tagLst>
</file>

<file path=ppt/tags/tag164.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4"/>
</p:tagLst>
</file>

<file path=ppt/tags/tag165.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4"/>
</p:tagLst>
</file>

<file path=ppt/tags/tag166.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5"/>
</p:tagLst>
</file>

<file path=ppt/tags/tag167.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6"/>
</p:tagLst>
</file>

<file path=ppt/tags/tag168.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2"/>
</p:tagLst>
</file>

<file path=ppt/tags/tag169.xml><?xml version="1.0" encoding="utf-8"?>
<p:tagLst xmlns:a="http://schemas.openxmlformats.org/drawingml/2006/main" xmlns:r="http://schemas.openxmlformats.org/officeDocument/2006/relationships" xmlns:p="http://schemas.openxmlformats.org/presentationml/2006/main">
  <p:tag name="MH" val="20160326095826"/>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5"/>
</p:tagLst>
</file>

<file path=ppt/tags/tag170.xml><?xml version="1.0" encoding="utf-8"?>
<p:tagLst xmlns:a="http://schemas.openxmlformats.org/drawingml/2006/main" xmlns:r="http://schemas.openxmlformats.org/officeDocument/2006/relationships" xmlns:p="http://schemas.openxmlformats.org/presentationml/2006/main">
  <p:tag name="MH" val="20160326095826"/>
  <p:tag name="MH_LIBRARY" val="GRAPHIC"/>
  <p:tag name="MH_TYPE" val="SubTitle"/>
  <p:tag name="MH_ORDER" val="2"/>
</p:tagLst>
</file>

<file path=ppt/tags/tag171.xml><?xml version="1.0" encoding="utf-8"?>
<p:tagLst xmlns:a="http://schemas.openxmlformats.org/drawingml/2006/main" xmlns:r="http://schemas.openxmlformats.org/officeDocument/2006/relationships" xmlns:p="http://schemas.openxmlformats.org/presentationml/2006/main">
  <p:tag name="MH" val="20160326095826"/>
  <p:tag name="MH_LIBRARY" val="GRAPHIC"/>
  <p:tag name="MH_TYPE" val="SubTitle"/>
  <p:tag name="MH_ORDER" val="1"/>
</p:tagLst>
</file>

<file path=ppt/tags/tag172.xml><?xml version="1.0" encoding="utf-8"?>
<p:tagLst xmlns:a="http://schemas.openxmlformats.org/drawingml/2006/main" xmlns:r="http://schemas.openxmlformats.org/officeDocument/2006/relationships" xmlns:p="http://schemas.openxmlformats.org/presentationml/2006/main">
  <p:tag name="MH" val="20160326095826"/>
  <p:tag name="MH_LIBRARY" val="GRAPHIC"/>
  <p:tag name="MH_TYPE" val="SubTitle"/>
  <p:tag name="MH_ORDER" val="4"/>
</p:tagLst>
</file>

<file path=ppt/tags/tag173.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3"/>
</p:tagLst>
</file>

<file path=ppt/tags/tag174.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4"/>
</p:tagLst>
</file>

<file path=ppt/tags/tag175.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5"/>
</p:tagLst>
</file>

<file path=ppt/tags/tag176.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5"/>
</p:tagLst>
</file>

<file path=ppt/tags/tag177.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0"/>
</p:tagLst>
</file>

<file path=ppt/tags/tag178.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1"/>
</p:tagLst>
</file>

<file path=ppt/tags/tag179.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2"/>
</p:tagLst>
</file>

<file path=ppt/tags/tag18.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0"/>
</p:tagLst>
</file>

<file path=ppt/tags/tag180.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4"/>
</p:tagLst>
</file>

<file path=ppt/tags/tag181.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7"/>
</p:tagLst>
</file>

<file path=ppt/tags/tag182.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8"/>
</p:tagLst>
</file>

<file path=ppt/tags/tag183.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9"/>
</p:tagLst>
</file>

<file path=ppt/tags/tag184.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3"/>
</p:tagLst>
</file>

<file path=ppt/tags/tag185.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4"/>
</p:tagLst>
</file>

<file path=ppt/tags/tag186.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5"/>
</p:tagLst>
</file>

<file path=ppt/tags/tag187.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6"/>
</p:tagLst>
</file>

<file path=ppt/tags/tag188.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2"/>
</p:tagLst>
</file>

<file path=ppt/tags/tag189.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1"/>
</p:tagLst>
</file>

<file path=ppt/tags/tag190.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2"/>
</p:tagLst>
</file>

<file path=ppt/tags/tag191.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3"/>
</p:tagLst>
</file>

<file path=ppt/tags/tag192.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1"/>
</p:tagLst>
</file>

<file path=ppt/tags/tag193.xml><?xml version="1.0" encoding="utf-8"?>
<p:tagLst xmlns:a="http://schemas.openxmlformats.org/drawingml/2006/main" xmlns:r="http://schemas.openxmlformats.org/officeDocument/2006/relationships" xmlns:p="http://schemas.openxmlformats.org/presentationml/2006/main">
  <p:tag name="MH" val="20160215155940"/>
  <p:tag name="MH_LIBRARY" val="GRAPHIC"/>
  <p:tag name="MH_TYPE" val="SubTitle"/>
  <p:tag name="MH_ORDER" val="2"/>
</p:tagLst>
</file>

<file path=ppt/tags/tag194.xml><?xml version="1.0" encoding="utf-8"?>
<p:tagLst xmlns:a="http://schemas.openxmlformats.org/drawingml/2006/main" xmlns:r="http://schemas.openxmlformats.org/officeDocument/2006/relationships" xmlns:p="http://schemas.openxmlformats.org/presentationml/2006/main">
  <p:tag name="MH" val="20160215155940"/>
  <p:tag name="MH_LIBRARY" val="GRAPHIC"/>
  <p:tag name="MH_TYPE" val="SubTitle"/>
  <p:tag name="MH_ORDER" val="2"/>
</p:tagLst>
</file>

<file path=ppt/tags/tag195.xml><?xml version="1.0" encoding="utf-8"?>
<p:tagLst xmlns:a="http://schemas.openxmlformats.org/drawingml/2006/main" xmlns:r="http://schemas.openxmlformats.org/officeDocument/2006/relationships" xmlns:p="http://schemas.openxmlformats.org/presentationml/2006/main">
  <p:tag name="MH" val="20160215155940"/>
  <p:tag name="MH_LIBRARY" val="GRAPHIC"/>
  <p:tag name="MH_TYPE" val="SubTitle"/>
  <p:tag name="MH_ORDER" val="2"/>
</p:tagLst>
</file>

<file path=ppt/tags/tag196.xml><?xml version="1.0" encoding="utf-8"?>
<p:tagLst xmlns:a="http://schemas.openxmlformats.org/drawingml/2006/main" xmlns:r="http://schemas.openxmlformats.org/officeDocument/2006/relationships" xmlns:p="http://schemas.openxmlformats.org/presentationml/2006/main">
  <p:tag name="MH" val="20160326100456"/>
  <p:tag name="MH_LIBRARY" val="GRAPHIC"/>
  <p:tag name="MH_ORDER" val="Rectangle 30"/>
</p:tagLst>
</file>

<file path=ppt/tags/tag2.xml><?xml version="1.0" encoding="utf-8"?>
<p:tagLst xmlns:a="http://schemas.openxmlformats.org/drawingml/2006/main" xmlns:r="http://schemas.openxmlformats.org/officeDocument/2006/relationships" xmlns:p="http://schemas.openxmlformats.org/presentationml/2006/main">
  <p:tag name="MH" val="20160326095646"/>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2"/>
</p:tagLst>
</file>

<file path=ppt/tags/tag21.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7"/>
</p:tagLst>
</file>

<file path=ppt/tags/tag23.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8"/>
</p:tagLst>
</file>

<file path=ppt/tags/tag24.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5"/>
</p:tagLst>
</file>

<file path=ppt/tags/tag28.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6"/>
</p:tagLst>
</file>

<file path=ppt/tags/tag29.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326095646"/>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SubTitle"/>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SubTitle"/>
  <p:tag name="MH_ORDER" val="5"/>
</p:tagLst>
</file>

<file path=ppt/tags/tag36.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SubTitle"/>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SubTitle"/>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326095646"/>
  <p:tag name="MH_LIBRARY" val="GRAPHIC"/>
  <p:tag name="MH_TYPE" val="Other"/>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Other"/>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Other"/>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Other"/>
  <p:tag name="MH_ORDER" val="5"/>
</p:tagLst>
</file>

<file path=ppt/tags/tag44.xml><?xml version="1.0" encoding="utf-8"?>
<p:tagLst xmlns:a="http://schemas.openxmlformats.org/drawingml/2006/main" xmlns:r="http://schemas.openxmlformats.org/officeDocument/2006/relationships" xmlns:p="http://schemas.openxmlformats.org/presentationml/2006/main">
  <p:tag name="MH" val="20160327002118"/>
  <p:tag name="MH_LIBRARY" val="GRAPHIC"/>
  <p:tag name="MH_TYPE" val="Other"/>
  <p:tag name="MH_ORDER" val="6"/>
</p:tagLst>
</file>

<file path=ppt/tags/tag45.xml><?xml version="1.0" encoding="utf-8"?>
<p:tagLst xmlns:a="http://schemas.openxmlformats.org/drawingml/2006/main" xmlns:r="http://schemas.openxmlformats.org/officeDocument/2006/relationships" xmlns:p="http://schemas.openxmlformats.org/presentationml/2006/main">
  <p:tag name="MH" val="20151119004029"/>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1119004029"/>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1119004029"/>
  <p:tag name="MH_LIBRARY" val="GRAPHIC"/>
  <p:tag name="MH_TYPE" val="SubTitle"/>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51119004029"/>
  <p:tag name="MH_LIBRARY" val="GRAPHIC"/>
  <p:tag name="MH_TYPE" val="SubTitle"/>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5111900402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326095646"/>
  <p:tag name="MH_LIBRARY" val="GRAPHIC"/>
  <p:tag name="MH_TYPE" val="SubTitle"/>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51119004029"/>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60326095826"/>
  <p:tag name="MH_LIBRARY" val="GRAPHIC"/>
  <p:tag name="MH_TYPE" val="SubTitle"/>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60326095826"/>
  <p:tag name="MH_LIBRARY" val="GRAPHIC"/>
  <p:tag name="MH_TYPE" val="SubTitle"/>
  <p:tag name="MH_ORDER" val="2"/>
</p:tagLst>
</file>

<file path=ppt/tags/tag53.xml><?xml version="1.0" encoding="utf-8"?>
<p:tagLst xmlns:a="http://schemas.openxmlformats.org/drawingml/2006/main" xmlns:r="http://schemas.openxmlformats.org/officeDocument/2006/relationships" xmlns:p="http://schemas.openxmlformats.org/presentationml/2006/main">
  <p:tag name="MH" val="20160326095826"/>
  <p:tag name="MH_LIBRARY" val="GRAPHIC"/>
  <p:tag name="MH_TYPE" val="SubTitle"/>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60326095826"/>
  <p:tag name="MH_LIBRARY" val="GRAPHIC"/>
  <p:tag name="MH_TYPE" val="SubTitle"/>
  <p:tag name="MH_ORDER" val="4"/>
</p:tagLst>
</file>

<file path=ppt/tags/tag55.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2"/>
</p:tagLst>
</file>

<file path=ppt/tags/tag57.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SubTitle"/>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326095646"/>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5"/>
</p:tagLst>
</file>

<file path=ppt/tags/tag61.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SubTitle"/>
  <p:tag name="MH_ORDER" val="5"/>
</p:tagLst>
</file>

<file path=ppt/tags/tag62.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6"/>
</p:tagLst>
</file>

<file path=ppt/tags/tag63.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7"/>
</p:tagLst>
</file>

<file path=ppt/tags/tag64.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8"/>
</p:tagLst>
</file>

<file path=ppt/tags/tag65.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SubTitle"/>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9"/>
</p:tagLst>
</file>

<file path=ppt/tags/tag67.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10"/>
</p:tagLst>
</file>

<file path=ppt/tags/tag68.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11"/>
</p:tagLst>
</file>

<file path=ppt/tags/tag69.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326095646"/>
  <p:tag name="MH_LIBRARY" val="GRAPHIC"/>
  <p:tag name="MH_TYPE" val="Other"/>
  <p:tag name="MH_ORDER" val="5"/>
</p:tagLst>
</file>

<file path=ppt/tags/tag70.xml><?xml version="1.0" encoding="utf-8"?>
<p:tagLst xmlns:a="http://schemas.openxmlformats.org/drawingml/2006/main" xmlns:r="http://schemas.openxmlformats.org/officeDocument/2006/relationships" xmlns:p="http://schemas.openxmlformats.org/presentationml/2006/main">
  <p:tag name="MH" val="20160326095734"/>
  <p:tag name="MH_LIBRARY" val="GRAPHIC"/>
  <p:tag name="MH_TYPE" val="Other"/>
  <p:tag name="MH_ORDER" val="12"/>
</p:tagLst>
</file>

<file path=ppt/tags/tag71.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3"/>
</p:tagLst>
</file>

<file path=ppt/tags/tag74.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3"/>
</p:tagLst>
</file>

<file path=ppt/tags/tag76.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4"/>
</p:tagLst>
</file>

<file path=ppt/tags/tag77.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5"/>
</p:tagLst>
</file>

<file path=ppt/tags/tag78.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5"/>
</p:tagLst>
</file>

<file path=ppt/tags/tag79.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0"/>
</p:tagLst>
</file>

<file path=ppt/tags/tag8.xml><?xml version="1.0" encoding="utf-8"?>
<p:tagLst xmlns:a="http://schemas.openxmlformats.org/drawingml/2006/main" xmlns:r="http://schemas.openxmlformats.org/officeDocument/2006/relationships" xmlns:p="http://schemas.openxmlformats.org/presentationml/2006/main">
  <p:tag name="MH" val="20160326095646"/>
  <p:tag name="MH_LIBRARY" val="GRAPHIC"/>
  <p:tag name="MH_TYPE" val="SubTitle"/>
  <p:tag name="MH_ORDER" val="3"/>
</p:tagLst>
</file>

<file path=ppt/tags/tag80.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1"/>
</p:tagLst>
</file>

<file path=ppt/tags/tag81.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2"/>
</p:tagLst>
</file>

<file path=ppt/tags/tag82.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4"/>
</p:tagLst>
</file>

<file path=ppt/tags/tag83.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7"/>
</p:tagLst>
</file>

<file path=ppt/tags/tag84.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8"/>
</p:tagLst>
</file>

<file path=ppt/tags/tag85.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9"/>
</p:tagLst>
</file>

<file path=ppt/tags/tag86.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3"/>
</p:tagLst>
</file>

<file path=ppt/tags/tag87.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4"/>
</p:tagLst>
</file>

<file path=ppt/tags/tag88.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5"/>
</p:tagLst>
</file>

<file path=ppt/tags/tag89.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60326095646"/>
  <p:tag name="MH_LIBRARY" val="GRAPHIC"/>
  <p:tag name="MH_TYPE" val="Other"/>
  <p:tag name="MH_ORDER" val="6"/>
</p:tagLst>
</file>

<file path=ppt/tags/tag90.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2"/>
</p:tagLst>
</file>

<file path=ppt/tags/tag91.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2"/>
</p:tagLst>
</file>

<file path=ppt/tags/tag93.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Other"/>
  <p:tag name="MH_ORDER" val="3"/>
</p:tagLst>
</file>

<file path=ppt/tags/tag94.xml><?xml version="1.0" encoding="utf-8"?>
<p:tagLst xmlns:a="http://schemas.openxmlformats.org/drawingml/2006/main" xmlns:r="http://schemas.openxmlformats.org/officeDocument/2006/relationships" xmlns:p="http://schemas.openxmlformats.org/presentationml/2006/main">
  <p:tag name="MH" val="20160326095410"/>
  <p:tag name="MH_LIBRARY" val="GRAPHIC"/>
  <p:tag name="MH_TYPE" val="SubTitle"/>
  <p:tag name="MH_ORDER" val="1"/>
</p:tagLst>
</file>

<file path=ppt/tags/tag95.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1"/>
</p:tagLst>
</file>

<file path=ppt/tags/tag96.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2"/>
</p:tagLst>
</file>

<file path=ppt/tags/tag97.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3"/>
</p:tagLst>
</file>

<file path=ppt/tags/tag98.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4"/>
</p:tagLst>
</file>

<file path=ppt/tags/tag99.xml><?xml version="1.0" encoding="utf-8"?>
<p:tagLst xmlns:a="http://schemas.openxmlformats.org/drawingml/2006/main" xmlns:r="http://schemas.openxmlformats.org/officeDocument/2006/relationships" xmlns:p="http://schemas.openxmlformats.org/presentationml/2006/main">
  <p:tag name="MH" val="20160326100002"/>
  <p:tag name="MH_LIBRARY" val="GRAPHIC"/>
  <p:tag name="MH_TYPE" val="Other"/>
  <p:tag name="MH_ORDER"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solidFill>
            <a:schemeClr val="tx1"/>
          </a:solidFill>
          <a:prstDash val="dash"/>
        </a:ln>
      </a:spPr>
      <a:bodyPr wrap="square" lIns="108000" tIns="108000" rIns="108000" bIns="108000">
        <a:noAutofit/>
      </a:bodyPr>
      <a:lstStyle>
        <a:defPPr eaLnBrk="0" hangingPunct="0">
          <a:defRPr sz="1400" kern="0" dirty="0" smtClean="0">
            <a:solidFill>
              <a:srgbClr val="1B539D"/>
            </a:solidFill>
            <a:latin typeface="微软雅黑" panose="020B0503020204020204" pitchFamily="34" charset="-122"/>
            <a:ea typeface="微软雅黑" panose="020B0503020204020204" pitchFamily="34" charset="-122"/>
          </a:defRPr>
        </a:defPPr>
      </a:lstStyle>
    </a:spDef>
  </a:objectDefaults>
  <a:extraClrSchemeLst/>
</a:theme>
</file>

<file path=ppt/theme/theme2.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zh-CN" altLang="zh-CN"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zh-CN" altLang="zh-CN"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A000120150716A03KPBG</Template>
  <TotalTime>30473</TotalTime>
  <Words>3249</Words>
  <Application>Microsoft Office PowerPoint</Application>
  <PresentationFormat>全屏显示(16:9)</PresentationFormat>
  <Paragraphs>472</Paragraphs>
  <Slides>39</Slides>
  <Notes>6</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39</vt:i4>
      </vt:variant>
    </vt:vector>
  </HeadingPairs>
  <TitlesOfParts>
    <vt:vector size="57" baseType="lpstr">
      <vt:lpstr>Arial Unicode MS</vt:lpstr>
      <vt:lpstr>Gill Sans</vt:lpstr>
      <vt:lpstr>段宁毛笔行书</vt:lpstr>
      <vt:lpstr>黑体</vt:lpstr>
      <vt:lpstr>宋体</vt:lpstr>
      <vt:lpstr>微软雅黑</vt:lpstr>
      <vt:lpstr>幼圆</vt:lpstr>
      <vt:lpstr>Aharoni</vt:lpstr>
      <vt:lpstr>Arial</vt:lpstr>
      <vt:lpstr>Arial Rounded MT Bold</vt:lpstr>
      <vt:lpstr>Calibri</vt:lpstr>
      <vt:lpstr>Franklin Gothic Book</vt:lpstr>
      <vt:lpstr>Helvetica</vt:lpstr>
      <vt:lpstr>Impact</vt:lpstr>
      <vt:lpstr>Tahoma</vt:lpstr>
      <vt:lpstr>Times New Roman</vt:lpstr>
      <vt:lpstr>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相生昌</dc:creator>
  <cp:lastModifiedBy>tao wang</cp:lastModifiedBy>
  <cp:revision>782</cp:revision>
  <dcterms:created xsi:type="dcterms:W3CDTF">2015-07-24T09:05:53Z</dcterms:created>
  <dcterms:modified xsi:type="dcterms:W3CDTF">2016-10-19T06:40:18Z</dcterms:modified>
</cp:coreProperties>
</file>