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8" r:id="rId2"/>
    <p:sldId id="275" r:id="rId3"/>
    <p:sldId id="280" r:id="rId4"/>
    <p:sldId id="285" r:id="rId5"/>
    <p:sldId id="286" r:id="rId6"/>
    <p:sldId id="289" r:id="rId7"/>
    <p:sldId id="287" r:id="rId8"/>
    <p:sldId id="288" r:id="rId9"/>
    <p:sldId id="266" r:id="rId10"/>
    <p:sldId id="267" r:id="rId11"/>
    <p:sldId id="261" r:id="rId12"/>
    <p:sldId id="302" r:id="rId13"/>
    <p:sldId id="304" r:id="rId14"/>
    <p:sldId id="326" r:id="rId15"/>
    <p:sldId id="307" r:id="rId16"/>
    <p:sldId id="308" r:id="rId17"/>
    <p:sldId id="322" r:id="rId18"/>
    <p:sldId id="323" r:id="rId19"/>
    <p:sldId id="324" r:id="rId20"/>
    <p:sldId id="325" r:id="rId21"/>
    <p:sldId id="317" r:id="rId22"/>
    <p:sldId id="318" r:id="rId23"/>
    <p:sldId id="319" r:id="rId24"/>
    <p:sldId id="320" r:id="rId25"/>
    <p:sldId id="321" r:id="rId26"/>
    <p:sldId id="309" r:id="rId27"/>
    <p:sldId id="310" r:id="rId28"/>
    <p:sldId id="313" r:id="rId29"/>
    <p:sldId id="312" r:id="rId30"/>
    <p:sldId id="314" r:id="rId31"/>
    <p:sldId id="315" r:id="rId32"/>
    <p:sldId id="31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11" autoAdjust="0"/>
    <p:restoredTop sz="94660"/>
  </p:normalViewPr>
  <p:slideViewPr>
    <p:cSldViewPr snapToGrid="0">
      <p:cViewPr varScale="1">
        <p:scale>
          <a:sx n="85" d="100"/>
          <a:sy n="85" d="100"/>
        </p:scale>
        <p:origin x="208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94E1D3-817E-4ABC-B739-B444B08AFDB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3D7D28A-5B72-4F4D-8B31-7A8D50707791}">
      <dgm:prSet phldrT="[文本]" custT="1"/>
      <dgm:spPr>
        <a:solidFill>
          <a:srgbClr val="FFFF00"/>
        </a:solidFill>
      </dgm:spPr>
      <dgm:t>
        <a:bodyPr/>
        <a:lstStyle/>
        <a:p>
          <a:r>
            <a:rPr lang="zh-CN" altLang="en-US" sz="24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起点     资格</a:t>
          </a:r>
          <a:endParaRPr lang="zh-CN" altLang="en-US" sz="24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1123307B-E548-4C81-891B-73A054D6190E}" type="parTrans" cxnId="{87915CE1-BFA3-4C03-8BAC-715F6E64BB3D}">
      <dgm:prSet/>
      <dgm:spPr/>
      <dgm:t>
        <a:bodyPr/>
        <a:lstStyle/>
        <a:p>
          <a:endParaRPr lang="zh-CN" altLang="en-US"/>
        </a:p>
      </dgm:t>
    </dgm:pt>
    <dgm:pt modelId="{88BEB6B8-89E3-4163-BA2C-572232E33552}" type="sibTrans" cxnId="{87915CE1-BFA3-4C03-8BAC-715F6E64BB3D}">
      <dgm:prSet/>
      <dgm:spPr/>
      <dgm:t>
        <a:bodyPr/>
        <a:lstStyle/>
        <a:p>
          <a:endParaRPr lang="zh-CN" altLang="en-US"/>
        </a:p>
      </dgm:t>
    </dgm:pt>
    <dgm:pt modelId="{F60FA4F2-A273-4D02-A6B7-7638A85610BB}">
      <dgm:prSet phldrT="[文本]" custT="1"/>
      <dgm:spPr>
        <a:solidFill>
          <a:srgbClr val="FFFF00"/>
        </a:solidFill>
      </dgm:spPr>
      <dgm:t>
        <a:bodyPr/>
        <a:lstStyle/>
        <a:p>
          <a:r>
            <a:rPr lang="zh-CN" altLang="en-US" sz="24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薪酬</a:t>
          </a:r>
          <a:endParaRPr lang="en-US" altLang="zh-CN" sz="2400" b="1" dirty="0" smtClean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2D041033-86D7-42FE-88F9-1AC5EAEDFBC8}" type="parTrans" cxnId="{ECD21217-BA8C-4CAB-959C-1BA40E2E436A}">
      <dgm:prSet/>
      <dgm:spPr/>
      <dgm:t>
        <a:bodyPr/>
        <a:lstStyle/>
        <a:p>
          <a:endParaRPr lang="zh-CN" altLang="en-US"/>
        </a:p>
      </dgm:t>
    </dgm:pt>
    <dgm:pt modelId="{FA66635E-FF27-435D-9B15-B7D06CA3E9B0}" type="sibTrans" cxnId="{ECD21217-BA8C-4CAB-959C-1BA40E2E436A}">
      <dgm:prSet/>
      <dgm:spPr/>
      <dgm:t>
        <a:bodyPr/>
        <a:lstStyle/>
        <a:p>
          <a:endParaRPr lang="zh-CN" altLang="en-US"/>
        </a:p>
      </dgm:t>
    </dgm:pt>
    <dgm:pt modelId="{7FC5364E-287F-4966-81CC-5850D17F9190}">
      <dgm:prSet phldrT="[文本]" custT="1"/>
      <dgm:spPr>
        <a:solidFill>
          <a:srgbClr val="FFFF00"/>
        </a:solidFill>
      </dgm:spPr>
      <dgm:t>
        <a:bodyPr/>
        <a:lstStyle/>
        <a:p>
          <a:r>
            <a:rPr lang="zh-CN" altLang="en-US" sz="24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职业</a:t>
          </a:r>
          <a:endParaRPr lang="en-US" altLang="zh-CN" sz="2400" b="1" dirty="0" smtClean="0">
            <a:solidFill>
              <a:schemeClr val="bg1">
                <a:lumMod val="95000"/>
                <a:lumOff val="5000"/>
              </a:schemeClr>
            </a:solidFill>
          </a:endParaRPr>
        </a:p>
        <a:p>
          <a:r>
            <a:rPr lang="zh-CN" altLang="en-US" sz="24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发展</a:t>
          </a:r>
          <a:endParaRPr lang="zh-CN" altLang="en-US" sz="24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CA497DD0-3A9B-4998-8FBD-1B1EF2014B19}" type="parTrans" cxnId="{F3090C48-2D75-40C4-B3A8-F50BF82ADDA3}">
      <dgm:prSet/>
      <dgm:spPr/>
      <dgm:t>
        <a:bodyPr/>
        <a:lstStyle/>
        <a:p>
          <a:endParaRPr lang="zh-CN" altLang="en-US"/>
        </a:p>
      </dgm:t>
    </dgm:pt>
    <dgm:pt modelId="{D3E46FA5-7744-45B9-A79B-EE08F52E5DF2}" type="sibTrans" cxnId="{F3090C48-2D75-40C4-B3A8-F50BF82ADDA3}">
      <dgm:prSet/>
      <dgm:spPr/>
      <dgm:t>
        <a:bodyPr/>
        <a:lstStyle/>
        <a:p>
          <a:endParaRPr lang="zh-CN" altLang="en-US"/>
        </a:p>
      </dgm:t>
    </dgm:pt>
    <dgm:pt modelId="{0B039CD6-F8AD-45F8-8A2B-EBBC5A79DF39}">
      <dgm:prSet/>
      <dgm:spPr/>
      <dgm:t>
        <a:bodyPr/>
        <a:lstStyle/>
        <a:p>
          <a:endParaRPr lang="zh-CN" altLang="en-US" dirty="0"/>
        </a:p>
      </dgm:t>
    </dgm:pt>
    <dgm:pt modelId="{24E86EB1-F53F-480D-9DA6-AAD74D65874F}" type="parTrans" cxnId="{698FAA10-DA20-4065-A37D-D750B983AF46}">
      <dgm:prSet/>
      <dgm:spPr/>
      <dgm:t>
        <a:bodyPr/>
        <a:lstStyle/>
        <a:p>
          <a:endParaRPr lang="zh-CN" altLang="en-US"/>
        </a:p>
      </dgm:t>
    </dgm:pt>
    <dgm:pt modelId="{6D186B28-19DB-46CB-BE23-59AB966DACAA}" type="sibTrans" cxnId="{698FAA10-DA20-4065-A37D-D750B983AF46}">
      <dgm:prSet/>
      <dgm:spPr/>
      <dgm:t>
        <a:bodyPr/>
        <a:lstStyle/>
        <a:p>
          <a:endParaRPr lang="zh-CN" altLang="en-US"/>
        </a:p>
      </dgm:t>
    </dgm:pt>
    <dgm:pt modelId="{EECD9A45-E2D4-44BE-AC52-AC95A8EAAE66}">
      <dgm:prSet custT="1"/>
      <dgm:spPr>
        <a:solidFill>
          <a:srgbClr val="FFFF00"/>
        </a:solidFill>
      </dgm:spPr>
      <dgm:t>
        <a:bodyPr/>
        <a:lstStyle/>
        <a:p>
          <a:r>
            <a:rPr lang="zh-CN" altLang="en-US" sz="24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人脉</a:t>
          </a:r>
          <a:endParaRPr lang="zh-CN" altLang="en-US" sz="24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979CC11-325A-4A3A-8ECD-FACD5EB1B143}" type="parTrans" cxnId="{62249975-A133-480C-9E94-59E289B01FEE}">
      <dgm:prSet/>
      <dgm:spPr/>
      <dgm:t>
        <a:bodyPr/>
        <a:lstStyle/>
        <a:p>
          <a:endParaRPr lang="zh-CN" altLang="en-US"/>
        </a:p>
      </dgm:t>
    </dgm:pt>
    <dgm:pt modelId="{2D6C3E2C-C5CC-43D9-B951-819EDEFC2187}" type="sibTrans" cxnId="{62249975-A133-480C-9E94-59E289B01FEE}">
      <dgm:prSet/>
      <dgm:spPr/>
      <dgm:t>
        <a:bodyPr/>
        <a:lstStyle/>
        <a:p>
          <a:endParaRPr lang="zh-CN" altLang="en-US"/>
        </a:p>
      </dgm:t>
    </dgm:pt>
    <dgm:pt modelId="{03F5620C-C667-4891-8A6D-4201A7E27ABD}" type="pres">
      <dgm:prSet presAssocID="{E694E1D3-817E-4ABC-B739-B444B08AFDB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6462680-63E9-43B5-87CA-14A044C46A81}" type="pres">
      <dgm:prSet presAssocID="{E694E1D3-817E-4ABC-B739-B444B08AFDB3}" presName="cycle" presStyleCnt="0"/>
      <dgm:spPr/>
    </dgm:pt>
    <dgm:pt modelId="{3CD6EA7B-B537-4A8A-A3B2-196FD47957E8}" type="pres">
      <dgm:prSet presAssocID="{E694E1D3-817E-4ABC-B739-B444B08AFDB3}" presName="centerShape" presStyleCnt="0"/>
      <dgm:spPr/>
    </dgm:pt>
    <dgm:pt modelId="{A08BF7A7-0336-47A2-B9C6-73FBB56B8D2C}" type="pres">
      <dgm:prSet presAssocID="{E694E1D3-817E-4ABC-B739-B444B08AFDB3}" presName="connSite" presStyleLbl="node1" presStyleIdx="0" presStyleCnt="5"/>
      <dgm:spPr/>
    </dgm:pt>
    <dgm:pt modelId="{E9D48AF1-ACA7-47DD-8BAF-1E19D63AD5DE}" type="pres">
      <dgm:prSet presAssocID="{E694E1D3-817E-4ABC-B739-B444B08AFDB3}" presName="visible" presStyleLbl="node1" presStyleIdx="0" presStyleCnt="5"/>
      <dgm:spPr>
        <a:solidFill>
          <a:srgbClr val="FFFF00"/>
        </a:solidFill>
      </dgm:spPr>
    </dgm:pt>
    <dgm:pt modelId="{4B5D9348-612B-4CD5-B45B-C2A9304EAC90}" type="pres">
      <dgm:prSet presAssocID="{1123307B-E548-4C81-891B-73A054D6190E}" presName="Name25" presStyleLbl="parChTrans1D1" presStyleIdx="0" presStyleCnt="4"/>
      <dgm:spPr/>
      <dgm:t>
        <a:bodyPr/>
        <a:lstStyle/>
        <a:p>
          <a:endParaRPr lang="zh-CN" altLang="en-US"/>
        </a:p>
      </dgm:t>
    </dgm:pt>
    <dgm:pt modelId="{7A28FE67-A678-4322-97DD-7E7F17EDC46A}" type="pres">
      <dgm:prSet presAssocID="{F3D7D28A-5B72-4F4D-8B31-7A8D50707791}" presName="node" presStyleCnt="0"/>
      <dgm:spPr/>
    </dgm:pt>
    <dgm:pt modelId="{DB373A03-BD37-4A19-80F4-5068F49EFE15}" type="pres">
      <dgm:prSet presAssocID="{F3D7D28A-5B72-4F4D-8B31-7A8D50707791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652640-BD21-4039-AF98-E63BF1FB49A7}" type="pres">
      <dgm:prSet presAssocID="{F3D7D28A-5B72-4F4D-8B31-7A8D50707791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13C138-3662-415D-8FE8-C7D3B4FD8990}" type="pres">
      <dgm:prSet presAssocID="{2D041033-86D7-42FE-88F9-1AC5EAEDFBC8}" presName="Name25" presStyleLbl="parChTrans1D1" presStyleIdx="1" presStyleCnt="4"/>
      <dgm:spPr/>
      <dgm:t>
        <a:bodyPr/>
        <a:lstStyle/>
        <a:p>
          <a:endParaRPr lang="zh-CN" altLang="en-US"/>
        </a:p>
      </dgm:t>
    </dgm:pt>
    <dgm:pt modelId="{9D590D38-6CF8-45DE-9B8C-B6B8228CDA5C}" type="pres">
      <dgm:prSet presAssocID="{F60FA4F2-A273-4D02-A6B7-7638A85610BB}" presName="node" presStyleCnt="0"/>
      <dgm:spPr/>
    </dgm:pt>
    <dgm:pt modelId="{F5E7B16B-11D0-43AE-B870-BC4F2171DEB7}" type="pres">
      <dgm:prSet presAssocID="{F60FA4F2-A273-4D02-A6B7-7638A85610BB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F0B693-366D-4426-8DF9-26E4C46D9BE8}" type="pres">
      <dgm:prSet presAssocID="{F60FA4F2-A273-4D02-A6B7-7638A85610BB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7DF487-9963-484D-9B0F-16831FA9FAF0}" type="pres">
      <dgm:prSet presAssocID="{CA497DD0-3A9B-4998-8FBD-1B1EF2014B19}" presName="Name25" presStyleLbl="parChTrans1D1" presStyleIdx="2" presStyleCnt="4"/>
      <dgm:spPr/>
      <dgm:t>
        <a:bodyPr/>
        <a:lstStyle/>
        <a:p>
          <a:endParaRPr lang="zh-CN" altLang="en-US"/>
        </a:p>
      </dgm:t>
    </dgm:pt>
    <dgm:pt modelId="{164BC11D-1503-4345-B944-B90EA43B6C33}" type="pres">
      <dgm:prSet presAssocID="{7FC5364E-287F-4966-81CC-5850D17F9190}" presName="node" presStyleCnt="0"/>
      <dgm:spPr/>
    </dgm:pt>
    <dgm:pt modelId="{994E203A-4D90-47F1-8CB9-0A219029BBA5}" type="pres">
      <dgm:prSet presAssocID="{7FC5364E-287F-4966-81CC-5850D17F9190}" presName="parentNode" presStyleLbl="node1" presStyleIdx="3" presStyleCnt="5" custLinFactNeighborX="56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EEB21B-4CB4-4935-8AA9-4EEA7906ABD7}" type="pres">
      <dgm:prSet presAssocID="{7FC5364E-287F-4966-81CC-5850D17F9190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B45719-4450-4B69-A022-CA9B6CE09AF4}" type="pres">
      <dgm:prSet presAssocID="{4979CC11-325A-4A3A-8ECD-FACD5EB1B143}" presName="Name25" presStyleLbl="parChTrans1D1" presStyleIdx="3" presStyleCnt="4"/>
      <dgm:spPr/>
      <dgm:t>
        <a:bodyPr/>
        <a:lstStyle/>
        <a:p>
          <a:endParaRPr lang="zh-CN" altLang="en-US"/>
        </a:p>
      </dgm:t>
    </dgm:pt>
    <dgm:pt modelId="{6D38AFBD-EB4C-475F-8ADF-F8FA37A3F42C}" type="pres">
      <dgm:prSet presAssocID="{EECD9A45-E2D4-44BE-AC52-AC95A8EAAE66}" presName="node" presStyleCnt="0"/>
      <dgm:spPr/>
    </dgm:pt>
    <dgm:pt modelId="{9369502F-8406-4CFE-A154-EE37E3EA64BC}" type="pres">
      <dgm:prSet presAssocID="{EECD9A45-E2D4-44BE-AC52-AC95A8EAAE66}" presName="parentNode" presStyleLbl="node1" presStyleIdx="4" presStyleCnt="5" custLinFactNeighborY="-169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81C613-01A2-4DAE-BD1A-598255D95522}" type="pres">
      <dgm:prSet presAssocID="{EECD9A45-E2D4-44BE-AC52-AC95A8EAAE66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698FAA10-DA20-4065-A37D-D750B983AF46}" srcId="{7FC5364E-287F-4966-81CC-5850D17F9190}" destId="{0B039CD6-F8AD-45F8-8A2B-EBBC5A79DF39}" srcOrd="0" destOrd="0" parTransId="{24E86EB1-F53F-480D-9DA6-AAD74D65874F}" sibTransId="{6D186B28-19DB-46CB-BE23-59AB966DACAA}"/>
    <dgm:cxn modelId="{52EF7F07-35BA-4CA7-B976-34764DA694D7}" type="presOf" srcId="{CA497DD0-3A9B-4998-8FBD-1B1EF2014B19}" destId="{937DF487-9963-484D-9B0F-16831FA9FAF0}" srcOrd="0" destOrd="0" presId="urn:microsoft.com/office/officeart/2005/8/layout/radial2"/>
    <dgm:cxn modelId="{87915CE1-BFA3-4C03-8BAC-715F6E64BB3D}" srcId="{E694E1D3-817E-4ABC-B739-B444B08AFDB3}" destId="{F3D7D28A-5B72-4F4D-8B31-7A8D50707791}" srcOrd="0" destOrd="0" parTransId="{1123307B-E548-4C81-891B-73A054D6190E}" sibTransId="{88BEB6B8-89E3-4163-BA2C-572232E33552}"/>
    <dgm:cxn modelId="{ECD21217-BA8C-4CAB-959C-1BA40E2E436A}" srcId="{E694E1D3-817E-4ABC-B739-B444B08AFDB3}" destId="{F60FA4F2-A273-4D02-A6B7-7638A85610BB}" srcOrd="1" destOrd="0" parTransId="{2D041033-86D7-42FE-88F9-1AC5EAEDFBC8}" sibTransId="{FA66635E-FF27-435D-9B15-B7D06CA3E9B0}"/>
    <dgm:cxn modelId="{7E8F1745-3010-40CB-95C1-D8EF49728D06}" type="presOf" srcId="{4979CC11-325A-4A3A-8ECD-FACD5EB1B143}" destId="{55B45719-4450-4B69-A022-CA9B6CE09AF4}" srcOrd="0" destOrd="0" presId="urn:microsoft.com/office/officeart/2005/8/layout/radial2"/>
    <dgm:cxn modelId="{12EF591E-A3D1-40F0-BC68-BFFB2536EEED}" type="presOf" srcId="{2D041033-86D7-42FE-88F9-1AC5EAEDFBC8}" destId="{8513C138-3662-415D-8FE8-C7D3B4FD8990}" srcOrd="0" destOrd="0" presId="urn:microsoft.com/office/officeart/2005/8/layout/radial2"/>
    <dgm:cxn modelId="{FCD068FA-CEF6-45D5-9AF8-C33FE35F3E75}" type="presOf" srcId="{EECD9A45-E2D4-44BE-AC52-AC95A8EAAE66}" destId="{9369502F-8406-4CFE-A154-EE37E3EA64BC}" srcOrd="0" destOrd="0" presId="urn:microsoft.com/office/officeart/2005/8/layout/radial2"/>
    <dgm:cxn modelId="{2B814577-142C-491A-8D94-21E0F926F13C}" type="presOf" srcId="{E694E1D3-817E-4ABC-B739-B444B08AFDB3}" destId="{03F5620C-C667-4891-8A6D-4201A7E27ABD}" srcOrd="0" destOrd="0" presId="urn:microsoft.com/office/officeart/2005/8/layout/radial2"/>
    <dgm:cxn modelId="{8C4B5012-65D0-4440-B51D-C06EF10AFD6F}" type="presOf" srcId="{1123307B-E548-4C81-891B-73A054D6190E}" destId="{4B5D9348-612B-4CD5-B45B-C2A9304EAC90}" srcOrd="0" destOrd="0" presId="urn:microsoft.com/office/officeart/2005/8/layout/radial2"/>
    <dgm:cxn modelId="{62249975-A133-480C-9E94-59E289B01FEE}" srcId="{E694E1D3-817E-4ABC-B739-B444B08AFDB3}" destId="{EECD9A45-E2D4-44BE-AC52-AC95A8EAAE66}" srcOrd="3" destOrd="0" parTransId="{4979CC11-325A-4A3A-8ECD-FACD5EB1B143}" sibTransId="{2D6C3E2C-C5CC-43D9-B951-819EDEFC2187}"/>
    <dgm:cxn modelId="{F3090C48-2D75-40C4-B3A8-F50BF82ADDA3}" srcId="{E694E1D3-817E-4ABC-B739-B444B08AFDB3}" destId="{7FC5364E-287F-4966-81CC-5850D17F9190}" srcOrd="2" destOrd="0" parTransId="{CA497DD0-3A9B-4998-8FBD-1B1EF2014B19}" sibTransId="{D3E46FA5-7744-45B9-A79B-EE08F52E5DF2}"/>
    <dgm:cxn modelId="{0312E9EC-CD42-4951-A1DB-D9B4268373C0}" type="presOf" srcId="{0B039CD6-F8AD-45F8-8A2B-EBBC5A79DF39}" destId="{C3EEB21B-4CB4-4935-8AA9-4EEA7906ABD7}" srcOrd="0" destOrd="0" presId="urn:microsoft.com/office/officeart/2005/8/layout/radial2"/>
    <dgm:cxn modelId="{430EB512-60FB-4448-B955-8CA5146443BA}" type="presOf" srcId="{F60FA4F2-A273-4D02-A6B7-7638A85610BB}" destId="{F5E7B16B-11D0-43AE-B870-BC4F2171DEB7}" srcOrd="0" destOrd="0" presId="urn:microsoft.com/office/officeart/2005/8/layout/radial2"/>
    <dgm:cxn modelId="{9A683943-AF42-42C9-BCE1-A87AA6E7618B}" type="presOf" srcId="{F3D7D28A-5B72-4F4D-8B31-7A8D50707791}" destId="{DB373A03-BD37-4A19-80F4-5068F49EFE15}" srcOrd="0" destOrd="0" presId="urn:microsoft.com/office/officeart/2005/8/layout/radial2"/>
    <dgm:cxn modelId="{2D6AD7C1-67B0-4B64-B6DA-B47236057355}" type="presOf" srcId="{7FC5364E-287F-4966-81CC-5850D17F9190}" destId="{994E203A-4D90-47F1-8CB9-0A219029BBA5}" srcOrd="0" destOrd="0" presId="urn:microsoft.com/office/officeart/2005/8/layout/radial2"/>
    <dgm:cxn modelId="{12D62E28-7D21-4EC8-BE1D-C075663F7805}" type="presParOf" srcId="{03F5620C-C667-4891-8A6D-4201A7E27ABD}" destId="{C6462680-63E9-43B5-87CA-14A044C46A81}" srcOrd="0" destOrd="0" presId="urn:microsoft.com/office/officeart/2005/8/layout/radial2"/>
    <dgm:cxn modelId="{06EE350C-5F44-49B3-B878-D865F171D77C}" type="presParOf" srcId="{C6462680-63E9-43B5-87CA-14A044C46A81}" destId="{3CD6EA7B-B537-4A8A-A3B2-196FD47957E8}" srcOrd="0" destOrd="0" presId="urn:microsoft.com/office/officeart/2005/8/layout/radial2"/>
    <dgm:cxn modelId="{598C32EB-4F92-4A55-A604-E3F703ADA55C}" type="presParOf" srcId="{3CD6EA7B-B537-4A8A-A3B2-196FD47957E8}" destId="{A08BF7A7-0336-47A2-B9C6-73FBB56B8D2C}" srcOrd="0" destOrd="0" presId="urn:microsoft.com/office/officeart/2005/8/layout/radial2"/>
    <dgm:cxn modelId="{C351A62A-A24F-45F7-87C9-D33FC7CD7F9B}" type="presParOf" srcId="{3CD6EA7B-B537-4A8A-A3B2-196FD47957E8}" destId="{E9D48AF1-ACA7-47DD-8BAF-1E19D63AD5DE}" srcOrd="1" destOrd="0" presId="urn:microsoft.com/office/officeart/2005/8/layout/radial2"/>
    <dgm:cxn modelId="{7896163E-C5DB-4160-9245-778F871BB298}" type="presParOf" srcId="{C6462680-63E9-43B5-87CA-14A044C46A81}" destId="{4B5D9348-612B-4CD5-B45B-C2A9304EAC90}" srcOrd="1" destOrd="0" presId="urn:microsoft.com/office/officeart/2005/8/layout/radial2"/>
    <dgm:cxn modelId="{BEA008C6-CD96-4D29-9918-D0E0680DAD41}" type="presParOf" srcId="{C6462680-63E9-43B5-87CA-14A044C46A81}" destId="{7A28FE67-A678-4322-97DD-7E7F17EDC46A}" srcOrd="2" destOrd="0" presId="urn:microsoft.com/office/officeart/2005/8/layout/radial2"/>
    <dgm:cxn modelId="{4425905A-3D38-4071-9C45-7BD4FF20081C}" type="presParOf" srcId="{7A28FE67-A678-4322-97DD-7E7F17EDC46A}" destId="{DB373A03-BD37-4A19-80F4-5068F49EFE15}" srcOrd="0" destOrd="0" presId="urn:microsoft.com/office/officeart/2005/8/layout/radial2"/>
    <dgm:cxn modelId="{1C4FA68C-3187-4027-A966-6A3C1FDE029D}" type="presParOf" srcId="{7A28FE67-A678-4322-97DD-7E7F17EDC46A}" destId="{44652640-BD21-4039-AF98-E63BF1FB49A7}" srcOrd="1" destOrd="0" presId="urn:microsoft.com/office/officeart/2005/8/layout/radial2"/>
    <dgm:cxn modelId="{377D9F6F-8AA6-4A6F-B94B-636E955C0C35}" type="presParOf" srcId="{C6462680-63E9-43B5-87CA-14A044C46A81}" destId="{8513C138-3662-415D-8FE8-C7D3B4FD8990}" srcOrd="3" destOrd="0" presId="urn:microsoft.com/office/officeart/2005/8/layout/radial2"/>
    <dgm:cxn modelId="{E0FEF702-BBB9-4BF7-A431-6153D3250011}" type="presParOf" srcId="{C6462680-63E9-43B5-87CA-14A044C46A81}" destId="{9D590D38-6CF8-45DE-9B8C-B6B8228CDA5C}" srcOrd="4" destOrd="0" presId="urn:microsoft.com/office/officeart/2005/8/layout/radial2"/>
    <dgm:cxn modelId="{20FD0B6E-0998-435A-83F2-BE595B1A597E}" type="presParOf" srcId="{9D590D38-6CF8-45DE-9B8C-B6B8228CDA5C}" destId="{F5E7B16B-11D0-43AE-B870-BC4F2171DEB7}" srcOrd="0" destOrd="0" presId="urn:microsoft.com/office/officeart/2005/8/layout/radial2"/>
    <dgm:cxn modelId="{8C63E47E-33B0-42E1-91FF-FBEFF50DC824}" type="presParOf" srcId="{9D590D38-6CF8-45DE-9B8C-B6B8228CDA5C}" destId="{D9F0B693-366D-4426-8DF9-26E4C46D9BE8}" srcOrd="1" destOrd="0" presId="urn:microsoft.com/office/officeart/2005/8/layout/radial2"/>
    <dgm:cxn modelId="{B99FA86B-D9A0-4F82-9FD8-398C09D2B7C3}" type="presParOf" srcId="{C6462680-63E9-43B5-87CA-14A044C46A81}" destId="{937DF487-9963-484D-9B0F-16831FA9FAF0}" srcOrd="5" destOrd="0" presId="urn:microsoft.com/office/officeart/2005/8/layout/radial2"/>
    <dgm:cxn modelId="{E7ADB373-9375-4B20-A79F-89EA25F7EA61}" type="presParOf" srcId="{C6462680-63E9-43B5-87CA-14A044C46A81}" destId="{164BC11D-1503-4345-B944-B90EA43B6C33}" srcOrd="6" destOrd="0" presId="urn:microsoft.com/office/officeart/2005/8/layout/radial2"/>
    <dgm:cxn modelId="{F250807F-19A4-4FCC-B3D4-532A75DAEC9C}" type="presParOf" srcId="{164BC11D-1503-4345-B944-B90EA43B6C33}" destId="{994E203A-4D90-47F1-8CB9-0A219029BBA5}" srcOrd="0" destOrd="0" presId="urn:microsoft.com/office/officeart/2005/8/layout/radial2"/>
    <dgm:cxn modelId="{F8D36C88-FC1F-48D1-912F-98896CB6F6E8}" type="presParOf" srcId="{164BC11D-1503-4345-B944-B90EA43B6C33}" destId="{C3EEB21B-4CB4-4935-8AA9-4EEA7906ABD7}" srcOrd="1" destOrd="0" presId="urn:microsoft.com/office/officeart/2005/8/layout/radial2"/>
    <dgm:cxn modelId="{B3C640AA-6026-44AA-8A37-AC9B09408A43}" type="presParOf" srcId="{C6462680-63E9-43B5-87CA-14A044C46A81}" destId="{55B45719-4450-4B69-A022-CA9B6CE09AF4}" srcOrd="7" destOrd="0" presId="urn:microsoft.com/office/officeart/2005/8/layout/radial2"/>
    <dgm:cxn modelId="{D7A71159-4B24-498F-B82F-FB96BFA3B641}" type="presParOf" srcId="{C6462680-63E9-43B5-87CA-14A044C46A81}" destId="{6D38AFBD-EB4C-475F-8ADF-F8FA37A3F42C}" srcOrd="8" destOrd="0" presId="urn:microsoft.com/office/officeart/2005/8/layout/radial2"/>
    <dgm:cxn modelId="{C658460C-E3A8-47AB-92B9-DC3695965BDD}" type="presParOf" srcId="{6D38AFBD-EB4C-475F-8ADF-F8FA37A3F42C}" destId="{9369502F-8406-4CFE-A154-EE37E3EA64BC}" srcOrd="0" destOrd="0" presId="urn:microsoft.com/office/officeart/2005/8/layout/radial2"/>
    <dgm:cxn modelId="{08866E6D-6EC7-4DBB-A84D-F75B9B4DD25F}" type="presParOf" srcId="{6D38AFBD-EB4C-475F-8ADF-F8FA37A3F42C}" destId="{6181C613-01A2-4DAE-BD1A-598255D9552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5C993A-A328-41A6-8A94-91DF2DD4AE4A}" type="doc">
      <dgm:prSet loTypeId="urn:microsoft.com/office/officeart/2005/8/layout/list1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953F5EEB-A1A6-4290-8880-78D4989D0E13}">
      <dgm:prSet phldrT="[文本]"/>
      <dgm:spPr/>
      <dgm:t>
        <a:bodyPr/>
        <a:lstStyle/>
        <a:p>
          <a:r>
            <a:rPr lang="zh-CN" altLang="en-US" dirty="0">
              <a:latin typeface="黑体" panose="02010609060101010101" pitchFamily="49" charset="-122"/>
              <a:ea typeface="黑体" panose="02010609060101010101" pitchFamily="49" charset="-122"/>
            </a:rPr>
            <a:t>段落首末句（句子主干信息）</a:t>
          </a:r>
        </a:p>
      </dgm:t>
    </dgm:pt>
    <dgm:pt modelId="{2B9C7B25-8E89-44BF-99F8-C721FCEF164F}" type="parTrans" cxnId="{51727CF3-07D5-4411-8F91-CF4A51443DA7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A7208DD7-D7CE-4988-B491-B7C1455846EE}" type="sibTrans" cxnId="{51727CF3-07D5-4411-8F91-CF4A51443DA7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49A41B24-06FB-44DB-8724-6BE99C775C52}">
      <dgm:prSet phldrT="[文本]"/>
      <dgm:spPr/>
      <dgm:t>
        <a:bodyPr/>
        <a:lstStyle/>
        <a:p>
          <a:r>
            <a:rPr lang="zh-CN" altLang="en-US" dirty="0">
              <a:latin typeface="黑体" panose="02010609060101010101" pitchFamily="49" charset="-122"/>
              <a:ea typeface="黑体" panose="02010609060101010101" pitchFamily="49" charset="-122"/>
            </a:rPr>
            <a:t>问句（设问和反问）</a:t>
          </a:r>
        </a:p>
      </dgm:t>
    </dgm:pt>
    <dgm:pt modelId="{38C237C4-AAB5-447C-A13F-D1412B1F10E5}" type="parTrans" cxnId="{BE70CDC7-84A7-4636-8BD9-A021946D420F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D5DAB5D1-4DE0-4340-AF4B-2F7B040BD51A}" type="sibTrans" cxnId="{BE70CDC7-84A7-4636-8BD9-A021946D420F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F7D163B3-E185-45DB-BD87-4FFFB2858775}">
      <dgm:prSet phldrT="[文本]"/>
      <dgm:spPr/>
      <dgm:t>
        <a:bodyPr/>
        <a:lstStyle/>
        <a:p>
          <a:r>
            <a:rPr lang="zh-CN" altLang="en-US" dirty="0">
              <a:latin typeface="黑体" panose="02010609060101010101" pitchFamily="49" charset="-122"/>
              <a:ea typeface="黑体" panose="02010609060101010101" pitchFamily="49" charset="-122"/>
            </a:rPr>
            <a:t>逻辑关系结构（逻辑重点）</a:t>
          </a:r>
        </a:p>
      </dgm:t>
    </dgm:pt>
    <dgm:pt modelId="{2F0C958D-36F4-43E5-8A2F-2C20D42EAA07}" type="parTrans" cxnId="{B83D7029-5104-4E68-B866-B4C42C4250EB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6F603F10-FD48-4FF5-B543-375BBA4EDB76}" type="sibTrans" cxnId="{B83D7029-5104-4E68-B866-B4C42C4250EB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F7BE8AD3-12A7-4232-98A6-B94887BF7BE4}" type="pres">
      <dgm:prSet presAssocID="{1D5C993A-A328-41A6-8A94-91DF2DD4AE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61BFC84-F6DE-4950-80AD-C81567B21FC3}" type="pres">
      <dgm:prSet presAssocID="{953F5EEB-A1A6-4290-8880-78D4989D0E13}" presName="parentLin" presStyleCnt="0"/>
      <dgm:spPr/>
    </dgm:pt>
    <dgm:pt modelId="{B9A329A9-F44C-4017-8FDD-871EE8B64EFE}" type="pres">
      <dgm:prSet presAssocID="{953F5EEB-A1A6-4290-8880-78D4989D0E13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9DFF8E0D-DE01-42ED-A7C9-2A600B636A89}" type="pres">
      <dgm:prSet presAssocID="{953F5EEB-A1A6-4290-8880-78D4989D0E13}" presName="parentText" presStyleLbl="node1" presStyleIdx="0" presStyleCnt="3" custLinFactNeighborY="355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780AC9-412B-4FE1-A154-35D5DE272349}" type="pres">
      <dgm:prSet presAssocID="{953F5EEB-A1A6-4290-8880-78D4989D0E13}" presName="negativeSpace" presStyleCnt="0"/>
      <dgm:spPr/>
    </dgm:pt>
    <dgm:pt modelId="{0F597412-5ADC-48A3-A6D8-76366399A57D}" type="pres">
      <dgm:prSet presAssocID="{953F5EEB-A1A6-4290-8880-78D4989D0E13}" presName="childText" presStyleLbl="conFgAcc1" presStyleIdx="0" presStyleCnt="3">
        <dgm:presLayoutVars>
          <dgm:bulletEnabled val="1"/>
        </dgm:presLayoutVars>
      </dgm:prSet>
      <dgm:spPr/>
    </dgm:pt>
    <dgm:pt modelId="{4ABFBE47-0847-49BE-8E43-65F3B462A253}" type="pres">
      <dgm:prSet presAssocID="{A7208DD7-D7CE-4988-B491-B7C1455846EE}" presName="spaceBetweenRectangles" presStyleCnt="0"/>
      <dgm:spPr/>
    </dgm:pt>
    <dgm:pt modelId="{EBD3DF46-10ED-4B2A-AEBD-E2540F9A14DB}" type="pres">
      <dgm:prSet presAssocID="{49A41B24-06FB-44DB-8724-6BE99C775C52}" presName="parentLin" presStyleCnt="0"/>
      <dgm:spPr/>
    </dgm:pt>
    <dgm:pt modelId="{B78A590D-7FB2-4119-B24E-182BACE62AE6}" type="pres">
      <dgm:prSet presAssocID="{49A41B24-06FB-44DB-8724-6BE99C775C52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238BD764-0481-4095-8742-A6E8A51C6F50}" type="pres">
      <dgm:prSet presAssocID="{49A41B24-06FB-44DB-8724-6BE99C775C5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A3E086-223E-42CD-99C8-F654EB2D8A44}" type="pres">
      <dgm:prSet presAssocID="{49A41B24-06FB-44DB-8724-6BE99C775C52}" presName="negativeSpace" presStyleCnt="0"/>
      <dgm:spPr/>
    </dgm:pt>
    <dgm:pt modelId="{4D4C7B93-D980-4867-AC4A-99C6DBFAD013}" type="pres">
      <dgm:prSet presAssocID="{49A41B24-06FB-44DB-8724-6BE99C775C52}" presName="childText" presStyleLbl="conFgAcc1" presStyleIdx="1" presStyleCnt="3">
        <dgm:presLayoutVars>
          <dgm:bulletEnabled val="1"/>
        </dgm:presLayoutVars>
      </dgm:prSet>
      <dgm:spPr/>
    </dgm:pt>
    <dgm:pt modelId="{CD4F9056-2284-4A0A-A74A-197EFAEB095F}" type="pres">
      <dgm:prSet presAssocID="{D5DAB5D1-4DE0-4340-AF4B-2F7B040BD51A}" presName="spaceBetweenRectangles" presStyleCnt="0"/>
      <dgm:spPr/>
    </dgm:pt>
    <dgm:pt modelId="{4AE9A918-A7BE-4FE7-8A45-66D698D0E75A}" type="pres">
      <dgm:prSet presAssocID="{F7D163B3-E185-45DB-BD87-4FFFB2858775}" presName="parentLin" presStyleCnt="0"/>
      <dgm:spPr/>
    </dgm:pt>
    <dgm:pt modelId="{CA1BEF60-0A79-4306-A799-8D4F49DEFD96}" type="pres">
      <dgm:prSet presAssocID="{F7D163B3-E185-45DB-BD87-4FFFB2858775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AB2A0B76-85C5-4A44-A2FD-F6D05D76DBA3}" type="pres">
      <dgm:prSet presAssocID="{F7D163B3-E185-45DB-BD87-4FFFB285877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DEDCC0-58B0-4795-80C0-537CC6E7FC4A}" type="pres">
      <dgm:prSet presAssocID="{F7D163B3-E185-45DB-BD87-4FFFB2858775}" presName="negativeSpace" presStyleCnt="0"/>
      <dgm:spPr/>
    </dgm:pt>
    <dgm:pt modelId="{3D123F6F-B978-4062-B773-F39CE7F46395}" type="pres">
      <dgm:prSet presAssocID="{F7D163B3-E185-45DB-BD87-4FFFB285877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93FE7BD-E211-0244-91C8-4B805107C0BB}" type="presOf" srcId="{1D5C993A-A328-41A6-8A94-91DF2DD4AE4A}" destId="{F7BE8AD3-12A7-4232-98A6-B94887BF7BE4}" srcOrd="0" destOrd="0" presId="urn:microsoft.com/office/officeart/2005/8/layout/list1"/>
    <dgm:cxn modelId="{DD393F27-A81A-3B41-8292-EC19CA479A95}" type="presOf" srcId="{F7D163B3-E185-45DB-BD87-4FFFB2858775}" destId="{AB2A0B76-85C5-4A44-A2FD-F6D05D76DBA3}" srcOrd="1" destOrd="0" presId="urn:microsoft.com/office/officeart/2005/8/layout/list1"/>
    <dgm:cxn modelId="{BE70CDC7-84A7-4636-8BD9-A021946D420F}" srcId="{1D5C993A-A328-41A6-8A94-91DF2DD4AE4A}" destId="{49A41B24-06FB-44DB-8724-6BE99C775C52}" srcOrd="1" destOrd="0" parTransId="{38C237C4-AAB5-447C-A13F-D1412B1F10E5}" sibTransId="{D5DAB5D1-4DE0-4340-AF4B-2F7B040BD51A}"/>
    <dgm:cxn modelId="{B83D7029-5104-4E68-B866-B4C42C4250EB}" srcId="{1D5C993A-A328-41A6-8A94-91DF2DD4AE4A}" destId="{F7D163B3-E185-45DB-BD87-4FFFB2858775}" srcOrd="2" destOrd="0" parTransId="{2F0C958D-36F4-43E5-8A2F-2C20D42EAA07}" sibTransId="{6F603F10-FD48-4FF5-B543-375BBA4EDB76}"/>
    <dgm:cxn modelId="{D40B926F-0578-7C41-A6C3-3F42DD32371A}" type="presOf" srcId="{F7D163B3-E185-45DB-BD87-4FFFB2858775}" destId="{CA1BEF60-0A79-4306-A799-8D4F49DEFD96}" srcOrd="0" destOrd="0" presId="urn:microsoft.com/office/officeart/2005/8/layout/list1"/>
    <dgm:cxn modelId="{51727CF3-07D5-4411-8F91-CF4A51443DA7}" srcId="{1D5C993A-A328-41A6-8A94-91DF2DD4AE4A}" destId="{953F5EEB-A1A6-4290-8880-78D4989D0E13}" srcOrd="0" destOrd="0" parTransId="{2B9C7B25-8E89-44BF-99F8-C721FCEF164F}" sibTransId="{A7208DD7-D7CE-4988-B491-B7C1455846EE}"/>
    <dgm:cxn modelId="{B4A90BFD-72A0-B54B-8B2C-920BF8F07695}" type="presOf" srcId="{49A41B24-06FB-44DB-8724-6BE99C775C52}" destId="{B78A590D-7FB2-4119-B24E-182BACE62AE6}" srcOrd="0" destOrd="0" presId="urn:microsoft.com/office/officeart/2005/8/layout/list1"/>
    <dgm:cxn modelId="{38EABA55-795C-BF4D-A6C2-B959473F790C}" type="presOf" srcId="{953F5EEB-A1A6-4290-8880-78D4989D0E13}" destId="{B9A329A9-F44C-4017-8FDD-871EE8B64EFE}" srcOrd="0" destOrd="0" presId="urn:microsoft.com/office/officeart/2005/8/layout/list1"/>
    <dgm:cxn modelId="{07B07867-9B2A-2E4E-A55C-53CA09458536}" type="presOf" srcId="{49A41B24-06FB-44DB-8724-6BE99C775C52}" destId="{238BD764-0481-4095-8742-A6E8A51C6F50}" srcOrd="1" destOrd="0" presId="urn:microsoft.com/office/officeart/2005/8/layout/list1"/>
    <dgm:cxn modelId="{0E348B09-60F3-214D-865F-6A4D59DECA71}" type="presOf" srcId="{953F5EEB-A1A6-4290-8880-78D4989D0E13}" destId="{9DFF8E0D-DE01-42ED-A7C9-2A600B636A89}" srcOrd="1" destOrd="0" presId="urn:microsoft.com/office/officeart/2005/8/layout/list1"/>
    <dgm:cxn modelId="{00C6AFCB-1110-7940-B604-D891DEA0DFD4}" type="presParOf" srcId="{F7BE8AD3-12A7-4232-98A6-B94887BF7BE4}" destId="{561BFC84-F6DE-4950-80AD-C81567B21FC3}" srcOrd="0" destOrd="0" presId="urn:microsoft.com/office/officeart/2005/8/layout/list1"/>
    <dgm:cxn modelId="{AD8BEDD2-9D09-714D-AFF9-12BF723C0772}" type="presParOf" srcId="{561BFC84-F6DE-4950-80AD-C81567B21FC3}" destId="{B9A329A9-F44C-4017-8FDD-871EE8B64EFE}" srcOrd="0" destOrd="0" presId="urn:microsoft.com/office/officeart/2005/8/layout/list1"/>
    <dgm:cxn modelId="{24B47F0A-2D1E-DD40-B796-867DCA10ABC0}" type="presParOf" srcId="{561BFC84-F6DE-4950-80AD-C81567B21FC3}" destId="{9DFF8E0D-DE01-42ED-A7C9-2A600B636A89}" srcOrd="1" destOrd="0" presId="urn:microsoft.com/office/officeart/2005/8/layout/list1"/>
    <dgm:cxn modelId="{8911E1AE-1E53-DE44-AAD9-A7D6A6A49F30}" type="presParOf" srcId="{F7BE8AD3-12A7-4232-98A6-B94887BF7BE4}" destId="{53780AC9-412B-4FE1-A154-35D5DE272349}" srcOrd="1" destOrd="0" presId="urn:microsoft.com/office/officeart/2005/8/layout/list1"/>
    <dgm:cxn modelId="{6848EAC3-4B18-3E43-8391-6D1B95AC141E}" type="presParOf" srcId="{F7BE8AD3-12A7-4232-98A6-B94887BF7BE4}" destId="{0F597412-5ADC-48A3-A6D8-76366399A57D}" srcOrd="2" destOrd="0" presId="urn:microsoft.com/office/officeart/2005/8/layout/list1"/>
    <dgm:cxn modelId="{1E073C28-5C8E-414B-917F-98AA4B81BE8A}" type="presParOf" srcId="{F7BE8AD3-12A7-4232-98A6-B94887BF7BE4}" destId="{4ABFBE47-0847-49BE-8E43-65F3B462A253}" srcOrd="3" destOrd="0" presId="urn:microsoft.com/office/officeart/2005/8/layout/list1"/>
    <dgm:cxn modelId="{3532E316-5290-0B40-8238-E3D768C7B349}" type="presParOf" srcId="{F7BE8AD3-12A7-4232-98A6-B94887BF7BE4}" destId="{EBD3DF46-10ED-4B2A-AEBD-E2540F9A14DB}" srcOrd="4" destOrd="0" presId="urn:microsoft.com/office/officeart/2005/8/layout/list1"/>
    <dgm:cxn modelId="{F505A764-73CC-0840-BB9E-20BAEB54BBC9}" type="presParOf" srcId="{EBD3DF46-10ED-4B2A-AEBD-E2540F9A14DB}" destId="{B78A590D-7FB2-4119-B24E-182BACE62AE6}" srcOrd="0" destOrd="0" presId="urn:microsoft.com/office/officeart/2005/8/layout/list1"/>
    <dgm:cxn modelId="{1FBC62D9-7CD7-DE40-BBAF-4B64860C3979}" type="presParOf" srcId="{EBD3DF46-10ED-4B2A-AEBD-E2540F9A14DB}" destId="{238BD764-0481-4095-8742-A6E8A51C6F50}" srcOrd="1" destOrd="0" presId="urn:microsoft.com/office/officeart/2005/8/layout/list1"/>
    <dgm:cxn modelId="{882788F1-6574-A648-8502-62A39A43E5F1}" type="presParOf" srcId="{F7BE8AD3-12A7-4232-98A6-B94887BF7BE4}" destId="{D0A3E086-223E-42CD-99C8-F654EB2D8A44}" srcOrd="5" destOrd="0" presId="urn:microsoft.com/office/officeart/2005/8/layout/list1"/>
    <dgm:cxn modelId="{1E8EC24E-D4ED-014F-BBC3-2CC77FE6C05A}" type="presParOf" srcId="{F7BE8AD3-12A7-4232-98A6-B94887BF7BE4}" destId="{4D4C7B93-D980-4867-AC4A-99C6DBFAD013}" srcOrd="6" destOrd="0" presId="urn:microsoft.com/office/officeart/2005/8/layout/list1"/>
    <dgm:cxn modelId="{884177DC-853B-674C-BDBB-122A26ED2B51}" type="presParOf" srcId="{F7BE8AD3-12A7-4232-98A6-B94887BF7BE4}" destId="{CD4F9056-2284-4A0A-A74A-197EFAEB095F}" srcOrd="7" destOrd="0" presId="urn:microsoft.com/office/officeart/2005/8/layout/list1"/>
    <dgm:cxn modelId="{F3DAA8F9-C7E4-0948-B6BF-8D48B1BDDA09}" type="presParOf" srcId="{F7BE8AD3-12A7-4232-98A6-B94887BF7BE4}" destId="{4AE9A918-A7BE-4FE7-8A45-66D698D0E75A}" srcOrd="8" destOrd="0" presId="urn:microsoft.com/office/officeart/2005/8/layout/list1"/>
    <dgm:cxn modelId="{0588ED91-621E-4440-A7E0-684CC4CB27F6}" type="presParOf" srcId="{4AE9A918-A7BE-4FE7-8A45-66D698D0E75A}" destId="{CA1BEF60-0A79-4306-A799-8D4F49DEFD96}" srcOrd="0" destOrd="0" presId="urn:microsoft.com/office/officeart/2005/8/layout/list1"/>
    <dgm:cxn modelId="{69A68927-CB71-D545-A59D-D8A156033FB1}" type="presParOf" srcId="{4AE9A918-A7BE-4FE7-8A45-66D698D0E75A}" destId="{AB2A0B76-85C5-4A44-A2FD-F6D05D76DBA3}" srcOrd="1" destOrd="0" presId="urn:microsoft.com/office/officeart/2005/8/layout/list1"/>
    <dgm:cxn modelId="{39C144FD-91EA-A641-9968-8D713409BBE0}" type="presParOf" srcId="{F7BE8AD3-12A7-4232-98A6-B94887BF7BE4}" destId="{ABDEDCC0-58B0-4795-80C0-537CC6E7FC4A}" srcOrd="9" destOrd="0" presId="urn:microsoft.com/office/officeart/2005/8/layout/list1"/>
    <dgm:cxn modelId="{41A4815D-9CD3-3F44-A38F-9205DDEE3588}" type="presParOf" srcId="{F7BE8AD3-12A7-4232-98A6-B94887BF7BE4}" destId="{3D123F6F-B978-4062-B773-F39CE7F4639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C00C5-56EA-42C9-840C-F2D76431EA1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A50AE88-3EE3-4063-8828-B60E93701BC1}">
      <dgm:prSet phldrT="[文本]"/>
      <dgm:spPr>
        <a:solidFill>
          <a:srgbClr val="FFFF00"/>
        </a:solidFill>
      </dgm:spPr>
      <dgm:t>
        <a:bodyPr/>
        <a:lstStyle/>
        <a:p>
          <a:r>
            <a:rPr lang="en-US" altLang="zh-CN" b="1" smtClean="0">
              <a:solidFill>
                <a:schemeClr val="bg1">
                  <a:lumMod val="95000"/>
                  <a:lumOff val="5000"/>
                </a:schemeClr>
              </a:solidFill>
            </a:rPr>
            <a:t>9.12</a:t>
          </a:r>
          <a:r>
            <a:rPr lang="zh-CN" altLang="en-US" b="1" smtClean="0">
              <a:solidFill>
                <a:schemeClr val="bg1">
                  <a:lumMod val="95000"/>
                  <a:lumOff val="5000"/>
                </a:schemeClr>
              </a:solidFill>
            </a:rPr>
            <a:t>日左右出考试大纲</a:t>
          </a:r>
          <a:endParaRPr lang="zh-CN" altLang="en-US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DF76747-1A29-497F-A990-56B9720DE527}" type="parTrans" cxnId="{099BD7EE-3F7C-4EF3-A4A0-EACDB34254A9}">
      <dgm:prSet/>
      <dgm:spPr/>
      <dgm:t>
        <a:bodyPr/>
        <a:lstStyle/>
        <a:p>
          <a:endParaRPr lang="zh-CN" altLang="en-US"/>
        </a:p>
      </dgm:t>
    </dgm:pt>
    <dgm:pt modelId="{DA0FAB22-F855-4155-B608-A40408EDDF90}" type="sibTrans" cxnId="{099BD7EE-3F7C-4EF3-A4A0-EACDB34254A9}">
      <dgm:prSet/>
      <dgm:spPr/>
      <dgm:t>
        <a:bodyPr/>
        <a:lstStyle/>
        <a:p>
          <a:endParaRPr lang="zh-CN" altLang="en-US"/>
        </a:p>
      </dgm:t>
    </dgm:pt>
    <dgm:pt modelId="{E4B2F79E-74E6-44CA-A89F-362C59A97F9B}">
      <dgm:prSet phldrT="[文本]"/>
      <dgm:spPr>
        <a:solidFill>
          <a:srgbClr val="FFFF00"/>
        </a:solidFill>
      </dgm:spPr>
      <dgm:t>
        <a:bodyPr/>
        <a:lstStyle/>
        <a:p>
          <a:r>
            <a:rPr lang="en-US" altLang="zh-CN" b="1" smtClean="0">
              <a:solidFill>
                <a:schemeClr val="bg1">
                  <a:lumMod val="95000"/>
                  <a:lumOff val="5000"/>
                </a:schemeClr>
              </a:solidFill>
            </a:rPr>
            <a:t>9.15-9.30</a:t>
          </a:r>
          <a:r>
            <a:rPr lang="zh-CN" altLang="en-US" b="1" smtClean="0">
              <a:solidFill>
                <a:schemeClr val="bg1">
                  <a:lumMod val="95000"/>
                  <a:lumOff val="5000"/>
                </a:schemeClr>
              </a:solidFill>
            </a:rPr>
            <a:t>预报名（应届）</a:t>
          </a:r>
          <a:endParaRPr lang="zh-CN" altLang="en-US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C891A5D8-6E52-403B-BEF2-7667023588DA}" type="parTrans" cxnId="{5211D222-2083-4193-BFBB-AE80F41832BF}">
      <dgm:prSet/>
      <dgm:spPr/>
      <dgm:t>
        <a:bodyPr/>
        <a:lstStyle/>
        <a:p>
          <a:endParaRPr lang="zh-CN" altLang="en-US"/>
        </a:p>
      </dgm:t>
    </dgm:pt>
    <dgm:pt modelId="{40375F74-9640-4B1F-9332-B3A6853C4B6E}" type="sibTrans" cxnId="{5211D222-2083-4193-BFBB-AE80F41832BF}">
      <dgm:prSet/>
      <dgm:spPr/>
      <dgm:t>
        <a:bodyPr/>
        <a:lstStyle/>
        <a:p>
          <a:endParaRPr lang="zh-CN" altLang="en-US"/>
        </a:p>
      </dgm:t>
    </dgm:pt>
    <dgm:pt modelId="{70A59146-3DD5-4B9E-B378-D25738E586BF}">
      <dgm:prSet phldrT="[文本]"/>
      <dgm:spPr>
        <a:solidFill>
          <a:srgbClr val="FFFF00"/>
        </a:solidFill>
      </dgm:spPr>
      <dgm:t>
        <a:bodyPr/>
        <a:lstStyle/>
        <a:p>
          <a:r>
            <a:rPr lang="en-US" altLang="zh-CN" b="1" smtClean="0">
              <a:solidFill>
                <a:schemeClr val="bg1">
                  <a:lumMod val="95000"/>
                  <a:lumOff val="5000"/>
                </a:schemeClr>
              </a:solidFill>
            </a:rPr>
            <a:t>10.10-10.31</a:t>
          </a:r>
          <a:r>
            <a:rPr lang="zh-CN" altLang="en-US" b="1" smtClean="0">
              <a:solidFill>
                <a:schemeClr val="bg1">
                  <a:lumMod val="95000"/>
                  <a:lumOff val="5000"/>
                </a:schemeClr>
              </a:solidFill>
            </a:rPr>
            <a:t>正式报名</a:t>
          </a:r>
          <a:endParaRPr lang="zh-CN" altLang="en-US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7A8C317A-946F-4BDC-B114-3C8D7ECF68D2}" type="parTrans" cxnId="{1A31D1AB-C075-4BC6-A7B1-7001BE9456A3}">
      <dgm:prSet/>
      <dgm:spPr/>
      <dgm:t>
        <a:bodyPr/>
        <a:lstStyle/>
        <a:p>
          <a:endParaRPr lang="zh-CN" altLang="en-US"/>
        </a:p>
      </dgm:t>
    </dgm:pt>
    <dgm:pt modelId="{7E2B1A4D-AB4E-443B-BF41-F03FCE6D1F0F}" type="sibTrans" cxnId="{1A31D1AB-C075-4BC6-A7B1-7001BE9456A3}">
      <dgm:prSet/>
      <dgm:spPr/>
      <dgm:t>
        <a:bodyPr/>
        <a:lstStyle/>
        <a:p>
          <a:endParaRPr lang="zh-CN" altLang="en-US"/>
        </a:p>
      </dgm:t>
    </dgm:pt>
    <dgm:pt modelId="{246882B1-73E0-4FA1-9499-8454B9661643}">
      <dgm:prSet phldrT="[文本]"/>
      <dgm:spPr>
        <a:solidFill>
          <a:srgbClr val="FFFF00"/>
        </a:solidFill>
      </dgm:spPr>
      <dgm:t>
        <a:bodyPr/>
        <a:lstStyle/>
        <a:p>
          <a:r>
            <a:rPr lang="en-US" altLang="zh-CN" b="1" smtClean="0">
              <a:solidFill>
                <a:schemeClr val="bg1">
                  <a:lumMod val="95000"/>
                  <a:lumOff val="5000"/>
                </a:schemeClr>
              </a:solidFill>
            </a:rPr>
            <a:t>11.10</a:t>
          </a:r>
          <a:r>
            <a:rPr lang="zh-CN" altLang="en-US" b="1" smtClean="0">
              <a:solidFill>
                <a:schemeClr val="bg1">
                  <a:lumMod val="95000"/>
                  <a:lumOff val="5000"/>
                </a:schemeClr>
              </a:solidFill>
            </a:rPr>
            <a:t>左右现场确认</a:t>
          </a:r>
          <a:endParaRPr lang="zh-CN" altLang="en-US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DE8494B0-AD7F-4B3C-8884-3AC7AAF9C705}" type="parTrans" cxnId="{1A9888E1-D1D8-47BD-9119-F90F1CD9675B}">
      <dgm:prSet/>
      <dgm:spPr/>
      <dgm:t>
        <a:bodyPr/>
        <a:lstStyle/>
        <a:p>
          <a:endParaRPr lang="zh-CN" altLang="en-US"/>
        </a:p>
      </dgm:t>
    </dgm:pt>
    <dgm:pt modelId="{7E3D2517-2FCF-4C48-AEAF-1CC2FE10464C}" type="sibTrans" cxnId="{1A9888E1-D1D8-47BD-9119-F90F1CD9675B}">
      <dgm:prSet/>
      <dgm:spPr/>
      <dgm:t>
        <a:bodyPr/>
        <a:lstStyle/>
        <a:p>
          <a:endParaRPr lang="zh-CN" altLang="en-US"/>
        </a:p>
      </dgm:t>
    </dgm:pt>
    <dgm:pt modelId="{1BA7FBB9-0143-4561-BD71-84040A052E77}">
      <dgm:prSet phldrT="[文本]"/>
      <dgm:spPr>
        <a:solidFill>
          <a:srgbClr val="FFFF00"/>
        </a:solidFill>
      </dgm:spPr>
      <dgm:t>
        <a:bodyPr/>
        <a:lstStyle/>
        <a:p>
          <a:r>
            <a:rPr lang="en-US" altLang="zh-CN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3</a:t>
          </a:r>
          <a:r>
            <a:rPr lang="zh-CN" altLang="en-US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月</a:t>
          </a:r>
          <a:r>
            <a:rPr lang="en-US" altLang="zh-CN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11</a:t>
          </a:r>
          <a:r>
            <a:rPr lang="zh-CN" altLang="en-US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左右出国家线</a:t>
          </a:r>
          <a:endParaRPr lang="zh-CN" altLang="en-US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007D8B30-1F40-4861-ABA2-4B9C846D3FEC}" type="parTrans" cxnId="{E09F3DD4-8B0D-4142-B364-C4E7D19D9319}">
      <dgm:prSet/>
      <dgm:spPr/>
      <dgm:t>
        <a:bodyPr/>
        <a:lstStyle/>
        <a:p>
          <a:endParaRPr lang="zh-CN" altLang="en-US"/>
        </a:p>
      </dgm:t>
    </dgm:pt>
    <dgm:pt modelId="{7AED9B35-6D43-459E-B521-CB53CBC169DC}" type="sibTrans" cxnId="{E09F3DD4-8B0D-4142-B364-C4E7D19D9319}">
      <dgm:prSet/>
      <dgm:spPr/>
      <dgm:t>
        <a:bodyPr/>
        <a:lstStyle/>
        <a:p>
          <a:endParaRPr lang="zh-CN" altLang="en-US"/>
        </a:p>
      </dgm:t>
    </dgm:pt>
    <dgm:pt modelId="{1C3B9FC4-940C-4D92-BA12-9A096EB89F04}">
      <dgm:prSet/>
      <dgm:spPr>
        <a:solidFill>
          <a:srgbClr val="FFFF00"/>
        </a:solidFill>
      </dgm:spPr>
      <dgm:t>
        <a:bodyPr/>
        <a:lstStyle/>
        <a:p>
          <a:r>
            <a:rPr lang="en-US" altLang="zh-CN" b="1" smtClean="0">
              <a:solidFill>
                <a:schemeClr val="bg1">
                  <a:lumMod val="95000"/>
                  <a:lumOff val="5000"/>
                </a:schemeClr>
              </a:solidFill>
            </a:rPr>
            <a:t>12</a:t>
          </a:r>
          <a:r>
            <a:rPr lang="zh-CN" altLang="en-US" b="1" smtClean="0">
              <a:solidFill>
                <a:schemeClr val="bg1">
                  <a:lumMod val="95000"/>
                  <a:lumOff val="5000"/>
                </a:schemeClr>
              </a:solidFill>
            </a:rPr>
            <a:t>月底考试</a:t>
          </a:r>
          <a:endParaRPr lang="zh-CN" altLang="en-US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44CDD3F-3416-435B-B4AC-F2AF9020AA91}" type="parTrans" cxnId="{3D87CC10-5BDB-435B-A932-D01136E2DAEA}">
      <dgm:prSet/>
      <dgm:spPr/>
      <dgm:t>
        <a:bodyPr/>
        <a:lstStyle/>
        <a:p>
          <a:endParaRPr lang="zh-CN" altLang="en-US"/>
        </a:p>
      </dgm:t>
    </dgm:pt>
    <dgm:pt modelId="{F636E639-C11E-477D-882D-D1ADE8FCB3E8}" type="sibTrans" cxnId="{3D87CC10-5BDB-435B-A932-D01136E2DAEA}">
      <dgm:prSet/>
      <dgm:spPr/>
      <dgm:t>
        <a:bodyPr/>
        <a:lstStyle/>
        <a:p>
          <a:endParaRPr lang="zh-CN" altLang="en-US"/>
        </a:p>
      </dgm:t>
    </dgm:pt>
    <dgm:pt modelId="{C4CD75C9-8A35-40B7-BCFD-6723ED195EEE}">
      <dgm:prSet/>
      <dgm:spPr>
        <a:solidFill>
          <a:srgbClr val="FFFF00"/>
        </a:solidFill>
      </dgm:spPr>
      <dgm:t>
        <a:bodyPr/>
        <a:lstStyle/>
        <a:p>
          <a:r>
            <a:rPr lang="en-US" altLang="zh-CN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2</a:t>
          </a:r>
          <a:r>
            <a:rPr lang="zh-CN" altLang="en-US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月初开始出分</a:t>
          </a:r>
          <a:endParaRPr lang="zh-CN" altLang="en-US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3276221-E8A9-4DDA-B245-856D769478ED}" type="parTrans" cxnId="{A4501844-98D4-4488-AA6A-E9034659465C}">
      <dgm:prSet/>
      <dgm:spPr/>
      <dgm:t>
        <a:bodyPr/>
        <a:lstStyle/>
        <a:p>
          <a:endParaRPr lang="zh-CN" altLang="en-US"/>
        </a:p>
      </dgm:t>
    </dgm:pt>
    <dgm:pt modelId="{78EF4D0A-2BB3-43BB-BA44-5FA0B2679855}" type="sibTrans" cxnId="{A4501844-98D4-4488-AA6A-E9034659465C}">
      <dgm:prSet/>
      <dgm:spPr/>
      <dgm:t>
        <a:bodyPr/>
        <a:lstStyle/>
        <a:p>
          <a:endParaRPr lang="zh-CN" altLang="en-US"/>
        </a:p>
      </dgm:t>
    </dgm:pt>
    <dgm:pt modelId="{3A576895-66E7-49CD-879C-94C7B89DA9D8}">
      <dgm:prSet/>
      <dgm:spPr>
        <a:solidFill>
          <a:srgbClr val="FFFF00"/>
        </a:solidFill>
      </dgm:spPr>
      <dgm:t>
        <a:bodyPr/>
        <a:lstStyle/>
        <a:p>
          <a:r>
            <a:rPr lang="en-US" altLang="zh-CN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3</a:t>
          </a:r>
          <a:r>
            <a:rPr lang="zh-CN" altLang="en-US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月初</a:t>
          </a:r>
          <a:r>
            <a:rPr lang="en-US" altLang="zh-CN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-4</a:t>
          </a:r>
          <a:r>
            <a:rPr lang="zh-CN" altLang="en-US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月中旬复试</a:t>
          </a:r>
          <a:endParaRPr lang="zh-CN" altLang="en-US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9B4150E-7BA1-4326-8D9C-60E59EBCCDE2}" type="parTrans" cxnId="{9B84A2E1-7EBD-43E9-A6F2-398F8A386298}">
      <dgm:prSet/>
      <dgm:spPr/>
      <dgm:t>
        <a:bodyPr/>
        <a:lstStyle/>
        <a:p>
          <a:endParaRPr lang="zh-CN" altLang="en-US"/>
        </a:p>
      </dgm:t>
    </dgm:pt>
    <dgm:pt modelId="{F431DFF0-EFAC-414C-A680-C5487406FEE8}" type="sibTrans" cxnId="{9B84A2E1-7EBD-43E9-A6F2-398F8A386298}">
      <dgm:prSet/>
      <dgm:spPr/>
      <dgm:t>
        <a:bodyPr/>
        <a:lstStyle/>
        <a:p>
          <a:endParaRPr lang="zh-CN" altLang="en-US"/>
        </a:p>
      </dgm:t>
    </dgm:pt>
    <dgm:pt modelId="{A690164F-8744-423B-8F98-30DE87EA6F36}">
      <dgm:prSet/>
      <dgm:spPr>
        <a:solidFill>
          <a:srgbClr val="FFFF00"/>
        </a:solidFill>
      </dgm:spPr>
      <dgm:t>
        <a:bodyPr/>
        <a:lstStyle/>
        <a:p>
          <a:r>
            <a:rPr lang="en-US" altLang="zh-CN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6-7</a:t>
          </a:r>
          <a:r>
            <a:rPr lang="zh-CN" altLang="en-US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月收到录取通知书</a:t>
          </a:r>
          <a:endParaRPr lang="zh-CN" altLang="en-US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D167D41-3420-40E6-9C74-3AA06604AA87}" type="parTrans" cxnId="{F53B2BAB-1DEA-430A-8AF6-E68B2E1452A5}">
      <dgm:prSet/>
      <dgm:spPr/>
      <dgm:t>
        <a:bodyPr/>
        <a:lstStyle/>
        <a:p>
          <a:endParaRPr lang="zh-CN" altLang="en-US"/>
        </a:p>
      </dgm:t>
    </dgm:pt>
    <dgm:pt modelId="{232500E3-DBDD-46AF-ACA0-86A0F928ABCD}" type="sibTrans" cxnId="{F53B2BAB-1DEA-430A-8AF6-E68B2E1452A5}">
      <dgm:prSet/>
      <dgm:spPr/>
      <dgm:t>
        <a:bodyPr/>
        <a:lstStyle/>
        <a:p>
          <a:endParaRPr lang="zh-CN" altLang="en-US"/>
        </a:p>
      </dgm:t>
    </dgm:pt>
    <dgm:pt modelId="{FCDB0313-D9FD-41D2-B01B-1D38D9B461DA}" type="pres">
      <dgm:prSet presAssocID="{866C00C5-56EA-42C9-840C-F2D76431EA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E998CF7-FA03-4D06-94A4-C76EE87C19A3}" type="pres">
      <dgm:prSet presAssocID="{1A50AE88-3EE3-4063-8828-B60E93701BC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EC6C18-4CE8-4EED-81AF-911215D3EE9E}" type="pres">
      <dgm:prSet presAssocID="{DA0FAB22-F855-4155-B608-A40408EDDF90}" presName="sibTrans" presStyleLbl="sibTrans2D1" presStyleIdx="0" presStyleCnt="8"/>
      <dgm:spPr/>
      <dgm:t>
        <a:bodyPr/>
        <a:lstStyle/>
        <a:p>
          <a:endParaRPr lang="zh-CN" altLang="en-US"/>
        </a:p>
      </dgm:t>
    </dgm:pt>
    <dgm:pt modelId="{1EB7FDBC-3B21-426E-8091-C5358707BB46}" type="pres">
      <dgm:prSet presAssocID="{DA0FAB22-F855-4155-B608-A40408EDDF90}" presName="connectorText" presStyleLbl="sibTrans2D1" presStyleIdx="0" presStyleCnt="8"/>
      <dgm:spPr/>
      <dgm:t>
        <a:bodyPr/>
        <a:lstStyle/>
        <a:p>
          <a:endParaRPr lang="zh-CN" altLang="en-US"/>
        </a:p>
      </dgm:t>
    </dgm:pt>
    <dgm:pt modelId="{9CF48E34-2833-4F6D-83DE-A17F45575A2D}" type="pres">
      <dgm:prSet presAssocID="{E4B2F79E-74E6-44CA-A89F-362C59A97F9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B585A7-3B64-4510-A821-F8CC453DC122}" type="pres">
      <dgm:prSet presAssocID="{40375F74-9640-4B1F-9332-B3A6853C4B6E}" presName="sibTrans" presStyleLbl="sibTrans2D1" presStyleIdx="1" presStyleCnt="8"/>
      <dgm:spPr/>
      <dgm:t>
        <a:bodyPr/>
        <a:lstStyle/>
        <a:p>
          <a:endParaRPr lang="zh-CN" altLang="en-US"/>
        </a:p>
      </dgm:t>
    </dgm:pt>
    <dgm:pt modelId="{8649C7D2-6395-4A58-A775-C70830AB2D59}" type="pres">
      <dgm:prSet presAssocID="{40375F74-9640-4B1F-9332-B3A6853C4B6E}" presName="connectorText" presStyleLbl="sibTrans2D1" presStyleIdx="1" presStyleCnt="8"/>
      <dgm:spPr/>
      <dgm:t>
        <a:bodyPr/>
        <a:lstStyle/>
        <a:p>
          <a:endParaRPr lang="zh-CN" altLang="en-US"/>
        </a:p>
      </dgm:t>
    </dgm:pt>
    <dgm:pt modelId="{3F17020B-5BDB-4402-B8E9-6D1896238EC6}" type="pres">
      <dgm:prSet presAssocID="{70A59146-3DD5-4B9E-B378-D25738E586B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BCEE4F-3496-42A9-AFC3-E7C71F37ECE2}" type="pres">
      <dgm:prSet presAssocID="{7E2B1A4D-AB4E-443B-BF41-F03FCE6D1F0F}" presName="sibTrans" presStyleLbl="sibTrans2D1" presStyleIdx="2" presStyleCnt="8"/>
      <dgm:spPr/>
      <dgm:t>
        <a:bodyPr/>
        <a:lstStyle/>
        <a:p>
          <a:endParaRPr lang="zh-CN" altLang="en-US"/>
        </a:p>
      </dgm:t>
    </dgm:pt>
    <dgm:pt modelId="{EA258857-C621-44E1-AA70-61642E0F9B6D}" type="pres">
      <dgm:prSet presAssocID="{7E2B1A4D-AB4E-443B-BF41-F03FCE6D1F0F}" presName="connectorText" presStyleLbl="sibTrans2D1" presStyleIdx="2" presStyleCnt="8"/>
      <dgm:spPr/>
      <dgm:t>
        <a:bodyPr/>
        <a:lstStyle/>
        <a:p>
          <a:endParaRPr lang="zh-CN" altLang="en-US"/>
        </a:p>
      </dgm:t>
    </dgm:pt>
    <dgm:pt modelId="{5099601E-F18B-4158-9390-DE5129E79FAF}" type="pres">
      <dgm:prSet presAssocID="{246882B1-73E0-4FA1-9499-8454B966164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615FF7-543A-48BB-BC66-CD287627FEF6}" type="pres">
      <dgm:prSet presAssocID="{7E3D2517-2FCF-4C48-AEAF-1CC2FE10464C}" presName="sibTrans" presStyleLbl="sibTrans2D1" presStyleIdx="3" presStyleCnt="8"/>
      <dgm:spPr/>
      <dgm:t>
        <a:bodyPr/>
        <a:lstStyle/>
        <a:p>
          <a:endParaRPr lang="zh-CN" altLang="en-US"/>
        </a:p>
      </dgm:t>
    </dgm:pt>
    <dgm:pt modelId="{83DFC3E3-9C0D-4E5C-B067-54C1798DCA74}" type="pres">
      <dgm:prSet presAssocID="{7E3D2517-2FCF-4C48-AEAF-1CC2FE10464C}" presName="connectorText" presStyleLbl="sibTrans2D1" presStyleIdx="3" presStyleCnt="8"/>
      <dgm:spPr/>
      <dgm:t>
        <a:bodyPr/>
        <a:lstStyle/>
        <a:p>
          <a:endParaRPr lang="zh-CN" altLang="en-US"/>
        </a:p>
      </dgm:t>
    </dgm:pt>
    <dgm:pt modelId="{E15826B0-FD29-407D-AE51-7A42B6F5B996}" type="pres">
      <dgm:prSet presAssocID="{1C3B9FC4-940C-4D92-BA12-9A096EB89F0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B9E5CF-EAA2-4001-8B07-03280C18A965}" type="pres">
      <dgm:prSet presAssocID="{F636E639-C11E-477D-882D-D1ADE8FCB3E8}" presName="sibTrans" presStyleLbl="sibTrans2D1" presStyleIdx="4" presStyleCnt="8"/>
      <dgm:spPr/>
      <dgm:t>
        <a:bodyPr/>
        <a:lstStyle/>
        <a:p>
          <a:endParaRPr lang="zh-CN" altLang="en-US"/>
        </a:p>
      </dgm:t>
    </dgm:pt>
    <dgm:pt modelId="{3210EF49-B95F-40FE-A342-A196FC40CAF5}" type="pres">
      <dgm:prSet presAssocID="{F636E639-C11E-477D-882D-D1ADE8FCB3E8}" presName="connectorText" presStyleLbl="sibTrans2D1" presStyleIdx="4" presStyleCnt="8"/>
      <dgm:spPr/>
      <dgm:t>
        <a:bodyPr/>
        <a:lstStyle/>
        <a:p>
          <a:endParaRPr lang="zh-CN" altLang="en-US"/>
        </a:p>
      </dgm:t>
    </dgm:pt>
    <dgm:pt modelId="{66A4621E-DFDC-45A2-A2A8-D393E6129168}" type="pres">
      <dgm:prSet presAssocID="{C4CD75C9-8A35-40B7-BCFD-6723ED195EE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0D59CB-6E29-47D6-A0CC-97B648584DB8}" type="pres">
      <dgm:prSet presAssocID="{78EF4D0A-2BB3-43BB-BA44-5FA0B2679855}" presName="sibTrans" presStyleLbl="sibTrans2D1" presStyleIdx="5" presStyleCnt="8"/>
      <dgm:spPr/>
      <dgm:t>
        <a:bodyPr/>
        <a:lstStyle/>
        <a:p>
          <a:endParaRPr lang="zh-CN" altLang="en-US"/>
        </a:p>
      </dgm:t>
    </dgm:pt>
    <dgm:pt modelId="{3B7709C4-31DA-49D9-B73F-840F0D81068E}" type="pres">
      <dgm:prSet presAssocID="{78EF4D0A-2BB3-43BB-BA44-5FA0B2679855}" presName="connectorText" presStyleLbl="sibTrans2D1" presStyleIdx="5" presStyleCnt="8"/>
      <dgm:spPr/>
      <dgm:t>
        <a:bodyPr/>
        <a:lstStyle/>
        <a:p>
          <a:endParaRPr lang="zh-CN" altLang="en-US"/>
        </a:p>
      </dgm:t>
    </dgm:pt>
    <dgm:pt modelId="{28FBA732-E13A-4167-9813-53C489AF113D}" type="pres">
      <dgm:prSet presAssocID="{1BA7FBB9-0143-4561-BD71-84040A052E7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993965-162F-4740-A5A2-E1291FC91006}" type="pres">
      <dgm:prSet presAssocID="{7AED9B35-6D43-459E-B521-CB53CBC169DC}" presName="sibTrans" presStyleLbl="sibTrans2D1" presStyleIdx="6" presStyleCnt="8"/>
      <dgm:spPr/>
      <dgm:t>
        <a:bodyPr/>
        <a:lstStyle/>
        <a:p>
          <a:endParaRPr lang="zh-CN" altLang="en-US"/>
        </a:p>
      </dgm:t>
    </dgm:pt>
    <dgm:pt modelId="{958BC303-AC17-4FBE-9F50-6C312076A789}" type="pres">
      <dgm:prSet presAssocID="{7AED9B35-6D43-459E-B521-CB53CBC169DC}" presName="connectorText" presStyleLbl="sibTrans2D1" presStyleIdx="6" presStyleCnt="8"/>
      <dgm:spPr/>
      <dgm:t>
        <a:bodyPr/>
        <a:lstStyle/>
        <a:p>
          <a:endParaRPr lang="zh-CN" altLang="en-US"/>
        </a:p>
      </dgm:t>
    </dgm:pt>
    <dgm:pt modelId="{3BD537B8-F662-4B55-BDF6-310D4755168C}" type="pres">
      <dgm:prSet presAssocID="{3A576895-66E7-49CD-879C-94C7B89DA9D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D571CC-9E9A-4A00-8497-72B43ED8D275}" type="pres">
      <dgm:prSet presAssocID="{F431DFF0-EFAC-414C-A680-C5487406FEE8}" presName="sibTrans" presStyleLbl="sibTrans2D1" presStyleIdx="7" presStyleCnt="8"/>
      <dgm:spPr/>
      <dgm:t>
        <a:bodyPr/>
        <a:lstStyle/>
        <a:p>
          <a:endParaRPr lang="zh-CN" altLang="en-US"/>
        </a:p>
      </dgm:t>
    </dgm:pt>
    <dgm:pt modelId="{3B96A38C-0D2A-45C5-98DD-5399A44AF33D}" type="pres">
      <dgm:prSet presAssocID="{F431DFF0-EFAC-414C-A680-C5487406FEE8}" presName="connectorText" presStyleLbl="sibTrans2D1" presStyleIdx="7" presStyleCnt="8"/>
      <dgm:spPr/>
      <dgm:t>
        <a:bodyPr/>
        <a:lstStyle/>
        <a:p>
          <a:endParaRPr lang="zh-CN" altLang="en-US"/>
        </a:p>
      </dgm:t>
    </dgm:pt>
    <dgm:pt modelId="{3143B19C-28A4-4BC1-93BA-DB54C35E2648}" type="pres">
      <dgm:prSet presAssocID="{A690164F-8744-423B-8F98-30DE87EA6F3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535C0D3-02B7-40E6-AED7-D657A07A5259}" type="presOf" srcId="{1C3B9FC4-940C-4D92-BA12-9A096EB89F04}" destId="{E15826B0-FD29-407D-AE51-7A42B6F5B996}" srcOrd="0" destOrd="0" presId="urn:microsoft.com/office/officeart/2005/8/layout/process5"/>
    <dgm:cxn modelId="{A10421A5-3A00-4D33-A515-2A7A71EEFB3A}" type="presOf" srcId="{7E3D2517-2FCF-4C48-AEAF-1CC2FE10464C}" destId="{FA615FF7-543A-48BB-BC66-CD287627FEF6}" srcOrd="0" destOrd="0" presId="urn:microsoft.com/office/officeart/2005/8/layout/process5"/>
    <dgm:cxn modelId="{3D478D3C-6E60-4619-BE9E-3D5C6F7FC8D0}" type="presOf" srcId="{DA0FAB22-F855-4155-B608-A40408EDDF90}" destId="{1EB7FDBC-3B21-426E-8091-C5358707BB46}" srcOrd="1" destOrd="0" presId="urn:microsoft.com/office/officeart/2005/8/layout/process5"/>
    <dgm:cxn modelId="{F53B2BAB-1DEA-430A-8AF6-E68B2E1452A5}" srcId="{866C00C5-56EA-42C9-840C-F2D76431EA18}" destId="{A690164F-8744-423B-8F98-30DE87EA6F36}" srcOrd="8" destOrd="0" parTransId="{BD167D41-3420-40E6-9C74-3AA06604AA87}" sibTransId="{232500E3-DBDD-46AF-ACA0-86A0F928ABCD}"/>
    <dgm:cxn modelId="{6EB77F30-5D4A-4022-A029-3A7CD4430619}" type="presOf" srcId="{3A576895-66E7-49CD-879C-94C7B89DA9D8}" destId="{3BD537B8-F662-4B55-BDF6-310D4755168C}" srcOrd="0" destOrd="0" presId="urn:microsoft.com/office/officeart/2005/8/layout/process5"/>
    <dgm:cxn modelId="{1A9888E1-D1D8-47BD-9119-F90F1CD9675B}" srcId="{866C00C5-56EA-42C9-840C-F2D76431EA18}" destId="{246882B1-73E0-4FA1-9499-8454B9661643}" srcOrd="3" destOrd="0" parTransId="{DE8494B0-AD7F-4B3C-8884-3AC7AAF9C705}" sibTransId="{7E3D2517-2FCF-4C48-AEAF-1CC2FE10464C}"/>
    <dgm:cxn modelId="{F569BDE3-F454-4C57-B773-D0151E900901}" type="presOf" srcId="{78EF4D0A-2BB3-43BB-BA44-5FA0B2679855}" destId="{2E0D59CB-6E29-47D6-A0CC-97B648584DB8}" srcOrd="0" destOrd="0" presId="urn:microsoft.com/office/officeart/2005/8/layout/process5"/>
    <dgm:cxn modelId="{158B85BE-BB7A-4F44-94E4-F923785EE700}" type="presOf" srcId="{E4B2F79E-74E6-44CA-A89F-362C59A97F9B}" destId="{9CF48E34-2833-4F6D-83DE-A17F45575A2D}" srcOrd="0" destOrd="0" presId="urn:microsoft.com/office/officeart/2005/8/layout/process5"/>
    <dgm:cxn modelId="{47055BD0-5C6D-4084-BE61-89D1FDCA16B8}" type="presOf" srcId="{7AED9B35-6D43-459E-B521-CB53CBC169DC}" destId="{D0993965-162F-4740-A5A2-E1291FC91006}" srcOrd="0" destOrd="0" presId="urn:microsoft.com/office/officeart/2005/8/layout/process5"/>
    <dgm:cxn modelId="{1A31D1AB-C075-4BC6-A7B1-7001BE9456A3}" srcId="{866C00C5-56EA-42C9-840C-F2D76431EA18}" destId="{70A59146-3DD5-4B9E-B378-D25738E586BF}" srcOrd="2" destOrd="0" parTransId="{7A8C317A-946F-4BDC-B114-3C8D7ECF68D2}" sibTransId="{7E2B1A4D-AB4E-443B-BF41-F03FCE6D1F0F}"/>
    <dgm:cxn modelId="{3D87CC10-5BDB-435B-A932-D01136E2DAEA}" srcId="{866C00C5-56EA-42C9-840C-F2D76431EA18}" destId="{1C3B9FC4-940C-4D92-BA12-9A096EB89F04}" srcOrd="4" destOrd="0" parTransId="{444CDD3F-3416-435B-B4AC-F2AF9020AA91}" sibTransId="{F636E639-C11E-477D-882D-D1ADE8FCB3E8}"/>
    <dgm:cxn modelId="{7E40B668-7071-486E-B071-0C8A2D874106}" type="presOf" srcId="{A690164F-8744-423B-8F98-30DE87EA6F36}" destId="{3143B19C-28A4-4BC1-93BA-DB54C35E2648}" srcOrd="0" destOrd="0" presId="urn:microsoft.com/office/officeart/2005/8/layout/process5"/>
    <dgm:cxn modelId="{715D13FE-170E-4D94-886F-66FA6CD063BA}" type="presOf" srcId="{DA0FAB22-F855-4155-B608-A40408EDDF90}" destId="{27EC6C18-4CE8-4EED-81AF-911215D3EE9E}" srcOrd="0" destOrd="0" presId="urn:microsoft.com/office/officeart/2005/8/layout/process5"/>
    <dgm:cxn modelId="{82874530-C247-4338-9DA5-24EECCAC9CC8}" type="presOf" srcId="{246882B1-73E0-4FA1-9499-8454B9661643}" destId="{5099601E-F18B-4158-9390-DE5129E79FAF}" srcOrd="0" destOrd="0" presId="urn:microsoft.com/office/officeart/2005/8/layout/process5"/>
    <dgm:cxn modelId="{5211D222-2083-4193-BFBB-AE80F41832BF}" srcId="{866C00C5-56EA-42C9-840C-F2D76431EA18}" destId="{E4B2F79E-74E6-44CA-A89F-362C59A97F9B}" srcOrd="1" destOrd="0" parTransId="{C891A5D8-6E52-403B-BEF2-7667023588DA}" sibTransId="{40375F74-9640-4B1F-9332-B3A6853C4B6E}"/>
    <dgm:cxn modelId="{34388A44-3422-4D0E-9523-A4B60474BB18}" type="presOf" srcId="{70A59146-3DD5-4B9E-B378-D25738E586BF}" destId="{3F17020B-5BDB-4402-B8E9-6D1896238EC6}" srcOrd="0" destOrd="0" presId="urn:microsoft.com/office/officeart/2005/8/layout/process5"/>
    <dgm:cxn modelId="{AAF33861-668C-47A0-8BBB-C50FF19A2D39}" type="presOf" srcId="{F636E639-C11E-477D-882D-D1ADE8FCB3E8}" destId="{3210EF49-B95F-40FE-A342-A196FC40CAF5}" srcOrd="1" destOrd="0" presId="urn:microsoft.com/office/officeart/2005/8/layout/process5"/>
    <dgm:cxn modelId="{099BD7EE-3F7C-4EF3-A4A0-EACDB34254A9}" srcId="{866C00C5-56EA-42C9-840C-F2D76431EA18}" destId="{1A50AE88-3EE3-4063-8828-B60E93701BC1}" srcOrd="0" destOrd="0" parTransId="{3DF76747-1A29-497F-A990-56B9720DE527}" sibTransId="{DA0FAB22-F855-4155-B608-A40408EDDF90}"/>
    <dgm:cxn modelId="{3F08C5A7-D3A2-43DD-BE4A-E8A3F928E81E}" type="presOf" srcId="{1A50AE88-3EE3-4063-8828-B60E93701BC1}" destId="{1E998CF7-FA03-4D06-94A4-C76EE87C19A3}" srcOrd="0" destOrd="0" presId="urn:microsoft.com/office/officeart/2005/8/layout/process5"/>
    <dgm:cxn modelId="{9B84A2E1-7EBD-43E9-A6F2-398F8A386298}" srcId="{866C00C5-56EA-42C9-840C-F2D76431EA18}" destId="{3A576895-66E7-49CD-879C-94C7B89DA9D8}" srcOrd="7" destOrd="0" parTransId="{59B4150E-7BA1-4326-8D9C-60E59EBCCDE2}" sibTransId="{F431DFF0-EFAC-414C-A680-C5487406FEE8}"/>
    <dgm:cxn modelId="{3EC1DB4B-932F-4A4A-BEAF-5B2926FCBD6F}" type="presOf" srcId="{40375F74-9640-4B1F-9332-B3A6853C4B6E}" destId="{14B585A7-3B64-4510-A821-F8CC453DC122}" srcOrd="0" destOrd="0" presId="urn:microsoft.com/office/officeart/2005/8/layout/process5"/>
    <dgm:cxn modelId="{DC1ED7EB-2549-4B87-A649-60BA428C8918}" type="presOf" srcId="{F431DFF0-EFAC-414C-A680-C5487406FEE8}" destId="{3B96A38C-0D2A-45C5-98DD-5399A44AF33D}" srcOrd="1" destOrd="0" presId="urn:microsoft.com/office/officeart/2005/8/layout/process5"/>
    <dgm:cxn modelId="{2198125A-5D51-4D5C-A099-AE968A31A546}" type="presOf" srcId="{866C00C5-56EA-42C9-840C-F2D76431EA18}" destId="{FCDB0313-D9FD-41D2-B01B-1D38D9B461DA}" srcOrd="0" destOrd="0" presId="urn:microsoft.com/office/officeart/2005/8/layout/process5"/>
    <dgm:cxn modelId="{2AD3E8C8-BE66-4F5A-A0DA-FB12D55AAC28}" type="presOf" srcId="{1BA7FBB9-0143-4561-BD71-84040A052E77}" destId="{28FBA732-E13A-4167-9813-53C489AF113D}" srcOrd="0" destOrd="0" presId="urn:microsoft.com/office/officeart/2005/8/layout/process5"/>
    <dgm:cxn modelId="{482259F6-1484-4D9C-BFF9-E67FED6F1B36}" type="presOf" srcId="{F431DFF0-EFAC-414C-A680-C5487406FEE8}" destId="{C1D571CC-9E9A-4A00-8497-72B43ED8D275}" srcOrd="0" destOrd="0" presId="urn:microsoft.com/office/officeart/2005/8/layout/process5"/>
    <dgm:cxn modelId="{E09F3DD4-8B0D-4142-B364-C4E7D19D9319}" srcId="{866C00C5-56EA-42C9-840C-F2D76431EA18}" destId="{1BA7FBB9-0143-4561-BD71-84040A052E77}" srcOrd="6" destOrd="0" parTransId="{007D8B30-1F40-4861-ABA2-4B9C846D3FEC}" sibTransId="{7AED9B35-6D43-459E-B521-CB53CBC169DC}"/>
    <dgm:cxn modelId="{D5B788FC-5269-4C16-86AA-810B0F7E805F}" type="presOf" srcId="{7E2B1A4D-AB4E-443B-BF41-F03FCE6D1F0F}" destId="{A8BCEE4F-3496-42A9-AFC3-E7C71F37ECE2}" srcOrd="0" destOrd="0" presId="urn:microsoft.com/office/officeart/2005/8/layout/process5"/>
    <dgm:cxn modelId="{750AF5A2-8FB6-49AA-93F5-12475A079BC4}" type="presOf" srcId="{C4CD75C9-8A35-40B7-BCFD-6723ED195EEE}" destId="{66A4621E-DFDC-45A2-A2A8-D393E6129168}" srcOrd="0" destOrd="0" presId="urn:microsoft.com/office/officeart/2005/8/layout/process5"/>
    <dgm:cxn modelId="{932F690A-8623-4FF8-AF6E-1F28085F786C}" type="presOf" srcId="{7E2B1A4D-AB4E-443B-BF41-F03FCE6D1F0F}" destId="{EA258857-C621-44E1-AA70-61642E0F9B6D}" srcOrd="1" destOrd="0" presId="urn:microsoft.com/office/officeart/2005/8/layout/process5"/>
    <dgm:cxn modelId="{0ABA4E26-3282-4EBB-8E0E-EB758AE4D3B0}" type="presOf" srcId="{40375F74-9640-4B1F-9332-B3A6853C4B6E}" destId="{8649C7D2-6395-4A58-A775-C70830AB2D59}" srcOrd="1" destOrd="0" presId="urn:microsoft.com/office/officeart/2005/8/layout/process5"/>
    <dgm:cxn modelId="{2DF65DA8-D6B6-4702-8189-25EC93E7F4AB}" type="presOf" srcId="{7AED9B35-6D43-459E-B521-CB53CBC169DC}" destId="{958BC303-AC17-4FBE-9F50-6C312076A789}" srcOrd="1" destOrd="0" presId="urn:microsoft.com/office/officeart/2005/8/layout/process5"/>
    <dgm:cxn modelId="{A4501844-98D4-4488-AA6A-E9034659465C}" srcId="{866C00C5-56EA-42C9-840C-F2D76431EA18}" destId="{C4CD75C9-8A35-40B7-BCFD-6723ED195EEE}" srcOrd="5" destOrd="0" parTransId="{53276221-E8A9-4DDA-B245-856D769478ED}" sibTransId="{78EF4D0A-2BB3-43BB-BA44-5FA0B2679855}"/>
    <dgm:cxn modelId="{C4500FA3-51E7-4149-9E1E-95E73E65E257}" type="presOf" srcId="{78EF4D0A-2BB3-43BB-BA44-5FA0B2679855}" destId="{3B7709C4-31DA-49D9-B73F-840F0D81068E}" srcOrd="1" destOrd="0" presId="urn:microsoft.com/office/officeart/2005/8/layout/process5"/>
    <dgm:cxn modelId="{C4BDB97B-28ED-4EFD-B144-37969357922D}" type="presOf" srcId="{7E3D2517-2FCF-4C48-AEAF-1CC2FE10464C}" destId="{83DFC3E3-9C0D-4E5C-B067-54C1798DCA74}" srcOrd="1" destOrd="0" presId="urn:microsoft.com/office/officeart/2005/8/layout/process5"/>
    <dgm:cxn modelId="{75E6613D-F357-4A3D-8EE1-481E03559150}" type="presOf" srcId="{F636E639-C11E-477D-882D-D1ADE8FCB3E8}" destId="{70B9E5CF-EAA2-4001-8B07-03280C18A965}" srcOrd="0" destOrd="0" presId="urn:microsoft.com/office/officeart/2005/8/layout/process5"/>
    <dgm:cxn modelId="{04EE2B96-D5F9-437F-B452-C54BF141279B}" type="presParOf" srcId="{FCDB0313-D9FD-41D2-B01B-1D38D9B461DA}" destId="{1E998CF7-FA03-4D06-94A4-C76EE87C19A3}" srcOrd="0" destOrd="0" presId="urn:microsoft.com/office/officeart/2005/8/layout/process5"/>
    <dgm:cxn modelId="{FFAAB3AA-7DC6-415C-9780-41560519892E}" type="presParOf" srcId="{FCDB0313-D9FD-41D2-B01B-1D38D9B461DA}" destId="{27EC6C18-4CE8-4EED-81AF-911215D3EE9E}" srcOrd="1" destOrd="0" presId="urn:microsoft.com/office/officeart/2005/8/layout/process5"/>
    <dgm:cxn modelId="{A2B1F90C-1F6E-4266-8BC2-024F6F6C5850}" type="presParOf" srcId="{27EC6C18-4CE8-4EED-81AF-911215D3EE9E}" destId="{1EB7FDBC-3B21-426E-8091-C5358707BB46}" srcOrd="0" destOrd="0" presId="urn:microsoft.com/office/officeart/2005/8/layout/process5"/>
    <dgm:cxn modelId="{BCDFEB42-411C-4A7E-880C-D416B9EFEC03}" type="presParOf" srcId="{FCDB0313-D9FD-41D2-B01B-1D38D9B461DA}" destId="{9CF48E34-2833-4F6D-83DE-A17F45575A2D}" srcOrd="2" destOrd="0" presId="urn:microsoft.com/office/officeart/2005/8/layout/process5"/>
    <dgm:cxn modelId="{18E05F5B-E6A2-420B-8164-334034818942}" type="presParOf" srcId="{FCDB0313-D9FD-41D2-B01B-1D38D9B461DA}" destId="{14B585A7-3B64-4510-A821-F8CC453DC122}" srcOrd="3" destOrd="0" presId="urn:microsoft.com/office/officeart/2005/8/layout/process5"/>
    <dgm:cxn modelId="{4F5CDC63-4460-441E-A6ED-663098A16FCE}" type="presParOf" srcId="{14B585A7-3B64-4510-A821-F8CC453DC122}" destId="{8649C7D2-6395-4A58-A775-C70830AB2D59}" srcOrd="0" destOrd="0" presId="urn:microsoft.com/office/officeart/2005/8/layout/process5"/>
    <dgm:cxn modelId="{801515D2-E746-43D3-8259-E4F282598BF8}" type="presParOf" srcId="{FCDB0313-D9FD-41D2-B01B-1D38D9B461DA}" destId="{3F17020B-5BDB-4402-B8E9-6D1896238EC6}" srcOrd="4" destOrd="0" presId="urn:microsoft.com/office/officeart/2005/8/layout/process5"/>
    <dgm:cxn modelId="{8AE9AA40-A9EA-442B-9CAD-6F525F72236D}" type="presParOf" srcId="{FCDB0313-D9FD-41D2-B01B-1D38D9B461DA}" destId="{A8BCEE4F-3496-42A9-AFC3-E7C71F37ECE2}" srcOrd="5" destOrd="0" presId="urn:microsoft.com/office/officeart/2005/8/layout/process5"/>
    <dgm:cxn modelId="{8F24FFCB-C9AD-4CA0-AA53-E8E96D392E53}" type="presParOf" srcId="{A8BCEE4F-3496-42A9-AFC3-E7C71F37ECE2}" destId="{EA258857-C621-44E1-AA70-61642E0F9B6D}" srcOrd="0" destOrd="0" presId="urn:microsoft.com/office/officeart/2005/8/layout/process5"/>
    <dgm:cxn modelId="{561CD9B0-6223-4233-947C-BDD0AD6FE57A}" type="presParOf" srcId="{FCDB0313-D9FD-41D2-B01B-1D38D9B461DA}" destId="{5099601E-F18B-4158-9390-DE5129E79FAF}" srcOrd="6" destOrd="0" presId="urn:microsoft.com/office/officeart/2005/8/layout/process5"/>
    <dgm:cxn modelId="{A2BD0466-9618-4A8E-845A-C770CFE8FE88}" type="presParOf" srcId="{FCDB0313-D9FD-41D2-B01B-1D38D9B461DA}" destId="{FA615FF7-543A-48BB-BC66-CD287627FEF6}" srcOrd="7" destOrd="0" presId="urn:microsoft.com/office/officeart/2005/8/layout/process5"/>
    <dgm:cxn modelId="{73DCF3F9-0E58-45B9-9281-08138EBD4C4C}" type="presParOf" srcId="{FA615FF7-543A-48BB-BC66-CD287627FEF6}" destId="{83DFC3E3-9C0D-4E5C-B067-54C1798DCA74}" srcOrd="0" destOrd="0" presId="urn:microsoft.com/office/officeart/2005/8/layout/process5"/>
    <dgm:cxn modelId="{0B7CFB71-DFCD-4DCD-BCBE-0F94E0D7C39A}" type="presParOf" srcId="{FCDB0313-D9FD-41D2-B01B-1D38D9B461DA}" destId="{E15826B0-FD29-407D-AE51-7A42B6F5B996}" srcOrd="8" destOrd="0" presId="urn:microsoft.com/office/officeart/2005/8/layout/process5"/>
    <dgm:cxn modelId="{B1C7C3CF-CDAC-4A33-8C08-6B23456D81A5}" type="presParOf" srcId="{FCDB0313-D9FD-41D2-B01B-1D38D9B461DA}" destId="{70B9E5CF-EAA2-4001-8B07-03280C18A965}" srcOrd="9" destOrd="0" presId="urn:microsoft.com/office/officeart/2005/8/layout/process5"/>
    <dgm:cxn modelId="{81D07428-11A4-4AE6-9E92-FB12844A1B02}" type="presParOf" srcId="{70B9E5CF-EAA2-4001-8B07-03280C18A965}" destId="{3210EF49-B95F-40FE-A342-A196FC40CAF5}" srcOrd="0" destOrd="0" presId="urn:microsoft.com/office/officeart/2005/8/layout/process5"/>
    <dgm:cxn modelId="{881EF446-50DD-41DD-B485-95FA073DA393}" type="presParOf" srcId="{FCDB0313-D9FD-41D2-B01B-1D38D9B461DA}" destId="{66A4621E-DFDC-45A2-A2A8-D393E6129168}" srcOrd="10" destOrd="0" presId="urn:microsoft.com/office/officeart/2005/8/layout/process5"/>
    <dgm:cxn modelId="{5B604E86-F823-47EE-90CC-3CECF2E46BDA}" type="presParOf" srcId="{FCDB0313-D9FD-41D2-B01B-1D38D9B461DA}" destId="{2E0D59CB-6E29-47D6-A0CC-97B648584DB8}" srcOrd="11" destOrd="0" presId="urn:microsoft.com/office/officeart/2005/8/layout/process5"/>
    <dgm:cxn modelId="{C77D0D20-68D0-4FA3-B65B-A87AFB5987C1}" type="presParOf" srcId="{2E0D59CB-6E29-47D6-A0CC-97B648584DB8}" destId="{3B7709C4-31DA-49D9-B73F-840F0D81068E}" srcOrd="0" destOrd="0" presId="urn:microsoft.com/office/officeart/2005/8/layout/process5"/>
    <dgm:cxn modelId="{10363D12-E284-4ED1-A364-71DA55842139}" type="presParOf" srcId="{FCDB0313-D9FD-41D2-B01B-1D38D9B461DA}" destId="{28FBA732-E13A-4167-9813-53C489AF113D}" srcOrd="12" destOrd="0" presId="urn:microsoft.com/office/officeart/2005/8/layout/process5"/>
    <dgm:cxn modelId="{E7D7F7D0-C25E-49DA-956D-899F5E8C6FAD}" type="presParOf" srcId="{FCDB0313-D9FD-41D2-B01B-1D38D9B461DA}" destId="{D0993965-162F-4740-A5A2-E1291FC91006}" srcOrd="13" destOrd="0" presId="urn:microsoft.com/office/officeart/2005/8/layout/process5"/>
    <dgm:cxn modelId="{CEE60A3D-F986-4CB1-8493-77F56FBE7055}" type="presParOf" srcId="{D0993965-162F-4740-A5A2-E1291FC91006}" destId="{958BC303-AC17-4FBE-9F50-6C312076A789}" srcOrd="0" destOrd="0" presId="urn:microsoft.com/office/officeart/2005/8/layout/process5"/>
    <dgm:cxn modelId="{00A86E1C-A384-4090-862F-7F226415F1D6}" type="presParOf" srcId="{FCDB0313-D9FD-41D2-B01B-1D38D9B461DA}" destId="{3BD537B8-F662-4B55-BDF6-310D4755168C}" srcOrd="14" destOrd="0" presId="urn:microsoft.com/office/officeart/2005/8/layout/process5"/>
    <dgm:cxn modelId="{F0C43C01-E136-4C2A-BD57-665BE42F17C2}" type="presParOf" srcId="{FCDB0313-D9FD-41D2-B01B-1D38D9B461DA}" destId="{C1D571CC-9E9A-4A00-8497-72B43ED8D275}" srcOrd="15" destOrd="0" presId="urn:microsoft.com/office/officeart/2005/8/layout/process5"/>
    <dgm:cxn modelId="{1CC8CE2E-CE12-492F-A6FE-6B833D2E0AC5}" type="presParOf" srcId="{C1D571CC-9E9A-4A00-8497-72B43ED8D275}" destId="{3B96A38C-0D2A-45C5-98DD-5399A44AF33D}" srcOrd="0" destOrd="0" presId="urn:microsoft.com/office/officeart/2005/8/layout/process5"/>
    <dgm:cxn modelId="{98117253-FEB9-4327-9AD1-DB9FD657E6FA}" type="presParOf" srcId="{FCDB0313-D9FD-41D2-B01B-1D38D9B461DA}" destId="{3143B19C-28A4-4BC1-93BA-DB54C35E2648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49280E-E0D5-4768-BA1C-46A9C0BF572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57D7616-83E9-49DF-9A64-13314DDA5313}">
      <dgm:prSet phldrT="[文本]" custT="1"/>
      <dgm:spPr>
        <a:solidFill>
          <a:srgbClr val="FFFF00"/>
        </a:solidFill>
      </dgm:spPr>
      <dgm:t>
        <a:bodyPr/>
        <a:lstStyle/>
        <a:p>
          <a:r>
            <a:rPr lang="zh-CN" altLang="en-US" sz="28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培养目标不同</a:t>
          </a:r>
          <a:endParaRPr lang="zh-CN" altLang="en-US" sz="28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7EF95D4E-5523-41EA-B40C-8FB1646A906D}" type="parTrans" cxnId="{1FF0D1C7-6522-4071-B11C-58C88322038E}">
      <dgm:prSet/>
      <dgm:spPr/>
      <dgm:t>
        <a:bodyPr/>
        <a:lstStyle/>
        <a:p>
          <a:endParaRPr lang="zh-CN" altLang="en-US"/>
        </a:p>
      </dgm:t>
    </dgm:pt>
    <dgm:pt modelId="{7F928F4B-7AE7-452B-9B86-546F32D561F9}" type="sibTrans" cxnId="{1FF0D1C7-6522-4071-B11C-58C88322038E}">
      <dgm:prSet/>
      <dgm:spPr/>
      <dgm:t>
        <a:bodyPr/>
        <a:lstStyle/>
        <a:p>
          <a:endParaRPr lang="zh-CN" altLang="en-US"/>
        </a:p>
      </dgm:t>
    </dgm:pt>
    <dgm:pt modelId="{8F83F120-97DA-4D4D-8670-DB204D08CC67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FF00"/>
              </a:solidFill>
            </a:rPr>
            <a:t>学术型</a:t>
          </a:r>
          <a:endParaRPr lang="zh-CN" altLang="en-US" b="1" dirty="0">
            <a:solidFill>
              <a:srgbClr val="FFFF00"/>
            </a:solidFill>
          </a:endParaRPr>
        </a:p>
      </dgm:t>
    </dgm:pt>
    <dgm:pt modelId="{5A2CDC89-6CF9-4D88-8B51-0E4F19943AE3}" type="parTrans" cxnId="{D7FEAC0C-6188-47F9-AD03-EBA81B3AC3AF}">
      <dgm:prSet/>
      <dgm:spPr/>
      <dgm:t>
        <a:bodyPr/>
        <a:lstStyle/>
        <a:p>
          <a:endParaRPr lang="zh-CN" altLang="en-US"/>
        </a:p>
      </dgm:t>
    </dgm:pt>
    <dgm:pt modelId="{EB955526-1A40-4AD3-A7C1-6CC286321B70}" type="sibTrans" cxnId="{D7FEAC0C-6188-47F9-AD03-EBA81B3AC3AF}">
      <dgm:prSet/>
      <dgm:spPr/>
      <dgm:t>
        <a:bodyPr/>
        <a:lstStyle/>
        <a:p>
          <a:endParaRPr lang="zh-CN" altLang="en-US"/>
        </a:p>
      </dgm:t>
    </dgm:pt>
    <dgm:pt modelId="{50AE42BF-8BD6-4F03-84DF-A67AF4720D39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FF00"/>
              </a:solidFill>
            </a:rPr>
            <a:t>专业型</a:t>
          </a:r>
          <a:endParaRPr lang="zh-CN" altLang="en-US" b="1" dirty="0">
            <a:solidFill>
              <a:srgbClr val="FFFF00"/>
            </a:solidFill>
          </a:endParaRPr>
        </a:p>
      </dgm:t>
    </dgm:pt>
    <dgm:pt modelId="{E5847C97-ACBA-4C72-9164-410FC1ED5DE6}" type="parTrans" cxnId="{857959BE-661E-40E0-938C-2D4E9226C1F5}">
      <dgm:prSet/>
      <dgm:spPr/>
      <dgm:t>
        <a:bodyPr/>
        <a:lstStyle/>
        <a:p>
          <a:endParaRPr lang="zh-CN" altLang="en-US"/>
        </a:p>
      </dgm:t>
    </dgm:pt>
    <dgm:pt modelId="{C0AFC0C9-5689-4005-8953-25D3CA7EB602}" type="sibTrans" cxnId="{857959BE-661E-40E0-938C-2D4E9226C1F5}">
      <dgm:prSet/>
      <dgm:spPr/>
      <dgm:t>
        <a:bodyPr/>
        <a:lstStyle/>
        <a:p>
          <a:endParaRPr lang="zh-CN" altLang="en-US"/>
        </a:p>
      </dgm:t>
    </dgm:pt>
    <dgm:pt modelId="{5DE26CB0-C342-4483-A4D1-3269A655C9DE}">
      <dgm:prSet phldrT="[文本]" custT="1"/>
      <dgm:spPr>
        <a:solidFill>
          <a:srgbClr val="FFFF00"/>
        </a:solidFill>
      </dgm:spPr>
      <dgm:t>
        <a:bodyPr/>
        <a:lstStyle/>
        <a:p>
          <a:r>
            <a:rPr lang="zh-CN" altLang="en-US" sz="28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学习方式不同</a:t>
          </a:r>
          <a:endParaRPr lang="zh-CN" altLang="en-US" sz="28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1C14068-1C9F-4FD1-BFE6-3F4DCE29143A}" type="parTrans" cxnId="{7790CFFE-891B-41D0-848B-764DDBA090E4}">
      <dgm:prSet/>
      <dgm:spPr/>
      <dgm:t>
        <a:bodyPr/>
        <a:lstStyle/>
        <a:p>
          <a:endParaRPr lang="zh-CN" altLang="en-US"/>
        </a:p>
      </dgm:t>
    </dgm:pt>
    <dgm:pt modelId="{5975013B-47E3-42B1-BC8A-9C1018ADF39C}" type="sibTrans" cxnId="{7790CFFE-891B-41D0-848B-764DDBA090E4}">
      <dgm:prSet/>
      <dgm:spPr/>
      <dgm:t>
        <a:bodyPr/>
        <a:lstStyle/>
        <a:p>
          <a:endParaRPr lang="zh-CN" altLang="en-US"/>
        </a:p>
      </dgm:t>
    </dgm:pt>
    <dgm:pt modelId="{F60F23F3-5B0C-4918-AAE2-ECE956F410AB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FF00"/>
              </a:solidFill>
            </a:rPr>
            <a:t>脱产（全日制）</a:t>
          </a:r>
          <a:endParaRPr lang="zh-CN" altLang="en-US" b="1" dirty="0">
            <a:solidFill>
              <a:srgbClr val="FFFF00"/>
            </a:solidFill>
          </a:endParaRPr>
        </a:p>
      </dgm:t>
    </dgm:pt>
    <dgm:pt modelId="{B009CE27-B712-4E04-8454-AEBD73BC66D8}" type="parTrans" cxnId="{9738398B-08B5-44AA-A6F1-1083922C924B}">
      <dgm:prSet/>
      <dgm:spPr/>
      <dgm:t>
        <a:bodyPr/>
        <a:lstStyle/>
        <a:p>
          <a:endParaRPr lang="zh-CN" altLang="en-US"/>
        </a:p>
      </dgm:t>
    </dgm:pt>
    <dgm:pt modelId="{C82E0415-CF6F-4325-9400-EB6FE52F248A}" type="sibTrans" cxnId="{9738398B-08B5-44AA-A6F1-1083922C924B}">
      <dgm:prSet/>
      <dgm:spPr/>
      <dgm:t>
        <a:bodyPr/>
        <a:lstStyle/>
        <a:p>
          <a:endParaRPr lang="zh-CN" altLang="en-US"/>
        </a:p>
      </dgm:t>
    </dgm:pt>
    <dgm:pt modelId="{1CD64445-08C3-4030-B1DB-19678711E73C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FF00"/>
              </a:solidFill>
            </a:rPr>
            <a:t>不脱产（非全日制）</a:t>
          </a:r>
          <a:endParaRPr lang="zh-CN" altLang="en-US" b="1" dirty="0">
            <a:solidFill>
              <a:srgbClr val="FFFF00"/>
            </a:solidFill>
          </a:endParaRPr>
        </a:p>
      </dgm:t>
    </dgm:pt>
    <dgm:pt modelId="{595CAE6B-983F-46D2-A0EB-A92D1A727738}" type="parTrans" cxnId="{71E90644-85A2-4DBD-8E32-527AC505CD10}">
      <dgm:prSet/>
      <dgm:spPr/>
      <dgm:t>
        <a:bodyPr/>
        <a:lstStyle/>
        <a:p>
          <a:endParaRPr lang="zh-CN" altLang="en-US"/>
        </a:p>
      </dgm:t>
    </dgm:pt>
    <dgm:pt modelId="{6ECC2905-EFE1-4434-BF32-5550075244C0}" type="sibTrans" cxnId="{71E90644-85A2-4DBD-8E32-527AC505CD10}">
      <dgm:prSet/>
      <dgm:spPr/>
      <dgm:t>
        <a:bodyPr/>
        <a:lstStyle/>
        <a:p>
          <a:endParaRPr lang="zh-CN" altLang="en-US"/>
        </a:p>
      </dgm:t>
    </dgm:pt>
    <dgm:pt modelId="{5330DE47-5201-4FBE-837E-9A3D7F8FBCB1}" type="pres">
      <dgm:prSet presAssocID="{5849280E-E0D5-4768-BA1C-46A9C0BF572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181AE7A-23F5-4601-A6BE-CCEC40522FF1}" type="pres">
      <dgm:prSet presAssocID="{5849280E-E0D5-4768-BA1C-46A9C0BF5723}" presName="cycle" presStyleCnt="0"/>
      <dgm:spPr/>
    </dgm:pt>
    <dgm:pt modelId="{9BBD51AC-E6CA-4C63-B2C8-92DE0A3054E1}" type="pres">
      <dgm:prSet presAssocID="{5849280E-E0D5-4768-BA1C-46A9C0BF5723}" presName="centerShape" presStyleCnt="0"/>
      <dgm:spPr/>
    </dgm:pt>
    <dgm:pt modelId="{52F470FF-7ECE-4D83-87C2-5BF177B5C5C5}" type="pres">
      <dgm:prSet presAssocID="{5849280E-E0D5-4768-BA1C-46A9C0BF5723}" presName="connSite" presStyleLbl="node1" presStyleIdx="0" presStyleCnt="3"/>
      <dgm:spPr/>
    </dgm:pt>
    <dgm:pt modelId="{02A8DD92-E2DD-48DD-AAB1-D387FA99F7C1}" type="pres">
      <dgm:prSet presAssocID="{5849280E-E0D5-4768-BA1C-46A9C0BF5723}" presName="visible" presStyleLbl="node1" presStyleIdx="0" presStyleCnt="3" custLinFactNeighborX="-15204" custLinFactNeighborY="-292"/>
      <dgm:spPr>
        <a:solidFill>
          <a:srgbClr val="FFFF00"/>
        </a:solidFill>
      </dgm:spPr>
      <dgm:t>
        <a:bodyPr/>
        <a:lstStyle/>
        <a:p>
          <a:endParaRPr lang="zh-CN" altLang="en-US"/>
        </a:p>
      </dgm:t>
    </dgm:pt>
    <dgm:pt modelId="{A5BBC2AF-E70F-417A-A21C-B92FD358F5F8}" type="pres">
      <dgm:prSet presAssocID="{7EF95D4E-5523-41EA-B40C-8FB1646A906D}" presName="Name25" presStyleLbl="parChTrans1D1" presStyleIdx="0" presStyleCnt="2"/>
      <dgm:spPr/>
      <dgm:t>
        <a:bodyPr/>
        <a:lstStyle/>
        <a:p>
          <a:endParaRPr lang="zh-CN" altLang="en-US"/>
        </a:p>
      </dgm:t>
    </dgm:pt>
    <dgm:pt modelId="{0B41E27F-D13A-4A8C-95F7-19992B92ED26}" type="pres">
      <dgm:prSet presAssocID="{557D7616-83E9-49DF-9A64-13314DDA5313}" presName="node" presStyleCnt="0"/>
      <dgm:spPr/>
    </dgm:pt>
    <dgm:pt modelId="{FB7C2182-DF81-4853-A3E2-E5CA849CB747}" type="pres">
      <dgm:prSet presAssocID="{557D7616-83E9-49DF-9A64-13314DDA5313}" presName="parentNode" presStyleLbl="node1" presStyleIdx="1" presStyleCnt="3" custScaleX="10582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B41464-DB9F-43A0-A44E-017644D3E748}" type="pres">
      <dgm:prSet presAssocID="{557D7616-83E9-49DF-9A64-13314DDA5313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F4EB00-ED42-4573-B7BD-E55C91809D8A}" type="pres">
      <dgm:prSet presAssocID="{31C14068-1C9F-4FD1-BFE6-3F4DCE29143A}" presName="Name25" presStyleLbl="parChTrans1D1" presStyleIdx="1" presStyleCnt="2"/>
      <dgm:spPr/>
      <dgm:t>
        <a:bodyPr/>
        <a:lstStyle/>
        <a:p>
          <a:endParaRPr lang="zh-CN" altLang="en-US"/>
        </a:p>
      </dgm:t>
    </dgm:pt>
    <dgm:pt modelId="{F5AA5F7B-9ABE-4F80-8A7B-E00C94F2F23A}" type="pres">
      <dgm:prSet presAssocID="{5DE26CB0-C342-4483-A4D1-3269A655C9DE}" presName="node" presStyleCnt="0"/>
      <dgm:spPr/>
    </dgm:pt>
    <dgm:pt modelId="{75C58302-E544-4215-9936-1DBF51FD94B4}" type="pres">
      <dgm:prSet presAssocID="{5DE26CB0-C342-4483-A4D1-3269A655C9DE}" presName="parentNode" presStyleLbl="node1" presStyleIdx="2" presStyleCnt="3" custScaleX="9319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D60B0D-4B68-419D-90B1-182A0B9346DD}" type="pres">
      <dgm:prSet presAssocID="{5DE26CB0-C342-4483-A4D1-3269A655C9DE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0A0C0F8-067E-4F95-94DF-2F6915EFA9A0}" type="presOf" srcId="{F60F23F3-5B0C-4918-AAE2-ECE956F410AB}" destId="{E0D60B0D-4B68-419D-90B1-182A0B9346DD}" srcOrd="0" destOrd="0" presId="urn:microsoft.com/office/officeart/2005/8/layout/radial2"/>
    <dgm:cxn modelId="{7CADDF67-F28E-4E68-9196-424EB8236EC8}" type="presOf" srcId="{31C14068-1C9F-4FD1-BFE6-3F4DCE29143A}" destId="{EDF4EB00-ED42-4573-B7BD-E55C91809D8A}" srcOrd="0" destOrd="0" presId="urn:microsoft.com/office/officeart/2005/8/layout/radial2"/>
    <dgm:cxn modelId="{CC8A7B05-BCE3-493C-8348-86919B6DF0C2}" type="presOf" srcId="{8F83F120-97DA-4D4D-8670-DB204D08CC67}" destId="{4BB41464-DB9F-43A0-A44E-017644D3E748}" srcOrd="0" destOrd="0" presId="urn:microsoft.com/office/officeart/2005/8/layout/radial2"/>
    <dgm:cxn modelId="{30BDBE98-2740-43B8-8C6E-7D29EC3F56BC}" type="presOf" srcId="{50AE42BF-8BD6-4F03-84DF-A67AF4720D39}" destId="{4BB41464-DB9F-43A0-A44E-017644D3E748}" srcOrd="0" destOrd="1" presId="urn:microsoft.com/office/officeart/2005/8/layout/radial2"/>
    <dgm:cxn modelId="{1FF0D1C7-6522-4071-B11C-58C88322038E}" srcId="{5849280E-E0D5-4768-BA1C-46A9C0BF5723}" destId="{557D7616-83E9-49DF-9A64-13314DDA5313}" srcOrd="0" destOrd="0" parTransId="{7EF95D4E-5523-41EA-B40C-8FB1646A906D}" sibTransId="{7F928F4B-7AE7-452B-9B86-546F32D561F9}"/>
    <dgm:cxn modelId="{7790CFFE-891B-41D0-848B-764DDBA090E4}" srcId="{5849280E-E0D5-4768-BA1C-46A9C0BF5723}" destId="{5DE26CB0-C342-4483-A4D1-3269A655C9DE}" srcOrd="1" destOrd="0" parTransId="{31C14068-1C9F-4FD1-BFE6-3F4DCE29143A}" sibTransId="{5975013B-47E3-42B1-BC8A-9C1018ADF39C}"/>
    <dgm:cxn modelId="{69FB4C62-73CA-4640-A574-D2DE8A2083E4}" type="presOf" srcId="{557D7616-83E9-49DF-9A64-13314DDA5313}" destId="{FB7C2182-DF81-4853-A3E2-E5CA849CB747}" srcOrd="0" destOrd="0" presId="urn:microsoft.com/office/officeart/2005/8/layout/radial2"/>
    <dgm:cxn modelId="{687E479B-F85B-4177-A054-3B11965C7967}" type="presOf" srcId="{1CD64445-08C3-4030-B1DB-19678711E73C}" destId="{E0D60B0D-4B68-419D-90B1-182A0B9346DD}" srcOrd="0" destOrd="1" presId="urn:microsoft.com/office/officeart/2005/8/layout/radial2"/>
    <dgm:cxn modelId="{9738398B-08B5-44AA-A6F1-1083922C924B}" srcId="{5DE26CB0-C342-4483-A4D1-3269A655C9DE}" destId="{F60F23F3-5B0C-4918-AAE2-ECE956F410AB}" srcOrd="0" destOrd="0" parTransId="{B009CE27-B712-4E04-8454-AEBD73BC66D8}" sibTransId="{C82E0415-CF6F-4325-9400-EB6FE52F248A}"/>
    <dgm:cxn modelId="{857959BE-661E-40E0-938C-2D4E9226C1F5}" srcId="{557D7616-83E9-49DF-9A64-13314DDA5313}" destId="{50AE42BF-8BD6-4F03-84DF-A67AF4720D39}" srcOrd="1" destOrd="0" parTransId="{E5847C97-ACBA-4C72-9164-410FC1ED5DE6}" sibTransId="{C0AFC0C9-5689-4005-8953-25D3CA7EB602}"/>
    <dgm:cxn modelId="{E85E339C-081B-4FD1-BCB0-1AFB800422A0}" type="presOf" srcId="{5DE26CB0-C342-4483-A4D1-3269A655C9DE}" destId="{75C58302-E544-4215-9936-1DBF51FD94B4}" srcOrd="0" destOrd="0" presId="urn:microsoft.com/office/officeart/2005/8/layout/radial2"/>
    <dgm:cxn modelId="{6AE8EAA7-CB89-4EDD-AE8F-C82109DD8FC3}" type="presOf" srcId="{7EF95D4E-5523-41EA-B40C-8FB1646A906D}" destId="{A5BBC2AF-E70F-417A-A21C-B92FD358F5F8}" srcOrd="0" destOrd="0" presId="urn:microsoft.com/office/officeart/2005/8/layout/radial2"/>
    <dgm:cxn modelId="{F54893F0-AEED-478D-8897-7A9DD618D5FD}" type="presOf" srcId="{5849280E-E0D5-4768-BA1C-46A9C0BF5723}" destId="{5330DE47-5201-4FBE-837E-9A3D7F8FBCB1}" srcOrd="0" destOrd="0" presId="urn:microsoft.com/office/officeart/2005/8/layout/radial2"/>
    <dgm:cxn modelId="{D7FEAC0C-6188-47F9-AD03-EBA81B3AC3AF}" srcId="{557D7616-83E9-49DF-9A64-13314DDA5313}" destId="{8F83F120-97DA-4D4D-8670-DB204D08CC67}" srcOrd="0" destOrd="0" parTransId="{5A2CDC89-6CF9-4D88-8B51-0E4F19943AE3}" sibTransId="{EB955526-1A40-4AD3-A7C1-6CC286321B70}"/>
    <dgm:cxn modelId="{71E90644-85A2-4DBD-8E32-527AC505CD10}" srcId="{5DE26CB0-C342-4483-A4D1-3269A655C9DE}" destId="{1CD64445-08C3-4030-B1DB-19678711E73C}" srcOrd="1" destOrd="0" parTransId="{595CAE6B-983F-46D2-A0EB-A92D1A727738}" sibTransId="{6ECC2905-EFE1-4434-BF32-5550075244C0}"/>
    <dgm:cxn modelId="{7DC80C0A-41EF-4783-A50C-0F02451DC506}" type="presParOf" srcId="{5330DE47-5201-4FBE-837E-9A3D7F8FBCB1}" destId="{7181AE7A-23F5-4601-A6BE-CCEC40522FF1}" srcOrd="0" destOrd="0" presId="urn:microsoft.com/office/officeart/2005/8/layout/radial2"/>
    <dgm:cxn modelId="{CE904DAA-5CB8-4E2F-8742-F5FE53AF38EC}" type="presParOf" srcId="{7181AE7A-23F5-4601-A6BE-CCEC40522FF1}" destId="{9BBD51AC-E6CA-4C63-B2C8-92DE0A3054E1}" srcOrd="0" destOrd="0" presId="urn:microsoft.com/office/officeart/2005/8/layout/radial2"/>
    <dgm:cxn modelId="{D8AD05DB-3A1A-4FDD-9AE5-5256D6BEAF9E}" type="presParOf" srcId="{9BBD51AC-E6CA-4C63-B2C8-92DE0A3054E1}" destId="{52F470FF-7ECE-4D83-87C2-5BF177B5C5C5}" srcOrd="0" destOrd="0" presId="urn:microsoft.com/office/officeart/2005/8/layout/radial2"/>
    <dgm:cxn modelId="{DA1F6704-DBFC-4855-81CE-12F114FC003C}" type="presParOf" srcId="{9BBD51AC-E6CA-4C63-B2C8-92DE0A3054E1}" destId="{02A8DD92-E2DD-48DD-AAB1-D387FA99F7C1}" srcOrd="1" destOrd="0" presId="urn:microsoft.com/office/officeart/2005/8/layout/radial2"/>
    <dgm:cxn modelId="{8AE8AE52-593C-4E12-A3DA-F061EEA0A6A3}" type="presParOf" srcId="{7181AE7A-23F5-4601-A6BE-CCEC40522FF1}" destId="{A5BBC2AF-E70F-417A-A21C-B92FD358F5F8}" srcOrd="1" destOrd="0" presId="urn:microsoft.com/office/officeart/2005/8/layout/radial2"/>
    <dgm:cxn modelId="{A7B68562-939E-49EE-8F2A-1BEA13315A34}" type="presParOf" srcId="{7181AE7A-23F5-4601-A6BE-CCEC40522FF1}" destId="{0B41E27F-D13A-4A8C-95F7-19992B92ED26}" srcOrd="2" destOrd="0" presId="urn:microsoft.com/office/officeart/2005/8/layout/radial2"/>
    <dgm:cxn modelId="{EEB9D702-D606-40D3-8C58-C43C2725C99F}" type="presParOf" srcId="{0B41E27F-D13A-4A8C-95F7-19992B92ED26}" destId="{FB7C2182-DF81-4853-A3E2-E5CA849CB747}" srcOrd="0" destOrd="0" presId="urn:microsoft.com/office/officeart/2005/8/layout/radial2"/>
    <dgm:cxn modelId="{00DB8BE3-762D-45DC-A003-EE2542D4C549}" type="presParOf" srcId="{0B41E27F-D13A-4A8C-95F7-19992B92ED26}" destId="{4BB41464-DB9F-43A0-A44E-017644D3E748}" srcOrd="1" destOrd="0" presId="urn:microsoft.com/office/officeart/2005/8/layout/radial2"/>
    <dgm:cxn modelId="{979FF211-9A16-4C59-88A5-B74E9AE1F3A7}" type="presParOf" srcId="{7181AE7A-23F5-4601-A6BE-CCEC40522FF1}" destId="{EDF4EB00-ED42-4573-B7BD-E55C91809D8A}" srcOrd="3" destOrd="0" presId="urn:microsoft.com/office/officeart/2005/8/layout/radial2"/>
    <dgm:cxn modelId="{23864C8D-63E9-4AA7-92F1-21280188F5CF}" type="presParOf" srcId="{7181AE7A-23F5-4601-A6BE-CCEC40522FF1}" destId="{F5AA5F7B-9ABE-4F80-8A7B-E00C94F2F23A}" srcOrd="4" destOrd="0" presId="urn:microsoft.com/office/officeart/2005/8/layout/radial2"/>
    <dgm:cxn modelId="{DE4F72E8-4E27-4B14-A7DA-EBEC27864754}" type="presParOf" srcId="{F5AA5F7B-9ABE-4F80-8A7B-E00C94F2F23A}" destId="{75C58302-E544-4215-9936-1DBF51FD94B4}" srcOrd="0" destOrd="0" presId="urn:microsoft.com/office/officeart/2005/8/layout/radial2"/>
    <dgm:cxn modelId="{6A6253D1-208D-4F6D-9D01-F6E9AB5AD2A9}" type="presParOf" srcId="{F5AA5F7B-9ABE-4F80-8A7B-E00C94F2F23A}" destId="{E0D60B0D-4B68-419D-90B1-182A0B9346D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8AC0ED-FCBF-4262-888A-DA1E0FDF915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D085C0D-EC38-41DD-BF87-E69AA6E16277}">
      <dgm:prSet phldrT="[文本]" custT="1"/>
      <dgm:spPr>
        <a:solidFill>
          <a:srgbClr val="FFFF00"/>
        </a:solidFill>
      </dgm:spPr>
      <dgm:t>
        <a:bodyPr/>
        <a:lstStyle/>
        <a:p>
          <a:r>
            <a:rPr lang="zh-CN" altLang="en-US" sz="24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学硕</a:t>
          </a:r>
          <a:r>
            <a:rPr lang="en-US" altLang="zh-CN" sz="24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500</a:t>
          </a:r>
          <a:r>
            <a:rPr lang="zh-CN" altLang="en-US" sz="24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分</a:t>
          </a:r>
          <a:endParaRPr lang="zh-CN" altLang="en-US" sz="24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83907A2-27F1-4EBB-AE04-7400039BBA02}" type="parTrans" cxnId="{B1F79932-A764-483D-B5E0-1535D9F0CC51}">
      <dgm:prSet/>
      <dgm:spPr/>
      <dgm:t>
        <a:bodyPr/>
        <a:lstStyle/>
        <a:p>
          <a:endParaRPr lang="zh-CN" altLang="en-US"/>
        </a:p>
      </dgm:t>
    </dgm:pt>
    <dgm:pt modelId="{00044B2B-27C9-47CE-BBBF-A96266956F59}" type="sibTrans" cxnId="{B1F79932-A764-483D-B5E0-1535D9F0CC51}">
      <dgm:prSet/>
      <dgm:spPr/>
      <dgm:t>
        <a:bodyPr/>
        <a:lstStyle/>
        <a:p>
          <a:endParaRPr lang="zh-CN" altLang="en-US"/>
        </a:p>
      </dgm:t>
    </dgm:pt>
    <dgm:pt modelId="{82C63A71-021B-495F-BA2A-96D3FE0A549D}">
      <dgm:prSet phldrT="[文本]" custT="1"/>
      <dgm:spPr>
        <a:solidFill>
          <a:srgbClr val="FFFF00"/>
        </a:solidFill>
      </dgm:spPr>
      <dgm:t>
        <a:bodyPr/>
        <a:lstStyle/>
        <a:p>
          <a:r>
            <a:rPr lang="zh-CN" altLang="en-US" sz="28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英语一</a:t>
          </a:r>
          <a:r>
            <a:rPr lang="en-US" altLang="zh-CN" sz="28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100</a:t>
          </a:r>
          <a:r>
            <a:rPr lang="zh-CN" altLang="en-US" sz="28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分</a:t>
          </a:r>
          <a:endParaRPr lang="zh-CN" altLang="en-US" sz="28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C70AA4D1-5E5A-49C0-8966-33D3462AD7EF}" type="parTrans" cxnId="{FE6C26F3-B921-4998-AD2C-E1F401C533AF}">
      <dgm:prSet/>
      <dgm:spPr/>
      <dgm:t>
        <a:bodyPr/>
        <a:lstStyle/>
        <a:p>
          <a:endParaRPr lang="zh-CN" altLang="en-US"/>
        </a:p>
      </dgm:t>
    </dgm:pt>
    <dgm:pt modelId="{7B27E19F-6C01-4123-87E0-7DA791EF5542}" type="sibTrans" cxnId="{FE6C26F3-B921-4998-AD2C-E1F401C533AF}">
      <dgm:prSet/>
      <dgm:spPr/>
      <dgm:t>
        <a:bodyPr/>
        <a:lstStyle/>
        <a:p>
          <a:endParaRPr lang="zh-CN" altLang="en-US"/>
        </a:p>
      </dgm:t>
    </dgm:pt>
    <dgm:pt modelId="{B93043DC-1AE4-48D5-85BF-580D41755D26}">
      <dgm:prSet phldrT="[文本]" custT="1"/>
      <dgm:spPr>
        <a:solidFill>
          <a:srgbClr val="FFFF00"/>
        </a:solidFill>
      </dgm:spPr>
      <dgm:t>
        <a:bodyPr/>
        <a:lstStyle/>
        <a:p>
          <a:r>
            <a:rPr lang="zh-CN" altLang="en-US" sz="24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数学</a:t>
          </a:r>
          <a:r>
            <a:rPr lang="en-US" altLang="zh-CN" sz="24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Or</a:t>
          </a:r>
          <a:r>
            <a:rPr lang="zh-CN" altLang="en-US" sz="24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专业课一</a:t>
          </a:r>
          <a:r>
            <a:rPr lang="en-US" altLang="zh-CN" sz="24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150</a:t>
          </a:r>
          <a:r>
            <a:rPr lang="zh-CN" altLang="en-US" sz="24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分</a:t>
          </a:r>
          <a:endParaRPr lang="zh-CN" altLang="en-US" sz="24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23D79C4C-D892-4565-A3D3-931778C23DC4}" type="parTrans" cxnId="{BA108C6B-8B5C-41AE-B10D-69B5D675599C}">
      <dgm:prSet/>
      <dgm:spPr/>
      <dgm:t>
        <a:bodyPr/>
        <a:lstStyle/>
        <a:p>
          <a:endParaRPr lang="zh-CN" altLang="en-US"/>
        </a:p>
      </dgm:t>
    </dgm:pt>
    <dgm:pt modelId="{B1F21228-6E10-4264-9F96-096EFBC4101D}" type="sibTrans" cxnId="{BA108C6B-8B5C-41AE-B10D-69B5D675599C}">
      <dgm:prSet/>
      <dgm:spPr/>
      <dgm:t>
        <a:bodyPr/>
        <a:lstStyle/>
        <a:p>
          <a:endParaRPr lang="zh-CN" altLang="en-US"/>
        </a:p>
      </dgm:t>
    </dgm:pt>
    <dgm:pt modelId="{21EE476C-BDF7-4E2B-84CD-2A4414C25FF1}">
      <dgm:prSet phldrT="[文本]" custT="1"/>
      <dgm:spPr>
        <a:solidFill>
          <a:srgbClr val="FFFF00"/>
        </a:solidFill>
      </dgm:spPr>
      <dgm:t>
        <a:bodyPr/>
        <a:lstStyle/>
        <a:p>
          <a:r>
            <a:rPr lang="zh-CN" altLang="en-US" sz="28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专业课二</a:t>
          </a:r>
          <a:r>
            <a:rPr lang="en-US" altLang="zh-CN" sz="28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150</a:t>
          </a:r>
          <a:r>
            <a:rPr lang="zh-CN" altLang="en-US" sz="28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分</a:t>
          </a:r>
          <a:endParaRPr lang="zh-CN" altLang="en-US" sz="28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7AE3004C-0980-477C-B8C9-1053DA3276EC}" type="parTrans" cxnId="{5FF7FD0A-64DD-4E50-8C2D-01F0F01E43C1}">
      <dgm:prSet/>
      <dgm:spPr/>
      <dgm:t>
        <a:bodyPr/>
        <a:lstStyle/>
        <a:p>
          <a:endParaRPr lang="zh-CN" altLang="en-US"/>
        </a:p>
      </dgm:t>
    </dgm:pt>
    <dgm:pt modelId="{03578E06-B7A7-4884-BEA9-6E0795409FF4}" type="sibTrans" cxnId="{5FF7FD0A-64DD-4E50-8C2D-01F0F01E43C1}">
      <dgm:prSet/>
      <dgm:spPr/>
      <dgm:t>
        <a:bodyPr/>
        <a:lstStyle/>
        <a:p>
          <a:endParaRPr lang="zh-CN" altLang="en-US"/>
        </a:p>
      </dgm:t>
    </dgm:pt>
    <dgm:pt modelId="{48E10EA2-A5FF-42C0-A67A-79E7DCF7C3A8}">
      <dgm:prSet phldrT="[文本]" custT="1"/>
      <dgm:spPr>
        <a:solidFill>
          <a:srgbClr val="FFFF00"/>
        </a:solidFill>
      </dgm:spPr>
      <dgm:t>
        <a:bodyPr/>
        <a:lstStyle/>
        <a:p>
          <a:r>
            <a:rPr lang="zh-CN" altLang="en-US" sz="36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政治</a:t>
          </a:r>
          <a:r>
            <a:rPr lang="en-US" altLang="zh-CN" sz="36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100</a:t>
          </a:r>
          <a:r>
            <a:rPr lang="zh-CN" altLang="en-US" sz="36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分</a:t>
          </a:r>
          <a:endParaRPr lang="zh-CN" altLang="en-US" sz="36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C7D6DDA-766C-4F4D-B289-6687D6CD8D98}" type="parTrans" cxnId="{26D8AEBA-41C6-4222-9BC7-7A48BBD3EDE0}">
      <dgm:prSet/>
      <dgm:spPr/>
      <dgm:t>
        <a:bodyPr/>
        <a:lstStyle/>
        <a:p>
          <a:endParaRPr lang="zh-CN" altLang="en-US"/>
        </a:p>
      </dgm:t>
    </dgm:pt>
    <dgm:pt modelId="{9C219182-DD3E-45F7-8A69-EF3BEE7A353A}" type="sibTrans" cxnId="{26D8AEBA-41C6-4222-9BC7-7A48BBD3EDE0}">
      <dgm:prSet/>
      <dgm:spPr/>
      <dgm:t>
        <a:bodyPr/>
        <a:lstStyle/>
        <a:p>
          <a:endParaRPr lang="zh-CN" altLang="en-US"/>
        </a:p>
      </dgm:t>
    </dgm:pt>
    <dgm:pt modelId="{F940822F-A089-4F84-8397-851BE88E6B3B}" type="pres">
      <dgm:prSet presAssocID="{4F8AC0ED-FCBF-4262-888A-DA1E0FDF915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A817BEB-CFF6-4592-8228-358CAA4D9B95}" type="pres">
      <dgm:prSet presAssocID="{2D085C0D-EC38-41DD-BF87-E69AA6E16277}" presName="centerShape" presStyleLbl="node0" presStyleIdx="0" presStyleCnt="1" custScaleX="90527"/>
      <dgm:spPr/>
      <dgm:t>
        <a:bodyPr/>
        <a:lstStyle/>
        <a:p>
          <a:endParaRPr lang="zh-CN" altLang="en-US"/>
        </a:p>
      </dgm:t>
    </dgm:pt>
    <dgm:pt modelId="{E1619E13-2B9F-4161-8861-2592C41DD469}" type="pres">
      <dgm:prSet presAssocID="{C70AA4D1-5E5A-49C0-8966-33D3462AD7EF}" presName="parTrans" presStyleLbl="sibTrans2D1" presStyleIdx="0" presStyleCnt="4"/>
      <dgm:spPr/>
      <dgm:t>
        <a:bodyPr/>
        <a:lstStyle/>
        <a:p>
          <a:endParaRPr lang="zh-CN" altLang="en-US"/>
        </a:p>
      </dgm:t>
    </dgm:pt>
    <dgm:pt modelId="{26A943A1-A205-44C8-A885-7D08828F6BA3}" type="pres">
      <dgm:prSet presAssocID="{C70AA4D1-5E5A-49C0-8966-33D3462AD7EF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F8C24D8D-8E54-4DDE-912C-C4A5E63F50DD}" type="pres">
      <dgm:prSet presAssocID="{82C63A71-021B-495F-BA2A-96D3FE0A549D}" presName="node" presStyleLbl="node1" presStyleIdx="0" presStyleCnt="4" custScaleX="18161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EE35E8-1665-4B8C-A0F6-18F102E4D665}" type="pres">
      <dgm:prSet presAssocID="{23D79C4C-D892-4565-A3D3-931778C23DC4}" presName="parTrans" presStyleLbl="sibTrans2D1" presStyleIdx="1" presStyleCnt="4"/>
      <dgm:spPr/>
      <dgm:t>
        <a:bodyPr/>
        <a:lstStyle/>
        <a:p>
          <a:endParaRPr lang="zh-CN" altLang="en-US"/>
        </a:p>
      </dgm:t>
    </dgm:pt>
    <dgm:pt modelId="{B6B60655-E196-4F4F-9389-E9CD95D7ED5C}" type="pres">
      <dgm:prSet presAssocID="{23D79C4C-D892-4565-A3D3-931778C23DC4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046F00FE-AF71-4C2A-A5E0-E750DAC5C267}" type="pres">
      <dgm:prSet presAssocID="{B93043DC-1AE4-48D5-85BF-580D41755D26}" presName="node" presStyleLbl="node1" presStyleIdx="1" presStyleCnt="4" custScaleX="17383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421636-DE0E-4392-8A7D-D5C70772CE56}" type="pres">
      <dgm:prSet presAssocID="{7AE3004C-0980-477C-B8C9-1053DA3276EC}" presName="parTrans" presStyleLbl="sibTrans2D1" presStyleIdx="2" presStyleCnt="4"/>
      <dgm:spPr/>
      <dgm:t>
        <a:bodyPr/>
        <a:lstStyle/>
        <a:p>
          <a:endParaRPr lang="zh-CN" altLang="en-US"/>
        </a:p>
      </dgm:t>
    </dgm:pt>
    <dgm:pt modelId="{AC2A8545-8F37-40E9-8E44-CC0FAE3324D4}" type="pres">
      <dgm:prSet presAssocID="{7AE3004C-0980-477C-B8C9-1053DA3276EC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0F155419-CCF9-46F2-96D0-1F0E8E3F4CA8}" type="pres">
      <dgm:prSet presAssocID="{21EE476C-BDF7-4E2B-84CD-2A4414C25FF1}" presName="node" presStyleLbl="node1" presStyleIdx="2" presStyleCnt="4" custScaleX="20936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716821-846B-4D6D-8570-BEDE0109EFF6}" type="pres">
      <dgm:prSet presAssocID="{EC7D6DDA-766C-4F4D-B289-6687D6CD8D98}" presName="parTrans" presStyleLbl="sibTrans2D1" presStyleIdx="3" presStyleCnt="4"/>
      <dgm:spPr/>
      <dgm:t>
        <a:bodyPr/>
        <a:lstStyle/>
        <a:p>
          <a:endParaRPr lang="zh-CN" altLang="en-US"/>
        </a:p>
      </dgm:t>
    </dgm:pt>
    <dgm:pt modelId="{0FD03E48-4FD3-43CB-A96F-B989AD05974B}" type="pres">
      <dgm:prSet presAssocID="{EC7D6DDA-766C-4F4D-B289-6687D6CD8D98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37B53B5D-A526-40C2-AB82-A672F0D584AD}" type="pres">
      <dgm:prSet presAssocID="{48E10EA2-A5FF-42C0-A67A-79E7DCF7C3A8}" presName="node" presStyleLbl="node1" presStyleIdx="3" presStyleCnt="4" custScaleX="16924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1F79932-A764-483D-B5E0-1535D9F0CC51}" srcId="{4F8AC0ED-FCBF-4262-888A-DA1E0FDF9152}" destId="{2D085C0D-EC38-41DD-BF87-E69AA6E16277}" srcOrd="0" destOrd="0" parTransId="{483907A2-27F1-4EBB-AE04-7400039BBA02}" sibTransId="{00044B2B-27C9-47CE-BBBF-A96266956F59}"/>
    <dgm:cxn modelId="{9A5C86C1-63B0-4E67-ABF3-B124B44B7C3C}" type="presOf" srcId="{EC7D6DDA-766C-4F4D-B289-6687D6CD8D98}" destId="{0FD03E48-4FD3-43CB-A96F-B989AD05974B}" srcOrd="1" destOrd="0" presId="urn:microsoft.com/office/officeart/2005/8/layout/radial5"/>
    <dgm:cxn modelId="{B0FAAC47-123D-4695-8427-FA5749E49F80}" type="presOf" srcId="{82C63A71-021B-495F-BA2A-96D3FE0A549D}" destId="{F8C24D8D-8E54-4DDE-912C-C4A5E63F50DD}" srcOrd="0" destOrd="0" presId="urn:microsoft.com/office/officeart/2005/8/layout/radial5"/>
    <dgm:cxn modelId="{59B9EC97-F1C1-4E73-8EFC-5515764AFB94}" type="presOf" srcId="{7AE3004C-0980-477C-B8C9-1053DA3276EC}" destId="{AC2A8545-8F37-40E9-8E44-CC0FAE3324D4}" srcOrd="1" destOrd="0" presId="urn:microsoft.com/office/officeart/2005/8/layout/radial5"/>
    <dgm:cxn modelId="{26D8AEBA-41C6-4222-9BC7-7A48BBD3EDE0}" srcId="{2D085C0D-EC38-41DD-BF87-E69AA6E16277}" destId="{48E10EA2-A5FF-42C0-A67A-79E7DCF7C3A8}" srcOrd="3" destOrd="0" parTransId="{EC7D6DDA-766C-4F4D-B289-6687D6CD8D98}" sibTransId="{9C219182-DD3E-45F7-8A69-EF3BEE7A353A}"/>
    <dgm:cxn modelId="{2D17581A-40EF-47D6-9136-45A64668D2E1}" type="presOf" srcId="{7AE3004C-0980-477C-B8C9-1053DA3276EC}" destId="{1A421636-DE0E-4392-8A7D-D5C70772CE56}" srcOrd="0" destOrd="0" presId="urn:microsoft.com/office/officeart/2005/8/layout/radial5"/>
    <dgm:cxn modelId="{B9BABBB0-D45A-43BB-8F3B-2FAB84FA9C01}" type="presOf" srcId="{23D79C4C-D892-4565-A3D3-931778C23DC4}" destId="{B6B60655-E196-4F4F-9389-E9CD95D7ED5C}" srcOrd="1" destOrd="0" presId="urn:microsoft.com/office/officeart/2005/8/layout/radial5"/>
    <dgm:cxn modelId="{D0A4E1E0-2EE6-4CC4-B6FE-1B288F187E02}" type="presOf" srcId="{C70AA4D1-5E5A-49C0-8966-33D3462AD7EF}" destId="{26A943A1-A205-44C8-A885-7D08828F6BA3}" srcOrd="1" destOrd="0" presId="urn:microsoft.com/office/officeart/2005/8/layout/radial5"/>
    <dgm:cxn modelId="{017BB847-6D52-49A5-A8FA-D62A6CD1C1E2}" type="presOf" srcId="{4F8AC0ED-FCBF-4262-888A-DA1E0FDF9152}" destId="{F940822F-A089-4F84-8397-851BE88E6B3B}" srcOrd="0" destOrd="0" presId="urn:microsoft.com/office/officeart/2005/8/layout/radial5"/>
    <dgm:cxn modelId="{2D41FBC1-FB7B-4E7C-B5D5-4A08F62BD256}" type="presOf" srcId="{21EE476C-BDF7-4E2B-84CD-2A4414C25FF1}" destId="{0F155419-CCF9-46F2-96D0-1F0E8E3F4CA8}" srcOrd="0" destOrd="0" presId="urn:microsoft.com/office/officeart/2005/8/layout/radial5"/>
    <dgm:cxn modelId="{29B0CEE6-AAE7-4AC2-BFEF-CEC9DFC6A728}" type="presOf" srcId="{48E10EA2-A5FF-42C0-A67A-79E7DCF7C3A8}" destId="{37B53B5D-A526-40C2-AB82-A672F0D584AD}" srcOrd="0" destOrd="0" presId="urn:microsoft.com/office/officeart/2005/8/layout/radial5"/>
    <dgm:cxn modelId="{FE6C26F3-B921-4998-AD2C-E1F401C533AF}" srcId="{2D085C0D-EC38-41DD-BF87-E69AA6E16277}" destId="{82C63A71-021B-495F-BA2A-96D3FE0A549D}" srcOrd="0" destOrd="0" parTransId="{C70AA4D1-5E5A-49C0-8966-33D3462AD7EF}" sibTransId="{7B27E19F-6C01-4123-87E0-7DA791EF5542}"/>
    <dgm:cxn modelId="{CC7A8036-B467-4107-AD95-F4979A156CCA}" type="presOf" srcId="{23D79C4C-D892-4565-A3D3-931778C23DC4}" destId="{01EE35E8-1665-4B8C-A0F6-18F102E4D665}" srcOrd="0" destOrd="0" presId="urn:microsoft.com/office/officeart/2005/8/layout/radial5"/>
    <dgm:cxn modelId="{5FF7FD0A-64DD-4E50-8C2D-01F0F01E43C1}" srcId="{2D085C0D-EC38-41DD-BF87-E69AA6E16277}" destId="{21EE476C-BDF7-4E2B-84CD-2A4414C25FF1}" srcOrd="2" destOrd="0" parTransId="{7AE3004C-0980-477C-B8C9-1053DA3276EC}" sibTransId="{03578E06-B7A7-4884-BEA9-6E0795409FF4}"/>
    <dgm:cxn modelId="{D7B70703-12B9-4F31-B09F-447AD20714A5}" type="presOf" srcId="{2D085C0D-EC38-41DD-BF87-E69AA6E16277}" destId="{DA817BEB-CFF6-4592-8228-358CAA4D9B95}" srcOrd="0" destOrd="0" presId="urn:microsoft.com/office/officeart/2005/8/layout/radial5"/>
    <dgm:cxn modelId="{A9A88A83-3631-4CBD-BCA2-3776BECD8A62}" type="presOf" srcId="{EC7D6DDA-766C-4F4D-B289-6687D6CD8D98}" destId="{40716821-846B-4D6D-8570-BEDE0109EFF6}" srcOrd="0" destOrd="0" presId="urn:microsoft.com/office/officeart/2005/8/layout/radial5"/>
    <dgm:cxn modelId="{BA108C6B-8B5C-41AE-B10D-69B5D675599C}" srcId="{2D085C0D-EC38-41DD-BF87-E69AA6E16277}" destId="{B93043DC-1AE4-48D5-85BF-580D41755D26}" srcOrd="1" destOrd="0" parTransId="{23D79C4C-D892-4565-A3D3-931778C23DC4}" sibTransId="{B1F21228-6E10-4264-9F96-096EFBC4101D}"/>
    <dgm:cxn modelId="{8452370F-817A-4A95-9118-42162EA80F0C}" type="presOf" srcId="{C70AA4D1-5E5A-49C0-8966-33D3462AD7EF}" destId="{E1619E13-2B9F-4161-8861-2592C41DD469}" srcOrd="0" destOrd="0" presId="urn:microsoft.com/office/officeart/2005/8/layout/radial5"/>
    <dgm:cxn modelId="{44939C5C-CF98-4EB9-8726-C4A89A6CB224}" type="presOf" srcId="{B93043DC-1AE4-48D5-85BF-580D41755D26}" destId="{046F00FE-AF71-4C2A-A5E0-E750DAC5C267}" srcOrd="0" destOrd="0" presId="urn:microsoft.com/office/officeart/2005/8/layout/radial5"/>
    <dgm:cxn modelId="{2B7612F7-80C6-4333-884B-20C9AE1E9D99}" type="presParOf" srcId="{F940822F-A089-4F84-8397-851BE88E6B3B}" destId="{DA817BEB-CFF6-4592-8228-358CAA4D9B95}" srcOrd="0" destOrd="0" presId="urn:microsoft.com/office/officeart/2005/8/layout/radial5"/>
    <dgm:cxn modelId="{5D422BF3-83E8-4240-BD79-5A21F9D58849}" type="presParOf" srcId="{F940822F-A089-4F84-8397-851BE88E6B3B}" destId="{E1619E13-2B9F-4161-8861-2592C41DD469}" srcOrd="1" destOrd="0" presId="urn:microsoft.com/office/officeart/2005/8/layout/radial5"/>
    <dgm:cxn modelId="{6E76350E-913B-4278-B169-C2DDBEDE814B}" type="presParOf" srcId="{E1619E13-2B9F-4161-8861-2592C41DD469}" destId="{26A943A1-A205-44C8-A885-7D08828F6BA3}" srcOrd="0" destOrd="0" presId="urn:microsoft.com/office/officeart/2005/8/layout/radial5"/>
    <dgm:cxn modelId="{9BFC1A30-2540-42F8-AF9A-4B09F2001C57}" type="presParOf" srcId="{F940822F-A089-4F84-8397-851BE88E6B3B}" destId="{F8C24D8D-8E54-4DDE-912C-C4A5E63F50DD}" srcOrd="2" destOrd="0" presId="urn:microsoft.com/office/officeart/2005/8/layout/radial5"/>
    <dgm:cxn modelId="{3A034630-42E3-4C8D-BD0B-19A09EEED1E6}" type="presParOf" srcId="{F940822F-A089-4F84-8397-851BE88E6B3B}" destId="{01EE35E8-1665-4B8C-A0F6-18F102E4D665}" srcOrd="3" destOrd="0" presId="urn:microsoft.com/office/officeart/2005/8/layout/radial5"/>
    <dgm:cxn modelId="{94C849F8-ECD6-4ED4-9F3A-1DDF08BB18B5}" type="presParOf" srcId="{01EE35E8-1665-4B8C-A0F6-18F102E4D665}" destId="{B6B60655-E196-4F4F-9389-E9CD95D7ED5C}" srcOrd="0" destOrd="0" presId="urn:microsoft.com/office/officeart/2005/8/layout/radial5"/>
    <dgm:cxn modelId="{2B93AE9C-E626-4FEA-8710-8BC31E8A3FF6}" type="presParOf" srcId="{F940822F-A089-4F84-8397-851BE88E6B3B}" destId="{046F00FE-AF71-4C2A-A5E0-E750DAC5C267}" srcOrd="4" destOrd="0" presId="urn:microsoft.com/office/officeart/2005/8/layout/radial5"/>
    <dgm:cxn modelId="{4852B8FC-7931-4DF9-B0B1-A24B3A2CFA0B}" type="presParOf" srcId="{F940822F-A089-4F84-8397-851BE88E6B3B}" destId="{1A421636-DE0E-4392-8A7D-D5C70772CE56}" srcOrd="5" destOrd="0" presId="urn:microsoft.com/office/officeart/2005/8/layout/radial5"/>
    <dgm:cxn modelId="{EC0B7A70-1C50-4BF6-B41B-64CDEFA02C69}" type="presParOf" srcId="{1A421636-DE0E-4392-8A7D-D5C70772CE56}" destId="{AC2A8545-8F37-40E9-8E44-CC0FAE3324D4}" srcOrd="0" destOrd="0" presId="urn:microsoft.com/office/officeart/2005/8/layout/radial5"/>
    <dgm:cxn modelId="{F8A324D6-2370-4A34-9D8C-8B2C7055D123}" type="presParOf" srcId="{F940822F-A089-4F84-8397-851BE88E6B3B}" destId="{0F155419-CCF9-46F2-96D0-1F0E8E3F4CA8}" srcOrd="6" destOrd="0" presId="urn:microsoft.com/office/officeart/2005/8/layout/radial5"/>
    <dgm:cxn modelId="{83B0243B-222E-43B9-8A9D-45E0EB9BAE30}" type="presParOf" srcId="{F940822F-A089-4F84-8397-851BE88E6B3B}" destId="{40716821-846B-4D6D-8570-BEDE0109EFF6}" srcOrd="7" destOrd="0" presId="urn:microsoft.com/office/officeart/2005/8/layout/radial5"/>
    <dgm:cxn modelId="{16756D8E-BE93-49B5-A27C-AE7D2A103F88}" type="presParOf" srcId="{40716821-846B-4D6D-8570-BEDE0109EFF6}" destId="{0FD03E48-4FD3-43CB-A96F-B989AD05974B}" srcOrd="0" destOrd="0" presId="urn:microsoft.com/office/officeart/2005/8/layout/radial5"/>
    <dgm:cxn modelId="{972D3CF4-9B96-476B-B62B-CA3846CF50E9}" type="presParOf" srcId="{F940822F-A089-4F84-8397-851BE88E6B3B}" destId="{37B53B5D-A526-40C2-AB82-A672F0D584A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B067E2-32EA-415C-9EB5-04DFE6B03A4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0C0BFCD-EDC9-408E-B4E8-23A59C2FA1F3}">
      <dgm:prSet phldrT="[文本]" custT="1"/>
      <dgm:spPr>
        <a:solidFill>
          <a:srgbClr val="FFFF00"/>
        </a:solidFill>
      </dgm:spPr>
      <dgm:t>
        <a:bodyPr/>
        <a:lstStyle/>
        <a:p>
          <a:r>
            <a:rPr lang="zh-CN" altLang="en-US" sz="40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专硕</a:t>
          </a:r>
          <a:endParaRPr lang="zh-CN" altLang="en-US" sz="40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159F992D-8E8D-473B-83D0-8D414578E516}" type="parTrans" cxnId="{87C15AB2-4991-44A3-B583-FD54289A9D90}">
      <dgm:prSet/>
      <dgm:spPr/>
      <dgm:t>
        <a:bodyPr/>
        <a:lstStyle/>
        <a:p>
          <a:endParaRPr lang="zh-CN" altLang="en-US"/>
        </a:p>
      </dgm:t>
    </dgm:pt>
    <dgm:pt modelId="{6EE44E8B-7551-4C0D-BA52-9FEAB2BB3EB3}" type="sibTrans" cxnId="{87C15AB2-4991-44A3-B583-FD54289A9D90}">
      <dgm:prSet/>
      <dgm:spPr/>
      <dgm:t>
        <a:bodyPr/>
        <a:lstStyle/>
        <a:p>
          <a:endParaRPr lang="zh-CN" altLang="en-US"/>
        </a:p>
      </dgm:t>
    </dgm:pt>
    <dgm:pt modelId="{D420DB3D-F676-4425-ACF0-3C0C29E5E172}">
      <dgm:prSet phldrT="[文本]" custT="1"/>
      <dgm:spPr>
        <a:solidFill>
          <a:srgbClr val="FFFF00"/>
        </a:solidFill>
      </dgm:spPr>
      <dgm:t>
        <a:bodyPr/>
        <a:lstStyle/>
        <a:p>
          <a:r>
            <a:rPr lang="en-US" altLang="zh-CN" sz="32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300</a:t>
          </a:r>
          <a:r>
            <a:rPr lang="zh-CN" altLang="en-US" sz="32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分</a:t>
          </a:r>
          <a:endParaRPr lang="zh-CN" altLang="en-US" sz="32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DF32F3F-936F-4CEF-97E4-4C8A19AABB19}" type="parTrans" cxnId="{75825853-4FB1-4537-B3C0-6AD3F4C7AFF6}">
      <dgm:prSet/>
      <dgm:spPr/>
      <dgm:t>
        <a:bodyPr/>
        <a:lstStyle/>
        <a:p>
          <a:endParaRPr lang="zh-CN" altLang="en-US"/>
        </a:p>
      </dgm:t>
    </dgm:pt>
    <dgm:pt modelId="{621B03E6-0A08-4D46-9930-16F665EBD223}" type="sibTrans" cxnId="{75825853-4FB1-4537-B3C0-6AD3F4C7AFF6}">
      <dgm:prSet/>
      <dgm:spPr/>
      <dgm:t>
        <a:bodyPr/>
        <a:lstStyle/>
        <a:p>
          <a:endParaRPr lang="zh-CN" altLang="en-US"/>
        </a:p>
      </dgm:t>
    </dgm:pt>
    <dgm:pt modelId="{CDB4EE5E-AE96-4D88-985B-2518A347E0CB}">
      <dgm:prSet phldrT="[文本]"/>
      <dgm:spPr>
        <a:solidFill>
          <a:srgbClr val="FFFF00"/>
        </a:solidFill>
      </dgm:spPr>
      <dgm:t>
        <a:bodyPr/>
        <a:lstStyle/>
        <a:p>
          <a:r>
            <a:rPr lang="zh-CN" altLang="en-US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英语二（</a:t>
          </a:r>
          <a:r>
            <a:rPr lang="en-US" altLang="zh-CN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100</a:t>
          </a:r>
          <a:r>
            <a:rPr lang="zh-CN" altLang="en-US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分）</a:t>
          </a:r>
          <a:endParaRPr lang="zh-CN" altLang="en-US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B84DC8C-8BCD-40BD-B0EC-93DEA3CB3287}" type="parTrans" cxnId="{41DF5860-2F2E-43ED-B1E7-1173169B6F05}">
      <dgm:prSet/>
      <dgm:spPr/>
      <dgm:t>
        <a:bodyPr/>
        <a:lstStyle/>
        <a:p>
          <a:endParaRPr lang="zh-CN" altLang="en-US"/>
        </a:p>
      </dgm:t>
    </dgm:pt>
    <dgm:pt modelId="{99A0AE54-39DF-4F2E-9867-A044B12F41C0}" type="sibTrans" cxnId="{41DF5860-2F2E-43ED-B1E7-1173169B6F05}">
      <dgm:prSet/>
      <dgm:spPr/>
      <dgm:t>
        <a:bodyPr/>
        <a:lstStyle/>
        <a:p>
          <a:endParaRPr lang="zh-CN" altLang="en-US"/>
        </a:p>
      </dgm:t>
    </dgm:pt>
    <dgm:pt modelId="{B05A5A8B-5E7C-489D-B952-5A6059B175DE}">
      <dgm:prSet phldrT="[文本]"/>
      <dgm:spPr>
        <a:solidFill>
          <a:srgbClr val="FFFF00"/>
        </a:solidFill>
      </dgm:spPr>
      <dgm:t>
        <a:bodyPr/>
        <a:lstStyle/>
        <a:p>
          <a:r>
            <a:rPr lang="en-US" altLang="zh-CN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199</a:t>
          </a:r>
          <a:r>
            <a:rPr lang="zh-CN" altLang="en-US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管理类（</a:t>
          </a:r>
          <a:r>
            <a:rPr lang="en-US" altLang="zh-CN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200</a:t>
          </a:r>
          <a:r>
            <a:rPr lang="zh-CN" altLang="en-US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分）</a:t>
          </a:r>
          <a:endParaRPr lang="zh-CN" altLang="en-US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537582D-849C-4DF4-ABD2-6AA1CDA95E99}" type="parTrans" cxnId="{9DC3496B-94D3-47E0-8B3D-166C4188620F}">
      <dgm:prSet/>
      <dgm:spPr/>
      <dgm:t>
        <a:bodyPr/>
        <a:lstStyle/>
        <a:p>
          <a:endParaRPr lang="zh-CN" altLang="en-US"/>
        </a:p>
      </dgm:t>
    </dgm:pt>
    <dgm:pt modelId="{FF5CB44B-F39E-4873-A14D-3022116E5726}" type="sibTrans" cxnId="{9DC3496B-94D3-47E0-8B3D-166C4188620F}">
      <dgm:prSet/>
      <dgm:spPr/>
      <dgm:t>
        <a:bodyPr/>
        <a:lstStyle/>
        <a:p>
          <a:endParaRPr lang="zh-CN" altLang="en-US"/>
        </a:p>
      </dgm:t>
    </dgm:pt>
    <dgm:pt modelId="{6FA44B23-5B40-48DE-BBD0-B28FA1DB40AA}">
      <dgm:prSet phldrT="[文本]" custT="1"/>
      <dgm:spPr>
        <a:solidFill>
          <a:srgbClr val="FFFF00"/>
        </a:solidFill>
      </dgm:spPr>
      <dgm:t>
        <a:bodyPr/>
        <a:lstStyle/>
        <a:p>
          <a:r>
            <a:rPr lang="en-US" altLang="zh-CN" sz="32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500</a:t>
          </a:r>
          <a:r>
            <a:rPr lang="zh-CN" altLang="en-US" sz="32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分</a:t>
          </a:r>
          <a:endParaRPr lang="zh-CN" altLang="en-US" sz="32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97D2FE62-99C5-49BB-9D0B-5B63D2B46F33}" type="parTrans" cxnId="{3FE2EC99-92B9-4A13-AC35-C1EC9E631A81}">
      <dgm:prSet/>
      <dgm:spPr/>
      <dgm:t>
        <a:bodyPr/>
        <a:lstStyle/>
        <a:p>
          <a:endParaRPr lang="zh-CN" altLang="en-US"/>
        </a:p>
      </dgm:t>
    </dgm:pt>
    <dgm:pt modelId="{1A325989-F970-4836-BECD-C9AC159B69F5}" type="sibTrans" cxnId="{3FE2EC99-92B9-4A13-AC35-C1EC9E631A81}">
      <dgm:prSet/>
      <dgm:spPr/>
      <dgm:t>
        <a:bodyPr/>
        <a:lstStyle/>
        <a:p>
          <a:endParaRPr lang="zh-CN" altLang="en-US"/>
        </a:p>
      </dgm:t>
    </dgm:pt>
    <dgm:pt modelId="{F9A93C65-3887-47D0-8801-E975436DCECC}">
      <dgm:prSet phldrT="[文本]" custT="1"/>
      <dgm:spPr>
        <a:solidFill>
          <a:srgbClr val="FFFF00"/>
        </a:solidFill>
      </dgm:spPr>
      <dgm:t>
        <a:bodyPr/>
        <a:lstStyle/>
        <a:p>
          <a:r>
            <a:rPr lang="zh-CN" altLang="en-US" sz="20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数学</a:t>
          </a:r>
          <a:r>
            <a:rPr lang="en-US" altLang="zh-CN" sz="20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or</a:t>
          </a:r>
          <a:r>
            <a:rPr lang="zh-CN" altLang="en-US" sz="20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专业课一（</a:t>
          </a:r>
          <a:r>
            <a:rPr lang="en-US" altLang="zh-CN" sz="20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150</a:t>
          </a:r>
          <a:r>
            <a:rPr lang="zh-CN" altLang="en-US" sz="20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分）</a:t>
          </a:r>
          <a:endParaRPr lang="zh-CN" altLang="en-US" sz="20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F88D1576-DB05-4E7A-BED7-821BF2EE838F}" type="parTrans" cxnId="{93C80208-0F38-4836-8B18-6A76DF87BDB3}">
      <dgm:prSet/>
      <dgm:spPr/>
      <dgm:t>
        <a:bodyPr/>
        <a:lstStyle/>
        <a:p>
          <a:endParaRPr lang="zh-CN" altLang="en-US"/>
        </a:p>
      </dgm:t>
    </dgm:pt>
    <dgm:pt modelId="{9FCD5CF3-01FF-4284-9A37-FBA5AFA411EB}" type="sibTrans" cxnId="{93C80208-0F38-4836-8B18-6A76DF87BDB3}">
      <dgm:prSet/>
      <dgm:spPr/>
      <dgm:t>
        <a:bodyPr/>
        <a:lstStyle/>
        <a:p>
          <a:endParaRPr lang="zh-CN" altLang="en-US"/>
        </a:p>
      </dgm:t>
    </dgm:pt>
    <dgm:pt modelId="{633D5A34-AED6-4854-9807-3CA8918A1D39}">
      <dgm:prSet custT="1"/>
      <dgm:spPr>
        <a:solidFill>
          <a:srgbClr val="FFFF00"/>
        </a:solidFill>
      </dgm:spPr>
      <dgm:t>
        <a:bodyPr/>
        <a:lstStyle/>
        <a:p>
          <a:r>
            <a:rPr lang="zh-CN" altLang="en-US" sz="20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英语二</a:t>
          </a:r>
          <a:r>
            <a:rPr lang="en-US" altLang="zh-CN" sz="20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Or</a:t>
          </a:r>
          <a:r>
            <a:rPr lang="zh-CN" altLang="en-US" sz="20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英语一（</a:t>
          </a:r>
          <a:r>
            <a:rPr lang="en-US" altLang="zh-CN" sz="20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100</a:t>
          </a:r>
          <a:r>
            <a:rPr lang="zh-CN" altLang="en-US" sz="20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分）</a:t>
          </a:r>
          <a:r>
            <a:rPr lang="zh-CN" altLang="en-US" sz="2000" b="1" dirty="0" smtClean="0">
              <a:solidFill>
                <a:srgbClr val="FFFF00"/>
              </a:solidFill>
            </a:rPr>
            <a:t>）</a:t>
          </a:r>
          <a:endParaRPr lang="zh-CN" altLang="en-US" sz="2000" b="1" dirty="0">
            <a:solidFill>
              <a:srgbClr val="FFFF00"/>
            </a:solidFill>
          </a:endParaRPr>
        </a:p>
      </dgm:t>
    </dgm:pt>
    <dgm:pt modelId="{E1E7A296-FA1C-4C1A-BB45-7E6104A6D306}" type="parTrans" cxnId="{943691F1-AA6E-4576-B233-9A34F95D9DBC}">
      <dgm:prSet/>
      <dgm:spPr/>
      <dgm:t>
        <a:bodyPr/>
        <a:lstStyle/>
        <a:p>
          <a:endParaRPr lang="zh-CN" altLang="en-US"/>
        </a:p>
      </dgm:t>
    </dgm:pt>
    <dgm:pt modelId="{342EDF3F-3F67-40E0-AC3D-062D0923B5FD}" type="sibTrans" cxnId="{943691F1-AA6E-4576-B233-9A34F95D9DBC}">
      <dgm:prSet/>
      <dgm:spPr/>
      <dgm:t>
        <a:bodyPr/>
        <a:lstStyle/>
        <a:p>
          <a:endParaRPr lang="zh-CN" altLang="en-US"/>
        </a:p>
      </dgm:t>
    </dgm:pt>
    <dgm:pt modelId="{66FEAC4A-EF44-4E32-8893-4BB07C7C0077}">
      <dgm:prSet custT="1"/>
      <dgm:spPr>
        <a:solidFill>
          <a:srgbClr val="FFFF00"/>
        </a:solidFill>
      </dgm:spPr>
      <dgm:t>
        <a:bodyPr/>
        <a:lstStyle/>
        <a:p>
          <a:r>
            <a:rPr lang="zh-CN" altLang="en-US" sz="24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政治（</a:t>
          </a:r>
          <a:r>
            <a:rPr lang="en-US" altLang="zh-CN" sz="24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100</a:t>
          </a:r>
          <a:r>
            <a:rPr lang="zh-CN" altLang="en-US" sz="24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分）</a:t>
          </a:r>
          <a:endParaRPr lang="zh-CN" altLang="en-US" sz="2200" b="1" dirty="0"/>
        </a:p>
      </dgm:t>
    </dgm:pt>
    <dgm:pt modelId="{5761D480-E033-4764-AAC6-CC4179C440A3}" type="parTrans" cxnId="{58F89703-0E5B-4FA7-9495-0013FD74083B}">
      <dgm:prSet/>
      <dgm:spPr/>
      <dgm:t>
        <a:bodyPr/>
        <a:lstStyle/>
        <a:p>
          <a:endParaRPr lang="zh-CN" altLang="en-US"/>
        </a:p>
      </dgm:t>
    </dgm:pt>
    <dgm:pt modelId="{6422BF43-9EF3-40A4-B7E4-1F9681F8CE1D}" type="sibTrans" cxnId="{58F89703-0E5B-4FA7-9495-0013FD74083B}">
      <dgm:prSet/>
      <dgm:spPr/>
      <dgm:t>
        <a:bodyPr/>
        <a:lstStyle/>
        <a:p>
          <a:endParaRPr lang="zh-CN" altLang="en-US"/>
        </a:p>
      </dgm:t>
    </dgm:pt>
    <dgm:pt modelId="{E6CDAF57-1918-4BC4-9068-C96133CBB444}">
      <dgm:prSet/>
      <dgm:spPr>
        <a:solidFill>
          <a:srgbClr val="FFFF00"/>
        </a:solidFill>
      </dgm:spPr>
      <dgm:t>
        <a:bodyPr/>
        <a:lstStyle/>
        <a:p>
          <a:r>
            <a:rPr lang="zh-CN" altLang="en-US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专业课二（</a:t>
          </a:r>
          <a:r>
            <a:rPr lang="en-US" altLang="zh-CN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150</a:t>
          </a:r>
          <a:r>
            <a:rPr lang="zh-CN" altLang="en-US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分</a:t>
          </a:r>
          <a:r>
            <a:rPr lang="zh-CN" altLang="en-US" dirty="0" smtClean="0"/>
            <a:t>）</a:t>
          </a:r>
          <a:endParaRPr lang="zh-CN" altLang="en-US" dirty="0"/>
        </a:p>
      </dgm:t>
    </dgm:pt>
    <dgm:pt modelId="{02AE7E5D-B77A-408D-8742-0EB5740BB417}" type="parTrans" cxnId="{E83EE96A-88D3-4C25-931D-92E1D809C1F3}">
      <dgm:prSet/>
      <dgm:spPr/>
      <dgm:t>
        <a:bodyPr/>
        <a:lstStyle/>
        <a:p>
          <a:endParaRPr lang="zh-CN" altLang="en-US"/>
        </a:p>
      </dgm:t>
    </dgm:pt>
    <dgm:pt modelId="{09F7D2C7-ED8C-476F-AE30-9FF4007CB4A6}" type="sibTrans" cxnId="{E83EE96A-88D3-4C25-931D-92E1D809C1F3}">
      <dgm:prSet/>
      <dgm:spPr/>
      <dgm:t>
        <a:bodyPr/>
        <a:lstStyle/>
        <a:p>
          <a:endParaRPr lang="zh-CN" altLang="en-US"/>
        </a:p>
      </dgm:t>
    </dgm:pt>
    <dgm:pt modelId="{985E1BD0-C3B0-4C31-8A8A-E7C96A33CBCE}" type="pres">
      <dgm:prSet presAssocID="{73B067E2-32EA-415C-9EB5-04DFE6B03A4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E7830B3-07D8-40F0-86B7-116440E0B85A}" type="pres">
      <dgm:prSet presAssocID="{90C0BFCD-EDC9-408E-B4E8-23A59C2FA1F3}" presName="root1" presStyleCnt="0"/>
      <dgm:spPr/>
    </dgm:pt>
    <dgm:pt modelId="{5956DBB7-A8C6-4A5D-BC54-F72520D5CD14}" type="pres">
      <dgm:prSet presAssocID="{90C0BFCD-EDC9-408E-B4E8-23A59C2FA1F3}" presName="LevelOneTextNode" presStyleLbl="node0" presStyleIdx="0" presStyleCnt="1" custScaleX="1065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A4F1903-AD99-4439-B940-0561F4B1B9BA}" type="pres">
      <dgm:prSet presAssocID="{90C0BFCD-EDC9-408E-B4E8-23A59C2FA1F3}" presName="level2hierChild" presStyleCnt="0"/>
      <dgm:spPr/>
    </dgm:pt>
    <dgm:pt modelId="{DC1034AB-8202-46B6-85F0-6E1F61FD2A70}" type="pres">
      <dgm:prSet presAssocID="{BDF32F3F-936F-4CEF-97E4-4C8A19AABB19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64E9FB7D-D32A-47B6-8BF6-5D2FDAABF462}" type="pres">
      <dgm:prSet presAssocID="{BDF32F3F-936F-4CEF-97E4-4C8A19AABB19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01FA63C2-5CCD-4910-B4D4-7967BE3B7641}" type="pres">
      <dgm:prSet presAssocID="{D420DB3D-F676-4425-ACF0-3C0C29E5E172}" presName="root2" presStyleCnt="0"/>
      <dgm:spPr/>
    </dgm:pt>
    <dgm:pt modelId="{25BFCB03-148A-4736-9C5E-B22AB4474B9D}" type="pres">
      <dgm:prSet presAssocID="{D420DB3D-F676-4425-ACF0-3C0C29E5E172}" presName="LevelTwoTextNode" presStyleLbl="node2" presStyleIdx="0" presStyleCnt="2" custLinFactNeighborY="331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5C3334E-029D-42E1-91F5-D7CF023066DB}" type="pres">
      <dgm:prSet presAssocID="{D420DB3D-F676-4425-ACF0-3C0C29E5E172}" presName="level3hierChild" presStyleCnt="0"/>
      <dgm:spPr/>
    </dgm:pt>
    <dgm:pt modelId="{0F812BFB-94D6-4EFB-A710-84FB0F03B843}" type="pres">
      <dgm:prSet presAssocID="{4B84DC8C-8BCD-40BD-B0EC-93DEA3CB3287}" presName="conn2-1" presStyleLbl="parChTrans1D3" presStyleIdx="0" presStyleCnt="5"/>
      <dgm:spPr/>
      <dgm:t>
        <a:bodyPr/>
        <a:lstStyle/>
        <a:p>
          <a:endParaRPr lang="zh-CN" altLang="en-US"/>
        </a:p>
      </dgm:t>
    </dgm:pt>
    <dgm:pt modelId="{3ACD6335-FBE1-4808-81C6-100F659AAD31}" type="pres">
      <dgm:prSet presAssocID="{4B84DC8C-8BCD-40BD-B0EC-93DEA3CB3287}" presName="connTx" presStyleLbl="parChTrans1D3" presStyleIdx="0" presStyleCnt="5"/>
      <dgm:spPr/>
      <dgm:t>
        <a:bodyPr/>
        <a:lstStyle/>
        <a:p>
          <a:endParaRPr lang="zh-CN" altLang="en-US"/>
        </a:p>
      </dgm:t>
    </dgm:pt>
    <dgm:pt modelId="{90D4166A-0520-4034-922D-AD9964FCCB91}" type="pres">
      <dgm:prSet presAssocID="{CDB4EE5E-AE96-4D88-985B-2518A347E0CB}" presName="root2" presStyleCnt="0"/>
      <dgm:spPr/>
    </dgm:pt>
    <dgm:pt modelId="{BE08CE5A-DAF0-4375-B6DD-A750D6D01971}" type="pres">
      <dgm:prSet presAssocID="{CDB4EE5E-AE96-4D88-985B-2518A347E0CB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2D43099-E70D-4333-9C59-B736CCB12C49}" type="pres">
      <dgm:prSet presAssocID="{CDB4EE5E-AE96-4D88-985B-2518A347E0CB}" presName="level3hierChild" presStyleCnt="0"/>
      <dgm:spPr/>
    </dgm:pt>
    <dgm:pt modelId="{CEC73312-3ABC-45F1-8EB6-01DC455EF4F6}" type="pres">
      <dgm:prSet presAssocID="{E537582D-849C-4DF4-ABD2-6AA1CDA95E99}" presName="conn2-1" presStyleLbl="parChTrans1D3" presStyleIdx="1" presStyleCnt="5"/>
      <dgm:spPr/>
      <dgm:t>
        <a:bodyPr/>
        <a:lstStyle/>
        <a:p>
          <a:endParaRPr lang="zh-CN" altLang="en-US"/>
        </a:p>
      </dgm:t>
    </dgm:pt>
    <dgm:pt modelId="{9D515B07-6337-41AA-8957-15A5CCCC1436}" type="pres">
      <dgm:prSet presAssocID="{E537582D-849C-4DF4-ABD2-6AA1CDA95E99}" presName="connTx" presStyleLbl="parChTrans1D3" presStyleIdx="1" presStyleCnt="5"/>
      <dgm:spPr/>
      <dgm:t>
        <a:bodyPr/>
        <a:lstStyle/>
        <a:p>
          <a:endParaRPr lang="zh-CN" altLang="en-US"/>
        </a:p>
      </dgm:t>
    </dgm:pt>
    <dgm:pt modelId="{86A38C41-4812-4840-98B9-530FE93E5999}" type="pres">
      <dgm:prSet presAssocID="{B05A5A8B-5E7C-489D-B952-5A6059B175DE}" presName="root2" presStyleCnt="0"/>
      <dgm:spPr/>
    </dgm:pt>
    <dgm:pt modelId="{1C28C01D-4761-4479-AF38-4DDE4F251EA7}" type="pres">
      <dgm:prSet presAssocID="{B05A5A8B-5E7C-489D-B952-5A6059B175DE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C022FE5-7194-477E-8CC2-F06B4B062B44}" type="pres">
      <dgm:prSet presAssocID="{B05A5A8B-5E7C-489D-B952-5A6059B175DE}" presName="level3hierChild" presStyleCnt="0"/>
      <dgm:spPr/>
    </dgm:pt>
    <dgm:pt modelId="{BC2B5868-AB5E-4C59-B926-619665A60075}" type="pres">
      <dgm:prSet presAssocID="{97D2FE62-99C5-49BB-9D0B-5B63D2B46F33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B6EEC5BF-7108-4487-99A7-66FB1E6E6BB2}" type="pres">
      <dgm:prSet presAssocID="{97D2FE62-99C5-49BB-9D0B-5B63D2B46F33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E29A8816-6026-4BB1-A4D5-5B51DB0E7E3F}" type="pres">
      <dgm:prSet presAssocID="{6FA44B23-5B40-48DE-BBD0-B28FA1DB40AA}" presName="root2" presStyleCnt="0"/>
      <dgm:spPr/>
    </dgm:pt>
    <dgm:pt modelId="{D561713F-1471-4A38-916C-CBAE15D98B15}" type="pres">
      <dgm:prSet presAssocID="{6FA44B23-5B40-48DE-BBD0-B28FA1DB40A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32182C6-A5D8-49B2-9947-2F6C2AD04D71}" type="pres">
      <dgm:prSet presAssocID="{6FA44B23-5B40-48DE-BBD0-B28FA1DB40AA}" presName="level3hierChild" presStyleCnt="0"/>
      <dgm:spPr/>
    </dgm:pt>
    <dgm:pt modelId="{2767C624-3983-4473-92D9-E0CB517A57C4}" type="pres">
      <dgm:prSet presAssocID="{E1E7A296-FA1C-4C1A-BB45-7E6104A6D306}" presName="conn2-1" presStyleLbl="parChTrans1D3" presStyleIdx="2" presStyleCnt="5"/>
      <dgm:spPr/>
      <dgm:t>
        <a:bodyPr/>
        <a:lstStyle/>
        <a:p>
          <a:endParaRPr lang="zh-CN" altLang="en-US"/>
        </a:p>
      </dgm:t>
    </dgm:pt>
    <dgm:pt modelId="{3BD4CA1A-62DF-4E6F-B778-C02E5D230D1D}" type="pres">
      <dgm:prSet presAssocID="{E1E7A296-FA1C-4C1A-BB45-7E6104A6D306}" presName="connTx" presStyleLbl="parChTrans1D3" presStyleIdx="2" presStyleCnt="5"/>
      <dgm:spPr/>
      <dgm:t>
        <a:bodyPr/>
        <a:lstStyle/>
        <a:p>
          <a:endParaRPr lang="zh-CN" altLang="en-US"/>
        </a:p>
      </dgm:t>
    </dgm:pt>
    <dgm:pt modelId="{4B87B5CC-2673-49E8-B0CA-3812D697912D}" type="pres">
      <dgm:prSet presAssocID="{633D5A34-AED6-4854-9807-3CA8918A1D39}" presName="root2" presStyleCnt="0"/>
      <dgm:spPr/>
    </dgm:pt>
    <dgm:pt modelId="{2CA529FF-1B66-4D23-BC48-B61619E21662}" type="pres">
      <dgm:prSet presAssocID="{633D5A34-AED6-4854-9807-3CA8918A1D39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5AE3064-1081-40E7-93CC-F78DA53A7F18}" type="pres">
      <dgm:prSet presAssocID="{633D5A34-AED6-4854-9807-3CA8918A1D39}" presName="level3hierChild" presStyleCnt="0"/>
      <dgm:spPr/>
    </dgm:pt>
    <dgm:pt modelId="{70452B41-3895-4660-AEB3-B3F2BE5538AD}" type="pres">
      <dgm:prSet presAssocID="{5761D480-E033-4764-AAC6-CC4179C440A3}" presName="conn2-1" presStyleLbl="parChTrans1D3" presStyleIdx="3" presStyleCnt="5"/>
      <dgm:spPr/>
      <dgm:t>
        <a:bodyPr/>
        <a:lstStyle/>
        <a:p>
          <a:endParaRPr lang="zh-CN" altLang="en-US"/>
        </a:p>
      </dgm:t>
    </dgm:pt>
    <dgm:pt modelId="{898429F4-3BB6-4048-BF6A-5F0C6DA62919}" type="pres">
      <dgm:prSet presAssocID="{5761D480-E033-4764-AAC6-CC4179C440A3}" presName="connTx" presStyleLbl="parChTrans1D3" presStyleIdx="3" presStyleCnt="5"/>
      <dgm:spPr/>
      <dgm:t>
        <a:bodyPr/>
        <a:lstStyle/>
        <a:p>
          <a:endParaRPr lang="zh-CN" altLang="en-US"/>
        </a:p>
      </dgm:t>
    </dgm:pt>
    <dgm:pt modelId="{0E15B339-5BFC-499C-95B0-40F2F68FF8EE}" type="pres">
      <dgm:prSet presAssocID="{66FEAC4A-EF44-4E32-8893-4BB07C7C0077}" presName="root2" presStyleCnt="0"/>
      <dgm:spPr/>
    </dgm:pt>
    <dgm:pt modelId="{C6A6C4F6-085A-425D-8E82-5E3A14A0A7A9}" type="pres">
      <dgm:prSet presAssocID="{66FEAC4A-EF44-4E32-8893-4BB07C7C0077}" presName="LevelTwoTextNode" presStyleLbl="node3" presStyleIdx="3" presStyleCnt="5" custScaleX="10398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E361CE3-F7EF-4F32-BB9C-9391922CBFC2}" type="pres">
      <dgm:prSet presAssocID="{66FEAC4A-EF44-4E32-8893-4BB07C7C0077}" presName="level3hierChild" presStyleCnt="0"/>
      <dgm:spPr/>
    </dgm:pt>
    <dgm:pt modelId="{51143CA6-3341-4023-AC4D-CB730AFDBCF9}" type="pres">
      <dgm:prSet presAssocID="{F88D1576-DB05-4E7A-BED7-821BF2EE838F}" presName="conn2-1" presStyleLbl="parChTrans1D3" presStyleIdx="4" presStyleCnt="5"/>
      <dgm:spPr/>
      <dgm:t>
        <a:bodyPr/>
        <a:lstStyle/>
        <a:p>
          <a:endParaRPr lang="zh-CN" altLang="en-US"/>
        </a:p>
      </dgm:t>
    </dgm:pt>
    <dgm:pt modelId="{E4D99590-5F4A-4A1A-989E-0279A649FC6A}" type="pres">
      <dgm:prSet presAssocID="{F88D1576-DB05-4E7A-BED7-821BF2EE838F}" presName="connTx" presStyleLbl="parChTrans1D3" presStyleIdx="4" presStyleCnt="5"/>
      <dgm:spPr/>
      <dgm:t>
        <a:bodyPr/>
        <a:lstStyle/>
        <a:p>
          <a:endParaRPr lang="zh-CN" altLang="en-US"/>
        </a:p>
      </dgm:t>
    </dgm:pt>
    <dgm:pt modelId="{01AA3449-46AE-4B81-AAC3-E7ECADC3C4FA}" type="pres">
      <dgm:prSet presAssocID="{F9A93C65-3887-47D0-8801-E975436DCECC}" presName="root2" presStyleCnt="0"/>
      <dgm:spPr/>
    </dgm:pt>
    <dgm:pt modelId="{8F4EE01B-5B8D-48A4-AB9B-6DD95C8A69FC}" type="pres">
      <dgm:prSet presAssocID="{F9A93C65-3887-47D0-8801-E975436DCECC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003A071-6BC7-4B2A-A83A-DB923EDC4DBB}" type="pres">
      <dgm:prSet presAssocID="{F9A93C65-3887-47D0-8801-E975436DCECC}" presName="level3hierChild" presStyleCnt="0"/>
      <dgm:spPr/>
    </dgm:pt>
    <dgm:pt modelId="{0E859E31-C070-4087-AFA0-C4183D858815}" type="pres">
      <dgm:prSet presAssocID="{02AE7E5D-B77A-408D-8742-0EB5740BB417}" presName="conn2-1" presStyleLbl="parChTrans1D4" presStyleIdx="0" presStyleCnt="1"/>
      <dgm:spPr/>
      <dgm:t>
        <a:bodyPr/>
        <a:lstStyle/>
        <a:p>
          <a:endParaRPr lang="zh-CN" altLang="en-US"/>
        </a:p>
      </dgm:t>
    </dgm:pt>
    <dgm:pt modelId="{103F7FBA-D2BB-4325-AAEA-BF5DF29A5585}" type="pres">
      <dgm:prSet presAssocID="{02AE7E5D-B77A-408D-8742-0EB5740BB417}" presName="connTx" presStyleLbl="parChTrans1D4" presStyleIdx="0" presStyleCnt="1"/>
      <dgm:spPr/>
      <dgm:t>
        <a:bodyPr/>
        <a:lstStyle/>
        <a:p>
          <a:endParaRPr lang="zh-CN" altLang="en-US"/>
        </a:p>
      </dgm:t>
    </dgm:pt>
    <dgm:pt modelId="{E281B041-EE47-417D-ABD9-A57512C3E310}" type="pres">
      <dgm:prSet presAssocID="{E6CDAF57-1918-4BC4-9068-C96133CBB444}" presName="root2" presStyleCnt="0"/>
      <dgm:spPr/>
    </dgm:pt>
    <dgm:pt modelId="{12AB1760-9293-44DB-960E-16C81B0DD9A5}" type="pres">
      <dgm:prSet presAssocID="{E6CDAF57-1918-4BC4-9068-C96133CBB444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3BB9123-4DD4-4E95-B3D9-69EAF92E475B}" type="pres">
      <dgm:prSet presAssocID="{E6CDAF57-1918-4BC4-9068-C96133CBB444}" presName="level3hierChild" presStyleCnt="0"/>
      <dgm:spPr/>
    </dgm:pt>
  </dgm:ptLst>
  <dgm:cxnLst>
    <dgm:cxn modelId="{39515804-878F-4F10-B74E-D8BB34B59D5D}" type="presOf" srcId="{4B84DC8C-8BCD-40BD-B0EC-93DEA3CB3287}" destId="{3ACD6335-FBE1-4808-81C6-100F659AAD31}" srcOrd="1" destOrd="0" presId="urn:microsoft.com/office/officeart/2005/8/layout/hierarchy2"/>
    <dgm:cxn modelId="{C221E138-8FDE-4657-9303-8A8377BFD909}" type="presOf" srcId="{F9A93C65-3887-47D0-8801-E975436DCECC}" destId="{8F4EE01B-5B8D-48A4-AB9B-6DD95C8A69FC}" srcOrd="0" destOrd="0" presId="urn:microsoft.com/office/officeart/2005/8/layout/hierarchy2"/>
    <dgm:cxn modelId="{B7147AC1-D58A-481D-8772-1B031BAE40AA}" type="presOf" srcId="{90C0BFCD-EDC9-408E-B4E8-23A59C2FA1F3}" destId="{5956DBB7-A8C6-4A5D-BC54-F72520D5CD14}" srcOrd="0" destOrd="0" presId="urn:microsoft.com/office/officeart/2005/8/layout/hierarchy2"/>
    <dgm:cxn modelId="{2C437908-5C6D-4D92-96E0-0312599F0AD7}" type="presOf" srcId="{D420DB3D-F676-4425-ACF0-3C0C29E5E172}" destId="{25BFCB03-148A-4736-9C5E-B22AB4474B9D}" srcOrd="0" destOrd="0" presId="urn:microsoft.com/office/officeart/2005/8/layout/hierarchy2"/>
    <dgm:cxn modelId="{3FE2EC99-92B9-4A13-AC35-C1EC9E631A81}" srcId="{90C0BFCD-EDC9-408E-B4E8-23A59C2FA1F3}" destId="{6FA44B23-5B40-48DE-BBD0-B28FA1DB40AA}" srcOrd="1" destOrd="0" parTransId="{97D2FE62-99C5-49BB-9D0B-5B63D2B46F33}" sibTransId="{1A325989-F970-4836-BECD-C9AC159B69F5}"/>
    <dgm:cxn modelId="{5209489F-CE11-4C78-86E5-C5A9B8F80312}" type="presOf" srcId="{73B067E2-32EA-415C-9EB5-04DFE6B03A46}" destId="{985E1BD0-C3B0-4C31-8A8A-E7C96A33CBCE}" srcOrd="0" destOrd="0" presId="urn:microsoft.com/office/officeart/2005/8/layout/hierarchy2"/>
    <dgm:cxn modelId="{F8FEE8DC-4F34-40F0-A0CD-5D81E69D3F3E}" type="presOf" srcId="{E537582D-849C-4DF4-ABD2-6AA1CDA95E99}" destId="{9D515B07-6337-41AA-8957-15A5CCCC1436}" srcOrd="1" destOrd="0" presId="urn:microsoft.com/office/officeart/2005/8/layout/hierarchy2"/>
    <dgm:cxn modelId="{E83EE96A-88D3-4C25-931D-92E1D809C1F3}" srcId="{F9A93C65-3887-47D0-8801-E975436DCECC}" destId="{E6CDAF57-1918-4BC4-9068-C96133CBB444}" srcOrd="0" destOrd="0" parTransId="{02AE7E5D-B77A-408D-8742-0EB5740BB417}" sibTransId="{09F7D2C7-ED8C-476F-AE30-9FF4007CB4A6}"/>
    <dgm:cxn modelId="{160EB02A-1FD1-49E0-A9E0-A4CDF843CFA2}" type="presOf" srcId="{5761D480-E033-4764-AAC6-CC4179C440A3}" destId="{898429F4-3BB6-4048-BF6A-5F0C6DA62919}" srcOrd="1" destOrd="0" presId="urn:microsoft.com/office/officeart/2005/8/layout/hierarchy2"/>
    <dgm:cxn modelId="{75825853-4FB1-4537-B3C0-6AD3F4C7AFF6}" srcId="{90C0BFCD-EDC9-408E-B4E8-23A59C2FA1F3}" destId="{D420DB3D-F676-4425-ACF0-3C0C29E5E172}" srcOrd="0" destOrd="0" parTransId="{BDF32F3F-936F-4CEF-97E4-4C8A19AABB19}" sibTransId="{621B03E6-0A08-4D46-9930-16F665EBD223}"/>
    <dgm:cxn modelId="{87C15AB2-4991-44A3-B583-FD54289A9D90}" srcId="{73B067E2-32EA-415C-9EB5-04DFE6B03A46}" destId="{90C0BFCD-EDC9-408E-B4E8-23A59C2FA1F3}" srcOrd="0" destOrd="0" parTransId="{159F992D-8E8D-473B-83D0-8D414578E516}" sibTransId="{6EE44E8B-7551-4C0D-BA52-9FEAB2BB3EB3}"/>
    <dgm:cxn modelId="{E85D9E72-A046-4960-8316-23CAE5128940}" type="presOf" srcId="{97D2FE62-99C5-49BB-9D0B-5B63D2B46F33}" destId="{B6EEC5BF-7108-4487-99A7-66FB1E6E6BB2}" srcOrd="1" destOrd="0" presId="urn:microsoft.com/office/officeart/2005/8/layout/hierarchy2"/>
    <dgm:cxn modelId="{41DF5860-2F2E-43ED-B1E7-1173169B6F05}" srcId="{D420DB3D-F676-4425-ACF0-3C0C29E5E172}" destId="{CDB4EE5E-AE96-4D88-985B-2518A347E0CB}" srcOrd="0" destOrd="0" parTransId="{4B84DC8C-8BCD-40BD-B0EC-93DEA3CB3287}" sibTransId="{99A0AE54-39DF-4F2E-9867-A044B12F41C0}"/>
    <dgm:cxn modelId="{9F5E0120-BE7D-4F0C-8EA3-E99681A19701}" type="presOf" srcId="{F88D1576-DB05-4E7A-BED7-821BF2EE838F}" destId="{51143CA6-3341-4023-AC4D-CB730AFDBCF9}" srcOrd="0" destOrd="0" presId="urn:microsoft.com/office/officeart/2005/8/layout/hierarchy2"/>
    <dgm:cxn modelId="{92AC5AB6-976F-4DCA-B3EF-E431D880DFB3}" type="presOf" srcId="{BDF32F3F-936F-4CEF-97E4-4C8A19AABB19}" destId="{64E9FB7D-D32A-47B6-8BF6-5D2FDAABF462}" srcOrd="1" destOrd="0" presId="urn:microsoft.com/office/officeart/2005/8/layout/hierarchy2"/>
    <dgm:cxn modelId="{32E06777-F289-4A79-AC52-3E591D268373}" type="presOf" srcId="{E1E7A296-FA1C-4C1A-BB45-7E6104A6D306}" destId="{3BD4CA1A-62DF-4E6F-B778-C02E5D230D1D}" srcOrd="1" destOrd="0" presId="urn:microsoft.com/office/officeart/2005/8/layout/hierarchy2"/>
    <dgm:cxn modelId="{93C80208-0F38-4836-8B18-6A76DF87BDB3}" srcId="{6FA44B23-5B40-48DE-BBD0-B28FA1DB40AA}" destId="{F9A93C65-3887-47D0-8801-E975436DCECC}" srcOrd="2" destOrd="0" parTransId="{F88D1576-DB05-4E7A-BED7-821BF2EE838F}" sibTransId="{9FCD5CF3-01FF-4284-9A37-FBA5AFA411EB}"/>
    <dgm:cxn modelId="{FFCDF3DF-41AF-41DA-8E38-0CB922D647BA}" type="presOf" srcId="{97D2FE62-99C5-49BB-9D0B-5B63D2B46F33}" destId="{BC2B5868-AB5E-4C59-B926-619665A60075}" srcOrd="0" destOrd="0" presId="urn:microsoft.com/office/officeart/2005/8/layout/hierarchy2"/>
    <dgm:cxn modelId="{18BE012E-BE3A-489E-88E6-B61FCC511779}" type="presOf" srcId="{6FA44B23-5B40-48DE-BBD0-B28FA1DB40AA}" destId="{D561713F-1471-4A38-916C-CBAE15D98B15}" srcOrd="0" destOrd="0" presId="urn:microsoft.com/office/officeart/2005/8/layout/hierarchy2"/>
    <dgm:cxn modelId="{C340FCDB-AD3D-45A6-8BA8-638364924950}" type="presOf" srcId="{66FEAC4A-EF44-4E32-8893-4BB07C7C0077}" destId="{C6A6C4F6-085A-425D-8E82-5E3A14A0A7A9}" srcOrd="0" destOrd="0" presId="urn:microsoft.com/office/officeart/2005/8/layout/hierarchy2"/>
    <dgm:cxn modelId="{943691F1-AA6E-4576-B233-9A34F95D9DBC}" srcId="{6FA44B23-5B40-48DE-BBD0-B28FA1DB40AA}" destId="{633D5A34-AED6-4854-9807-3CA8918A1D39}" srcOrd="0" destOrd="0" parTransId="{E1E7A296-FA1C-4C1A-BB45-7E6104A6D306}" sibTransId="{342EDF3F-3F67-40E0-AC3D-062D0923B5FD}"/>
    <dgm:cxn modelId="{59E9DA3E-37EC-4E35-8DD0-719850E2F76A}" type="presOf" srcId="{E537582D-849C-4DF4-ABD2-6AA1CDA95E99}" destId="{CEC73312-3ABC-45F1-8EB6-01DC455EF4F6}" srcOrd="0" destOrd="0" presId="urn:microsoft.com/office/officeart/2005/8/layout/hierarchy2"/>
    <dgm:cxn modelId="{9DC3496B-94D3-47E0-8B3D-166C4188620F}" srcId="{D420DB3D-F676-4425-ACF0-3C0C29E5E172}" destId="{B05A5A8B-5E7C-489D-B952-5A6059B175DE}" srcOrd="1" destOrd="0" parTransId="{E537582D-849C-4DF4-ABD2-6AA1CDA95E99}" sibTransId="{FF5CB44B-F39E-4873-A14D-3022116E5726}"/>
    <dgm:cxn modelId="{EADEE044-9DF6-4BD6-9CE9-8C890729A217}" type="presOf" srcId="{E1E7A296-FA1C-4C1A-BB45-7E6104A6D306}" destId="{2767C624-3983-4473-92D9-E0CB517A57C4}" srcOrd="0" destOrd="0" presId="urn:microsoft.com/office/officeart/2005/8/layout/hierarchy2"/>
    <dgm:cxn modelId="{DD764605-BC31-4D83-AE89-694B194B4BE3}" type="presOf" srcId="{4B84DC8C-8BCD-40BD-B0EC-93DEA3CB3287}" destId="{0F812BFB-94D6-4EFB-A710-84FB0F03B843}" srcOrd="0" destOrd="0" presId="urn:microsoft.com/office/officeart/2005/8/layout/hierarchy2"/>
    <dgm:cxn modelId="{81B6BC94-8767-4A10-9DBE-68978E6F4216}" type="presOf" srcId="{02AE7E5D-B77A-408D-8742-0EB5740BB417}" destId="{0E859E31-C070-4087-AFA0-C4183D858815}" srcOrd="0" destOrd="0" presId="urn:microsoft.com/office/officeart/2005/8/layout/hierarchy2"/>
    <dgm:cxn modelId="{538881B2-125A-4485-8B33-4C1A472413D3}" type="presOf" srcId="{BDF32F3F-936F-4CEF-97E4-4C8A19AABB19}" destId="{DC1034AB-8202-46B6-85F0-6E1F61FD2A70}" srcOrd="0" destOrd="0" presId="urn:microsoft.com/office/officeart/2005/8/layout/hierarchy2"/>
    <dgm:cxn modelId="{58F89703-0E5B-4FA7-9495-0013FD74083B}" srcId="{6FA44B23-5B40-48DE-BBD0-B28FA1DB40AA}" destId="{66FEAC4A-EF44-4E32-8893-4BB07C7C0077}" srcOrd="1" destOrd="0" parTransId="{5761D480-E033-4764-AAC6-CC4179C440A3}" sibTransId="{6422BF43-9EF3-40A4-B7E4-1F9681F8CE1D}"/>
    <dgm:cxn modelId="{8FEE0DC5-C235-484F-8804-1AF8D5164F21}" type="presOf" srcId="{5761D480-E033-4764-AAC6-CC4179C440A3}" destId="{70452B41-3895-4660-AEB3-B3F2BE5538AD}" srcOrd="0" destOrd="0" presId="urn:microsoft.com/office/officeart/2005/8/layout/hierarchy2"/>
    <dgm:cxn modelId="{27477953-101F-40E6-AD10-E22525F2AF82}" type="presOf" srcId="{02AE7E5D-B77A-408D-8742-0EB5740BB417}" destId="{103F7FBA-D2BB-4325-AAEA-BF5DF29A5585}" srcOrd="1" destOrd="0" presId="urn:microsoft.com/office/officeart/2005/8/layout/hierarchy2"/>
    <dgm:cxn modelId="{57651360-3B91-48C3-8F9A-CC45AB214245}" type="presOf" srcId="{CDB4EE5E-AE96-4D88-985B-2518A347E0CB}" destId="{BE08CE5A-DAF0-4375-B6DD-A750D6D01971}" srcOrd="0" destOrd="0" presId="urn:microsoft.com/office/officeart/2005/8/layout/hierarchy2"/>
    <dgm:cxn modelId="{69D8E605-5C9B-4C5F-B6B6-BB79AD547D71}" type="presOf" srcId="{B05A5A8B-5E7C-489D-B952-5A6059B175DE}" destId="{1C28C01D-4761-4479-AF38-4DDE4F251EA7}" srcOrd="0" destOrd="0" presId="urn:microsoft.com/office/officeart/2005/8/layout/hierarchy2"/>
    <dgm:cxn modelId="{52D465C6-C2C2-42FE-A1CD-08F3DCD2DA75}" type="presOf" srcId="{E6CDAF57-1918-4BC4-9068-C96133CBB444}" destId="{12AB1760-9293-44DB-960E-16C81B0DD9A5}" srcOrd="0" destOrd="0" presId="urn:microsoft.com/office/officeart/2005/8/layout/hierarchy2"/>
    <dgm:cxn modelId="{908D3874-B84D-4DFE-B011-82CDB6FE7334}" type="presOf" srcId="{F88D1576-DB05-4E7A-BED7-821BF2EE838F}" destId="{E4D99590-5F4A-4A1A-989E-0279A649FC6A}" srcOrd="1" destOrd="0" presId="urn:microsoft.com/office/officeart/2005/8/layout/hierarchy2"/>
    <dgm:cxn modelId="{B1959152-2977-4CE6-BADB-43D91B39C2D8}" type="presOf" srcId="{633D5A34-AED6-4854-9807-3CA8918A1D39}" destId="{2CA529FF-1B66-4D23-BC48-B61619E21662}" srcOrd="0" destOrd="0" presId="urn:microsoft.com/office/officeart/2005/8/layout/hierarchy2"/>
    <dgm:cxn modelId="{63683C31-DFE1-4598-94DC-6C2F9CB826D2}" type="presParOf" srcId="{985E1BD0-C3B0-4C31-8A8A-E7C96A33CBCE}" destId="{1E7830B3-07D8-40F0-86B7-116440E0B85A}" srcOrd="0" destOrd="0" presId="urn:microsoft.com/office/officeart/2005/8/layout/hierarchy2"/>
    <dgm:cxn modelId="{6F0637C5-4051-42AA-8AD4-27148F5B30F2}" type="presParOf" srcId="{1E7830B3-07D8-40F0-86B7-116440E0B85A}" destId="{5956DBB7-A8C6-4A5D-BC54-F72520D5CD14}" srcOrd="0" destOrd="0" presId="urn:microsoft.com/office/officeart/2005/8/layout/hierarchy2"/>
    <dgm:cxn modelId="{8CA907B1-6F3A-4759-9F92-07ABD420E7A7}" type="presParOf" srcId="{1E7830B3-07D8-40F0-86B7-116440E0B85A}" destId="{5A4F1903-AD99-4439-B940-0561F4B1B9BA}" srcOrd="1" destOrd="0" presId="urn:microsoft.com/office/officeart/2005/8/layout/hierarchy2"/>
    <dgm:cxn modelId="{1D712AED-4110-4F90-95CD-2FB922AD8577}" type="presParOf" srcId="{5A4F1903-AD99-4439-B940-0561F4B1B9BA}" destId="{DC1034AB-8202-46B6-85F0-6E1F61FD2A70}" srcOrd="0" destOrd="0" presId="urn:microsoft.com/office/officeart/2005/8/layout/hierarchy2"/>
    <dgm:cxn modelId="{387AC34B-E5EF-481A-A6C3-6C712D11C0E7}" type="presParOf" srcId="{DC1034AB-8202-46B6-85F0-6E1F61FD2A70}" destId="{64E9FB7D-D32A-47B6-8BF6-5D2FDAABF462}" srcOrd="0" destOrd="0" presId="urn:microsoft.com/office/officeart/2005/8/layout/hierarchy2"/>
    <dgm:cxn modelId="{157E2BAF-56BD-482E-B4D1-4005CB26B6BE}" type="presParOf" srcId="{5A4F1903-AD99-4439-B940-0561F4B1B9BA}" destId="{01FA63C2-5CCD-4910-B4D4-7967BE3B7641}" srcOrd="1" destOrd="0" presId="urn:microsoft.com/office/officeart/2005/8/layout/hierarchy2"/>
    <dgm:cxn modelId="{9AC02FD4-96A8-4735-BD2F-D04014B07235}" type="presParOf" srcId="{01FA63C2-5CCD-4910-B4D4-7967BE3B7641}" destId="{25BFCB03-148A-4736-9C5E-B22AB4474B9D}" srcOrd="0" destOrd="0" presId="urn:microsoft.com/office/officeart/2005/8/layout/hierarchy2"/>
    <dgm:cxn modelId="{DBED7790-ACFD-487D-B5F9-DE479372AE46}" type="presParOf" srcId="{01FA63C2-5CCD-4910-B4D4-7967BE3B7641}" destId="{75C3334E-029D-42E1-91F5-D7CF023066DB}" srcOrd="1" destOrd="0" presId="urn:microsoft.com/office/officeart/2005/8/layout/hierarchy2"/>
    <dgm:cxn modelId="{DD3BA28B-8AF6-4AF2-A505-D65F24390AAD}" type="presParOf" srcId="{75C3334E-029D-42E1-91F5-D7CF023066DB}" destId="{0F812BFB-94D6-4EFB-A710-84FB0F03B843}" srcOrd="0" destOrd="0" presId="urn:microsoft.com/office/officeart/2005/8/layout/hierarchy2"/>
    <dgm:cxn modelId="{2ED8D22A-BAEA-40D2-89EB-F48D33162488}" type="presParOf" srcId="{0F812BFB-94D6-4EFB-A710-84FB0F03B843}" destId="{3ACD6335-FBE1-4808-81C6-100F659AAD31}" srcOrd="0" destOrd="0" presId="urn:microsoft.com/office/officeart/2005/8/layout/hierarchy2"/>
    <dgm:cxn modelId="{4A4A10CF-2BEF-4887-9A56-238DCD0F4EEF}" type="presParOf" srcId="{75C3334E-029D-42E1-91F5-D7CF023066DB}" destId="{90D4166A-0520-4034-922D-AD9964FCCB91}" srcOrd="1" destOrd="0" presId="urn:microsoft.com/office/officeart/2005/8/layout/hierarchy2"/>
    <dgm:cxn modelId="{83BD4515-DB6C-4085-AEA9-619BB1B0A3E3}" type="presParOf" srcId="{90D4166A-0520-4034-922D-AD9964FCCB91}" destId="{BE08CE5A-DAF0-4375-B6DD-A750D6D01971}" srcOrd="0" destOrd="0" presId="urn:microsoft.com/office/officeart/2005/8/layout/hierarchy2"/>
    <dgm:cxn modelId="{4CFA6A9B-B454-43A0-B254-D98E6362C247}" type="presParOf" srcId="{90D4166A-0520-4034-922D-AD9964FCCB91}" destId="{52D43099-E70D-4333-9C59-B736CCB12C49}" srcOrd="1" destOrd="0" presId="urn:microsoft.com/office/officeart/2005/8/layout/hierarchy2"/>
    <dgm:cxn modelId="{1B43B850-8223-4788-9AF8-0636563E90B5}" type="presParOf" srcId="{75C3334E-029D-42E1-91F5-D7CF023066DB}" destId="{CEC73312-3ABC-45F1-8EB6-01DC455EF4F6}" srcOrd="2" destOrd="0" presId="urn:microsoft.com/office/officeart/2005/8/layout/hierarchy2"/>
    <dgm:cxn modelId="{1B820C04-4F3B-4CDD-ABDF-0C67F6BDAEE6}" type="presParOf" srcId="{CEC73312-3ABC-45F1-8EB6-01DC455EF4F6}" destId="{9D515B07-6337-41AA-8957-15A5CCCC1436}" srcOrd="0" destOrd="0" presId="urn:microsoft.com/office/officeart/2005/8/layout/hierarchy2"/>
    <dgm:cxn modelId="{25C40283-00BE-43BA-BE78-1C17C8560D74}" type="presParOf" srcId="{75C3334E-029D-42E1-91F5-D7CF023066DB}" destId="{86A38C41-4812-4840-98B9-530FE93E5999}" srcOrd="3" destOrd="0" presId="urn:microsoft.com/office/officeart/2005/8/layout/hierarchy2"/>
    <dgm:cxn modelId="{1C832131-22F9-4A95-9B06-BFFF67E0DD2E}" type="presParOf" srcId="{86A38C41-4812-4840-98B9-530FE93E5999}" destId="{1C28C01D-4761-4479-AF38-4DDE4F251EA7}" srcOrd="0" destOrd="0" presId="urn:microsoft.com/office/officeart/2005/8/layout/hierarchy2"/>
    <dgm:cxn modelId="{6AD21EAC-A065-4852-9886-85A73C679C50}" type="presParOf" srcId="{86A38C41-4812-4840-98B9-530FE93E5999}" destId="{5C022FE5-7194-477E-8CC2-F06B4B062B44}" srcOrd="1" destOrd="0" presId="urn:microsoft.com/office/officeart/2005/8/layout/hierarchy2"/>
    <dgm:cxn modelId="{B678B136-5E93-469C-919F-3AF3EA117A16}" type="presParOf" srcId="{5A4F1903-AD99-4439-B940-0561F4B1B9BA}" destId="{BC2B5868-AB5E-4C59-B926-619665A60075}" srcOrd="2" destOrd="0" presId="urn:microsoft.com/office/officeart/2005/8/layout/hierarchy2"/>
    <dgm:cxn modelId="{CADA950E-7C81-42F5-A021-69E1EC77571A}" type="presParOf" srcId="{BC2B5868-AB5E-4C59-B926-619665A60075}" destId="{B6EEC5BF-7108-4487-99A7-66FB1E6E6BB2}" srcOrd="0" destOrd="0" presId="urn:microsoft.com/office/officeart/2005/8/layout/hierarchy2"/>
    <dgm:cxn modelId="{D1F83E05-5EF3-431D-B967-3889D82360CE}" type="presParOf" srcId="{5A4F1903-AD99-4439-B940-0561F4B1B9BA}" destId="{E29A8816-6026-4BB1-A4D5-5B51DB0E7E3F}" srcOrd="3" destOrd="0" presId="urn:microsoft.com/office/officeart/2005/8/layout/hierarchy2"/>
    <dgm:cxn modelId="{93150246-AADF-403B-B883-DFC3525A848A}" type="presParOf" srcId="{E29A8816-6026-4BB1-A4D5-5B51DB0E7E3F}" destId="{D561713F-1471-4A38-916C-CBAE15D98B15}" srcOrd="0" destOrd="0" presId="urn:microsoft.com/office/officeart/2005/8/layout/hierarchy2"/>
    <dgm:cxn modelId="{B467515F-2F5B-4278-AC19-474040125819}" type="presParOf" srcId="{E29A8816-6026-4BB1-A4D5-5B51DB0E7E3F}" destId="{332182C6-A5D8-49B2-9947-2F6C2AD04D71}" srcOrd="1" destOrd="0" presId="urn:microsoft.com/office/officeart/2005/8/layout/hierarchy2"/>
    <dgm:cxn modelId="{561E6A45-DA4E-41E0-B403-93F3A6714C23}" type="presParOf" srcId="{332182C6-A5D8-49B2-9947-2F6C2AD04D71}" destId="{2767C624-3983-4473-92D9-E0CB517A57C4}" srcOrd="0" destOrd="0" presId="urn:microsoft.com/office/officeart/2005/8/layout/hierarchy2"/>
    <dgm:cxn modelId="{1640C0D7-F566-4ADD-A45E-43BCF39471FC}" type="presParOf" srcId="{2767C624-3983-4473-92D9-E0CB517A57C4}" destId="{3BD4CA1A-62DF-4E6F-B778-C02E5D230D1D}" srcOrd="0" destOrd="0" presId="urn:microsoft.com/office/officeart/2005/8/layout/hierarchy2"/>
    <dgm:cxn modelId="{53FC8AD5-2E43-4314-BA5B-CE7D26A6CEF3}" type="presParOf" srcId="{332182C6-A5D8-49B2-9947-2F6C2AD04D71}" destId="{4B87B5CC-2673-49E8-B0CA-3812D697912D}" srcOrd="1" destOrd="0" presId="urn:microsoft.com/office/officeart/2005/8/layout/hierarchy2"/>
    <dgm:cxn modelId="{E8472F29-0EED-4A0B-BE29-176F6B484265}" type="presParOf" srcId="{4B87B5CC-2673-49E8-B0CA-3812D697912D}" destId="{2CA529FF-1B66-4D23-BC48-B61619E21662}" srcOrd="0" destOrd="0" presId="urn:microsoft.com/office/officeart/2005/8/layout/hierarchy2"/>
    <dgm:cxn modelId="{6C61515D-4BD3-4CBB-B9E7-68BD70850C10}" type="presParOf" srcId="{4B87B5CC-2673-49E8-B0CA-3812D697912D}" destId="{75AE3064-1081-40E7-93CC-F78DA53A7F18}" srcOrd="1" destOrd="0" presId="urn:microsoft.com/office/officeart/2005/8/layout/hierarchy2"/>
    <dgm:cxn modelId="{CAEAB4F9-959B-49FA-8A70-DEB06958218D}" type="presParOf" srcId="{332182C6-A5D8-49B2-9947-2F6C2AD04D71}" destId="{70452B41-3895-4660-AEB3-B3F2BE5538AD}" srcOrd="2" destOrd="0" presId="urn:microsoft.com/office/officeart/2005/8/layout/hierarchy2"/>
    <dgm:cxn modelId="{113AEED4-1F3B-4A21-884D-0B732098746C}" type="presParOf" srcId="{70452B41-3895-4660-AEB3-B3F2BE5538AD}" destId="{898429F4-3BB6-4048-BF6A-5F0C6DA62919}" srcOrd="0" destOrd="0" presId="urn:microsoft.com/office/officeart/2005/8/layout/hierarchy2"/>
    <dgm:cxn modelId="{CDE0567F-BD0A-49DC-967B-200DC2F857BB}" type="presParOf" srcId="{332182C6-A5D8-49B2-9947-2F6C2AD04D71}" destId="{0E15B339-5BFC-499C-95B0-40F2F68FF8EE}" srcOrd="3" destOrd="0" presId="urn:microsoft.com/office/officeart/2005/8/layout/hierarchy2"/>
    <dgm:cxn modelId="{E3BA17E8-5A9B-4E4E-B9F5-931BDEF4DFC5}" type="presParOf" srcId="{0E15B339-5BFC-499C-95B0-40F2F68FF8EE}" destId="{C6A6C4F6-085A-425D-8E82-5E3A14A0A7A9}" srcOrd="0" destOrd="0" presId="urn:microsoft.com/office/officeart/2005/8/layout/hierarchy2"/>
    <dgm:cxn modelId="{3CC41905-F8DF-48B9-84CE-C9A48644A5AC}" type="presParOf" srcId="{0E15B339-5BFC-499C-95B0-40F2F68FF8EE}" destId="{2E361CE3-F7EF-4F32-BB9C-9391922CBFC2}" srcOrd="1" destOrd="0" presId="urn:microsoft.com/office/officeart/2005/8/layout/hierarchy2"/>
    <dgm:cxn modelId="{F0A7BD44-CD8F-40AB-9F4B-1BF07747D1EA}" type="presParOf" srcId="{332182C6-A5D8-49B2-9947-2F6C2AD04D71}" destId="{51143CA6-3341-4023-AC4D-CB730AFDBCF9}" srcOrd="4" destOrd="0" presId="urn:microsoft.com/office/officeart/2005/8/layout/hierarchy2"/>
    <dgm:cxn modelId="{F5963E6C-4102-49DA-B770-46A0A50DE854}" type="presParOf" srcId="{51143CA6-3341-4023-AC4D-CB730AFDBCF9}" destId="{E4D99590-5F4A-4A1A-989E-0279A649FC6A}" srcOrd="0" destOrd="0" presId="urn:microsoft.com/office/officeart/2005/8/layout/hierarchy2"/>
    <dgm:cxn modelId="{1D89BC92-8721-4757-BF88-5A2DC12A5FB7}" type="presParOf" srcId="{332182C6-A5D8-49B2-9947-2F6C2AD04D71}" destId="{01AA3449-46AE-4B81-AAC3-E7ECADC3C4FA}" srcOrd="5" destOrd="0" presId="urn:microsoft.com/office/officeart/2005/8/layout/hierarchy2"/>
    <dgm:cxn modelId="{F3180A17-79A2-4C33-9CAA-631E6BE5F5A2}" type="presParOf" srcId="{01AA3449-46AE-4B81-AAC3-E7ECADC3C4FA}" destId="{8F4EE01B-5B8D-48A4-AB9B-6DD95C8A69FC}" srcOrd="0" destOrd="0" presId="urn:microsoft.com/office/officeart/2005/8/layout/hierarchy2"/>
    <dgm:cxn modelId="{C4826DEC-7841-480D-AB2E-04AC7E0AC475}" type="presParOf" srcId="{01AA3449-46AE-4B81-AAC3-E7ECADC3C4FA}" destId="{D003A071-6BC7-4B2A-A83A-DB923EDC4DBB}" srcOrd="1" destOrd="0" presId="urn:microsoft.com/office/officeart/2005/8/layout/hierarchy2"/>
    <dgm:cxn modelId="{E44C3A24-D9CA-462E-B6E5-6424FF4B7C8A}" type="presParOf" srcId="{D003A071-6BC7-4B2A-A83A-DB923EDC4DBB}" destId="{0E859E31-C070-4087-AFA0-C4183D858815}" srcOrd="0" destOrd="0" presId="urn:microsoft.com/office/officeart/2005/8/layout/hierarchy2"/>
    <dgm:cxn modelId="{382429E2-F8A8-40E1-992D-4BEF9C0DB646}" type="presParOf" srcId="{0E859E31-C070-4087-AFA0-C4183D858815}" destId="{103F7FBA-D2BB-4325-AAEA-BF5DF29A5585}" srcOrd="0" destOrd="0" presId="urn:microsoft.com/office/officeart/2005/8/layout/hierarchy2"/>
    <dgm:cxn modelId="{7E4F5412-215B-4D7D-A622-4D8B77745937}" type="presParOf" srcId="{D003A071-6BC7-4B2A-A83A-DB923EDC4DBB}" destId="{E281B041-EE47-417D-ABD9-A57512C3E310}" srcOrd="1" destOrd="0" presId="urn:microsoft.com/office/officeart/2005/8/layout/hierarchy2"/>
    <dgm:cxn modelId="{C175DB3A-E09F-4D16-A1E0-B92EEC136CDD}" type="presParOf" srcId="{E281B041-EE47-417D-ABD9-A57512C3E310}" destId="{12AB1760-9293-44DB-960E-16C81B0DD9A5}" srcOrd="0" destOrd="0" presId="urn:microsoft.com/office/officeart/2005/8/layout/hierarchy2"/>
    <dgm:cxn modelId="{61E1046F-F5DF-47ED-8152-AB963A872C40}" type="presParOf" srcId="{E281B041-EE47-417D-ABD9-A57512C3E310}" destId="{D3BB9123-4DD4-4E95-B3D9-69EAF92E47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D9EBF3-C1F3-4C3B-897D-9CDF58CDCF6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D390299-D9D5-4588-821A-C3E993F3237C}">
      <dgm:prSet phldrT="[文本]" custT="1"/>
      <dgm:spPr>
        <a:solidFill>
          <a:srgbClr val="FFFF00"/>
        </a:solidFill>
      </dgm:spPr>
      <dgm:t>
        <a:bodyPr/>
        <a:lstStyle/>
        <a:p>
          <a:r>
            <a:rPr lang="en-US" altLang="zh-CN" sz="28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34</a:t>
          </a:r>
          <a:r>
            <a:rPr lang="zh-CN" altLang="en-US" sz="28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所</a:t>
          </a:r>
          <a:endParaRPr lang="en-US" altLang="zh-CN" sz="2800" b="1" dirty="0" smtClean="0">
            <a:solidFill>
              <a:schemeClr val="bg1">
                <a:lumMod val="95000"/>
                <a:lumOff val="5000"/>
              </a:schemeClr>
            </a:solidFill>
          </a:endParaRPr>
        </a:p>
        <a:p>
          <a:r>
            <a:rPr lang="en-US" altLang="zh-CN" sz="28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&amp;</a:t>
          </a:r>
          <a:r>
            <a:rPr lang="zh-CN" altLang="en-US" sz="24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专业类学校</a:t>
          </a:r>
          <a:endParaRPr lang="zh-CN" altLang="en-US" sz="24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F69589FD-3220-444F-81EB-41619363430E}" type="parTrans" cxnId="{2B6F8D2F-FEF2-4039-8E71-8756733F3D10}">
      <dgm:prSet/>
      <dgm:spPr/>
      <dgm:t>
        <a:bodyPr/>
        <a:lstStyle/>
        <a:p>
          <a:endParaRPr lang="zh-CN" altLang="en-US"/>
        </a:p>
      </dgm:t>
    </dgm:pt>
    <dgm:pt modelId="{169287A9-844A-4CB7-9F11-3F9C8EDA1A2A}" type="sibTrans" cxnId="{2B6F8D2F-FEF2-4039-8E71-8756733F3D10}">
      <dgm:prSet/>
      <dgm:spPr/>
      <dgm:t>
        <a:bodyPr/>
        <a:lstStyle/>
        <a:p>
          <a:endParaRPr lang="zh-CN" altLang="en-US"/>
        </a:p>
      </dgm:t>
    </dgm:pt>
    <dgm:pt modelId="{4307BBBC-530B-418F-AEED-499171895D99}">
      <dgm:prSet phldrT="[文本]" custT="1"/>
      <dgm:spPr>
        <a:solidFill>
          <a:srgbClr val="FFFF00"/>
        </a:solidFill>
      </dgm:spPr>
      <dgm:t>
        <a:bodyPr/>
        <a:lstStyle/>
        <a:p>
          <a:r>
            <a:rPr lang="en-US" altLang="zh-CN" sz="40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211</a:t>
          </a:r>
          <a:r>
            <a:rPr lang="zh-CN" altLang="en-US" sz="40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学校</a:t>
          </a:r>
          <a:endParaRPr lang="zh-CN" altLang="en-US" sz="40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5112323-CBC6-4918-BFF2-E92E798815E5}" type="parTrans" cxnId="{FDF0BAA6-A512-4D80-BB92-C83C3B28AFF4}">
      <dgm:prSet/>
      <dgm:spPr/>
      <dgm:t>
        <a:bodyPr/>
        <a:lstStyle/>
        <a:p>
          <a:endParaRPr lang="zh-CN" altLang="en-US"/>
        </a:p>
      </dgm:t>
    </dgm:pt>
    <dgm:pt modelId="{4D768FD9-A3CB-4DB6-B215-E88D4B24EEEE}" type="sibTrans" cxnId="{FDF0BAA6-A512-4D80-BB92-C83C3B28AFF4}">
      <dgm:prSet/>
      <dgm:spPr/>
      <dgm:t>
        <a:bodyPr/>
        <a:lstStyle/>
        <a:p>
          <a:endParaRPr lang="zh-CN" altLang="en-US"/>
        </a:p>
      </dgm:t>
    </dgm:pt>
    <dgm:pt modelId="{FD2DEF64-510E-4DE8-AC3A-9CE987C53D35}">
      <dgm:prSet phldrT="[文本]"/>
      <dgm:spPr>
        <a:solidFill>
          <a:srgbClr val="FFFF00"/>
        </a:solidFill>
      </dgm:spPr>
      <dgm:t>
        <a:bodyPr/>
        <a:lstStyle/>
        <a:p>
          <a:r>
            <a:rPr lang="zh-CN" altLang="en-US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普通学校</a:t>
          </a:r>
          <a:endParaRPr lang="zh-CN" altLang="en-US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938DD8B4-5BBD-4C46-96A3-E3B9F883ED4F}" type="parTrans" cxnId="{F0332E84-BE7E-4E8B-8B2C-99607DAD1547}">
      <dgm:prSet/>
      <dgm:spPr/>
      <dgm:t>
        <a:bodyPr/>
        <a:lstStyle/>
        <a:p>
          <a:endParaRPr lang="zh-CN" altLang="en-US"/>
        </a:p>
      </dgm:t>
    </dgm:pt>
    <dgm:pt modelId="{4C4C2EC6-1254-4188-9483-7A8C2989DE22}" type="sibTrans" cxnId="{F0332E84-BE7E-4E8B-8B2C-99607DAD1547}">
      <dgm:prSet/>
      <dgm:spPr/>
      <dgm:t>
        <a:bodyPr/>
        <a:lstStyle/>
        <a:p>
          <a:endParaRPr lang="zh-CN" altLang="en-US"/>
        </a:p>
      </dgm:t>
    </dgm:pt>
    <dgm:pt modelId="{88E59561-5ECB-46C1-A119-46DF6DBA3CA3}" type="pres">
      <dgm:prSet presAssocID="{55D9EBF3-C1F3-4C3B-897D-9CDF58CDCF6E}" presName="Name0" presStyleCnt="0">
        <dgm:presLayoutVars>
          <dgm:dir/>
          <dgm:animLvl val="lvl"/>
          <dgm:resizeHandles val="exact"/>
        </dgm:presLayoutVars>
      </dgm:prSet>
      <dgm:spPr/>
    </dgm:pt>
    <dgm:pt modelId="{42B81C4D-C4FD-479B-81F2-4FB1EAF8CA07}" type="pres">
      <dgm:prSet presAssocID="{DD390299-D9D5-4588-821A-C3E993F3237C}" presName="Name8" presStyleCnt="0"/>
      <dgm:spPr/>
    </dgm:pt>
    <dgm:pt modelId="{77EB6B15-587D-4217-8FEF-271665AFE9E8}" type="pres">
      <dgm:prSet presAssocID="{DD390299-D9D5-4588-821A-C3E993F3237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E2C1716-51AD-4112-8D02-14B9BD5C0594}" type="pres">
      <dgm:prSet presAssocID="{DD390299-D9D5-4588-821A-C3E993F3237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F28AB8-03AB-4646-A291-D1EA3F83CC24}" type="pres">
      <dgm:prSet presAssocID="{4307BBBC-530B-418F-AEED-499171895D99}" presName="Name8" presStyleCnt="0"/>
      <dgm:spPr/>
    </dgm:pt>
    <dgm:pt modelId="{C1193DC5-CE96-41E9-B5A6-2405FC1C8D83}" type="pres">
      <dgm:prSet presAssocID="{4307BBBC-530B-418F-AEED-499171895D9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295CB6-FFB0-43EC-8767-0AB2888C062F}" type="pres">
      <dgm:prSet presAssocID="{4307BBBC-530B-418F-AEED-499171895D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DA6622C-A74A-4849-8266-62AFAF2BC806}" type="pres">
      <dgm:prSet presAssocID="{FD2DEF64-510E-4DE8-AC3A-9CE987C53D35}" presName="Name8" presStyleCnt="0"/>
      <dgm:spPr/>
    </dgm:pt>
    <dgm:pt modelId="{B3E763E3-D9FF-4F9A-BD06-81997B8B97C4}" type="pres">
      <dgm:prSet presAssocID="{FD2DEF64-510E-4DE8-AC3A-9CE987C53D3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692D67-254D-4821-BDD3-58D2AFB19D77}" type="pres">
      <dgm:prSet presAssocID="{FD2DEF64-510E-4DE8-AC3A-9CE987C53D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0332E84-BE7E-4E8B-8B2C-99607DAD1547}" srcId="{55D9EBF3-C1F3-4C3B-897D-9CDF58CDCF6E}" destId="{FD2DEF64-510E-4DE8-AC3A-9CE987C53D35}" srcOrd="2" destOrd="0" parTransId="{938DD8B4-5BBD-4C46-96A3-E3B9F883ED4F}" sibTransId="{4C4C2EC6-1254-4188-9483-7A8C2989DE22}"/>
    <dgm:cxn modelId="{03BA2A15-75F4-4CA9-BC6D-27CB7BCA98BB}" type="presOf" srcId="{DD390299-D9D5-4588-821A-C3E993F3237C}" destId="{77EB6B15-587D-4217-8FEF-271665AFE9E8}" srcOrd="0" destOrd="0" presId="urn:microsoft.com/office/officeart/2005/8/layout/pyramid1"/>
    <dgm:cxn modelId="{AC841934-CA10-4D40-8AB7-9AE6CF005E7C}" type="presOf" srcId="{FD2DEF64-510E-4DE8-AC3A-9CE987C53D35}" destId="{B3E763E3-D9FF-4F9A-BD06-81997B8B97C4}" srcOrd="0" destOrd="0" presId="urn:microsoft.com/office/officeart/2005/8/layout/pyramid1"/>
    <dgm:cxn modelId="{FDF0BAA6-A512-4D80-BB92-C83C3B28AFF4}" srcId="{55D9EBF3-C1F3-4C3B-897D-9CDF58CDCF6E}" destId="{4307BBBC-530B-418F-AEED-499171895D99}" srcOrd="1" destOrd="0" parTransId="{E5112323-CBC6-4918-BFF2-E92E798815E5}" sibTransId="{4D768FD9-A3CB-4DB6-B215-E88D4B24EEEE}"/>
    <dgm:cxn modelId="{5C434FDC-23C7-4CC6-A180-0625E8FE89E1}" type="presOf" srcId="{DD390299-D9D5-4588-821A-C3E993F3237C}" destId="{BE2C1716-51AD-4112-8D02-14B9BD5C0594}" srcOrd="1" destOrd="0" presId="urn:microsoft.com/office/officeart/2005/8/layout/pyramid1"/>
    <dgm:cxn modelId="{448BD914-75F3-4C2A-BEA6-D633A935A1C4}" type="presOf" srcId="{FD2DEF64-510E-4DE8-AC3A-9CE987C53D35}" destId="{23692D67-254D-4821-BDD3-58D2AFB19D77}" srcOrd="1" destOrd="0" presId="urn:microsoft.com/office/officeart/2005/8/layout/pyramid1"/>
    <dgm:cxn modelId="{2B6F8D2F-FEF2-4039-8E71-8756733F3D10}" srcId="{55D9EBF3-C1F3-4C3B-897D-9CDF58CDCF6E}" destId="{DD390299-D9D5-4588-821A-C3E993F3237C}" srcOrd="0" destOrd="0" parTransId="{F69589FD-3220-444F-81EB-41619363430E}" sibTransId="{169287A9-844A-4CB7-9F11-3F9C8EDA1A2A}"/>
    <dgm:cxn modelId="{1F456655-BBE2-4FDE-A31B-C55640BCB70C}" type="presOf" srcId="{4307BBBC-530B-418F-AEED-499171895D99}" destId="{DA295CB6-FFB0-43EC-8767-0AB2888C062F}" srcOrd="1" destOrd="0" presId="urn:microsoft.com/office/officeart/2005/8/layout/pyramid1"/>
    <dgm:cxn modelId="{07BBAA1F-61C4-4D0B-8E60-A954549F4ECF}" type="presOf" srcId="{4307BBBC-530B-418F-AEED-499171895D99}" destId="{C1193DC5-CE96-41E9-B5A6-2405FC1C8D83}" srcOrd="0" destOrd="0" presId="urn:microsoft.com/office/officeart/2005/8/layout/pyramid1"/>
    <dgm:cxn modelId="{B6C41A78-0546-4C06-9018-32AF71149B07}" type="presOf" srcId="{55D9EBF3-C1F3-4C3B-897D-9CDF58CDCF6E}" destId="{88E59561-5ECB-46C1-A119-46DF6DBA3CA3}" srcOrd="0" destOrd="0" presId="urn:microsoft.com/office/officeart/2005/8/layout/pyramid1"/>
    <dgm:cxn modelId="{26C26FC3-5A1A-4B7F-BD20-3D3117A9DCA3}" type="presParOf" srcId="{88E59561-5ECB-46C1-A119-46DF6DBA3CA3}" destId="{42B81C4D-C4FD-479B-81F2-4FB1EAF8CA07}" srcOrd="0" destOrd="0" presId="urn:microsoft.com/office/officeart/2005/8/layout/pyramid1"/>
    <dgm:cxn modelId="{FAA0C742-AF71-4260-A634-742DC6DDC3A6}" type="presParOf" srcId="{42B81C4D-C4FD-479B-81F2-4FB1EAF8CA07}" destId="{77EB6B15-587D-4217-8FEF-271665AFE9E8}" srcOrd="0" destOrd="0" presId="urn:microsoft.com/office/officeart/2005/8/layout/pyramid1"/>
    <dgm:cxn modelId="{1F34BCF8-A5B5-43B6-8145-6A9A6CC9A3E4}" type="presParOf" srcId="{42B81C4D-C4FD-479B-81F2-4FB1EAF8CA07}" destId="{BE2C1716-51AD-4112-8D02-14B9BD5C0594}" srcOrd="1" destOrd="0" presId="urn:microsoft.com/office/officeart/2005/8/layout/pyramid1"/>
    <dgm:cxn modelId="{34C8CD70-C0E4-48E6-87C6-A5537E50A6F5}" type="presParOf" srcId="{88E59561-5ECB-46C1-A119-46DF6DBA3CA3}" destId="{9AF28AB8-03AB-4646-A291-D1EA3F83CC24}" srcOrd="1" destOrd="0" presId="urn:microsoft.com/office/officeart/2005/8/layout/pyramid1"/>
    <dgm:cxn modelId="{E474FE36-8562-4BE7-8C19-CC980B50F24B}" type="presParOf" srcId="{9AF28AB8-03AB-4646-A291-D1EA3F83CC24}" destId="{C1193DC5-CE96-41E9-B5A6-2405FC1C8D83}" srcOrd="0" destOrd="0" presId="urn:microsoft.com/office/officeart/2005/8/layout/pyramid1"/>
    <dgm:cxn modelId="{AC7F890B-F0AB-4C0B-A546-DC52F3334146}" type="presParOf" srcId="{9AF28AB8-03AB-4646-A291-D1EA3F83CC24}" destId="{DA295CB6-FFB0-43EC-8767-0AB2888C062F}" srcOrd="1" destOrd="0" presId="urn:microsoft.com/office/officeart/2005/8/layout/pyramid1"/>
    <dgm:cxn modelId="{E41F117C-6CAC-45C5-929D-C05C6D94B771}" type="presParOf" srcId="{88E59561-5ECB-46C1-A119-46DF6DBA3CA3}" destId="{5DA6622C-A74A-4849-8266-62AFAF2BC806}" srcOrd="2" destOrd="0" presId="urn:microsoft.com/office/officeart/2005/8/layout/pyramid1"/>
    <dgm:cxn modelId="{7E966FD3-AED9-448F-922F-6F7E42C2AB37}" type="presParOf" srcId="{5DA6622C-A74A-4849-8266-62AFAF2BC806}" destId="{B3E763E3-D9FF-4F9A-BD06-81997B8B97C4}" srcOrd="0" destOrd="0" presId="urn:microsoft.com/office/officeart/2005/8/layout/pyramid1"/>
    <dgm:cxn modelId="{D108C569-A8EB-41A5-95FE-F2562CD78CDA}" type="presParOf" srcId="{5DA6622C-A74A-4849-8266-62AFAF2BC806}" destId="{23692D67-254D-4821-BDD3-58D2AFB19D7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8D5C5E-B20E-4A37-A1F2-91C6B9328BA2}" type="doc">
      <dgm:prSet loTypeId="urn:microsoft.com/office/officeart/2005/8/layout/vProcess5" loCatId="process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B1F12761-DF13-403E-89F1-FE7F2127F858}">
      <dgm:prSet phldrT="[文本]" custT="1"/>
      <dgm:spPr/>
      <dgm:t>
        <a:bodyPr/>
        <a:lstStyle/>
        <a:p>
          <a:r>
            <a:rPr lang="zh-CN" altLang="en-US" sz="7200" b="1" dirty="0">
              <a:latin typeface="黑体" panose="02010609060101010101" pitchFamily="49" charset="-122"/>
              <a:ea typeface="黑体" panose="02010609060101010101" pitchFamily="49" charset="-122"/>
            </a:rPr>
            <a:t>基础</a:t>
          </a:r>
          <a:endParaRPr lang="zh-CN" altLang="en-US" sz="5600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676F6098-73E9-4FE8-8057-CF46F110C440}" type="parTrans" cxnId="{C2CFA7A3-BA1E-493B-8019-9069D6B51F1F}">
      <dgm:prSet/>
      <dgm:spPr/>
      <dgm:t>
        <a:bodyPr/>
        <a:lstStyle/>
        <a:p>
          <a:endParaRPr lang="zh-CN" altLang="en-US"/>
        </a:p>
      </dgm:t>
    </dgm:pt>
    <dgm:pt modelId="{AEC2433C-8B08-4E59-9381-94601EB82DF3}" type="sibTrans" cxnId="{C2CFA7A3-BA1E-493B-8019-9069D6B51F1F}">
      <dgm:prSet/>
      <dgm:spPr/>
      <dgm:t>
        <a:bodyPr/>
        <a:lstStyle/>
        <a:p>
          <a:endParaRPr lang="zh-CN" altLang="en-US"/>
        </a:p>
      </dgm:t>
    </dgm:pt>
    <dgm:pt modelId="{418C96CD-0E2A-4911-9A9F-4853C03F7765}">
      <dgm:prSet phldrT="[文本]" custT="1"/>
      <dgm:spPr/>
      <dgm:t>
        <a:bodyPr/>
        <a:lstStyle/>
        <a:p>
          <a:r>
            <a:rPr lang="zh-CN" altLang="en-US" sz="7200" b="1" dirty="0">
              <a:latin typeface="黑体" panose="02010609060101010101" pitchFamily="49" charset="-122"/>
              <a:ea typeface="黑体" panose="02010609060101010101" pitchFamily="49" charset="-122"/>
            </a:rPr>
            <a:t>强化</a:t>
          </a:r>
        </a:p>
      </dgm:t>
    </dgm:pt>
    <dgm:pt modelId="{037072FD-8BD1-4672-BC64-E6FCDA178135}" type="parTrans" cxnId="{5B0ACF34-F6D8-4FFD-8884-FDCF44175882}">
      <dgm:prSet/>
      <dgm:spPr/>
      <dgm:t>
        <a:bodyPr/>
        <a:lstStyle/>
        <a:p>
          <a:endParaRPr lang="zh-CN" altLang="en-US"/>
        </a:p>
      </dgm:t>
    </dgm:pt>
    <dgm:pt modelId="{2C0F9633-B025-46F2-BEC9-AF589EC98B7B}" type="sibTrans" cxnId="{5B0ACF34-F6D8-4FFD-8884-FDCF44175882}">
      <dgm:prSet/>
      <dgm:spPr/>
      <dgm:t>
        <a:bodyPr/>
        <a:lstStyle/>
        <a:p>
          <a:endParaRPr lang="zh-CN" altLang="en-US"/>
        </a:p>
      </dgm:t>
    </dgm:pt>
    <dgm:pt modelId="{B0C1FFCF-5492-4681-9222-3FFA482BAADA}" type="pres">
      <dgm:prSet presAssocID="{CE8D5C5E-B20E-4A37-A1F2-91C6B9328BA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2016A54-2D21-491A-9520-EE12D3A9A819}" type="pres">
      <dgm:prSet presAssocID="{CE8D5C5E-B20E-4A37-A1F2-91C6B9328BA2}" presName="dummyMaxCanvas" presStyleCnt="0">
        <dgm:presLayoutVars/>
      </dgm:prSet>
      <dgm:spPr/>
    </dgm:pt>
    <dgm:pt modelId="{6771F9EB-BF22-4280-A095-4A0292DCC9A8}" type="pres">
      <dgm:prSet presAssocID="{CE8D5C5E-B20E-4A37-A1F2-91C6B9328BA2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0479F9-E82F-4DE2-92EC-F0F4BB7F2924}" type="pres">
      <dgm:prSet presAssocID="{CE8D5C5E-B20E-4A37-A1F2-91C6B9328BA2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56B2DC-113B-4B89-8DEA-598374082422}" type="pres">
      <dgm:prSet presAssocID="{CE8D5C5E-B20E-4A37-A1F2-91C6B9328BA2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E1E892-56D4-4071-9851-D0B9BC1833F4}" type="pres">
      <dgm:prSet presAssocID="{CE8D5C5E-B20E-4A37-A1F2-91C6B9328BA2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0AE79FC-BA5E-4B12-B68B-93DAC8C69412}" type="pres">
      <dgm:prSet presAssocID="{CE8D5C5E-B20E-4A37-A1F2-91C6B9328BA2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2CFA7A3-BA1E-493B-8019-9069D6B51F1F}" srcId="{CE8D5C5E-B20E-4A37-A1F2-91C6B9328BA2}" destId="{B1F12761-DF13-403E-89F1-FE7F2127F858}" srcOrd="0" destOrd="0" parTransId="{676F6098-73E9-4FE8-8057-CF46F110C440}" sibTransId="{AEC2433C-8B08-4E59-9381-94601EB82DF3}"/>
    <dgm:cxn modelId="{AF9D9179-2A82-C64F-AD09-53A2ECA81270}" type="presOf" srcId="{B1F12761-DF13-403E-89F1-FE7F2127F858}" destId="{D1E1E892-56D4-4071-9851-D0B9BC1833F4}" srcOrd="1" destOrd="0" presId="urn:microsoft.com/office/officeart/2005/8/layout/vProcess5"/>
    <dgm:cxn modelId="{D1A139EF-3E35-1448-9AE1-A213614E6807}" type="presOf" srcId="{CE8D5C5E-B20E-4A37-A1F2-91C6B9328BA2}" destId="{B0C1FFCF-5492-4681-9222-3FFA482BAADA}" srcOrd="0" destOrd="0" presId="urn:microsoft.com/office/officeart/2005/8/layout/vProcess5"/>
    <dgm:cxn modelId="{5CDC9EBF-ABC1-9A46-AFDC-13EDD9622A0D}" type="presOf" srcId="{AEC2433C-8B08-4E59-9381-94601EB82DF3}" destId="{5356B2DC-113B-4B89-8DEA-598374082422}" srcOrd="0" destOrd="0" presId="urn:microsoft.com/office/officeart/2005/8/layout/vProcess5"/>
    <dgm:cxn modelId="{67B20827-7ADA-D349-88F9-9DB98D683D49}" type="presOf" srcId="{B1F12761-DF13-403E-89F1-FE7F2127F858}" destId="{6771F9EB-BF22-4280-A095-4A0292DCC9A8}" srcOrd="0" destOrd="0" presId="urn:microsoft.com/office/officeart/2005/8/layout/vProcess5"/>
    <dgm:cxn modelId="{5B0ACF34-F6D8-4FFD-8884-FDCF44175882}" srcId="{CE8D5C5E-B20E-4A37-A1F2-91C6B9328BA2}" destId="{418C96CD-0E2A-4911-9A9F-4853C03F7765}" srcOrd="1" destOrd="0" parTransId="{037072FD-8BD1-4672-BC64-E6FCDA178135}" sibTransId="{2C0F9633-B025-46F2-BEC9-AF589EC98B7B}"/>
    <dgm:cxn modelId="{03BA1285-05CD-3349-9D25-7397BC7404B7}" type="presOf" srcId="{418C96CD-0E2A-4911-9A9F-4853C03F7765}" destId="{E40479F9-E82F-4DE2-92EC-F0F4BB7F2924}" srcOrd="0" destOrd="0" presId="urn:microsoft.com/office/officeart/2005/8/layout/vProcess5"/>
    <dgm:cxn modelId="{736B0184-84CF-ED41-81C2-885BB0097762}" type="presOf" srcId="{418C96CD-0E2A-4911-9A9F-4853C03F7765}" destId="{20AE79FC-BA5E-4B12-B68B-93DAC8C69412}" srcOrd="1" destOrd="0" presId="urn:microsoft.com/office/officeart/2005/8/layout/vProcess5"/>
    <dgm:cxn modelId="{AAF16A9E-7A49-264F-8598-B8C8B360C97D}" type="presParOf" srcId="{B0C1FFCF-5492-4681-9222-3FFA482BAADA}" destId="{12016A54-2D21-491A-9520-EE12D3A9A819}" srcOrd="0" destOrd="0" presId="urn:microsoft.com/office/officeart/2005/8/layout/vProcess5"/>
    <dgm:cxn modelId="{1F23E20A-E51C-064F-A9BF-B5528F1621D2}" type="presParOf" srcId="{B0C1FFCF-5492-4681-9222-3FFA482BAADA}" destId="{6771F9EB-BF22-4280-A095-4A0292DCC9A8}" srcOrd="1" destOrd="0" presId="urn:microsoft.com/office/officeart/2005/8/layout/vProcess5"/>
    <dgm:cxn modelId="{23047D7F-267A-AB49-82D4-29C6DB6AA77C}" type="presParOf" srcId="{B0C1FFCF-5492-4681-9222-3FFA482BAADA}" destId="{E40479F9-E82F-4DE2-92EC-F0F4BB7F2924}" srcOrd="2" destOrd="0" presId="urn:microsoft.com/office/officeart/2005/8/layout/vProcess5"/>
    <dgm:cxn modelId="{9558B91C-6CE5-4243-8632-ACB055D7624C}" type="presParOf" srcId="{B0C1FFCF-5492-4681-9222-3FFA482BAADA}" destId="{5356B2DC-113B-4B89-8DEA-598374082422}" srcOrd="3" destOrd="0" presId="urn:microsoft.com/office/officeart/2005/8/layout/vProcess5"/>
    <dgm:cxn modelId="{79DF7EF1-277B-C348-B609-2FEE2136B967}" type="presParOf" srcId="{B0C1FFCF-5492-4681-9222-3FFA482BAADA}" destId="{D1E1E892-56D4-4071-9851-D0B9BC1833F4}" srcOrd="4" destOrd="0" presId="urn:microsoft.com/office/officeart/2005/8/layout/vProcess5"/>
    <dgm:cxn modelId="{B72F4BE0-6D07-AD46-8277-AF1485DDDE84}" type="presParOf" srcId="{B0C1FFCF-5492-4681-9222-3FFA482BAADA}" destId="{20AE79FC-BA5E-4B12-B68B-93DAC8C6941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C3B628-8DCD-4875-9BEE-56E064A67B21}" type="doc">
      <dgm:prSet loTypeId="urn:microsoft.com/office/officeart/2005/8/layout/chevron2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E5D508B5-67EF-42B1-B889-2B4701352F65}">
      <dgm:prSet phldrT="[文本]" custT="1"/>
      <dgm:spPr/>
      <dgm:t>
        <a:bodyPr/>
        <a:lstStyle/>
        <a:p>
          <a:r>
            <a:rPr lang="zh-CN" altLang="en-US" sz="2400" dirty="0">
              <a:latin typeface="黑体" panose="02010609060101010101" pitchFamily="49" charset="-122"/>
              <a:ea typeface="黑体" panose="02010609060101010101" pitchFamily="49" charset="-122"/>
            </a:rPr>
            <a:t>词汇先行</a:t>
          </a:r>
        </a:p>
      </dgm:t>
    </dgm:pt>
    <dgm:pt modelId="{167488C2-1006-4218-AC2B-B16EC82EE408}" type="parTrans" cxnId="{0E18905A-73CE-456D-A6F7-BCEB96100894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C50AF349-B708-413B-8739-5C0A0F50EABD}" type="sibTrans" cxnId="{0E18905A-73CE-456D-A6F7-BCEB96100894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31455717-4693-4D5D-A5FD-FA114C447427}">
      <dgm:prSet phldrT="[文本]" custT="1"/>
      <dgm:spPr/>
      <dgm:t>
        <a:bodyPr/>
        <a:lstStyle/>
        <a:p>
          <a:r>
            <a:rPr lang="zh-CN" altLang="en-US" sz="1800" dirty="0">
              <a:latin typeface="黑体" panose="02010609060101010101" pitchFamily="49" charset="-122"/>
              <a:ea typeface="黑体" panose="02010609060101010101" pitchFamily="49" charset="-122"/>
            </a:rPr>
            <a:t>长难句分析后续跟上</a:t>
          </a:r>
        </a:p>
      </dgm:t>
    </dgm:pt>
    <dgm:pt modelId="{93A36186-F9D6-466C-9BF1-376A4364DCBA}" type="parTrans" cxnId="{593807A3-3E2B-401D-AD59-F9173070AA65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BFE10684-F177-4768-A175-21DACBEC65B8}" type="sibTrans" cxnId="{593807A3-3E2B-401D-AD59-F9173070AA65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B40D64D-7286-4848-964E-3679D65B10F4}">
      <dgm:prSet/>
      <dgm:spPr/>
      <dgm:t>
        <a:bodyPr/>
        <a:lstStyle/>
        <a:p>
          <a:r>
            <a:rPr lang="zh-CN" altLang="en-US" dirty="0">
              <a:latin typeface="黑体" panose="02010609060101010101" pitchFamily="49" charset="-122"/>
              <a:ea typeface="黑体" panose="02010609060101010101" pitchFamily="49" charset="-122"/>
            </a:rPr>
            <a:t>出题人会考哪些单词</a:t>
          </a:r>
        </a:p>
      </dgm:t>
    </dgm:pt>
    <dgm:pt modelId="{40F63619-42BE-4C40-A888-E4CB24D01B29}" type="parTrans" cxnId="{04096171-119D-4ACF-B03D-AADF8413E042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1AB093B-AFA3-46E0-9903-A250FA9AF2B5}" type="sibTrans" cxnId="{04096171-119D-4ACF-B03D-AADF8413E042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B89F1A62-E785-4856-89A5-B648B5144488}">
      <dgm:prSet/>
      <dgm:spPr/>
      <dgm:t>
        <a:bodyPr/>
        <a:lstStyle/>
        <a:p>
          <a:r>
            <a:rPr lang="zh-CN" altLang="en-US" dirty="0">
              <a:latin typeface="黑体" panose="02010609060101010101" pitchFamily="49" charset="-122"/>
              <a:ea typeface="黑体" panose="02010609060101010101" pitchFamily="49" charset="-122"/>
            </a:rPr>
            <a:t>出题人会考这些单词的什么意思</a:t>
          </a:r>
        </a:p>
      </dgm:t>
    </dgm:pt>
    <dgm:pt modelId="{78149CB7-C81B-4A41-B73C-52188E28EC13}" type="parTrans" cxnId="{1358F6D3-1133-48F9-A026-082E202998F6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C4661A5F-4EFE-430D-A5FE-3FFA6FA581C2}" type="sibTrans" cxnId="{1358F6D3-1133-48F9-A026-082E202998F6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25B433D7-CB9C-4060-ABFC-50733B117FE8}">
      <dgm:prSet/>
      <dgm:spPr/>
      <dgm:t>
        <a:bodyPr/>
        <a:lstStyle/>
        <a:p>
          <a:r>
            <a:rPr lang="zh-CN" altLang="en-US" dirty="0">
              <a:latin typeface="黑体" panose="02010609060101010101" pitchFamily="49" charset="-122"/>
              <a:ea typeface="黑体" panose="02010609060101010101" pitchFamily="49" charset="-122"/>
            </a:rPr>
            <a:t>出题人对这些单词的考查要求是什么</a:t>
          </a:r>
        </a:p>
      </dgm:t>
    </dgm:pt>
    <dgm:pt modelId="{23960572-21F7-4793-B78F-9C3461A07477}" type="parTrans" cxnId="{63E90EE9-B74A-49E3-9FA1-B6064F1796BD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C6D3A29-F767-4933-BA9D-8E845A2A08FB}" type="sibTrans" cxnId="{63E90EE9-B74A-49E3-9FA1-B6064F1796BD}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A629C179-E831-4ABD-80F7-297875B9CF88}">
      <dgm:prSet/>
      <dgm:spPr/>
      <dgm:t>
        <a:bodyPr/>
        <a:lstStyle/>
        <a:p>
          <a:r>
            <a:rPr lang="zh-CN" altLang="en-US" dirty="0">
              <a:latin typeface="黑体" panose="02010609060101010101" pitchFamily="49" charset="-122"/>
              <a:ea typeface="黑体" panose="02010609060101010101" pitchFamily="49" charset="-122"/>
            </a:rPr>
            <a:t>出题人重点考查的语法知识</a:t>
          </a:r>
        </a:p>
      </dgm:t>
    </dgm:pt>
    <dgm:pt modelId="{5179E4ED-547E-4DCF-A432-320E7CE9664C}" type="parTrans" cxnId="{A38096B2-6452-4603-935D-A2D381C2E381}">
      <dgm:prSet/>
      <dgm:spPr/>
      <dgm:t>
        <a:bodyPr/>
        <a:lstStyle/>
        <a:p>
          <a:endParaRPr lang="zh-CN" altLang="en-US"/>
        </a:p>
      </dgm:t>
    </dgm:pt>
    <dgm:pt modelId="{21A6E3B8-17DF-4BE4-B8C2-E5CC625A47DF}" type="sibTrans" cxnId="{A38096B2-6452-4603-935D-A2D381C2E381}">
      <dgm:prSet/>
      <dgm:spPr/>
      <dgm:t>
        <a:bodyPr/>
        <a:lstStyle/>
        <a:p>
          <a:endParaRPr lang="zh-CN" altLang="en-US"/>
        </a:p>
      </dgm:t>
    </dgm:pt>
    <dgm:pt modelId="{AB81104C-366C-45E7-A6CC-12FCFF2D4F12}">
      <dgm:prSet/>
      <dgm:spPr/>
      <dgm:t>
        <a:bodyPr/>
        <a:lstStyle/>
        <a:p>
          <a:r>
            <a:rPr lang="zh-CN" altLang="en-US" dirty="0">
              <a:latin typeface="黑体" panose="02010609060101010101" pitchFamily="49" charset="-122"/>
              <a:ea typeface="黑体" panose="02010609060101010101" pitchFamily="49" charset="-122"/>
            </a:rPr>
            <a:t>重点语法知识出题人的考查方式</a:t>
          </a:r>
        </a:p>
      </dgm:t>
    </dgm:pt>
    <dgm:pt modelId="{5357265F-D0F5-450B-9822-AABBC432E6CF}" type="parTrans" cxnId="{941DB2F5-039A-4E09-8CAA-1DA86A5F48CC}">
      <dgm:prSet/>
      <dgm:spPr/>
      <dgm:t>
        <a:bodyPr/>
        <a:lstStyle/>
        <a:p>
          <a:endParaRPr lang="zh-CN" altLang="en-US"/>
        </a:p>
      </dgm:t>
    </dgm:pt>
    <dgm:pt modelId="{7CBC2259-4B75-43AB-B4E0-4E626CC6AD46}" type="sibTrans" cxnId="{941DB2F5-039A-4E09-8CAA-1DA86A5F48CC}">
      <dgm:prSet/>
      <dgm:spPr/>
      <dgm:t>
        <a:bodyPr/>
        <a:lstStyle/>
        <a:p>
          <a:endParaRPr lang="zh-CN" altLang="en-US"/>
        </a:p>
      </dgm:t>
    </dgm:pt>
    <dgm:pt modelId="{47D13A21-11AA-46E4-B66C-A19C0DD9A59B}">
      <dgm:prSet/>
      <dgm:spPr/>
      <dgm:t>
        <a:bodyPr/>
        <a:lstStyle/>
        <a:p>
          <a:r>
            <a:rPr lang="zh-CN" altLang="en-US" dirty="0">
              <a:latin typeface="黑体" panose="02010609060101010101" pitchFamily="49" charset="-122"/>
              <a:ea typeface="黑体" panose="02010609060101010101" pitchFamily="49" charset="-122"/>
            </a:rPr>
            <a:t>不同题型对语法知识的考查要求</a:t>
          </a:r>
        </a:p>
      </dgm:t>
    </dgm:pt>
    <dgm:pt modelId="{B8588BA4-4B47-4131-A0FD-BF5D88D9B957}" type="parTrans" cxnId="{D62DDCDD-1A53-420C-BAB0-6B968220EEA1}">
      <dgm:prSet/>
      <dgm:spPr/>
      <dgm:t>
        <a:bodyPr/>
        <a:lstStyle/>
        <a:p>
          <a:endParaRPr lang="zh-CN" altLang="en-US"/>
        </a:p>
      </dgm:t>
    </dgm:pt>
    <dgm:pt modelId="{584CFA92-F747-480D-921A-33B8ADEEC548}" type="sibTrans" cxnId="{D62DDCDD-1A53-420C-BAB0-6B968220EEA1}">
      <dgm:prSet/>
      <dgm:spPr/>
      <dgm:t>
        <a:bodyPr/>
        <a:lstStyle/>
        <a:p>
          <a:endParaRPr lang="zh-CN" altLang="en-US"/>
        </a:p>
      </dgm:t>
    </dgm:pt>
    <dgm:pt modelId="{8499EA1F-4310-451C-A969-5A85761A0E5C}">
      <dgm:prSet custT="1"/>
      <dgm:spPr/>
      <dgm:t>
        <a:bodyPr/>
        <a:lstStyle/>
        <a:p>
          <a:r>
            <a:rPr lang="zh-CN" altLang="en-US" sz="2000" dirty="0" smtClean="0">
              <a:latin typeface="黑体" panose="02010609060101010101" pitchFamily="49" charset="-122"/>
              <a:ea typeface="黑体" panose="02010609060101010101" pitchFamily="49" charset="-122"/>
            </a:rPr>
            <a:t>阅读基础能力训练</a:t>
          </a:r>
          <a:endParaRPr lang="zh-CN" altLang="en-US" sz="20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808D7EF7-BC3F-4390-980B-547062237017}" type="parTrans" cxnId="{132B01FD-49A0-4800-84D1-B84A6849BE5F}">
      <dgm:prSet/>
      <dgm:spPr/>
      <dgm:t>
        <a:bodyPr/>
        <a:lstStyle/>
        <a:p>
          <a:endParaRPr lang="zh-CN" altLang="en-US"/>
        </a:p>
      </dgm:t>
    </dgm:pt>
    <dgm:pt modelId="{B8C87EEC-8F57-4F79-A6CC-1307849BCD0E}" type="sibTrans" cxnId="{132B01FD-49A0-4800-84D1-B84A6849BE5F}">
      <dgm:prSet/>
      <dgm:spPr/>
      <dgm:t>
        <a:bodyPr/>
        <a:lstStyle/>
        <a:p>
          <a:endParaRPr lang="zh-CN" altLang="en-US"/>
        </a:p>
      </dgm:t>
    </dgm:pt>
    <dgm:pt modelId="{647CC238-36D2-4A22-BA71-99ACDF47EDB9}">
      <dgm:prSet/>
      <dgm:spPr/>
      <dgm:t>
        <a:bodyPr/>
        <a:lstStyle/>
        <a:p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精读和泛读结合</a:t>
          </a:r>
          <a:endParaRPr lang="zh-CN" altLang="en-US" dirty="0"/>
        </a:p>
      </dgm:t>
    </dgm:pt>
    <dgm:pt modelId="{6C380532-A1A5-42A4-A079-7A8A093C680E}" type="parTrans" cxnId="{CA94B145-8918-467D-8FB4-36789B2081DC}">
      <dgm:prSet/>
      <dgm:spPr/>
      <dgm:t>
        <a:bodyPr/>
        <a:lstStyle/>
        <a:p>
          <a:endParaRPr lang="zh-CN" altLang="en-US"/>
        </a:p>
      </dgm:t>
    </dgm:pt>
    <dgm:pt modelId="{5EC9CDCE-7E64-43B5-8C73-BEA2C0EA8BE1}" type="sibTrans" cxnId="{CA94B145-8918-467D-8FB4-36789B2081DC}">
      <dgm:prSet/>
      <dgm:spPr/>
      <dgm:t>
        <a:bodyPr/>
        <a:lstStyle/>
        <a:p>
          <a:endParaRPr lang="zh-CN" altLang="en-US"/>
        </a:p>
      </dgm:t>
    </dgm:pt>
    <dgm:pt modelId="{D9FBDBB9-FFFE-419A-9AA8-A4E4CA6C3078}">
      <dgm:prSet/>
      <dgm:spPr/>
      <dgm:t>
        <a:bodyPr/>
        <a:lstStyle/>
        <a:p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训练找到</a:t>
          </a:r>
          <a:r>
            <a:rPr lang="zh-CN" altLang="en-US" dirty="0">
              <a:latin typeface="黑体" panose="02010609060101010101" pitchFamily="49" charset="-122"/>
              <a:ea typeface="黑体" panose="02010609060101010101" pitchFamily="49" charset="-122"/>
            </a:rPr>
            <a:t>出题位置的能力</a:t>
          </a:r>
        </a:p>
      </dgm:t>
    </dgm:pt>
    <dgm:pt modelId="{5D678B36-DD40-4E35-9A24-98FBF64E6AF0}" type="parTrans" cxnId="{F466909E-2F60-4C9E-B063-508CDFFDF520}">
      <dgm:prSet/>
      <dgm:spPr/>
      <dgm:t>
        <a:bodyPr/>
        <a:lstStyle/>
        <a:p>
          <a:endParaRPr lang="zh-CN" altLang="en-US"/>
        </a:p>
      </dgm:t>
    </dgm:pt>
    <dgm:pt modelId="{E1F12BE5-EC97-4562-993B-3B32B7E7CDC2}" type="sibTrans" cxnId="{F466909E-2F60-4C9E-B063-508CDFFDF520}">
      <dgm:prSet/>
      <dgm:spPr/>
      <dgm:t>
        <a:bodyPr/>
        <a:lstStyle/>
        <a:p>
          <a:endParaRPr lang="zh-CN" altLang="en-US"/>
        </a:p>
      </dgm:t>
    </dgm:pt>
    <dgm:pt modelId="{1EEF1C40-B359-43E0-8C6E-1F3A7BBE5916}" type="pres">
      <dgm:prSet presAssocID="{E7C3B628-8DCD-4875-9BEE-56E064A67B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B404AA2-D864-4212-9ADE-F8D07B9B24D6}" type="pres">
      <dgm:prSet presAssocID="{E5D508B5-67EF-42B1-B889-2B4701352F65}" presName="composite" presStyleCnt="0"/>
      <dgm:spPr/>
    </dgm:pt>
    <dgm:pt modelId="{B48D7183-DFE7-4155-B70D-44ABD6147F1A}" type="pres">
      <dgm:prSet presAssocID="{E5D508B5-67EF-42B1-B889-2B4701352F6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2A96F1-2921-4E19-A4CD-C0FB380A44DE}" type="pres">
      <dgm:prSet presAssocID="{E5D508B5-67EF-42B1-B889-2B4701352F6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739734-1C44-4F7A-9284-5A2D8A4161D8}" type="pres">
      <dgm:prSet presAssocID="{C50AF349-B708-413B-8739-5C0A0F50EABD}" presName="sp" presStyleCnt="0"/>
      <dgm:spPr/>
    </dgm:pt>
    <dgm:pt modelId="{68A539ED-A5C6-4F24-AB1E-68AFE8930B66}" type="pres">
      <dgm:prSet presAssocID="{31455717-4693-4D5D-A5FD-FA114C447427}" presName="composite" presStyleCnt="0"/>
      <dgm:spPr/>
    </dgm:pt>
    <dgm:pt modelId="{B11534AA-38C8-4B32-B278-AE67D4E770E7}" type="pres">
      <dgm:prSet presAssocID="{31455717-4693-4D5D-A5FD-FA114C44742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95E723-C07C-4540-8448-FB649796BD73}" type="pres">
      <dgm:prSet presAssocID="{31455717-4693-4D5D-A5FD-FA114C44742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6A98A9-F5D7-49BA-B65C-459209DAF204}" type="pres">
      <dgm:prSet presAssocID="{BFE10684-F177-4768-A175-21DACBEC65B8}" presName="sp" presStyleCnt="0"/>
      <dgm:spPr/>
    </dgm:pt>
    <dgm:pt modelId="{3ABEA841-6345-4FBB-BACD-DE8EA1A39382}" type="pres">
      <dgm:prSet presAssocID="{8499EA1F-4310-451C-A969-5A85761A0E5C}" presName="composite" presStyleCnt="0"/>
      <dgm:spPr/>
    </dgm:pt>
    <dgm:pt modelId="{421CA7A9-C42E-49EA-AD1F-9373E5F22DA6}" type="pres">
      <dgm:prSet presAssocID="{8499EA1F-4310-451C-A969-5A85761A0E5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71EEED-139B-49F1-AD02-F0CF667640E2}" type="pres">
      <dgm:prSet presAssocID="{8499EA1F-4310-451C-A969-5A85761A0E5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41DB2F5-039A-4E09-8CAA-1DA86A5F48CC}" srcId="{31455717-4693-4D5D-A5FD-FA114C447427}" destId="{AB81104C-366C-45E7-A6CC-12FCFF2D4F12}" srcOrd="1" destOrd="0" parTransId="{5357265F-D0F5-450B-9822-AABBC432E6CF}" sibTransId="{7CBC2259-4B75-43AB-B4E0-4E626CC6AD46}"/>
    <dgm:cxn modelId="{D62DDCDD-1A53-420C-BAB0-6B968220EEA1}" srcId="{31455717-4693-4D5D-A5FD-FA114C447427}" destId="{47D13A21-11AA-46E4-B66C-A19C0DD9A59B}" srcOrd="2" destOrd="0" parTransId="{B8588BA4-4B47-4131-A0FD-BF5D88D9B957}" sibTransId="{584CFA92-F747-480D-921A-33B8ADEEC548}"/>
    <dgm:cxn modelId="{271A5F02-9184-BD4E-A2D9-3D0307C14A20}" type="presOf" srcId="{A629C179-E831-4ABD-80F7-297875B9CF88}" destId="{A095E723-C07C-4540-8448-FB649796BD73}" srcOrd="0" destOrd="0" presId="urn:microsoft.com/office/officeart/2005/8/layout/chevron2"/>
    <dgm:cxn modelId="{F466909E-2F60-4C9E-B063-508CDFFDF520}" srcId="{8499EA1F-4310-451C-A969-5A85761A0E5C}" destId="{D9FBDBB9-FFFE-419A-9AA8-A4E4CA6C3078}" srcOrd="1" destOrd="0" parTransId="{5D678B36-DD40-4E35-9A24-98FBF64E6AF0}" sibTransId="{E1F12BE5-EC97-4562-993B-3B32B7E7CDC2}"/>
    <dgm:cxn modelId="{593807A3-3E2B-401D-AD59-F9173070AA65}" srcId="{E7C3B628-8DCD-4875-9BEE-56E064A67B21}" destId="{31455717-4693-4D5D-A5FD-FA114C447427}" srcOrd="1" destOrd="0" parTransId="{93A36186-F9D6-466C-9BF1-376A4364DCBA}" sibTransId="{BFE10684-F177-4768-A175-21DACBEC65B8}"/>
    <dgm:cxn modelId="{0E18905A-73CE-456D-A6F7-BCEB96100894}" srcId="{E7C3B628-8DCD-4875-9BEE-56E064A67B21}" destId="{E5D508B5-67EF-42B1-B889-2B4701352F65}" srcOrd="0" destOrd="0" parTransId="{167488C2-1006-4218-AC2B-B16EC82EE408}" sibTransId="{C50AF349-B708-413B-8739-5C0A0F50EABD}"/>
    <dgm:cxn modelId="{1358F6D3-1133-48F9-A026-082E202998F6}" srcId="{E5D508B5-67EF-42B1-B889-2B4701352F65}" destId="{B89F1A62-E785-4856-89A5-B648B5144488}" srcOrd="1" destOrd="0" parTransId="{78149CB7-C81B-4A41-B73C-52188E28EC13}" sibTransId="{C4661A5F-4EFE-430D-A5FE-3FFA6FA581C2}"/>
    <dgm:cxn modelId="{04096171-119D-4ACF-B03D-AADF8413E042}" srcId="{E5D508B5-67EF-42B1-B889-2B4701352F65}" destId="{EB40D64D-7286-4848-964E-3679D65B10F4}" srcOrd="0" destOrd="0" parTransId="{40F63619-42BE-4C40-A888-E4CB24D01B29}" sibTransId="{E1AB093B-AFA3-46E0-9903-A250FA9AF2B5}"/>
    <dgm:cxn modelId="{63E90EE9-B74A-49E3-9FA1-B6064F1796BD}" srcId="{E5D508B5-67EF-42B1-B889-2B4701352F65}" destId="{25B433D7-CB9C-4060-ABFC-50733B117FE8}" srcOrd="2" destOrd="0" parTransId="{23960572-21F7-4793-B78F-9C3461A07477}" sibTransId="{0C6D3A29-F767-4933-BA9D-8E845A2A08FB}"/>
    <dgm:cxn modelId="{A38096B2-6452-4603-935D-A2D381C2E381}" srcId="{31455717-4693-4D5D-A5FD-FA114C447427}" destId="{A629C179-E831-4ABD-80F7-297875B9CF88}" srcOrd="0" destOrd="0" parTransId="{5179E4ED-547E-4DCF-A432-320E7CE9664C}" sibTransId="{21A6E3B8-17DF-4BE4-B8C2-E5CC625A47DF}"/>
    <dgm:cxn modelId="{D3254883-68A3-4847-AC37-AF37FFCB4A44}" type="presOf" srcId="{25B433D7-CB9C-4060-ABFC-50733B117FE8}" destId="{472A96F1-2921-4E19-A4CD-C0FB380A44DE}" srcOrd="0" destOrd="2" presId="urn:microsoft.com/office/officeart/2005/8/layout/chevron2"/>
    <dgm:cxn modelId="{90B6385B-03CA-0342-9FBA-47E7C032EAD1}" type="presOf" srcId="{47D13A21-11AA-46E4-B66C-A19C0DD9A59B}" destId="{A095E723-C07C-4540-8448-FB649796BD73}" srcOrd="0" destOrd="2" presId="urn:microsoft.com/office/officeart/2005/8/layout/chevron2"/>
    <dgm:cxn modelId="{E32E549E-41C4-3945-9C8D-99DC3CE96586}" type="presOf" srcId="{D9FBDBB9-FFFE-419A-9AA8-A4E4CA6C3078}" destId="{1B71EEED-139B-49F1-AD02-F0CF667640E2}" srcOrd="0" destOrd="1" presId="urn:microsoft.com/office/officeart/2005/8/layout/chevron2"/>
    <dgm:cxn modelId="{AFDCEFA9-C219-6641-9F77-E5F2DCCB10E3}" type="presOf" srcId="{E7C3B628-8DCD-4875-9BEE-56E064A67B21}" destId="{1EEF1C40-B359-43E0-8C6E-1F3A7BBE5916}" srcOrd="0" destOrd="0" presId="urn:microsoft.com/office/officeart/2005/8/layout/chevron2"/>
    <dgm:cxn modelId="{827D81C7-DBAD-D84E-900C-CDBB6D2EA1EB}" type="presOf" srcId="{B89F1A62-E785-4856-89A5-B648B5144488}" destId="{472A96F1-2921-4E19-A4CD-C0FB380A44DE}" srcOrd="0" destOrd="1" presId="urn:microsoft.com/office/officeart/2005/8/layout/chevron2"/>
    <dgm:cxn modelId="{BB3AE7BA-E064-C24B-B1F5-E2EE0C552A53}" type="presOf" srcId="{31455717-4693-4D5D-A5FD-FA114C447427}" destId="{B11534AA-38C8-4B32-B278-AE67D4E770E7}" srcOrd="0" destOrd="0" presId="urn:microsoft.com/office/officeart/2005/8/layout/chevron2"/>
    <dgm:cxn modelId="{113E2F68-DE1A-D14D-885A-AD8F3A0E7F39}" type="presOf" srcId="{AB81104C-366C-45E7-A6CC-12FCFF2D4F12}" destId="{A095E723-C07C-4540-8448-FB649796BD73}" srcOrd="0" destOrd="1" presId="urn:microsoft.com/office/officeart/2005/8/layout/chevron2"/>
    <dgm:cxn modelId="{82A9199F-492D-EC46-8499-8FE7C881D46D}" type="presOf" srcId="{647CC238-36D2-4A22-BA71-99ACDF47EDB9}" destId="{1B71EEED-139B-49F1-AD02-F0CF667640E2}" srcOrd="0" destOrd="0" presId="urn:microsoft.com/office/officeart/2005/8/layout/chevron2"/>
    <dgm:cxn modelId="{290AAE08-8E61-B24C-BFE6-118EECD39212}" type="presOf" srcId="{E5D508B5-67EF-42B1-B889-2B4701352F65}" destId="{B48D7183-DFE7-4155-B70D-44ABD6147F1A}" srcOrd="0" destOrd="0" presId="urn:microsoft.com/office/officeart/2005/8/layout/chevron2"/>
    <dgm:cxn modelId="{290BFC2F-B267-8C4E-8300-45372B077511}" type="presOf" srcId="{8499EA1F-4310-451C-A969-5A85761A0E5C}" destId="{421CA7A9-C42E-49EA-AD1F-9373E5F22DA6}" srcOrd="0" destOrd="0" presId="urn:microsoft.com/office/officeart/2005/8/layout/chevron2"/>
    <dgm:cxn modelId="{44DF9A57-BEEC-4242-8D47-7BFD71847F67}" type="presOf" srcId="{EB40D64D-7286-4848-964E-3679D65B10F4}" destId="{472A96F1-2921-4E19-A4CD-C0FB380A44DE}" srcOrd="0" destOrd="0" presId="urn:microsoft.com/office/officeart/2005/8/layout/chevron2"/>
    <dgm:cxn modelId="{132B01FD-49A0-4800-84D1-B84A6849BE5F}" srcId="{E7C3B628-8DCD-4875-9BEE-56E064A67B21}" destId="{8499EA1F-4310-451C-A969-5A85761A0E5C}" srcOrd="2" destOrd="0" parTransId="{808D7EF7-BC3F-4390-980B-547062237017}" sibTransId="{B8C87EEC-8F57-4F79-A6CC-1307849BCD0E}"/>
    <dgm:cxn modelId="{CA94B145-8918-467D-8FB4-36789B2081DC}" srcId="{8499EA1F-4310-451C-A969-5A85761A0E5C}" destId="{647CC238-36D2-4A22-BA71-99ACDF47EDB9}" srcOrd="0" destOrd="0" parTransId="{6C380532-A1A5-42A4-A079-7A8A093C680E}" sibTransId="{5EC9CDCE-7E64-43B5-8C73-BEA2C0EA8BE1}"/>
    <dgm:cxn modelId="{8A0CA03E-781F-7B4E-AC8D-672FB1021502}" type="presParOf" srcId="{1EEF1C40-B359-43E0-8C6E-1F3A7BBE5916}" destId="{4B404AA2-D864-4212-9ADE-F8D07B9B24D6}" srcOrd="0" destOrd="0" presId="urn:microsoft.com/office/officeart/2005/8/layout/chevron2"/>
    <dgm:cxn modelId="{D0A2D050-B489-CD44-B1C3-30D131C79034}" type="presParOf" srcId="{4B404AA2-D864-4212-9ADE-F8D07B9B24D6}" destId="{B48D7183-DFE7-4155-B70D-44ABD6147F1A}" srcOrd="0" destOrd="0" presId="urn:microsoft.com/office/officeart/2005/8/layout/chevron2"/>
    <dgm:cxn modelId="{A18AED90-FA70-A348-A78A-9934C00871FF}" type="presParOf" srcId="{4B404AA2-D864-4212-9ADE-F8D07B9B24D6}" destId="{472A96F1-2921-4E19-A4CD-C0FB380A44DE}" srcOrd="1" destOrd="0" presId="urn:microsoft.com/office/officeart/2005/8/layout/chevron2"/>
    <dgm:cxn modelId="{637C364A-1E06-5943-8603-32837C2EA319}" type="presParOf" srcId="{1EEF1C40-B359-43E0-8C6E-1F3A7BBE5916}" destId="{2B739734-1C44-4F7A-9284-5A2D8A4161D8}" srcOrd="1" destOrd="0" presId="urn:microsoft.com/office/officeart/2005/8/layout/chevron2"/>
    <dgm:cxn modelId="{E1ECAA00-B689-1B4D-8A72-41A2D80D9125}" type="presParOf" srcId="{1EEF1C40-B359-43E0-8C6E-1F3A7BBE5916}" destId="{68A539ED-A5C6-4F24-AB1E-68AFE8930B66}" srcOrd="2" destOrd="0" presId="urn:microsoft.com/office/officeart/2005/8/layout/chevron2"/>
    <dgm:cxn modelId="{14F1E770-7192-874C-ABE7-45693AA10C62}" type="presParOf" srcId="{68A539ED-A5C6-4F24-AB1E-68AFE8930B66}" destId="{B11534AA-38C8-4B32-B278-AE67D4E770E7}" srcOrd="0" destOrd="0" presId="urn:microsoft.com/office/officeart/2005/8/layout/chevron2"/>
    <dgm:cxn modelId="{44DED357-211F-3649-AC68-0701D7B1DB6A}" type="presParOf" srcId="{68A539ED-A5C6-4F24-AB1E-68AFE8930B66}" destId="{A095E723-C07C-4540-8448-FB649796BD73}" srcOrd="1" destOrd="0" presId="urn:microsoft.com/office/officeart/2005/8/layout/chevron2"/>
    <dgm:cxn modelId="{1B267930-4ED3-F74E-B7D0-F46555FBB1A1}" type="presParOf" srcId="{1EEF1C40-B359-43E0-8C6E-1F3A7BBE5916}" destId="{E46A98A9-F5D7-49BA-B65C-459209DAF204}" srcOrd="3" destOrd="0" presId="urn:microsoft.com/office/officeart/2005/8/layout/chevron2"/>
    <dgm:cxn modelId="{63C0A16C-7089-944A-9FD3-01E004324115}" type="presParOf" srcId="{1EEF1C40-B359-43E0-8C6E-1F3A7BBE5916}" destId="{3ABEA841-6345-4FBB-BACD-DE8EA1A39382}" srcOrd="4" destOrd="0" presId="urn:microsoft.com/office/officeart/2005/8/layout/chevron2"/>
    <dgm:cxn modelId="{86270E98-9AF8-914B-98EA-74BD4683CC87}" type="presParOf" srcId="{3ABEA841-6345-4FBB-BACD-DE8EA1A39382}" destId="{421CA7A9-C42E-49EA-AD1F-9373E5F22DA6}" srcOrd="0" destOrd="0" presId="urn:microsoft.com/office/officeart/2005/8/layout/chevron2"/>
    <dgm:cxn modelId="{B599C7DA-2672-4A40-9FF2-4AEC919B4316}" type="presParOf" srcId="{3ABEA841-6345-4FBB-BACD-DE8EA1A39382}" destId="{1B71EEED-139B-49F1-AD02-F0CF667640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7E4F18-CB0F-441E-B8FB-91F3121F0A2E}" type="doc">
      <dgm:prSet loTypeId="urn:microsoft.com/office/officeart/2005/8/layout/list1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EF5B4868-07A4-49AF-99DD-FDC89ADD15CA}">
      <dgm:prSet phldrT="[文本]" custT="1"/>
      <dgm:spPr/>
      <dgm:t>
        <a:bodyPr/>
        <a:lstStyle/>
        <a:p>
          <a:r>
            <a:rPr lang="zh-CN" altLang="en-US" sz="2700" b="1" dirty="0" smtClean="0">
              <a:latin typeface="+mn-ea"/>
              <a:ea typeface="+mn-ea"/>
            </a:rPr>
            <a:t>完形</a:t>
          </a:r>
          <a:r>
            <a:rPr lang="zh-CN" altLang="en-US" sz="2800" b="1" dirty="0" smtClean="0">
              <a:latin typeface="+mn-ea"/>
              <a:ea typeface="+mn-ea"/>
            </a:rPr>
            <a:t>填空（</a:t>
          </a:r>
          <a:r>
            <a:rPr lang="en-US" altLang="zh-CN" sz="2800" b="1" dirty="0" smtClean="0">
              <a:latin typeface="+mn-ea"/>
              <a:ea typeface="+mn-ea"/>
            </a:rPr>
            <a:t>10</a:t>
          </a:r>
          <a:r>
            <a:rPr lang="zh-CN" altLang="en-US" sz="2800" b="1" dirty="0" smtClean="0">
              <a:latin typeface="+mn-ea"/>
              <a:ea typeface="+mn-ea"/>
            </a:rPr>
            <a:t>分，</a:t>
          </a:r>
          <a:r>
            <a:rPr lang="en-US" altLang="zh-CN" sz="2800" b="1" dirty="0" smtClean="0">
              <a:latin typeface="+mn-ea"/>
              <a:ea typeface="+mn-ea"/>
            </a:rPr>
            <a:t>20</a:t>
          </a:r>
          <a:r>
            <a:rPr lang="zh-CN" altLang="en-US" sz="2800" b="1" dirty="0" smtClean="0">
              <a:latin typeface="+mn-ea"/>
              <a:ea typeface="+mn-ea"/>
            </a:rPr>
            <a:t>个空）</a:t>
          </a:r>
          <a:endParaRPr lang="zh-CN" altLang="en-US" sz="2700" b="1" dirty="0">
            <a:latin typeface="+mn-ea"/>
            <a:ea typeface="+mn-ea"/>
          </a:endParaRPr>
        </a:p>
      </dgm:t>
    </dgm:pt>
    <dgm:pt modelId="{B9F74E3B-EB34-449F-BF7C-C9AE59619843}" type="parTrans" cxnId="{890BE131-72A4-478A-9E75-043C0A5E0915}">
      <dgm:prSet/>
      <dgm:spPr/>
      <dgm:t>
        <a:bodyPr/>
        <a:lstStyle/>
        <a:p>
          <a:endParaRPr lang="zh-CN" altLang="en-US"/>
        </a:p>
      </dgm:t>
    </dgm:pt>
    <dgm:pt modelId="{AC9E661C-2A30-4667-BCC1-ED28B1F93F50}" type="sibTrans" cxnId="{890BE131-72A4-478A-9E75-043C0A5E0915}">
      <dgm:prSet/>
      <dgm:spPr/>
      <dgm:t>
        <a:bodyPr/>
        <a:lstStyle/>
        <a:p>
          <a:endParaRPr lang="zh-CN" altLang="en-US"/>
        </a:p>
      </dgm:t>
    </dgm:pt>
    <dgm:pt modelId="{EA7DF689-E8AB-4E97-8AC6-41EA7D916CA7}">
      <dgm:prSet phldrT="[文本]" custT="1"/>
      <dgm:spPr/>
      <dgm:t>
        <a:bodyPr/>
        <a:lstStyle/>
        <a:p>
          <a:r>
            <a:rPr lang="zh-CN" altLang="en-US" sz="2800" b="1" dirty="0" smtClean="0">
              <a:latin typeface="+mn-ea"/>
              <a:ea typeface="+mn-ea"/>
            </a:rPr>
            <a:t>新题型（</a:t>
          </a:r>
          <a:r>
            <a:rPr lang="en-US" altLang="zh-CN" sz="2800" b="1" dirty="0" smtClean="0">
              <a:latin typeface="+mn-ea"/>
              <a:ea typeface="+mn-ea"/>
            </a:rPr>
            <a:t>10</a:t>
          </a:r>
          <a:r>
            <a:rPr lang="zh-CN" altLang="en-US" sz="2800" b="1" dirty="0" smtClean="0">
              <a:latin typeface="+mn-ea"/>
              <a:ea typeface="+mn-ea"/>
            </a:rPr>
            <a:t>分，</a:t>
          </a:r>
          <a:r>
            <a:rPr lang="en-US" altLang="zh-CN" sz="2800" b="1" dirty="0" smtClean="0">
              <a:latin typeface="+mn-ea"/>
              <a:ea typeface="+mn-ea"/>
            </a:rPr>
            <a:t>5</a:t>
          </a:r>
          <a:r>
            <a:rPr lang="zh-CN" altLang="en-US" sz="2800" b="1" dirty="0" smtClean="0">
              <a:latin typeface="+mn-ea"/>
              <a:ea typeface="+mn-ea"/>
            </a:rPr>
            <a:t>个空）</a:t>
          </a:r>
          <a:endParaRPr lang="zh-CN" altLang="en-US" sz="2800" b="1" dirty="0">
            <a:latin typeface="+mn-ea"/>
            <a:ea typeface="+mn-ea"/>
          </a:endParaRPr>
        </a:p>
      </dgm:t>
    </dgm:pt>
    <dgm:pt modelId="{6524B862-C9BA-4733-8E8A-3C6CDF2A6BA1}" type="parTrans" cxnId="{38875963-E8AD-4D31-A2EF-21D2B5BB90B5}">
      <dgm:prSet/>
      <dgm:spPr/>
      <dgm:t>
        <a:bodyPr/>
        <a:lstStyle/>
        <a:p>
          <a:endParaRPr lang="zh-CN" altLang="en-US"/>
        </a:p>
      </dgm:t>
    </dgm:pt>
    <dgm:pt modelId="{A143CC33-0E03-414D-A11D-EC852158256C}" type="sibTrans" cxnId="{38875963-E8AD-4D31-A2EF-21D2B5BB90B5}">
      <dgm:prSet/>
      <dgm:spPr/>
      <dgm:t>
        <a:bodyPr/>
        <a:lstStyle/>
        <a:p>
          <a:endParaRPr lang="zh-CN" altLang="en-US"/>
        </a:p>
      </dgm:t>
    </dgm:pt>
    <dgm:pt modelId="{D8350E4D-CFC2-4A76-8707-BAAB2A8595BA}">
      <dgm:prSet phldrT="[文本]" custT="1"/>
      <dgm:spPr/>
      <dgm:t>
        <a:bodyPr/>
        <a:lstStyle/>
        <a:p>
          <a:r>
            <a:rPr lang="zh-CN" altLang="en-US" sz="2800" b="1" dirty="0" smtClean="0">
              <a:latin typeface="+mn-ea"/>
              <a:ea typeface="+mn-ea"/>
            </a:rPr>
            <a:t>阅读（</a:t>
          </a:r>
          <a:r>
            <a:rPr lang="en-US" altLang="zh-CN" sz="2800" b="1" dirty="0" smtClean="0">
              <a:latin typeface="+mn-ea"/>
              <a:ea typeface="+mn-ea"/>
            </a:rPr>
            <a:t>40</a:t>
          </a:r>
          <a:r>
            <a:rPr lang="zh-CN" altLang="en-US" sz="2800" b="1" dirty="0" smtClean="0">
              <a:latin typeface="+mn-ea"/>
              <a:ea typeface="+mn-ea"/>
            </a:rPr>
            <a:t>分，</a:t>
          </a:r>
          <a:r>
            <a:rPr lang="en-US" altLang="zh-CN" sz="2800" b="1" dirty="0" smtClean="0">
              <a:latin typeface="+mn-ea"/>
              <a:ea typeface="+mn-ea"/>
            </a:rPr>
            <a:t>4</a:t>
          </a:r>
          <a:r>
            <a:rPr lang="zh-CN" altLang="en-US" sz="2800" b="1" dirty="0" smtClean="0">
              <a:latin typeface="+mn-ea"/>
              <a:ea typeface="+mn-ea"/>
            </a:rPr>
            <a:t>篇）</a:t>
          </a:r>
          <a:endParaRPr lang="zh-CN" altLang="en-US" sz="2800" b="1" dirty="0">
            <a:latin typeface="+mn-ea"/>
            <a:ea typeface="+mn-ea"/>
          </a:endParaRPr>
        </a:p>
      </dgm:t>
    </dgm:pt>
    <dgm:pt modelId="{DD8130AC-701E-4A5A-869F-710322D870B8}" type="parTrans" cxnId="{814D1224-6FED-4875-B7C5-5E9221227B10}">
      <dgm:prSet/>
      <dgm:spPr/>
      <dgm:t>
        <a:bodyPr/>
        <a:lstStyle/>
        <a:p>
          <a:endParaRPr lang="zh-CN" altLang="en-US"/>
        </a:p>
      </dgm:t>
    </dgm:pt>
    <dgm:pt modelId="{ADCD4453-5B17-4691-8D08-8CC6FE792AFC}" type="sibTrans" cxnId="{814D1224-6FED-4875-B7C5-5E9221227B10}">
      <dgm:prSet/>
      <dgm:spPr/>
      <dgm:t>
        <a:bodyPr/>
        <a:lstStyle/>
        <a:p>
          <a:endParaRPr lang="zh-CN" altLang="en-US"/>
        </a:p>
      </dgm:t>
    </dgm:pt>
    <dgm:pt modelId="{0B0CEEF8-0334-8F43-A1DA-6E5F7A9C94CD}">
      <dgm:prSet custT="1"/>
      <dgm:spPr/>
      <dgm:t>
        <a:bodyPr/>
        <a:lstStyle/>
        <a:p>
          <a:r>
            <a:rPr lang="zh-CN" altLang="en-US" sz="2800" b="1" dirty="0" smtClean="0"/>
            <a:t>翻译（</a:t>
          </a:r>
          <a:r>
            <a:rPr lang="en-US" altLang="zh-CN" sz="2800" b="1" dirty="0" smtClean="0"/>
            <a:t>10</a:t>
          </a:r>
          <a:r>
            <a:rPr lang="zh-CN" altLang="en-US" sz="2800" b="1" dirty="0" smtClean="0"/>
            <a:t>分，五句话翻译／</a:t>
          </a:r>
          <a:r>
            <a:rPr lang="en-US" altLang="zh-CN" sz="2800" b="1" dirty="0" smtClean="0"/>
            <a:t>15</a:t>
          </a:r>
          <a:r>
            <a:rPr lang="zh-CN" altLang="en-US" sz="2800" b="1" dirty="0" smtClean="0"/>
            <a:t>分片段翻译）</a:t>
          </a:r>
          <a:endParaRPr lang="zh-CN" altLang="en-US" sz="2800" b="1" dirty="0"/>
        </a:p>
      </dgm:t>
    </dgm:pt>
    <dgm:pt modelId="{8F7842E5-5709-0C46-BB5E-E8B56C14A9EB}" type="parTrans" cxnId="{B2EDD7C8-B1F4-5A4B-A9C0-BA4D7EA6EB28}">
      <dgm:prSet/>
      <dgm:spPr/>
      <dgm:t>
        <a:bodyPr/>
        <a:lstStyle/>
        <a:p>
          <a:endParaRPr lang="zh-CN" altLang="en-US"/>
        </a:p>
      </dgm:t>
    </dgm:pt>
    <dgm:pt modelId="{5D3E7D8F-0AC0-D14E-9AB4-BE4682EE7D69}" type="sibTrans" cxnId="{B2EDD7C8-B1F4-5A4B-A9C0-BA4D7EA6EB28}">
      <dgm:prSet/>
      <dgm:spPr/>
      <dgm:t>
        <a:bodyPr/>
        <a:lstStyle/>
        <a:p>
          <a:endParaRPr lang="zh-CN" altLang="en-US"/>
        </a:p>
      </dgm:t>
    </dgm:pt>
    <dgm:pt modelId="{EFEED2E9-FE18-CB43-A0A7-0B905DF2B40C}">
      <dgm:prSet custT="1"/>
      <dgm:spPr/>
      <dgm:t>
        <a:bodyPr/>
        <a:lstStyle/>
        <a:p>
          <a:r>
            <a:rPr lang="zh-CN" altLang="en-US" sz="2800" b="1" dirty="0" smtClean="0"/>
            <a:t>写作（</a:t>
          </a:r>
          <a:r>
            <a:rPr lang="en-US" altLang="zh-CN" sz="2800" b="1" dirty="0" smtClean="0"/>
            <a:t>30</a:t>
          </a:r>
          <a:r>
            <a:rPr lang="zh-CN" altLang="en-US" sz="2800" b="1" dirty="0" smtClean="0"/>
            <a:t>小作文</a:t>
          </a:r>
          <a:r>
            <a:rPr lang="en-US" altLang="zh-CN" sz="2800" b="1" dirty="0" smtClean="0"/>
            <a:t>+</a:t>
          </a:r>
          <a:r>
            <a:rPr lang="zh-CN" altLang="en-US" sz="2800" b="1" dirty="0" smtClean="0"/>
            <a:t>大作文／</a:t>
          </a:r>
          <a:r>
            <a:rPr lang="en-US" altLang="zh-CN" sz="2800" b="1" dirty="0" smtClean="0"/>
            <a:t>25</a:t>
          </a:r>
          <a:r>
            <a:rPr lang="zh-CN" altLang="en-US" sz="2800" b="1" dirty="0" smtClean="0"/>
            <a:t>分大小作文）</a:t>
          </a:r>
          <a:endParaRPr lang="zh-CN" altLang="en-US" sz="2800" b="1" dirty="0"/>
        </a:p>
      </dgm:t>
    </dgm:pt>
    <dgm:pt modelId="{2B94FFA8-7A1D-164B-8176-9287850FB207}" type="parTrans" cxnId="{A4120808-0B3D-2D49-BA45-A9C1907E4085}">
      <dgm:prSet/>
      <dgm:spPr/>
      <dgm:t>
        <a:bodyPr/>
        <a:lstStyle/>
        <a:p>
          <a:endParaRPr lang="zh-CN" altLang="en-US"/>
        </a:p>
      </dgm:t>
    </dgm:pt>
    <dgm:pt modelId="{F9B8C1D4-7AF9-944C-ABB7-61671E4D87DA}" type="sibTrans" cxnId="{A4120808-0B3D-2D49-BA45-A9C1907E4085}">
      <dgm:prSet/>
      <dgm:spPr/>
      <dgm:t>
        <a:bodyPr/>
        <a:lstStyle/>
        <a:p>
          <a:endParaRPr lang="zh-CN" altLang="en-US"/>
        </a:p>
      </dgm:t>
    </dgm:pt>
    <dgm:pt modelId="{607A6E90-5BC5-4E0C-AC8B-B5AF846148FA}" type="pres">
      <dgm:prSet presAssocID="{4E7E4F18-CB0F-441E-B8FB-91F3121F0A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98E31E8-9DF8-4BEF-AF0E-EBC3BA98C590}" type="pres">
      <dgm:prSet presAssocID="{EF5B4868-07A4-49AF-99DD-FDC89ADD15CA}" presName="parentLin" presStyleCnt="0"/>
      <dgm:spPr/>
    </dgm:pt>
    <dgm:pt modelId="{97AD4A72-8BC6-40F0-9F67-2D8E00CCB9BF}" type="pres">
      <dgm:prSet presAssocID="{EF5B4868-07A4-49AF-99DD-FDC89ADD15CA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345C2A9A-02F8-4323-8EDC-D702BFA5EC79}" type="pres">
      <dgm:prSet presAssocID="{EF5B4868-07A4-49AF-99DD-FDC89ADD15C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0C71B0-F6A7-402E-AAC6-5CF48D2C73A8}" type="pres">
      <dgm:prSet presAssocID="{EF5B4868-07A4-49AF-99DD-FDC89ADD15CA}" presName="negativeSpace" presStyleCnt="0"/>
      <dgm:spPr/>
    </dgm:pt>
    <dgm:pt modelId="{F247A819-03F7-46DD-93C6-1737E3004C4A}" type="pres">
      <dgm:prSet presAssocID="{EF5B4868-07A4-49AF-99DD-FDC89ADD15CA}" presName="childText" presStyleLbl="conFgAcc1" presStyleIdx="0" presStyleCnt="5" custLinFactNeighborY="36621">
        <dgm:presLayoutVars>
          <dgm:bulletEnabled val="1"/>
        </dgm:presLayoutVars>
      </dgm:prSet>
      <dgm:spPr/>
    </dgm:pt>
    <dgm:pt modelId="{BF4CAC04-3D71-40D5-9CE6-14088EDFCE02}" type="pres">
      <dgm:prSet presAssocID="{AC9E661C-2A30-4667-BCC1-ED28B1F93F50}" presName="spaceBetweenRectangles" presStyleCnt="0"/>
      <dgm:spPr/>
    </dgm:pt>
    <dgm:pt modelId="{DCDD1AC1-1B54-4798-A125-1BB2CD9E468A}" type="pres">
      <dgm:prSet presAssocID="{EA7DF689-E8AB-4E97-8AC6-41EA7D916CA7}" presName="parentLin" presStyleCnt="0"/>
      <dgm:spPr/>
    </dgm:pt>
    <dgm:pt modelId="{285DDD68-6A2D-46CA-98F8-E369F4C17DA6}" type="pres">
      <dgm:prSet presAssocID="{EA7DF689-E8AB-4E97-8AC6-41EA7D916CA7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607F7600-6CD6-45E4-9D6B-229C78972CBF}" type="pres">
      <dgm:prSet presAssocID="{EA7DF689-E8AB-4E97-8AC6-41EA7D916CA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6CB74B-1758-40E2-BA11-20364078C905}" type="pres">
      <dgm:prSet presAssocID="{EA7DF689-E8AB-4E97-8AC6-41EA7D916CA7}" presName="negativeSpace" presStyleCnt="0"/>
      <dgm:spPr/>
    </dgm:pt>
    <dgm:pt modelId="{8D72E467-9519-483E-ACB8-5D460D4B7841}" type="pres">
      <dgm:prSet presAssocID="{EA7DF689-E8AB-4E97-8AC6-41EA7D916CA7}" presName="childText" presStyleLbl="conFgAcc1" presStyleIdx="1" presStyleCnt="5">
        <dgm:presLayoutVars>
          <dgm:bulletEnabled val="1"/>
        </dgm:presLayoutVars>
      </dgm:prSet>
      <dgm:spPr/>
    </dgm:pt>
    <dgm:pt modelId="{7CF10393-CC2C-4534-B7D1-1453678347AC}" type="pres">
      <dgm:prSet presAssocID="{A143CC33-0E03-414D-A11D-EC852158256C}" presName="spaceBetweenRectangles" presStyleCnt="0"/>
      <dgm:spPr/>
    </dgm:pt>
    <dgm:pt modelId="{CBBF6E4D-8709-475D-A323-40EFBA76A32F}" type="pres">
      <dgm:prSet presAssocID="{D8350E4D-CFC2-4A76-8707-BAAB2A8595BA}" presName="parentLin" presStyleCnt="0"/>
      <dgm:spPr/>
    </dgm:pt>
    <dgm:pt modelId="{7F2ED64B-C633-4F3B-AE40-7360B5968C55}" type="pres">
      <dgm:prSet presAssocID="{D8350E4D-CFC2-4A76-8707-BAAB2A8595BA}" presName="parentLeftMargin" presStyleLbl="node1" presStyleIdx="1" presStyleCnt="5"/>
      <dgm:spPr/>
      <dgm:t>
        <a:bodyPr/>
        <a:lstStyle/>
        <a:p>
          <a:endParaRPr lang="zh-CN" altLang="en-US"/>
        </a:p>
      </dgm:t>
    </dgm:pt>
    <dgm:pt modelId="{D50970A4-D908-42F6-9CEB-899D48315912}" type="pres">
      <dgm:prSet presAssocID="{D8350E4D-CFC2-4A76-8707-BAAB2A8595B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86F13C-5E5B-47D0-B100-1C9A53DB0900}" type="pres">
      <dgm:prSet presAssocID="{D8350E4D-CFC2-4A76-8707-BAAB2A8595BA}" presName="negativeSpace" presStyleCnt="0"/>
      <dgm:spPr/>
    </dgm:pt>
    <dgm:pt modelId="{3E8144CC-1FCA-42F9-A4AA-89A8BE813D80}" type="pres">
      <dgm:prSet presAssocID="{D8350E4D-CFC2-4A76-8707-BAAB2A8595BA}" presName="childText" presStyleLbl="conFgAcc1" presStyleIdx="2" presStyleCnt="5">
        <dgm:presLayoutVars>
          <dgm:bulletEnabled val="1"/>
        </dgm:presLayoutVars>
      </dgm:prSet>
      <dgm:spPr/>
    </dgm:pt>
    <dgm:pt modelId="{FAE69338-B8A3-4E38-A75B-F80D6D6CAA1D}" type="pres">
      <dgm:prSet presAssocID="{ADCD4453-5B17-4691-8D08-8CC6FE792AFC}" presName="spaceBetweenRectangles" presStyleCnt="0"/>
      <dgm:spPr/>
    </dgm:pt>
    <dgm:pt modelId="{83154A56-B427-0042-B28A-6A7AEED3FFD8}" type="pres">
      <dgm:prSet presAssocID="{0B0CEEF8-0334-8F43-A1DA-6E5F7A9C94CD}" presName="parentLin" presStyleCnt="0"/>
      <dgm:spPr/>
    </dgm:pt>
    <dgm:pt modelId="{3D81AF70-1A00-0044-AB5D-35F5D3BF7009}" type="pres">
      <dgm:prSet presAssocID="{0B0CEEF8-0334-8F43-A1DA-6E5F7A9C94CD}" presName="parentLeftMargin" presStyleLbl="node1" presStyleIdx="2" presStyleCnt="5"/>
      <dgm:spPr/>
      <dgm:t>
        <a:bodyPr/>
        <a:lstStyle/>
        <a:p>
          <a:endParaRPr lang="zh-CN" altLang="en-US"/>
        </a:p>
      </dgm:t>
    </dgm:pt>
    <dgm:pt modelId="{670BFADD-468B-AD4A-BEA9-A0084707B085}" type="pres">
      <dgm:prSet presAssocID="{0B0CEEF8-0334-8F43-A1DA-6E5F7A9C94C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05F934-5353-5C40-9031-81A8464FE83D}" type="pres">
      <dgm:prSet presAssocID="{0B0CEEF8-0334-8F43-A1DA-6E5F7A9C94CD}" presName="negativeSpace" presStyleCnt="0"/>
      <dgm:spPr/>
    </dgm:pt>
    <dgm:pt modelId="{D752E25A-8DD4-0844-8945-51EEBF510AB7}" type="pres">
      <dgm:prSet presAssocID="{0B0CEEF8-0334-8F43-A1DA-6E5F7A9C94CD}" presName="childText" presStyleLbl="conFgAcc1" presStyleIdx="3" presStyleCnt="5">
        <dgm:presLayoutVars>
          <dgm:bulletEnabled val="1"/>
        </dgm:presLayoutVars>
      </dgm:prSet>
      <dgm:spPr/>
    </dgm:pt>
    <dgm:pt modelId="{167B2112-402B-A74D-9806-2338D72C6E4E}" type="pres">
      <dgm:prSet presAssocID="{5D3E7D8F-0AC0-D14E-9AB4-BE4682EE7D69}" presName="spaceBetweenRectangles" presStyleCnt="0"/>
      <dgm:spPr/>
    </dgm:pt>
    <dgm:pt modelId="{10D47F45-5D6E-D142-B211-2CB78F342CFE}" type="pres">
      <dgm:prSet presAssocID="{EFEED2E9-FE18-CB43-A0A7-0B905DF2B40C}" presName="parentLin" presStyleCnt="0"/>
      <dgm:spPr/>
    </dgm:pt>
    <dgm:pt modelId="{24CA39D3-755C-8A49-B8FA-557ABEAD920B}" type="pres">
      <dgm:prSet presAssocID="{EFEED2E9-FE18-CB43-A0A7-0B905DF2B40C}" presName="parentLeftMargin" presStyleLbl="node1" presStyleIdx="3" presStyleCnt="5"/>
      <dgm:spPr/>
      <dgm:t>
        <a:bodyPr/>
        <a:lstStyle/>
        <a:p>
          <a:endParaRPr lang="zh-CN" altLang="en-US"/>
        </a:p>
      </dgm:t>
    </dgm:pt>
    <dgm:pt modelId="{9B2799D2-0B91-9B42-A8BA-572385522DEA}" type="pres">
      <dgm:prSet presAssocID="{EFEED2E9-FE18-CB43-A0A7-0B905DF2B40C}" presName="parentText" presStyleLbl="node1" presStyleIdx="4" presStyleCnt="5" custLinFactNeighborX="8188" custLinFactNeighborY="343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AD7346-89AC-EF44-9720-385E72EDED32}" type="pres">
      <dgm:prSet presAssocID="{EFEED2E9-FE18-CB43-A0A7-0B905DF2B40C}" presName="negativeSpace" presStyleCnt="0"/>
      <dgm:spPr/>
    </dgm:pt>
    <dgm:pt modelId="{93B8BB00-1C66-1D4C-B541-274F2BD305DC}" type="pres">
      <dgm:prSet presAssocID="{EFEED2E9-FE18-CB43-A0A7-0B905DF2B40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D131B1D-8C4E-4041-BD36-695B509E50B0}" type="presOf" srcId="{EA7DF689-E8AB-4E97-8AC6-41EA7D916CA7}" destId="{285DDD68-6A2D-46CA-98F8-E369F4C17DA6}" srcOrd="0" destOrd="0" presId="urn:microsoft.com/office/officeart/2005/8/layout/list1"/>
    <dgm:cxn modelId="{CB422AC6-AAFC-8648-A9F6-271649C3E8C9}" type="presOf" srcId="{EA7DF689-E8AB-4E97-8AC6-41EA7D916CA7}" destId="{607F7600-6CD6-45E4-9D6B-229C78972CBF}" srcOrd="1" destOrd="0" presId="urn:microsoft.com/office/officeart/2005/8/layout/list1"/>
    <dgm:cxn modelId="{814D1224-6FED-4875-B7C5-5E9221227B10}" srcId="{4E7E4F18-CB0F-441E-B8FB-91F3121F0A2E}" destId="{D8350E4D-CFC2-4A76-8707-BAAB2A8595BA}" srcOrd="2" destOrd="0" parTransId="{DD8130AC-701E-4A5A-869F-710322D870B8}" sibTransId="{ADCD4453-5B17-4691-8D08-8CC6FE792AFC}"/>
    <dgm:cxn modelId="{890BE131-72A4-478A-9E75-043C0A5E0915}" srcId="{4E7E4F18-CB0F-441E-B8FB-91F3121F0A2E}" destId="{EF5B4868-07A4-49AF-99DD-FDC89ADD15CA}" srcOrd="0" destOrd="0" parTransId="{B9F74E3B-EB34-449F-BF7C-C9AE59619843}" sibTransId="{AC9E661C-2A30-4667-BCC1-ED28B1F93F50}"/>
    <dgm:cxn modelId="{1B99CDF0-8A59-804E-B205-3ADBFF185E9C}" type="presOf" srcId="{EFEED2E9-FE18-CB43-A0A7-0B905DF2B40C}" destId="{9B2799D2-0B91-9B42-A8BA-572385522DEA}" srcOrd="1" destOrd="0" presId="urn:microsoft.com/office/officeart/2005/8/layout/list1"/>
    <dgm:cxn modelId="{38875963-E8AD-4D31-A2EF-21D2B5BB90B5}" srcId="{4E7E4F18-CB0F-441E-B8FB-91F3121F0A2E}" destId="{EA7DF689-E8AB-4E97-8AC6-41EA7D916CA7}" srcOrd="1" destOrd="0" parTransId="{6524B862-C9BA-4733-8E8A-3C6CDF2A6BA1}" sibTransId="{A143CC33-0E03-414D-A11D-EC852158256C}"/>
    <dgm:cxn modelId="{8B45FAED-8456-A648-9200-797BF9B63E06}" type="presOf" srcId="{4E7E4F18-CB0F-441E-B8FB-91F3121F0A2E}" destId="{607A6E90-5BC5-4E0C-AC8B-B5AF846148FA}" srcOrd="0" destOrd="0" presId="urn:microsoft.com/office/officeart/2005/8/layout/list1"/>
    <dgm:cxn modelId="{35223344-49AF-AA41-836D-35F4927F6A1C}" type="presOf" srcId="{0B0CEEF8-0334-8F43-A1DA-6E5F7A9C94CD}" destId="{3D81AF70-1A00-0044-AB5D-35F5D3BF7009}" srcOrd="0" destOrd="0" presId="urn:microsoft.com/office/officeart/2005/8/layout/list1"/>
    <dgm:cxn modelId="{B82BA9F3-CE4A-8B4A-B749-1C5655222B84}" type="presOf" srcId="{EFEED2E9-FE18-CB43-A0A7-0B905DF2B40C}" destId="{24CA39D3-755C-8A49-B8FA-557ABEAD920B}" srcOrd="0" destOrd="0" presId="urn:microsoft.com/office/officeart/2005/8/layout/list1"/>
    <dgm:cxn modelId="{B2EDD7C8-B1F4-5A4B-A9C0-BA4D7EA6EB28}" srcId="{4E7E4F18-CB0F-441E-B8FB-91F3121F0A2E}" destId="{0B0CEEF8-0334-8F43-A1DA-6E5F7A9C94CD}" srcOrd="3" destOrd="0" parTransId="{8F7842E5-5709-0C46-BB5E-E8B56C14A9EB}" sibTransId="{5D3E7D8F-0AC0-D14E-9AB4-BE4682EE7D69}"/>
    <dgm:cxn modelId="{1A21431A-2238-EF4A-AD04-2524A6E2ABD1}" type="presOf" srcId="{EF5B4868-07A4-49AF-99DD-FDC89ADD15CA}" destId="{345C2A9A-02F8-4323-8EDC-D702BFA5EC79}" srcOrd="1" destOrd="0" presId="urn:microsoft.com/office/officeart/2005/8/layout/list1"/>
    <dgm:cxn modelId="{D437ACDA-01C4-874C-90B9-48C7E1FF9016}" type="presOf" srcId="{D8350E4D-CFC2-4A76-8707-BAAB2A8595BA}" destId="{D50970A4-D908-42F6-9CEB-899D48315912}" srcOrd="1" destOrd="0" presId="urn:microsoft.com/office/officeart/2005/8/layout/list1"/>
    <dgm:cxn modelId="{374C2D89-847B-CB42-8289-594E1EF6E1F2}" type="presOf" srcId="{0B0CEEF8-0334-8F43-A1DA-6E5F7A9C94CD}" destId="{670BFADD-468B-AD4A-BEA9-A0084707B085}" srcOrd="1" destOrd="0" presId="urn:microsoft.com/office/officeart/2005/8/layout/list1"/>
    <dgm:cxn modelId="{52835987-C3AB-7843-A568-B5A309ADD890}" type="presOf" srcId="{EF5B4868-07A4-49AF-99DD-FDC89ADD15CA}" destId="{97AD4A72-8BC6-40F0-9F67-2D8E00CCB9BF}" srcOrd="0" destOrd="0" presId="urn:microsoft.com/office/officeart/2005/8/layout/list1"/>
    <dgm:cxn modelId="{12A269DC-76FF-354C-90E7-D771D8F098DD}" type="presOf" srcId="{D8350E4D-CFC2-4A76-8707-BAAB2A8595BA}" destId="{7F2ED64B-C633-4F3B-AE40-7360B5968C55}" srcOrd="0" destOrd="0" presId="urn:microsoft.com/office/officeart/2005/8/layout/list1"/>
    <dgm:cxn modelId="{A4120808-0B3D-2D49-BA45-A9C1907E4085}" srcId="{4E7E4F18-CB0F-441E-B8FB-91F3121F0A2E}" destId="{EFEED2E9-FE18-CB43-A0A7-0B905DF2B40C}" srcOrd="4" destOrd="0" parTransId="{2B94FFA8-7A1D-164B-8176-9287850FB207}" sibTransId="{F9B8C1D4-7AF9-944C-ABB7-61671E4D87DA}"/>
    <dgm:cxn modelId="{FA2DC012-BAE5-D24C-82FC-C8E54BDFDD6E}" type="presParOf" srcId="{607A6E90-5BC5-4E0C-AC8B-B5AF846148FA}" destId="{C98E31E8-9DF8-4BEF-AF0E-EBC3BA98C590}" srcOrd="0" destOrd="0" presId="urn:microsoft.com/office/officeart/2005/8/layout/list1"/>
    <dgm:cxn modelId="{99BED441-0550-D643-BE4B-49D5252DD6D4}" type="presParOf" srcId="{C98E31E8-9DF8-4BEF-AF0E-EBC3BA98C590}" destId="{97AD4A72-8BC6-40F0-9F67-2D8E00CCB9BF}" srcOrd="0" destOrd="0" presId="urn:microsoft.com/office/officeart/2005/8/layout/list1"/>
    <dgm:cxn modelId="{E3601360-7E47-EA41-ADF9-78DB274C38A2}" type="presParOf" srcId="{C98E31E8-9DF8-4BEF-AF0E-EBC3BA98C590}" destId="{345C2A9A-02F8-4323-8EDC-D702BFA5EC79}" srcOrd="1" destOrd="0" presId="urn:microsoft.com/office/officeart/2005/8/layout/list1"/>
    <dgm:cxn modelId="{544F09AF-C506-554E-B2BB-D316A86BC78B}" type="presParOf" srcId="{607A6E90-5BC5-4E0C-AC8B-B5AF846148FA}" destId="{860C71B0-F6A7-402E-AAC6-5CF48D2C73A8}" srcOrd="1" destOrd="0" presId="urn:microsoft.com/office/officeart/2005/8/layout/list1"/>
    <dgm:cxn modelId="{078EDC0C-680A-BD49-9F33-E7E69C664C6B}" type="presParOf" srcId="{607A6E90-5BC5-4E0C-AC8B-B5AF846148FA}" destId="{F247A819-03F7-46DD-93C6-1737E3004C4A}" srcOrd="2" destOrd="0" presId="urn:microsoft.com/office/officeart/2005/8/layout/list1"/>
    <dgm:cxn modelId="{43FC3D3A-5940-8A47-9BDD-3378D095F0E2}" type="presParOf" srcId="{607A6E90-5BC5-4E0C-AC8B-B5AF846148FA}" destId="{BF4CAC04-3D71-40D5-9CE6-14088EDFCE02}" srcOrd="3" destOrd="0" presId="urn:microsoft.com/office/officeart/2005/8/layout/list1"/>
    <dgm:cxn modelId="{D700FFC1-8FE4-9141-9D59-106873A6970A}" type="presParOf" srcId="{607A6E90-5BC5-4E0C-AC8B-B5AF846148FA}" destId="{DCDD1AC1-1B54-4798-A125-1BB2CD9E468A}" srcOrd="4" destOrd="0" presId="urn:microsoft.com/office/officeart/2005/8/layout/list1"/>
    <dgm:cxn modelId="{3F1D2B0B-4A7E-5C43-8153-823C042A8DD1}" type="presParOf" srcId="{DCDD1AC1-1B54-4798-A125-1BB2CD9E468A}" destId="{285DDD68-6A2D-46CA-98F8-E369F4C17DA6}" srcOrd="0" destOrd="0" presId="urn:microsoft.com/office/officeart/2005/8/layout/list1"/>
    <dgm:cxn modelId="{617AF8AD-A9D6-C846-8B3A-7197D04B5DF8}" type="presParOf" srcId="{DCDD1AC1-1B54-4798-A125-1BB2CD9E468A}" destId="{607F7600-6CD6-45E4-9D6B-229C78972CBF}" srcOrd="1" destOrd="0" presId="urn:microsoft.com/office/officeart/2005/8/layout/list1"/>
    <dgm:cxn modelId="{AD27AB8B-6241-0D40-AB63-E2D0F4409162}" type="presParOf" srcId="{607A6E90-5BC5-4E0C-AC8B-B5AF846148FA}" destId="{516CB74B-1758-40E2-BA11-20364078C905}" srcOrd="5" destOrd="0" presId="urn:microsoft.com/office/officeart/2005/8/layout/list1"/>
    <dgm:cxn modelId="{AB400426-142E-8245-8E49-891FDE6C4C62}" type="presParOf" srcId="{607A6E90-5BC5-4E0C-AC8B-B5AF846148FA}" destId="{8D72E467-9519-483E-ACB8-5D460D4B7841}" srcOrd="6" destOrd="0" presId="urn:microsoft.com/office/officeart/2005/8/layout/list1"/>
    <dgm:cxn modelId="{C874926B-FD90-B344-B6C0-43E06B86F45D}" type="presParOf" srcId="{607A6E90-5BC5-4E0C-AC8B-B5AF846148FA}" destId="{7CF10393-CC2C-4534-B7D1-1453678347AC}" srcOrd="7" destOrd="0" presId="urn:microsoft.com/office/officeart/2005/8/layout/list1"/>
    <dgm:cxn modelId="{7A3A8342-83C0-5F4B-A60D-AF0873398A5B}" type="presParOf" srcId="{607A6E90-5BC5-4E0C-AC8B-B5AF846148FA}" destId="{CBBF6E4D-8709-475D-A323-40EFBA76A32F}" srcOrd="8" destOrd="0" presId="urn:microsoft.com/office/officeart/2005/8/layout/list1"/>
    <dgm:cxn modelId="{552FA9FB-CBEE-4D47-8088-CBE32485FF2D}" type="presParOf" srcId="{CBBF6E4D-8709-475D-A323-40EFBA76A32F}" destId="{7F2ED64B-C633-4F3B-AE40-7360B5968C55}" srcOrd="0" destOrd="0" presId="urn:microsoft.com/office/officeart/2005/8/layout/list1"/>
    <dgm:cxn modelId="{E12A185B-8E2F-8F4E-A18C-79A4BCDEF4AD}" type="presParOf" srcId="{CBBF6E4D-8709-475D-A323-40EFBA76A32F}" destId="{D50970A4-D908-42F6-9CEB-899D48315912}" srcOrd="1" destOrd="0" presId="urn:microsoft.com/office/officeart/2005/8/layout/list1"/>
    <dgm:cxn modelId="{E493625F-400E-564E-84CE-60A2C0413477}" type="presParOf" srcId="{607A6E90-5BC5-4E0C-AC8B-B5AF846148FA}" destId="{9D86F13C-5E5B-47D0-B100-1C9A53DB0900}" srcOrd="9" destOrd="0" presId="urn:microsoft.com/office/officeart/2005/8/layout/list1"/>
    <dgm:cxn modelId="{BE8275C5-93BF-C046-95AE-DE5B2FD26739}" type="presParOf" srcId="{607A6E90-5BC5-4E0C-AC8B-B5AF846148FA}" destId="{3E8144CC-1FCA-42F9-A4AA-89A8BE813D80}" srcOrd="10" destOrd="0" presId="urn:microsoft.com/office/officeart/2005/8/layout/list1"/>
    <dgm:cxn modelId="{9B09531D-7D90-AF41-8D87-EF96DFF34BAF}" type="presParOf" srcId="{607A6E90-5BC5-4E0C-AC8B-B5AF846148FA}" destId="{FAE69338-B8A3-4E38-A75B-F80D6D6CAA1D}" srcOrd="11" destOrd="0" presId="urn:microsoft.com/office/officeart/2005/8/layout/list1"/>
    <dgm:cxn modelId="{1621DE05-8F0E-9A49-9C16-87DE0DF0F6E0}" type="presParOf" srcId="{607A6E90-5BC5-4E0C-AC8B-B5AF846148FA}" destId="{83154A56-B427-0042-B28A-6A7AEED3FFD8}" srcOrd="12" destOrd="0" presId="urn:microsoft.com/office/officeart/2005/8/layout/list1"/>
    <dgm:cxn modelId="{3BB32367-9410-6F43-AD6F-7C628854AE46}" type="presParOf" srcId="{83154A56-B427-0042-B28A-6A7AEED3FFD8}" destId="{3D81AF70-1A00-0044-AB5D-35F5D3BF7009}" srcOrd="0" destOrd="0" presId="urn:microsoft.com/office/officeart/2005/8/layout/list1"/>
    <dgm:cxn modelId="{33E5E72B-4433-F34C-8BFE-D334892C5227}" type="presParOf" srcId="{83154A56-B427-0042-B28A-6A7AEED3FFD8}" destId="{670BFADD-468B-AD4A-BEA9-A0084707B085}" srcOrd="1" destOrd="0" presId="urn:microsoft.com/office/officeart/2005/8/layout/list1"/>
    <dgm:cxn modelId="{6C798F6F-4540-744C-8457-23B3CDFA3434}" type="presParOf" srcId="{607A6E90-5BC5-4E0C-AC8B-B5AF846148FA}" destId="{5205F934-5353-5C40-9031-81A8464FE83D}" srcOrd="13" destOrd="0" presId="urn:microsoft.com/office/officeart/2005/8/layout/list1"/>
    <dgm:cxn modelId="{114F1DED-2AB8-AC4D-A732-30ACD1FE1977}" type="presParOf" srcId="{607A6E90-5BC5-4E0C-AC8B-B5AF846148FA}" destId="{D752E25A-8DD4-0844-8945-51EEBF510AB7}" srcOrd="14" destOrd="0" presId="urn:microsoft.com/office/officeart/2005/8/layout/list1"/>
    <dgm:cxn modelId="{2D57533E-2170-C045-9059-1D587ED0EA27}" type="presParOf" srcId="{607A6E90-5BC5-4E0C-AC8B-B5AF846148FA}" destId="{167B2112-402B-A74D-9806-2338D72C6E4E}" srcOrd="15" destOrd="0" presId="urn:microsoft.com/office/officeart/2005/8/layout/list1"/>
    <dgm:cxn modelId="{E4931861-F345-8641-B4C5-7471ED6B7103}" type="presParOf" srcId="{607A6E90-5BC5-4E0C-AC8B-B5AF846148FA}" destId="{10D47F45-5D6E-D142-B211-2CB78F342CFE}" srcOrd="16" destOrd="0" presId="urn:microsoft.com/office/officeart/2005/8/layout/list1"/>
    <dgm:cxn modelId="{AEB3650C-CE32-2F49-9D32-25A4554345CE}" type="presParOf" srcId="{10D47F45-5D6E-D142-B211-2CB78F342CFE}" destId="{24CA39D3-755C-8A49-B8FA-557ABEAD920B}" srcOrd="0" destOrd="0" presId="urn:microsoft.com/office/officeart/2005/8/layout/list1"/>
    <dgm:cxn modelId="{9D94120B-2ADC-4A48-AB02-DFDB1B45E401}" type="presParOf" srcId="{10D47F45-5D6E-D142-B211-2CB78F342CFE}" destId="{9B2799D2-0B91-9B42-A8BA-572385522DEA}" srcOrd="1" destOrd="0" presId="urn:microsoft.com/office/officeart/2005/8/layout/list1"/>
    <dgm:cxn modelId="{9D18D2E1-D13C-DB49-A6B1-1F29B3A18390}" type="presParOf" srcId="{607A6E90-5BC5-4E0C-AC8B-B5AF846148FA}" destId="{7CAD7346-89AC-EF44-9720-385E72EDED32}" srcOrd="17" destOrd="0" presId="urn:microsoft.com/office/officeart/2005/8/layout/list1"/>
    <dgm:cxn modelId="{0B4CD4DD-0CE2-344E-9F3B-5350756650F9}" type="presParOf" srcId="{607A6E90-5BC5-4E0C-AC8B-B5AF846148FA}" destId="{93B8BB00-1C66-1D4C-B541-274F2BD305D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45719-4450-4B69-A022-CA9B6CE09AF4}">
      <dsp:nvSpPr>
        <dsp:cNvPr id="0" name=""/>
        <dsp:cNvSpPr/>
      </dsp:nvSpPr>
      <dsp:spPr>
        <a:xfrm rot="3669317">
          <a:off x="4792886" y="4280366"/>
          <a:ext cx="1104250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1104250" y="152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DF487-9963-484D-9B0F-16831FA9FAF0}">
      <dsp:nvSpPr>
        <dsp:cNvPr id="0" name=""/>
        <dsp:cNvSpPr/>
      </dsp:nvSpPr>
      <dsp:spPr>
        <a:xfrm rot="1308548">
          <a:off x="5400746" y="3478644"/>
          <a:ext cx="811704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811704" y="152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3C138-3662-415D-8FE8-C7D3B4FD8990}">
      <dsp:nvSpPr>
        <dsp:cNvPr id="0" name=""/>
        <dsp:cNvSpPr/>
      </dsp:nvSpPr>
      <dsp:spPr>
        <a:xfrm rot="20287278">
          <a:off x="5400830" y="2551330"/>
          <a:ext cx="804267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804267" y="152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D9348-612B-4CD5-B45B-C2A9304EAC90}">
      <dsp:nvSpPr>
        <dsp:cNvPr id="0" name=""/>
        <dsp:cNvSpPr/>
      </dsp:nvSpPr>
      <dsp:spPr>
        <a:xfrm rot="17916670">
          <a:off x="4781063" y="1739087"/>
          <a:ext cx="1126147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1126147" y="152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48AF1-ACA7-47DD-8BAF-1E19D63AD5DE}">
      <dsp:nvSpPr>
        <dsp:cNvPr id="0" name=""/>
        <dsp:cNvSpPr/>
      </dsp:nvSpPr>
      <dsp:spPr>
        <a:xfrm>
          <a:off x="3531454" y="1913696"/>
          <a:ext cx="2233341" cy="2233341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73A03-BD37-4A19-80F4-5068F49EFE15}">
      <dsp:nvSpPr>
        <dsp:cNvPr id="0" name=""/>
        <dsp:cNvSpPr/>
      </dsp:nvSpPr>
      <dsp:spPr>
        <a:xfrm>
          <a:off x="5264609" y="1872"/>
          <a:ext cx="1340005" cy="1340005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起点     资格</a:t>
          </a:r>
          <a:endParaRPr lang="zh-CN" altLang="en-US" sz="24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5460848" y="198111"/>
        <a:ext cx="947527" cy="947527"/>
      </dsp:txXfrm>
    </dsp:sp>
    <dsp:sp modelId="{F5E7B16B-11D0-43AE-B870-BC4F2171DEB7}">
      <dsp:nvSpPr>
        <dsp:cNvPr id="0" name=""/>
        <dsp:cNvSpPr/>
      </dsp:nvSpPr>
      <dsp:spPr>
        <a:xfrm>
          <a:off x="6127877" y="1497096"/>
          <a:ext cx="1340005" cy="1340005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薪酬</a:t>
          </a:r>
          <a:endParaRPr lang="en-US" altLang="zh-CN" sz="2400" b="1" kern="1200" dirty="0" smtClean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6324116" y="1693335"/>
        <a:ext cx="947527" cy="947527"/>
      </dsp:txXfrm>
    </dsp:sp>
    <dsp:sp modelId="{994E203A-4D90-47F1-8CB9-0A219029BBA5}">
      <dsp:nvSpPr>
        <dsp:cNvPr id="0" name=""/>
        <dsp:cNvSpPr/>
      </dsp:nvSpPr>
      <dsp:spPr>
        <a:xfrm>
          <a:off x="6135448" y="3223632"/>
          <a:ext cx="1340005" cy="1340005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职业</a:t>
          </a:r>
          <a:endParaRPr lang="en-US" altLang="zh-CN" sz="2400" b="1" kern="1200" dirty="0" smtClean="0">
            <a:solidFill>
              <a:schemeClr val="bg1">
                <a:lumMod val="95000"/>
                <a:lumOff val="5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发展</a:t>
          </a:r>
          <a:endParaRPr lang="zh-CN" altLang="en-US" sz="24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6331687" y="3419871"/>
        <a:ext cx="947527" cy="947527"/>
      </dsp:txXfrm>
    </dsp:sp>
    <dsp:sp modelId="{C3EEB21B-4CB4-4935-8AA9-4EEA7906ABD7}">
      <dsp:nvSpPr>
        <dsp:cNvPr id="0" name=""/>
        <dsp:cNvSpPr/>
      </dsp:nvSpPr>
      <dsp:spPr>
        <a:xfrm>
          <a:off x="7609454" y="3223632"/>
          <a:ext cx="2010007" cy="1340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6500" kern="1200" dirty="0"/>
        </a:p>
      </dsp:txBody>
      <dsp:txXfrm>
        <a:off x="7609454" y="3223632"/>
        <a:ext cx="2010007" cy="1340005"/>
      </dsp:txXfrm>
    </dsp:sp>
    <dsp:sp modelId="{9369502F-8406-4CFE-A154-EE37E3EA64BC}">
      <dsp:nvSpPr>
        <dsp:cNvPr id="0" name=""/>
        <dsp:cNvSpPr/>
      </dsp:nvSpPr>
      <dsp:spPr>
        <a:xfrm>
          <a:off x="5264609" y="4696156"/>
          <a:ext cx="1340005" cy="1340005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人脉</a:t>
          </a:r>
          <a:endParaRPr lang="zh-CN" altLang="en-US" sz="24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5460848" y="4892395"/>
        <a:ext cx="947527" cy="9475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97412-5ADC-48A3-A6D8-76366399A57D}">
      <dsp:nvSpPr>
        <dsp:cNvPr id="0" name=""/>
        <dsp:cNvSpPr/>
      </dsp:nvSpPr>
      <dsp:spPr>
        <a:xfrm>
          <a:off x="0" y="566436"/>
          <a:ext cx="10565952" cy="856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F8E0D-DE01-42ED-A7C9-2A600B636A89}">
      <dsp:nvSpPr>
        <dsp:cNvPr id="0" name=""/>
        <dsp:cNvSpPr/>
      </dsp:nvSpPr>
      <dsp:spPr>
        <a:xfrm>
          <a:off x="528297" y="100277"/>
          <a:ext cx="7396166" cy="100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557" tIns="0" rIns="279557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>
              <a:latin typeface="黑体" panose="02010609060101010101" pitchFamily="49" charset="-122"/>
              <a:ea typeface="黑体" panose="02010609060101010101" pitchFamily="49" charset="-122"/>
            </a:rPr>
            <a:t>段落首末句（句子主干信息）</a:t>
          </a:r>
        </a:p>
      </dsp:txBody>
      <dsp:txXfrm>
        <a:off x="577293" y="149273"/>
        <a:ext cx="7298174" cy="905688"/>
      </dsp:txXfrm>
    </dsp:sp>
    <dsp:sp modelId="{4D4C7B93-D980-4867-AC4A-99C6DBFAD013}">
      <dsp:nvSpPr>
        <dsp:cNvPr id="0" name=""/>
        <dsp:cNvSpPr/>
      </dsp:nvSpPr>
      <dsp:spPr>
        <a:xfrm>
          <a:off x="0" y="2108677"/>
          <a:ext cx="10565952" cy="856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BD764-0481-4095-8742-A6E8A51C6F50}">
      <dsp:nvSpPr>
        <dsp:cNvPr id="0" name=""/>
        <dsp:cNvSpPr/>
      </dsp:nvSpPr>
      <dsp:spPr>
        <a:xfrm>
          <a:off x="528297" y="1606837"/>
          <a:ext cx="7396166" cy="100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557" tIns="0" rIns="279557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>
              <a:latin typeface="黑体" panose="02010609060101010101" pitchFamily="49" charset="-122"/>
              <a:ea typeface="黑体" panose="02010609060101010101" pitchFamily="49" charset="-122"/>
            </a:rPr>
            <a:t>问句（设问和反问）</a:t>
          </a:r>
        </a:p>
      </dsp:txBody>
      <dsp:txXfrm>
        <a:off x="577293" y="1655833"/>
        <a:ext cx="7298174" cy="905688"/>
      </dsp:txXfrm>
    </dsp:sp>
    <dsp:sp modelId="{3D123F6F-B978-4062-B773-F39CE7F46395}">
      <dsp:nvSpPr>
        <dsp:cNvPr id="0" name=""/>
        <dsp:cNvSpPr/>
      </dsp:nvSpPr>
      <dsp:spPr>
        <a:xfrm>
          <a:off x="0" y="3650917"/>
          <a:ext cx="10565952" cy="856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A0B76-85C5-4A44-A2FD-F6D05D76DBA3}">
      <dsp:nvSpPr>
        <dsp:cNvPr id="0" name=""/>
        <dsp:cNvSpPr/>
      </dsp:nvSpPr>
      <dsp:spPr>
        <a:xfrm>
          <a:off x="528297" y="3149077"/>
          <a:ext cx="7396166" cy="100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557" tIns="0" rIns="279557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>
              <a:latin typeface="黑体" panose="02010609060101010101" pitchFamily="49" charset="-122"/>
              <a:ea typeface="黑体" panose="02010609060101010101" pitchFamily="49" charset="-122"/>
            </a:rPr>
            <a:t>逻辑关系结构（逻辑重点）</a:t>
          </a:r>
        </a:p>
      </dsp:txBody>
      <dsp:txXfrm>
        <a:off x="577293" y="3198073"/>
        <a:ext cx="7298174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98CF7-FA03-4D06-94A4-C76EE87C19A3}">
      <dsp:nvSpPr>
        <dsp:cNvPr id="0" name=""/>
        <dsp:cNvSpPr/>
      </dsp:nvSpPr>
      <dsp:spPr>
        <a:xfrm>
          <a:off x="517575" y="2793"/>
          <a:ext cx="1988110" cy="1192866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b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9.12</a:t>
          </a:r>
          <a:r>
            <a:rPr lang="zh-CN" altLang="en-US" sz="2600" b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日左右出考试大纲</a:t>
          </a:r>
          <a:endParaRPr lang="zh-CN" altLang="en-US" sz="26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552513" y="37731"/>
        <a:ext cx="1918234" cy="1122990"/>
      </dsp:txXfrm>
    </dsp:sp>
    <dsp:sp modelId="{27EC6C18-4CE8-4EED-81AF-911215D3EE9E}">
      <dsp:nvSpPr>
        <dsp:cNvPr id="0" name=""/>
        <dsp:cNvSpPr/>
      </dsp:nvSpPr>
      <dsp:spPr>
        <a:xfrm>
          <a:off x="2680638" y="352700"/>
          <a:ext cx="421479" cy="493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kern="1200"/>
        </a:p>
      </dsp:txBody>
      <dsp:txXfrm>
        <a:off x="2680638" y="451310"/>
        <a:ext cx="295035" cy="295831"/>
      </dsp:txXfrm>
    </dsp:sp>
    <dsp:sp modelId="{9CF48E34-2833-4F6D-83DE-A17F45575A2D}">
      <dsp:nvSpPr>
        <dsp:cNvPr id="0" name=""/>
        <dsp:cNvSpPr/>
      </dsp:nvSpPr>
      <dsp:spPr>
        <a:xfrm>
          <a:off x="3300929" y="2793"/>
          <a:ext cx="1988110" cy="1192866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b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9.15-9.30</a:t>
          </a:r>
          <a:r>
            <a:rPr lang="zh-CN" altLang="en-US" sz="2600" b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预报名（应届）</a:t>
          </a:r>
          <a:endParaRPr lang="zh-CN" altLang="en-US" sz="26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335867" y="37731"/>
        <a:ext cx="1918234" cy="1122990"/>
      </dsp:txXfrm>
    </dsp:sp>
    <dsp:sp modelId="{14B585A7-3B64-4510-A821-F8CC453DC122}">
      <dsp:nvSpPr>
        <dsp:cNvPr id="0" name=""/>
        <dsp:cNvSpPr/>
      </dsp:nvSpPr>
      <dsp:spPr>
        <a:xfrm>
          <a:off x="5463993" y="352700"/>
          <a:ext cx="421479" cy="493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kern="1200"/>
        </a:p>
      </dsp:txBody>
      <dsp:txXfrm>
        <a:off x="5463993" y="451310"/>
        <a:ext cx="295035" cy="295831"/>
      </dsp:txXfrm>
    </dsp:sp>
    <dsp:sp modelId="{3F17020B-5BDB-4402-B8E9-6D1896238EC6}">
      <dsp:nvSpPr>
        <dsp:cNvPr id="0" name=""/>
        <dsp:cNvSpPr/>
      </dsp:nvSpPr>
      <dsp:spPr>
        <a:xfrm>
          <a:off x="6084283" y="2793"/>
          <a:ext cx="1988110" cy="1192866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b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10.10-10.31</a:t>
          </a:r>
          <a:r>
            <a:rPr lang="zh-CN" altLang="en-US" sz="2600" b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正式报名</a:t>
          </a:r>
          <a:endParaRPr lang="zh-CN" altLang="en-US" sz="26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6119221" y="37731"/>
        <a:ext cx="1918234" cy="1122990"/>
      </dsp:txXfrm>
    </dsp:sp>
    <dsp:sp modelId="{A8BCEE4F-3496-42A9-AFC3-E7C71F37ECE2}">
      <dsp:nvSpPr>
        <dsp:cNvPr id="0" name=""/>
        <dsp:cNvSpPr/>
      </dsp:nvSpPr>
      <dsp:spPr>
        <a:xfrm>
          <a:off x="8247347" y="352700"/>
          <a:ext cx="421479" cy="493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kern="1200"/>
        </a:p>
      </dsp:txBody>
      <dsp:txXfrm>
        <a:off x="8247347" y="451310"/>
        <a:ext cx="295035" cy="295831"/>
      </dsp:txXfrm>
    </dsp:sp>
    <dsp:sp modelId="{5099601E-F18B-4158-9390-DE5129E79FAF}">
      <dsp:nvSpPr>
        <dsp:cNvPr id="0" name=""/>
        <dsp:cNvSpPr/>
      </dsp:nvSpPr>
      <dsp:spPr>
        <a:xfrm>
          <a:off x="8867637" y="2793"/>
          <a:ext cx="1988110" cy="1192866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b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11.10</a:t>
          </a:r>
          <a:r>
            <a:rPr lang="zh-CN" altLang="en-US" sz="2600" b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左右现场确认</a:t>
          </a:r>
          <a:endParaRPr lang="zh-CN" altLang="en-US" sz="26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8902575" y="37731"/>
        <a:ext cx="1918234" cy="1122990"/>
      </dsp:txXfrm>
    </dsp:sp>
    <dsp:sp modelId="{FA615FF7-543A-48BB-BC66-CD287627FEF6}">
      <dsp:nvSpPr>
        <dsp:cNvPr id="0" name=""/>
        <dsp:cNvSpPr/>
      </dsp:nvSpPr>
      <dsp:spPr>
        <a:xfrm rot="5400000">
          <a:off x="9650953" y="1334827"/>
          <a:ext cx="421479" cy="493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kern="1200"/>
        </a:p>
      </dsp:txBody>
      <dsp:txXfrm rot="-5400000">
        <a:off x="9713777" y="1370613"/>
        <a:ext cx="295831" cy="295035"/>
      </dsp:txXfrm>
    </dsp:sp>
    <dsp:sp modelId="{E15826B0-FD29-407D-AE51-7A42B6F5B996}">
      <dsp:nvSpPr>
        <dsp:cNvPr id="0" name=""/>
        <dsp:cNvSpPr/>
      </dsp:nvSpPr>
      <dsp:spPr>
        <a:xfrm>
          <a:off x="8867637" y="1990903"/>
          <a:ext cx="1988110" cy="1192866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b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12</a:t>
          </a:r>
          <a:r>
            <a:rPr lang="zh-CN" altLang="en-US" sz="2600" b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月底考试</a:t>
          </a:r>
          <a:endParaRPr lang="zh-CN" altLang="en-US" sz="26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8902575" y="2025841"/>
        <a:ext cx="1918234" cy="1122990"/>
      </dsp:txXfrm>
    </dsp:sp>
    <dsp:sp modelId="{70B9E5CF-EAA2-4001-8B07-03280C18A965}">
      <dsp:nvSpPr>
        <dsp:cNvPr id="0" name=""/>
        <dsp:cNvSpPr/>
      </dsp:nvSpPr>
      <dsp:spPr>
        <a:xfrm rot="10800000">
          <a:off x="8271204" y="2340810"/>
          <a:ext cx="421479" cy="493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kern="1200"/>
        </a:p>
      </dsp:txBody>
      <dsp:txXfrm rot="10800000">
        <a:off x="8397648" y="2439420"/>
        <a:ext cx="295035" cy="295831"/>
      </dsp:txXfrm>
    </dsp:sp>
    <dsp:sp modelId="{66A4621E-DFDC-45A2-A2A8-D393E6129168}">
      <dsp:nvSpPr>
        <dsp:cNvPr id="0" name=""/>
        <dsp:cNvSpPr/>
      </dsp:nvSpPr>
      <dsp:spPr>
        <a:xfrm>
          <a:off x="6084283" y="1990903"/>
          <a:ext cx="1988110" cy="1192866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2</a:t>
          </a:r>
          <a:r>
            <a:rPr lang="zh-CN" altLang="en-US" sz="26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月初开始出分</a:t>
          </a:r>
          <a:endParaRPr lang="zh-CN" altLang="en-US" sz="26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6119221" y="2025841"/>
        <a:ext cx="1918234" cy="1122990"/>
      </dsp:txXfrm>
    </dsp:sp>
    <dsp:sp modelId="{2E0D59CB-6E29-47D6-A0CC-97B648584DB8}">
      <dsp:nvSpPr>
        <dsp:cNvPr id="0" name=""/>
        <dsp:cNvSpPr/>
      </dsp:nvSpPr>
      <dsp:spPr>
        <a:xfrm rot="10800000">
          <a:off x="5487850" y="2340810"/>
          <a:ext cx="421479" cy="493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kern="1200"/>
        </a:p>
      </dsp:txBody>
      <dsp:txXfrm rot="10800000">
        <a:off x="5614294" y="2439420"/>
        <a:ext cx="295035" cy="295831"/>
      </dsp:txXfrm>
    </dsp:sp>
    <dsp:sp modelId="{28FBA732-E13A-4167-9813-53C489AF113D}">
      <dsp:nvSpPr>
        <dsp:cNvPr id="0" name=""/>
        <dsp:cNvSpPr/>
      </dsp:nvSpPr>
      <dsp:spPr>
        <a:xfrm>
          <a:off x="3300929" y="1990903"/>
          <a:ext cx="1988110" cy="1192866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3</a:t>
          </a:r>
          <a:r>
            <a:rPr lang="zh-CN" altLang="en-US" sz="26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月</a:t>
          </a:r>
          <a:r>
            <a:rPr lang="en-US" altLang="zh-CN" sz="26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11</a:t>
          </a:r>
          <a:r>
            <a:rPr lang="zh-CN" altLang="en-US" sz="26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左右出国家线</a:t>
          </a:r>
          <a:endParaRPr lang="zh-CN" altLang="en-US" sz="26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335867" y="2025841"/>
        <a:ext cx="1918234" cy="1122990"/>
      </dsp:txXfrm>
    </dsp:sp>
    <dsp:sp modelId="{D0993965-162F-4740-A5A2-E1291FC91006}">
      <dsp:nvSpPr>
        <dsp:cNvPr id="0" name=""/>
        <dsp:cNvSpPr/>
      </dsp:nvSpPr>
      <dsp:spPr>
        <a:xfrm rot="10800000">
          <a:off x="2704496" y="2340810"/>
          <a:ext cx="421479" cy="493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kern="1200"/>
        </a:p>
      </dsp:txBody>
      <dsp:txXfrm rot="10800000">
        <a:off x="2830940" y="2439420"/>
        <a:ext cx="295035" cy="295831"/>
      </dsp:txXfrm>
    </dsp:sp>
    <dsp:sp modelId="{3BD537B8-F662-4B55-BDF6-310D4755168C}">
      <dsp:nvSpPr>
        <dsp:cNvPr id="0" name=""/>
        <dsp:cNvSpPr/>
      </dsp:nvSpPr>
      <dsp:spPr>
        <a:xfrm>
          <a:off x="517575" y="1990903"/>
          <a:ext cx="1988110" cy="1192866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3</a:t>
          </a:r>
          <a:r>
            <a:rPr lang="zh-CN" altLang="en-US" sz="26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月初</a:t>
          </a:r>
          <a:r>
            <a:rPr lang="en-US" altLang="zh-CN" sz="26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-4</a:t>
          </a:r>
          <a:r>
            <a:rPr lang="zh-CN" altLang="en-US" sz="26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月中旬复试</a:t>
          </a:r>
          <a:endParaRPr lang="zh-CN" altLang="en-US" sz="26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552513" y="2025841"/>
        <a:ext cx="1918234" cy="1122990"/>
      </dsp:txXfrm>
    </dsp:sp>
    <dsp:sp modelId="{C1D571CC-9E9A-4A00-8497-72B43ED8D275}">
      <dsp:nvSpPr>
        <dsp:cNvPr id="0" name=""/>
        <dsp:cNvSpPr/>
      </dsp:nvSpPr>
      <dsp:spPr>
        <a:xfrm rot="5400000">
          <a:off x="1300890" y="3322937"/>
          <a:ext cx="421479" cy="493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kern="1200"/>
        </a:p>
      </dsp:txBody>
      <dsp:txXfrm rot="-5400000">
        <a:off x="1363714" y="3358723"/>
        <a:ext cx="295831" cy="295035"/>
      </dsp:txXfrm>
    </dsp:sp>
    <dsp:sp modelId="{3143B19C-28A4-4BC1-93BA-DB54C35E2648}">
      <dsp:nvSpPr>
        <dsp:cNvPr id="0" name=""/>
        <dsp:cNvSpPr/>
      </dsp:nvSpPr>
      <dsp:spPr>
        <a:xfrm>
          <a:off x="517575" y="3979013"/>
          <a:ext cx="1988110" cy="1192866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6-7</a:t>
          </a:r>
          <a:r>
            <a:rPr lang="zh-CN" altLang="en-US" sz="26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月收到录取通知书</a:t>
          </a:r>
          <a:endParaRPr lang="zh-CN" altLang="en-US" sz="26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552513" y="4013951"/>
        <a:ext cx="1918234" cy="1122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4EB00-ED42-4573-B7BD-E55C91809D8A}">
      <dsp:nvSpPr>
        <dsp:cNvPr id="0" name=""/>
        <dsp:cNvSpPr/>
      </dsp:nvSpPr>
      <dsp:spPr>
        <a:xfrm rot="1764911">
          <a:off x="4399384" y="2720339"/>
          <a:ext cx="793393" cy="41044"/>
        </a:xfrm>
        <a:custGeom>
          <a:avLst/>
          <a:gdLst/>
          <a:ahLst/>
          <a:cxnLst/>
          <a:rect l="0" t="0" r="0" b="0"/>
          <a:pathLst>
            <a:path>
              <a:moveTo>
                <a:pt x="0" y="20522"/>
              </a:moveTo>
              <a:lnTo>
                <a:pt x="793393" y="205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BC2AF-E70F-417A-A21C-B92FD358F5F8}">
      <dsp:nvSpPr>
        <dsp:cNvPr id="0" name=""/>
        <dsp:cNvSpPr/>
      </dsp:nvSpPr>
      <dsp:spPr>
        <a:xfrm rot="19818849">
          <a:off x="4404921" y="1327684"/>
          <a:ext cx="694935" cy="41044"/>
        </a:xfrm>
        <a:custGeom>
          <a:avLst/>
          <a:gdLst/>
          <a:ahLst/>
          <a:cxnLst/>
          <a:rect l="0" t="0" r="0" b="0"/>
          <a:pathLst>
            <a:path>
              <a:moveTo>
                <a:pt x="0" y="20522"/>
              </a:moveTo>
              <a:lnTo>
                <a:pt x="694935" y="205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8DD92-E2DD-48DD-AAB1-D387FA99F7C1}">
      <dsp:nvSpPr>
        <dsp:cNvPr id="0" name=""/>
        <dsp:cNvSpPr/>
      </dsp:nvSpPr>
      <dsp:spPr>
        <a:xfrm>
          <a:off x="1860601" y="736110"/>
          <a:ext cx="2584650" cy="2584650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C2182-DF81-4853-A3E2-E5CA849CB747}">
      <dsp:nvSpPr>
        <dsp:cNvPr id="0" name=""/>
        <dsp:cNvSpPr/>
      </dsp:nvSpPr>
      <dsp:spPr>
        <a:xfrm>
          <a:off x="4936304" y="201"/>
          <a:ext cx="1641108" cy="1550790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培养目标不同</a:t>
          </a:r>
          <a:endParaRPr lang="zh-CN" altLang="en-US" sz="28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5176639" y="227309"/>
        <a:ext cx="1160438" cy="1096574"/>
      </dsp:txXfrm>
    </dsp:sp>
    <dsp:sp modelId="{4BB41464-DB9F-43A0-A44E-017644D3E748}">
      <dsp:nvSpPr>
        <dsp:cNvPr id="0" name=""/>
        <dsp:cNvSpPr/>
      </dsp:nvSpPr>
      <dsp:spPr>
        <a:xfrm>
          <a:off x="6619594" y="201"/>
          <a:ext cx="2461662" cy="155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b="1" kern="1200" dirty="0" smtClean="0">
              <a:solidFill>
                <a:srgbClr val="FFFF00"/>
              </a:solidFill>
            </a:rPr>
            <a:t>学术型</a:t>
          </a:r>
          <a:endParaRPr lang="zh-CN" altLang="en-US" sz="2500" b="1" kern="1200" dirty="0">
            <a:solidFill>
              <a:srgbClr val="FFFF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b="1" kern="1200" dirty="0" smtClean="0">
              <a:solidFill>
                <a:srgbClr val="FFFF00"/>
              </a:solidFill>
            </a:rPr>
            <a:t>专业型</a:t>
          </a:r>
          <a:endParaRPr lang="zh-CN" altLang="en-US" sz="2500" b="1" kern="1200" dirty="0">
            <a:solidFill>
              <a:srgbClr val="FFFF00"/>
            </a:solidFill>
          </a:endParaRPr>
        </a:p>
      </dsp:txBody>
      <dsp:txXfrm>
        <a:off x="6619594" y="201"/>
        <a:ext cx="2461662" cy="1550790"/>
      </dsp:txXfrm>
    </dsp:sp>
    <dsp:sp modelId="{75C58302-E544-4215-9936-1DBF51FD94B4}">
      <dsp:nvSpPr>
        <dsp:cNvPr id="0" name=""/>
        <dsp:cNvSpPr/>
      </dsp:nvSpPr>
      <dsp:spPr>
        <a:xfrm>
          <a:off x="5058700" y="2520974"/>
          <a:ext cx="1445274" cy="1550790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学习方式不同</a:t>
          </a:r>
          <a:endParaRPr lang="zh-CN" altLang="en-US" sz="28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5270355" y="2748082"/>
        <a:ext cx="1021964" cy="1096574"/>
      </dsp:txXfrm>
    </dsp:sp>
    <dsp:sp modelId="{E0D60B0D-4B68-419D-90B1-182A0B9346DD}">
      <dsp:nvSpPr>
        <dsp:cNvPr id="0" name=""/>
        <dsp:cNvSpPr/>
      </dsp:nvSpPr>
      <dsp:spPr>
        <a:xfrm>
          <a:off x="6790949" y="2520974"/>
          <a:ext cx="2167912" cy="155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b="1" kern="1200" dirty="0" smtClean="0">
              <a:solidFill>
                <a:srgbClr val="FFFF00"/>
              </a:solidFill>
            </a:rPr>
            <a:t>脱产（全日制）</a:t>
          </a:r>
          <a:endParaRPr lang="zh-CN" altLang="en-US" sz="2500" b="1" kern="1200" dirty="0">
            <a:solidFill>
              <a:srgbClr val="FFFF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b="1" kern="1200" dirty="0" smtClean="0">
              <a:solidFill>
                <a:srgbClr val="FFFF00"/>
              </a:solidFill>
            </a:rPr>
            <a:t>不脱产（非全日制）</a:t>
          </a:r>
          <a:endParaRPr lang="zh-CN" altLang="en-US" sz="2500" b="1" kern="1200" dirty="0">
            <a:solidFill>
              <a:srgbClr val="FFFF00"/>
            </a:solidFill>
          </a:endParaRPr>
        </a:p>
      </dsp:txBody>
      <dsp:txXfrm>
        <a:off x="6790949" y="2520974"/>
        <a:ext cx="2167912" cy="15507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17BEB-CFF6-4592-8228-358CAA4D9B95}">
      <dsp:nvSpPr>
        <dsp:cNvPr id="0" name=""/>
        <dsp:cNvSpPr/>
      </dsp:nvSpPr>
      <dsp:spPr>
        <a:xfrm>
          <a:off x="5303953" y="1816532"/>
          <a:ext cx="1173372" cy="1296157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学硕</a:t>
          </a:r>
          <a:r>
            <a:rPr lang="en-US" altLang="zh-CN" sz="24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500</a:t>
          </a:r>
          <a:r>
            <a:rPr lang="zh-CN" altLang="en-US" sz="24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分</a:t>
          </a:r>
          <a:endParaRPr lang="zh-CN" altLang="en-US" sz="24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5475789" y="2006350"/>
        <a:ext cx="829700" cy="916521"/>
      </dsp:txXfrm>
    </dsp:sp>
    <dsp:sp modelId="{E1619E13-2B9F-4161-8861-2592C41DD469}">
      <dsp:nvSpPr>
        <dsp:cNvPr id="0" name=""/>
        <dsp:cNvSpPr/>
      </dsp:nvSpPr>
      <dsp:spPr>
        <a:xfrm rot="16200000">
          <a:off x="5753623" y="1345418"/>
          <a:ext cx="274033" cy="440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>
        <a:off x="5794728" y="1474662"/>
        <a:ext cx="191823" cy="264415"/>
      </dsp:txXfrm>
    </dsp:sp>
    <dsp:sp modelId="{F8C24D8D-8E54-4DDE-912C-C4A5E63F50DD}">
      <dsp:nvSpPr>
        <dsp:cNvPr id="0" name=""/>
        <dsp:cNvSpPr/>
      </dsp:nvSpPr>
      <dsp:spPr>
        <a:xfrm>
          <a:off x="4713605" y="3329"/>
          <a:ext cx="2354068" cy="1296157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英语一</a:t>
          </a:r>
          <a:r>
            <a:rPr lang="en-US" altLang="zh-CN" sz="28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100</a:t>
          </a:r>
          <a:r>
            <a:rPr lang="zh-CN" altLang="en-US" sz="28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分</a:t>
          </a:r>
          <a:endParaRPr lang="zh-CN" altLang="en-US" sz="28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5058350" y="193147"/>
        <a:ext cx="1664578" cy="916521"/>
      </dsp:txXfrm>
    </dsp:sp>
    <dsp:sp modelId="{01EE35E8-1665-4B8C-A0F6-18F102E4D665}">
      <dsp:nvSpPr>
        <dsp:cNvPr id="0" name=""/>
        <dsp:cNvSpPr/>
      </dsp:nvSpPr>
      <dsp:spPr>
        <a:xfrm>
          <a:off x="6499307" y="2244264"/>
          <a:ext cx="52954" cy="440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>
        <a:off x="6499307" y="2332403"/>
        <a:ext cx="37068" cy="264415"/>
      </dsp:txXfrm>
    </dsp:sp>
    <dsp:sp modelId="{046F00FE-AF71-4C2A-A5E0-E750DAC5C267}">
      <dsp:nvSpPr>
        <dsp:cNvPr id="0" name=""/>
        <dsp:cNvSpPr/>
      </dsp:nvSpPr>
      <dsp:spPr>
        <a:xfrm>
          <a:off x="6577241" y="1816532"/>
          <a:ext cx="2253201" cy="1296157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数学</a:t>
          </a:r>
          <a:r>
            <a:rPr lang="en-US" altLang="zh-CN" sz="24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Or</a:t>
          </a:r>
          <a:r>
            <a:rPr lang="zh-CN" altLang="en-US" sz="24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专业课一</a:t>
          </a:r>
          <a:r>
            <a:rPr lang="en-US" altLang="zh-CN" sz="24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150</a:t>
          </a:r>
          <a:r>
            <a:rPr lang="zh-CN" altLang="en-US" sz="24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分</a:t>
          </a:r>
          <a:endParaRPr lang="zh-CN" altLang="en-US" sz="24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6907215" y="2006350"/>
        <a:ext cx="1593253" cy="916521"/>
      </dsp:txXfrm>
    </dsp:sp>
    <dsp:sp modelId="{1A421636-DE0E-4392-8A7D-D5C70772CE56}">
      <dsp:nvSpPr>
        <dsp:cNvPr id="0" name=""/>
        <dsp:cNvSpPr/>
      </dsp:nvSpPr>
      <dsp:spPr>
        <a:xfrm rot="5400000">
          <a:off x="5753623" y="3143109"/>
          <a:ext cx="274033" cy="440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>
        <a:off x="5794728" y="3190143"/>
        <a:ext cx="191823" cy="264415"/>
      </dsp:txXfrm>
    </dsp:sp>
    <dsp:sp modelId="{0F155419-CCF9-46F2-96D0-1F0E8E3F4CA8}">
      <dsp:nvSpPr>
        <dsp:cNvPr id="0" name=""/>
        <dsp:cNvSpPr/>
      </dsp:nvSpPr>
      <dsp:spPr>
        <a:xfrm>
          <a:off x="4533802" y="3629734"/>
          <a:ext cx="2713674" cy="1296157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专业课二</a:t>
          </a:r>
          <a:r>
            <a:rPr lang="en-US" altLang="zh-CN" sz="28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150</a:t>
          </a:r>
          <a:r>
            <a:rPr lang="zh-CN" altLang="en-US" sz="28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分</a:t>
          </a:r>
          <a:endParaRPr lang="zh-CN" altLang="en-US" sz="28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4931210" y="3819552"/>
        <a:ext cx="1918858" cy="916521"/>
      </dsp:txXfrm>
    </dsp:sp>
    <dsp:sp modelId="{40716821-846B-4D6D-8570-BEDE0109EFF6}">
      <dsp:nvSpPr>
        <dsp:cNvPr id="0" name=""/>
        <dsp:cNvSpPr/>
      </dsp:nvSpPr>
      <dsp:spPr>
        <a:xfrm rot="10800000">
          <a:off x="5206697" y="2244264"/>
          <a:ext cx="68727" cy="440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 rot="10800000">
        <a:off x="5227315" y="2332403"/>
        <a:ext cx="48109" cy="264415"/>
      </dsp:txXfrm>
    </dsp:sp>
    <dsp:sp modelId="{37B53B5D-A526-40C2-AB82-A672F0D584AD}">
      <dsp:nvSpPr>
        <dsp:cNvPr id="0" name=""/>
        <dsp:cNvSpPr/>
      </dsp:nvSpPr>
      <dsp:spPr>
        <a:xfrm>
          <a:off x="2980596" y="1816532"/>
          <a:ext cx="2193682" cy="1296157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政治</a:t>
          </a:r>
          <a:r>
            <a:rPr lang="en-US" altLang="zh-CN" sz="36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100</a:t>
          </a:r>
          <a:r>
            <a:rPr lang="zh-CN" altLang="en-US" sz="36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分</a:t>
          </a:r>
          <a:endParaRPr lang="zh-CN" altLang="en-US" sz="36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301853" y="2006350"/>
        <a:ext cx="1551168" cy="9165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6DBB7-A8C6-4A5D-BC54-F72520D5CD14}">
      <dsp:nvSpPr>
        <dsp:cNvPr id="0" name=""/>
        <dsp:cNvSpPr/>
      </dsp:nvSpPr>
      <dsp:spPr>
        <a:xfrm>
          <a:off x="1126882" y="1839398"/>
          <a:ext cx="1945552" cy="913242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专硕</a:t>
          </a:r>
          <a:endParaRPr lang="zh-CN" altLang="en-US" sz="40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1153630" y="1866146"/>
        <a:ext cx="1892056" cy="859746"/>
      </dsp:txXfrm>
    </dsp:sp>
    <dsp:sp modelId="{DC1034AB-8202-46B6-85F0-6E1F61FD2A70}">
      <dsp:nvSpPr>
        <dsp:cNvPr id="0" name=""/>
        <dsp:cNvSpPr/>
      </dsp:nvSpPr>
      <dsp:spPr>
        <a:xfrm rot="17980050">
          <a:off x="2699708" y="1638679"/>
          <a:ext cx="14760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76048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400831" y="1617840"/>
        <a:ext cx="73802" cy="73802"/>
      </dsp:txXfrm>
    </dsp:sp>
    <dsp:sp modelId="{25BFCB03-148A-4736-9C5E-B22AB4474B9D}">
      <dsp:nvSpPr>
        <dsp:cNvPr id="0" name=""/>
        <dsp:cNvSpPr/>
      </dsp:nvSpPr>
      <dsp:spPr>
        <a:xfrm>
          <a:off x="3803029" y="556841"/>
          <a:ext cx="1826484" cy="913242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300</a:t>
          </a:r>
          <a:r>
            <a:rPr lang="zh-CN" altLang="en-US" sz="32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分</a:t>
          </a:r>
          <a:endParaRPr lang="zh-CN" altLang="en-US" sz="32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829777" y="583589"/>
        <a:ext cx="1772988" cy="859746"/>
      </dsp:txXfrm>
    </dsp:sp>
    <dsp:sp modelId="{0F812BFB-94D6-4EFB-A710-84FB0F03B843}">
      <dsp:nvSpPr>
        <dsp:cNvPr id="0" name=""/>
        <dsp:cNvSpPr/>
      </dsp:nvSpPr>
      <dsp:spPr>
        <a:xfrm rot="19365638">
          <a:off x="5535960" y="719729"/>
          <a:ext cx="91769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17699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5971867" y="712848"/>
        <a:ext cx="45884" cy="45884"/>
      </dsp:txXfrm>
    </dsp:sp>
    <dsp:sp modelId="{BE08CE5A-DAF0-4375-B6DD-A750D6D01971}">
      <dsp:nvSpPr>
        <dsp:cNvPr id="0" name=""/>
        <dsp:cNvSpPr/>
      </dsp:nvSpPr>
      <dsp:spPr>
        <a:xfrm>
          <a:off x="6360107" y="1499"/>
          <a:ext cx="1826484" cy="913242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英语二（</a:t>
          </a:r>
          <a:r>
            <a:rPr lang="en-US" altLang="zh-CN" sz="27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100</a:t>
          </a:r>
          <a:r>
            <a:rPr lang="zh-CN" altLang="en-US" sz="27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分）</a:t>
          </a:r>
          <a:endParaRPr lang="zh-CN" altLang="en-US" sz="27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6386855" y="28247"/>
        <a:ext cx="1772988" cy="859746"/>
      </dsp:txXfrm>
    </dsp:sp>
    <dsp:sp modelId="{CEC73312-3ABC-45F1-8EB6-01DC455EF4F6}">
      <dsp:nvSpPr>
        <dsp:cNvPr id="0" name=""/>
        <dsp:cNvSpPr/>
      </dsp:nvSpPr>
      <dsp:spPr>
        <a:xfrm rot="2046764">
          <a:off x="5553596" y="1244843"/>
          <a:ext cx="88242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82427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5972749" y="1238844"/>
        <a:ext cx="44121" cy="44121"/>
      </dsp:txXfrm>
    </dsp:sp>
    <dsp:sp modelId="{1C28C01D-4761-4479-AF38-4DDE4F251EA7}">
      <dsp:nvSpPr>
        <dsp:cNvPr id="0" name=""/>
        <dsp:cNvSpPr/>
      </dsp:nvSpPr>
      <dsp:spPr>
        <a:xfrm>
          <a:off x="6360107" y="1051727"/>
          <a:ext cx="1826484" cy="913242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199</a:t>
          </a:r>
          <a:r>
            <a:rPr lang="zh-CN" altLang="en-US" sz="27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管理类（</a:t>
          </a:r>
          <a:r>
            <a:rPr lang="en-US" altLang="zh-CN" sz="27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200</a:t>
          </a:r>
          <a:r>
            <a:rPr lang="zh-CN" altLang="en-US" sz="27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分）</a:t>
          </a:r>
          <a:endParaRPr lang="zh-CN" altLang="en-US" sz="27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6386855" y="1078475"/>
        <a:ext cx="1772988" cy="859746"/>
      </dsp:txXfrm>
    </dsp:sp>
    <dsp:sp modelId="{BC2B5868-AB5E-4C59-B926-619665A60075}">
      <dsp:nvSpPr>
        <dsp:cNvPr id="0" name=""/>
        <dsp:cNvSpPr/>
      </dsp:nvSpPr>
      <dsp:spPr>
        <a:xfrm rot="3654187">
          <a:off x="2686537" y="2936350"/>
          <a:ext cx="150238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502389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400172" y="2914852"/>
        <a:ext cx="75119" cy="75119"/>
      </dsp:txXfrm>
    </dsp:sp>
    <dsp:sp modelId="{D561713F-1471-4A38-916C-CBAE15D98B15}">
      <dsp:nvSpPr>
        <dsp:cNvPr id="0" name=""/>
        <dsp:cNvSpPr/>
      </dsp:nvSpPr>
      <dsp:spPr>
        <a:xfrm>
          <a:off x="3803029" y="3152184"/>
          <a:ext cx="1826484" cy="913242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500</a:t>
          </a:r>
          <a:r>
            <a:rPr lang="zh-CN" altLang="en-US" sz="32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分</a:t>
          </a:r>
          <a:endParaRPr lang="zh-CN" altLang="en-US" sz="32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829777" y="3178932"/>
        <a:ext cx="1772988" cy="859746"/>
      </dsp:txXfrm>
    </dsp:sp>
    <dsp:sp modelId="{2767C624-3983-4473-92D9-E0CB517A57C4}">
      <dsp:nvSpPr>
        <dsp:cNvPr id="0" name=""/>
        <dsp:cNvSpPr/>
      </dsp:nvSpPr>
      <dsp:spPr>
        <a:xfrm rot="18289469">
          <a:off x="5355133" y="3067629"/>
          <a:ext cx="127935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79354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5962826" y="3051707"/>
        <a:ext cx="63967" cy="63967"/>
      </dsp:txXfrm>
    </dsp:sp>
    <dsp:sp modelId="{2CA529FF-1B66-4D23-BC48-B61619E21662}">
      <dsp:nvSpPr>
        <dsp:cNvPr id="0" name=""/>
        <dsp:cNvSpPr/>
      </dsp:nvSpPr>
      <dsp:spPr>
        <a:xfrm>
          <a:off x="6360107" y="2101955"/>
          <a:ext cx="1826484" cy="913242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英语二</a:t>
          </a:r>
          <a:r>
            <a:rPr lang="en-US" altLang="zh-CN" sz="20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Or</a:t>
          </a:r>
          <a:r>
            <a:rPr lang="zh-CN" altLang="en-US" sz="20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英语一（</a:t>
          </a:r>
          <a:r>
            <a:rPr lang="en-US" altLang="zh-CN" sz="20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100</a:t>
          </a:r>
          <a:r>
            <a:rPr lang="zh-CN" altLang="en-US" sz="20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分）</a:t>
          </a:r>
          <a:r>
            <a:rPr lang="zh-CN" altLang="en-US" sz="2000" b="1" kern="1200" dirty="0" smtClean="0">
              <a:solidFill>
                <a:srgbClr val="FFFF00"/>
              </a:solidFill>
            </a:rPr>
            <a:t>）</a:t>
          </a:r>
          <a:endParaRPr lang="zh-CN" altLang="en-US" sz="2000" b="1" kern="1200" dirty="0">
            <a:solidFill>
              <a:srgbClr val="FFFF00"/>
            </a:solidFill>
          </a:endParaRPr>
        </a:p>
      </dsp:txBody>
      <dsp:txXfrm>
        <a:off x="6386855" y="2128703"/>
        <a:ext cx="1772988" cy="859746"/>
      </dsp:txXfrm>
    </dsp:sp>
    <dsp:sp modelId="{70452B41-3895-4660-AEB3-B3F2BE5538AD}">
      <dsp:nvSpPr>
        <dsp:cNvPr id="0" name=""/>
        <dsp:cNvSpPr/>
      </dsp:nvSpPr>
      <dsp:spPr>
        <a:xfrm>
          <a:off x="5629513" y="3592743"/>
          <a:ext cx="73059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30593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5976545" y="3590540"/>
        <a:ext cx="36529" cy="36529"/>
      </dsp:txXfrm>
    </dsp:sp>
    <dsp:sp modelId="{C6A6C4F6-085A-425D-8E82-5E3A14A0A7A9}">
      <dsp:nvSpPr>
        <dsp:cNvPr id="0" name=""/>
        <dsp:cNvSpPr/>
      </dsp:nvSpPr>
      <dsp:spPr>
        <a:xfrm>
          <a:off x="6360107" y="3152184"/>
          <a:ext cx="1899306" cy="913242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政治（</a:t>
          </a:r>
          <a:r>
            <a:rPr lang="en-US" altLang="zh-CN" sz="24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100</a:t>
          </a:r>
          <a:r>
            <a:rPr lang="zh-CN" altLang="en-US" sz="24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分）</a:t>
          </a:r>
          <a:endParaRPr lang="zh-CN" altLang="en-US" sz="2200" b="1" kern="1200" dirty="0"/>
        </a:p>
      </dsp:txBody>
      <dsp:txXfrm>
        <a:off x="6386855" y="3178932"/>
        <a:ext cx="1845810" cy="859746"/>
      </dsp:txXfrm>
    </dsp:sp>
    <dsp:sp modelId="{51143CA6-3341-4023-AC4D-CB730AFDBCF9}">
      <dsp:nvSpPr>
        <dsp:cNvPr id="0" name=""/>
        <dsp:cNvSpPr/>
      </dsp:nvSpPr>
      <dsp:spPr>
        <a:xfrm rot="3310531">
          <a:off x="5355133" y="4117857"/>
          <a:ext cx="127935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79354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5962826" y="4101935"/>
        <a:ext cx="63967" cy="63967"/>
      </dsp:txXfrm>
    </dsp:sp>
    <dsp:sp modelId="{8F4EE01B-5B8D-48A4-AB9B-6DD95C8A69FC}">
      <dsp:nvSpPr>
        <dsp:cNvPr id="0" name=""/>
        <dsp:cNvSpPr/>
      </dsp:nvSpPr>
      <dsp:spPr>
        <a:xfrm>
          <a:off x="6360107" y="4202412"/>
          <a:ext cx="1826484" cy="913242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数学</a:t>
          </a:r>
          <a:r>
            <a:rPr lang="en-US" altLang="zh-CN" sz="20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or</a:t>
          </a:r>
          <a:r>
            <a:rPr lang="zh-CN" altLang="en-US" sz="20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专业课一（</a:t>
          </a:r>
          <a:r>
            <a:rPr lang="en-US" altLang="zh-CN" sz="20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150</a:t>
          </a:r>
          <a:r>
            <a:rPr lang="zh-CN" altLang="en-US" sz="20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分）</a:t>
          </a:r>
          <a:endParaRPr lang="zh-CN" altLang="en-US" sz="20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6386855" y="4229160"/>
        <a:ext cx="1772988" cy="859746"/>
      </dsp:txXfrm>
    </dsp:sp>
    <dsp:sp modelId="{0E859E31-C070-4087-AFA0-C4183D858815}">
      <dsp:nvSpPr>
        <dsp:cNvPr id="0" name=""/>
        <dsp:cNvSpPr/>
      </dsp:nvSpPr>
      <dsp:spPr>
        <a:xfrm>
          <a:off x="8186591" y="4642971"/>
          <a:ext cx="73059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30593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8533623" y="4640768"/>
        <a:ext cx="36529" cy="36529"/>
      </dsp:txXfrm>
    </dsp:sp>
    <dsp:sp modelId="{12AB1760-9293-44DB-960E-16C81B0DD9A5}">
      <dsp:nvSpPr>
        <dsp:cNvPr id="0" name=""/>
        <dsp:cNvSpPr/>
      </dsp:nvSpPr>
      <dsp:spPr>
        <a:xfrm>
          <a:off x="8917184" y="4202412"/>
          <a:ext cx="1826484" cy="913242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专业课二（</a:t>
          </a:r>
          <a:r>
            <a:rPr lang="en-US" altLang="zh-CN" sz="27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150</a:t>
          </a:r>
          <a:r>
            <a:rPr lang="zh-CN" altLang="en-US" sz="27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分</a:t>
          </a:r>
          <a:r>
            <a:rPr lang="zh-CN" altLang="en-US" sz="2700" kern="1200" dirty="0" smtClean="0"/>
            <a:t>）</a:t>
          </a:r>
          <a:endParaRPr lang="zh-CN" altLang="en-US" sz="2700" kern="1200" dirty="0"/>
        </a:p>
      </dsp:txBody>
      <dsp:txXfrm>
        <a:off x="8943932" y="4229160"/>
        <a:ext cx="1772988" cy="8597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B6B15-587D-4217-8FEF-271665AFE9E8}">
      <dsp:nvSpPr>
        <dsp:cNvPr id="0" name=""/>
        <dsp:cNvSpPr/>
      </dsp:nvSpPr>
      <dsp:spPr>
        <a:xfrm>
          <a:off x="3909500" y="0"/>
          <a:ext cx="3909500" cy="2088257"/>
        </a:xfrm>
        <a:prstGeom prst="trapezoid">
          <a:avLst>
            <a:gd name="adj" fmla="val 93607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34</a:t>
          </a:r>
          <a:r>
            <a:rPr lang="zh-CN" altLang="en-US" sz="28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所</a:t>
          </a:r>
          <a:endParaRPr lang="en-US" altLang="zh-CN" sz="2800" b="1" kern="1200" dirty="0" smtClean="0">
            <a:solidFill>
              <a:schemeClr val="bg1">
                <a:lumMod val="95000"/>
                <a:lumOff val="5000"/>
              </a:schemeClr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&amp;</a:t>
          </a:r>
          <a:r>
            <a:rPr lang="zh-CN" altLang="en-US" sz="24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专业类学校</a:t>
          </a:r>
          <a:endParaRPr lang="zh-CN" altLang="en-US" sz="24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909500" y="0"/>
        <a:ext cx="3909500" cy="2088257"/>
      </dsp:txXfrm>
    </dsp:sp>
    <dsp:sp modelId="{C1193DC5-CE96-41E9-B5A6-2405FC1C8D83}">
      <dsp:nvSpPr>
        <dsp:cNvPr id="0" name=""/>
        <dsp:cNvSpPr/>
      </dsp:nvSpPr>
      <dsp:spPr>
        <a:xfrm>
          <a:off x="1954750" y="2088257"/>
          <a:ext cx="7819000" cy="2088257"/>
        </a:xfrm>
        <a:prstGeom prst="trapezoid">
          <a:avLst>
            <a:gd name="adj" fmla="val 93607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211</a:t>
          </a:r>
          <a:r>
            <a:rPr lang="zh-CN" altLang="en-US" sz="40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学校</a:t>
          </a:r>
          <a:endParaRPr lang="zh-CN" altLang="en-US" sz="40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323075" y="2088257"/>
        <a:ext cx="5082350" cy="2088257"/>
      </dsp:txXfrm>
    </dsp:sp>
    <dsp:sp modelId="{B3E763E3-D9FF-4F9A-BD06-81997B8B97C4}">
      <dsp:nvSpPr>
        <dsp:cNvPr id="0" name=""/>
        <dsp:cNvSpPr/>
      </dsp:nvSpPr>
      <dsp:spPr>
        <a:xfrm>
          <a:off x="0" y="4176514"/>
          <a:ext cx="11728501" cy="2088257"/>
        </a:xfrm>
        <a:prstGeom prst="trapezoid">
          <a:avLst>
            <a:gd name="adj" fmla="val 93607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普通学校</a:t>
          </a:r>
          <a:endParaRPr lang="zh-CN" altLang="en-US" sz="65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2052487" y="4176514"/>
        <a:ext cx="7623525" cy="20882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1F9EB-BF22-4280-A095-4A0292DCC9A8}">
      <dsp:nvSpPr>
        <dsp:cNvPr id="0" name=""/>
        <dsp:cNvSpPr/>
      </dsp:nvSpPr>
      <dsp:spPr>
        <a:xfrm>
          <a:off x="0" y="0"/>
          <a:ext cx="8937642" cy="2144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200" b="1" kern="1200" dirty="0">
              <a:latin typeface="黑体" panose="02010609060101010101" pitchFamily="49" charset="-122"/>
              <a:ea typeface="黑体" panose="02010609060101010101" pitchFamily="49" charset="-122"/>
            </a:rPr>
            <a:t>基础</a:t>
          </a:r>
          <a:endParaRPr lang="zh-CN" altLang="en-US" sz="56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62824" y="62824"/>
        <a:ext cx="6720653" cy="2019317"/>
      </dsp:txXfrm>
    </dsp:sp>
    <dsp:sp modelId="{E40479F9-E82F-4DE2-92EC-F0F4BB7F2924}">
      <dsp:nvSpPr>
        <dsp:cNvPr id="0" name=""/>
        <dsp:cNvSpPr/>
      </dsp:nvSpPr>
      <dsp:spPr>
        <a:xfrm>
          <a:off x="1577231" y="2621625"/>
          <a:ext cx="8937642" cy="2144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200" b="1" kern="1200" dirty="0">
              <a:latin typeface="黑体" panose="02010609060101010101" pitchFamily="49" charset="-122"/>
              <a:ea typeface="黑体" panose="02010609060101010101" pitchFamily="49" charset="-122"/>
            </a:rPr>
            <a:t>强化</a:t>
          </a:r>
        </a:p>
      </dsp:txBody>
      <dsp:txXfrm>
        <a:off x="1640055" y="2684449"/>
        <a:ext cx="5840535" cy="2019317"/>
      </dsp:txXfrm>
    </dsp:sp>
    <dsp:sp modelId="{5356B2DC-113B-4B89-8DEA-598374082422}">
      <dsp:nvSpPr>
        <dsp:cNvPr id="0" name=""/>
        <dsp:cNvSpPr/>
      </dsp:nvSpPr>
      <dsp:spPr>
        <a:xfrm>
          <a:off x="7543415" y="1686181"/>
          <a:ext cx="1394227" cy="139422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/>
        </a:p>
      </dsp:txBody>
      <dsp:txXfrm>
        <a:off x="7857116" y="1686181"/>
        <a:ext cx="766825" cy="10491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D7183-DFE7-4155-B70D-44ABD6147F1A}">
      <dsp:nvSpPr>
        <dsp:cNvPr id="0" name=""/>
        <dsp:cNvSpPr/>
      </dsp:nvSpPr>
      <dsp:spPr>
        <a:xfrm rot="5400000">
          <a:off x="-276775" y="280778"/>
          <a:ext cx="1845173" cy="129162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>
              <a:latin typeface="黑体" panose="02010609060101010101" pitchFamily="49" charset="-122"/>
              <a:ea typeface="黑体" panose="02010609060101010101" pitchFamily="49" charset="-122"/>
            </a:rPr>
            <a:t>词汇先行</a:t>
          </a:r>
        </a:p>
      </dsp:txBody>
      <dsp:txXfrm rot="-5400000">
        <a:off x="2" y="649813"/>
        <a:ext cx="1291621" cy="553552"/>
      </dsp:txXfrm>
    </dsp:sp>
    <dsp:sp modelId="{472A96F1-2921-4E19-A4CD-C0FB380A44DE}">
      <dsp:nvSpPr>
        <dsp:cNvPr id="0" name=""/>
        <dsp:cNvSpPr/>
      </dsp:nvSpPr>
      <dsp:spPr>
        <a:xfrm rot="5400000">
          <a:off x="5294155" y="-3998531"/>
          <a:ext cx="1199362" cy="920443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>
              <a:latin typeface="黑体" panose="02010609060101010101" pitchFamily="49" charset="-122"/>
              <a:ea typeface="黑体" panose="02010609060101010101" pitchFamily="49" charset="-122"/>
            </a:rPr>
            <a:t>出题人会考哪些单词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>
              <a:latin typeface="黑体" panose="02010609060101010101" pitchFamily="49" charset="-122"/>
              <a:ea typeface="黑体" panose="02010609060101010101" pitchFamily="49" charset="-122"/>
            </a:rPr>
            <a:t>出题人会考这些单词的什么意思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>
              <a:latin typeface="黑体" panose="02010609060101010101" pitchFamily="49" charset="-122"/>
              <a:ea typeface="黑体" panose="02010609060101010101" pitchFamily="49" charset="-122"/>
            </a:rPr>
            <a:t>出题人对这些单词的考查要求是什么</a:t>
          </a:r>
        </a:p>
      </dsp:txBody>
      <dsp:txXfrm rot="-5400000">
        <a:off x="1291621" y="62551"/>
        <a:ext cx="9145882" cy="1082266"/>
      </dsp:txXfrm>
    </dsp:sp>
    <dsp:sp modelId="{B11534AA-38C8-4B32-B278-AE67D4E770E7}">
      <dsp:nvSpPr>
        <dsp:cNvPr id="0" name=""/>
        <dsp:cNvSpPr/>
      </dsp:nvSpPr>
      <dsp:spPr>
        <a:xfrm rot="5400000">
          <a:off x="-276775" y="1934413"/>
          <a:ext cx="1845173" cy="129162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>
              <a:latin typeface="黑体" panose="02010609060101010101" pitchFamily="49" charset="-122"/>
              <a:ea typeface="黑体" panose="02010609060101010101" pitchFamily="49" charset="-122"/>
            </a:rPr>
            <a:t>长难句分析后续跟上</a:t>
          </a:r>
        </a:p>
      </dsp:txBody>
      <dsp:txXfrm rot="-5400000">
        <a:off x="2" y="2303448"/>
        <a:ext cx="1291621" cy="553552"/>
      </dsp:txXfrm>
    </dsp:sp>
    <dsp:sp modelId="{A095E723-C07C-4540-8448-FB649796BD73}">
      <dsp:nvSpPr>
        <dsp:cNvPr id="0" name=""/>
        <dsp:cNvSpPr/>
      </dsp:nvSpPr>
      <dsp:spPr>
        <a:xfrm rot="5400000">
          <a:off x="5293839" y="-2344581"/>
          <a:ext cx="1199993" cy="920443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>
              <a:latin typeface="黑体" panose="02010609060101010101" pitchFamily="49" charset="-122"/>
              <a:ea typeface="黑体" panose="02010609060101010101" pitchFamily="49" charset="-122"/>
            </a:rPr>
            <a:t>出题人重点考查的语法知识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>
              <a:latin typeface="黑体" panose="02010609060101010101" pitchFamily="49" charset="-122"/>
              <a:ea typeface="黑体" panose="02010609060101010101" pitchFamily="49" charset="-122"/>
            </a:rPr>
            <a:t>重点语法知识出题人的考查方式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>
              <a:latin typeface="黑体" panose="02010609060101010101" pitchFamily="49" charset="-122"/>
              <a:ea typeface="黑体" panose="02010609060101010101" pitchFamily="49" charset="-122"/>
            </a:rPr>
            <a:t>不同题型对语法知识的考查要求</a:t>
          </a:r>
        </a:p>
      </dsp:txBody>
      <dsp:txXfrm rot="-5400000">
        <a:off x="1291621" y="1716216"/>
        <a:ext cx="9145851" cy="1082835"/>
      </dsp:txXfrm>
    </dsp:sp>
    <dsp:sp modelId="{421CA7A9-C42E-49EA-AD1F-9373E5F22DA6}">
      <dsp:nvSpPr>
        <dsp:cNvPr id="0" name=""/>
        <dsp:cNvSpPr/>
      </dsp:nvSpPr>
      <dsp:spPr>
        <a:xfrm rot="5400000">
          <a:off x="-276775" y="3588048"/>
          <a:ext cx="1845173" cy="129162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阅读基础能力训练</a:t>
          </a:r>
          <a:endParaRPr lang="zh-CN" altLang="en-US" sz="20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-5400000">
        <a:off x="2" y="3957083"/>
        <a:ext cx="1291621" cy="553552"/>
      </dsp:txXfrm>
    </dsp:sp>
    <dsp:sp modelId="{1B71EEED-139B-49F1-AD02-F0CF667640E2}">
      <dsp:nvSpPr>
        <dsp:cNvPr id="0" name=""/>
        <dsp:cNvSpPr/>
      </dsp:nvSpPr>
      <dsp:spPr>
        <a:xfrm rot="5400000">
          <a:off x="5294155" y="-691261"/>
          <a:ext cx="1199362" cy="920443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精读和泛读结合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训练找到</a:t>
          </a:r>
          <a:r>
            <a:rPr lang="zh-CN" altLang="en-US" sz="2100" kern="1200" dirty="0">
              <a:latin typeface="黑体" panose="02010609060101010101" pitchFamily="49" charset="-122"/>
              <a:ea typeface="黑体" panose="02010609060101010101" pitchFamily="49" charset="-122"/>
            </a:rPr>
            <a:t>出题位置的能力</a:t>
          </a:r>
        </a:p>
      </dsp:txBody>
      <dsp:txXfrm rot="-5400000">
        <a:off x="1291621" y="3369821"/>
        <a:ext cx="9145882" cy="10822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7A819-03F7-46DD-93C6-1737E3004C4A}">
      <dsp:nvSpPr>
        <dsp:cNvPr id="0" name=""/>
        <dsp:cNvSpPr/>
      </dsp:nvSpPr>
      <dsp:spPr>
        <a:xfrm>
          <a:off x="0" y="468510"/>
          <a:ext cx="10895847" cy="554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5C2A9A-02F8-4323-8EDC-D702BFA5EC79}">
      <dsp:nvSpPr>
        <dsp:cNvPr id="0" name=""/>
        <dsp:cNvSpPr/>
      </dsp:nvSpPr>
      <dsp:spPr>
        <a:xfrm>
          <a:off x="544792" y="100285"/>
          <a:ext cx="7627093" cy="6494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286" tIns="0" rIns="288286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b="1" kern="1200" dirty="0" smtClean="0">
              <a:latin typeface="+mn-ea"/>
              <a:ea typeface="+mn-ea"/>
            </a:rPr>
            <a:t>完形</a:t>
          </a:r>
          <a:r>
            <a:rPr lang="zh-CN" altLang="en-US" sz="2800" b="1" kern="1200" dirty="0" smtClean="0">
              <a:latin typeface="+mn-ea"/>
              <a:ea typeface="+mn-ea"/>
            </a:rPr>
            <a:t>填空（</a:t>
          </a:r>
          <a:r>
            <a:rPr lang="en-US" altLang="zh-CN" sz="2800" b="1" kern="1200" dirty="0" smtClean="0">
              <a:latin typeface="+mn-ea"/>
              <a:ea typeface="+mn-ea"/>
            </a:rPr>
            <a:t>10</a:t>
          </a:r>
          <a:r>
            <a:rPr lang="zh-CN" altLang="en-US" sz="2800" b="1" kern="1200" dirty="0" smtClean="0">
              <a:latin typeface="+mn-ea"/>
              <a:ea typeface="+mn-ea"/>
            </a:rPr>
            <a:t>分，</a:t>
          </a:r>
          <a:r>
            <a:rPr lang="en-US" altLang="zh-CN" sz="2800" b="1" kern="1200" dirty="0" smtClean="0">
              <a:latin typeface="+mn-ea"/>
              <a:ea typeface="+mn-ea"/>
            </a:rPr>
            <a:t>20</a:t>
          </a:r>
          <a:r>
            <a:rPr lang="zh-CN" altLang="en-US" sz="2800" b="1" kern="1200" dirty="0" smtClean="0">
              <a:latin typeface="+mn-ea"/>
              <a:ea typeface="+mn-ea"/>
            </a:rPr>
            <a:t>个空）</a:t>
          </a:r>
          <a:endParaRPr lang="zh-CN" altLang="en-US" sz="2700" b="1" kern="1200" dirty="0">
            <a:latin typeface="+mn-ea"/>
            <a:ea typeface="+mn-ea"/>
          </a:endParaRPr>
        </a:p>
      </dsp:txBody>
      <dsp:txXfrm>
        <a:off x="576495" y="131988"/>
        <a:ext cx="7563687" cy="586034"/>
      </dsp:txXfrm>
    </dsp:sp>
    <dsp:sp modelId="{8D72E467-9519-483E-ACB8-5D460D4B7841}">
      <dsp:nvSpPr>
        <dsp:cNvPr id="0" name=""/>
        <dsp:cNvSpPr/>
      </dsp:nvSpPr>
      <dsp:spPr>
        <a:xfrm>
          <a:off x="0" y="1422925"/>
          <a:ext cx="10895847" cy="554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7F7600-6CD6-45E4-9D6B-229C78972CBF}">
      <dsp:nvSpPr>
        <dsp:cNvPr id="0" name=""/>
        <dsp:cNvSpPr/>
      </dsp:nvSpPr>
      <dsp:spPr>
        <a:xfrm>
          <a:off x="544792" y="1098205"/>
          <a:ext cx="7627093" cy="6494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286" tIns="0" rIns="28828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+mn-ea"/>
              <a:ea typeface="+mn-ea"/>
            </a:rPr>
            <a:t>新题型（</a:t>
          </a:r>
          <a:r>
            <a:rPr lang="en-US" altLang="zh-CN" sz="2800" b="1" kern="1200" dirty="0" smtClean="0">
              <a:latin typeface="+mn-ea"/>
              <a:ea typeface="+mn-ea"/>
            </a:rPr>
            <a:t>10</a:t>
          </a:r>
          <a:r>
            <a:rPr lang="zh-CN" altLang="en-US" sz="2800" b="1" kern="1200" dirty="0" smtClean="0">
              <a:latin typeface="+mn-ea"/>
              <a:ea typeface="+mn-ea"/>
            </a:rPr>
            <a:t>分，</a:t>
          </a:r>
          <a:r>
            <a:rPr lang="en-US" altLang="zh-CN" sz="2800" b="1" kern="1200" dirty="0" smtClean="0">
              <a:latin typeface="+mn-ea"/>
              <a:ea typeface="+mn-ea"/>
            </a:rPr>
            <a:t>5</a:t>
          </a:r>
          <a:r>
            <a:rPr lang="zh-CN" altLang="en-US" sz="2800" b="1" kern="1200" dirty="0" smtClean="0">
              <a:latin typeface="+mn-ea"/>
              <a:ea typeface="+mn-ea"/>
            </a:rPr>
            <a:t>个空）</a:t>
          </a:r>
          <a:endParaRPr lang="zh-CN" altLang="en-US" sz="2800" b="1" kern="1200" dirty="0">
            <a:latin typeface="+mn-ea"/>
            <a:ea typeface="+mn-ea"/>
          </a:endParaRPr>
        </a:p>
      </dsp:txBody>
      <dsp:txXfrm>
        <a:off x="576495" y="1129908"/>
        <a:ext cx="7563687" cy="586034"/>
      </dsp:txXfrm>
    </dsp:sp>
    <dsp:sp modelId="{3E8144CC-1FCA-42F9-A4AA-89A8BE813D80}">
      <dsp:nvSpPr>
        <dsp:cNvPr id="0" name=""/>
        <dsp:cNvSpPr/>
      </dsp:nvSpPr>
      <dsp:spPr>
        <a:xfrm>
          <a:off x="0" y="2420845"/>
          <a:ext cx="10895847" cy="554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0970A4-D908-42F6-9CEB-899D48315912}">
      <dsp:nvSpPr>
        <dsp:cNvPr id="0" name=""/>
        <dsp:cNvSpPr/>
      </dsp:nvSpPr>
      <dsp:spPr>
        <a:xfrm>
          <a:off x="544792" y="2096125"/>
          <a:ext cx="7627093" cy="6494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286" tIns="0" rIns="28828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+mn-ea"/>
              <a:ea typeface="+mn-ea"/>
            </a:rPr>
            <a:t>阅读（</a:t>
          </a:r>
          <a:r>
            <a:rPr lang="en-US" altLang="zh-CN" sz="2800" b="1" kern="1200" dirty="0" smtClean="0">
              <a:latin typeface="+mn-ea"/>
              <a:ea typeface="+mn-ea"/>
            </a:rPr>
            <a:t>40</a:t>
          </a:r>
          <a:r>
            <a:rPr lang="zh-CN" altLang="en-US" sz="2800" b="1" kern="1200" dirty="0" smtClean="0">
              <a:latin typeface="+mn-ea"/>
              <a:ea typeface="+mn-ea"/>
            </a:rPr>
            <a:t>分，</a:t>
          </a:r>
          <a:r>
            <a:rPr lang="en-US" altLang="zh-CN" sz="2800" b="1" kern="1200" dirty="0" smtClean="0">
              <a:latin typeface="+mn-ea"/>
              <a:ea typeface="+mn-ea"/>
            </a:rPr>
            <a:t>4</a:t>
          </a:r>
          <a:r>
            <a:rPr lang="zh-CN" altLang="en-US" sz="2800" b="1" kern="1200" dirty="0" smtClean="0">
              <a:latin typeface="+mn-ea"/>
              <a:ea typeface="+mn-ea"/>
            </a:rPr>
            <a:t>篇）</a:t>
          </a:r>
          <a:endParaRPr lang="zh-CN" altLang="en-US" sz="2800" b="1" kern="1200" dirty="0">
            <a:latin typeface="+mn-ea"/>
            <a:ea typeface="+mn-ea"/>
          </a:endParaRPr>
        </a:p>
      </dsp:txBody>
      <dsp:txXfrm>
        <a:off x="576495" y="2127828"/>
        <a:ext cx="7563687" cy="586034"/>
      </dsp:txXfrm>
    </dsp:sp>
    <dsp:sp modelId="{D752E25A-8DD4-0844-8945-51EEBF510AB7}">
      <dsp:nvSpPr>
        <dsp:cNvPr id="0" name=""/>
        <dsp:cNvSpPr/>
      </dsp:nvSpPr>
      <dsp:spPr>
        <a:xfrm>
          <a:off x="0" y="3418765"/>
          <a:ext cx="10895847" cy="554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0BFADD-468B-AD4A-BEA9-A0084707B085}">
      <dsp:nvSpPr>
        <dsp:cNvPr id="0" name=""/>
        <dsp:cNvSpPr/>
      </dsp:nvSpPr>
      <dsp:spPr>
        <a:xfrm>
          <a:off x="544792" y="3094045"/>
          <a:ext cx="7627093" cy="6494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286" tIns="0" rIns="28828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/>
            <a:t>翻译（</a:t>
          </a:r>
          <a:r>
            <a:rPr lang="en-US" altLang="zh-CN" sz="2800" b="1" kern="1200" dirty="0" smtClean="0"/>
            <a:t>10</a:t>
          </a:r>
          <a:r>
            <a:rPr lang="zh-CN" altLang="en-US" sz="2800" b="1" kern="1200" dirty="0" smtClean="0"/>
            <a:t>分，五句话翻译／</a:t>
          </a:r>
          <a:r>
            <a:rPr lang="en-US" altLang="zh-CN" sz="2800" b="1" kern="1200" dirty="0" smtClean="0"/>
            <a:t>15</a:t>
          </a:r>
          <a:r>
            <a:rPr lang="zh-CN" altLang="en-US" sz="2800" b="1" kern="1200" dirty="0" smtClean="0"/>
            <a:t>分片段翻译）</a:t>
          </a:r>
          <a:endParaRPr lang="zh-CN" altLang="en-US" sz="2800" b="1" kern="1200" dirty="0"/>
        </a:p>
      </dsp:txBody>
      <dsp:txXfrm>
        <a:off x="576495" y="3125748"/>
        <a:ext cx="7563687" cy="586034"/>
      </dsp:txXfrm>
    </dsp:sp>
    <dsp:sp modelId="{93B8BB00-1C66-1D4C-B541-274F2BD305DC}">
      <dsp:nvSpPr>
        <dsp:cNvPr id="0" name=""/>
        <dsp:cNvSpPr/>
      </dsp:nvSpPr>
      <dsp:spPr>
        <a:xfrm>
          <a:off x="0" y="4416685"/>
          <a:ext cx="10895847" cy="554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2799D2-0B91-9B42-A8BA-572385522DEA}">
      <dsp:nvSpPr>
        <dsp:cNvPr id="0" name=""/>
        <dsp:cNvSpPr/>
      </dsp:nvSpPr>
      <dsp:spPr>
        <a:xfrm>
          <a:off x="589400" y="4114266"/>
          <a:ext cx="7627093" cy="6494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286" tIns="0" rIns="28828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/>
            <a:t>写作（</a:t>
          </a:r>
          <a:r>
            <a:rPr lang="en-US" altLang="zh-CN" sz="2800" b="1" kern="1200" dirty="0" smtClean="0"/>
            <a:t>30</a:t>
          </a:r>
          <a:r>
            <a:rPr lang="zh-CN" altLang="en-US" sz="2800" b="1" kern="1200" dirty="0" smtClean="0"/>
            <a:t>小作文</a:t>
          </a:r>
          <a:r>
            <a:rPr lang="en-US" altLang="zh-CN" sz="2800" b="1" kern="1200" dirty="0" smtClean="0"/>
            <a:t>+</a:t>
          </a:r>
          <a:r>
            <a:rPr lang="zh-CN" altLang="en-US" sz="2800" b="1" kern="1200" dirty="0" smtClean="0"/>
            <a:t>大作文／</a:t>
          </a:r>
          <a:r>
            <a:rPr lang="en-US" altLang="zh-CN" sz="2800" b="1" kern="1200" dirty="0" smtClean="0"/>
            <a:t>25</a:t>
          </a:r>
          <a:r>
            <a:rPr lang="zh-CN" altLang="en-US" sz="2800" b="1" kern="1200" dirty="0" smtClean="0"/>
            <a:t>分大小作文）</a:t>
          </a:r>
          <a:endParaRPr lang="zh-CN" altLang="en-US" sz="2800" b="1" kern="1200" dirty="0"/>
        </a:p>
      </dsp:txBody>
      <dsp:txXfrm>
        <a:off x="621103" y="4145969"/>
        <a:ext cx="7563687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2B58C-2E6F-49F1-AA2C-63CFC9B3627F}" type="datetimeFigureOut">
              <a:rPr lang="zh-CN" altLang="en-US" smtClean="0"/>
              <a:pPr/>
              <a:t>2018/3/10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5E0D6-DE94-47B4-8992-D5F2578951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86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杂文件\ppt\粉绿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3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7857" y="2284880"/>
            <a:ext cx="10972464" cy="114412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32495-D6DA-5C4E-8A4A-04CF185319D7}" type="datetime1">
              <a:rPr lang="zh-CN" altLang="en-US"/>
              <a:pPr>
                <a:defRPr/>
              </a:pPr>
              <a:t>2018/3/10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2C073-49D9-1A46-B24E-59E2E8A404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74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3/10/18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18072" y="1070872"/>
            <a:ext cx="9802579" cy="1778735"/>
          </a:xfrm>
        </p:spPr>
        <p:txBody>
          <a:bodyPr>
            <a:normAutofit/>
          </a:bodyPr>
          <a:lstStyle/>
          <a:p>
            <a:r>
              <a:rPr lang="en-US" altLang="zh-CN" sz="6000" b="1" dirty="0" smtClean="0">
                <a:solidFill>
                  <a:srgbClr val="FFFF00"/>
                </a:solidFill>
              </a:rPr>
              <a:t>                      19</a:t>
            </a:r>
            <a:r>
              <a:rPr lang="zh-CN" altLang="en-US" sz="6000" b="1" dirty="0" smtClean="0">
                <a:solidFill>
                  <a:srgbClr val="FFFF00"/>
                </a:solidFill>
              </a:rPr>
              <a:t>考研全程规划</a:t>
            </a:r>
            <a:endParaRPr lang="zh-CN" alt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9848" y="3991626"/>
            <a:ext cx="5022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</a:rPr>
              <a:t>         新东方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·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张乐</a:t>
            </a:r>
            <a:endParaRPr lang="zh-CN" alt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14706" y="1464326"/>
            <a:ext cx="81011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</a:rPr>
              <a:t>5.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招生人数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endParaRPr lang="en-US" altLang="zh-CN" sz="3600" b="1" dirty="0" smtClean="0">
              <a:solidFill>
                <a:srgbClr val="FFFF00"/>
              </a:solidFill>
            </a:endParaRPr>
          </a:p>
          <a:p>
            <a:r>
              <a:rPr lang="en-US" altLang="zh-CN" sz="3600" b="1" dirty="0" smtClean="0">
                <a:solidFill>
                  <a:srgbClr val="FFFF00"/>
                </a:solidFill>
              </a:rPr>
              <a:t>6.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录取分数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endParaRPr lang="en-US" altLang="zh-CN" sz="3600" b="1" dirty="0" smtClean="0">
              <a:solidFill>
                <a:srgbClr val="FFFF00"/>
              </a:solidFill>
            </a:endParaRPr>
          </a:p>
          <a:p>
            <a:r>
              <a:rPr lang="en-US" altLang="zh-CN" sz="3600" b="1" dirty="0" smtClean="0">
                <a:solidFill>
                  <a:srgbClr val="FFFF00"/>
                </a:solidFill>
              </a:rPr>
              <a:t>7.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专业课参考书及真题</a:t>
            </a:r>
            <a:endParaRPr lang="en-US" altLang="zh-CN" sz="36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15302"/>
              </p:ext>
            </p:extLst>
          </p:nvPr>
        </p:nvGraphicFramePr>
        <p:xfrm>
          <a:off x="161366" y="179299"/>
          <a:ext cx="11887199" cy="6851339"/>
        </p:xfrm>
        <a:graphic>
          <a:graphicData uri="http://schemas.openxmlformats.org/drawingml/2006/table">
            <a:tbl>
              <a:tblPr/>
              <a:tblGrid>
                <a:gridCol w="2324506"/>
                <a:gridCol w="1495968"/>
                <a:gridCol w="1493159"/>
                <a:gridCol w="1395212"/>
                <a:gridCol w="1234215"/>
                <a:gridCol w="1314713"/>
                <a:gridCol w="1314713"/>
                <a:gridCol w="1314713"/>
              </a:tblGrid>
              <a:tr h="76564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学校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专业大类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招生人数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推免生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政治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英语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专业课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总分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  <a:tr h="4057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上海交通大学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学硕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FFFF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FFFF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180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310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  <a:tr h="4057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专硕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FFFF00"/>
                          </a:solidFill>
                          <a:latin typeface="宋体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FFFF00"/>
                          </a:solidFill>
                          <a:latin typeface="宋体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180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310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  <a:tr h="4057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北京师范大学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学硕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FFFF00"/>
                          </a:solidFill>
                          <a:latin typeface="宋体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FFFF00"/>
                          </a:solidFill>
                          <a:latin typeface="宋体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180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295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  <a:tr h="4057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专硕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FFFF00"/>
                          </a:solidFill>
                          <a:latin typeface="宋体"/>
                        </a:rPr>
                        <a:t>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FFFF00"/>
                          </a:solidFill>
                          <a:latin typeface="宋体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180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280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  <a:tr h="4057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吉林大学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学硕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FFFF00"/>
                          </a:solidFill>
                          <a:latin typeface="宋体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FFFF00"/>
                          </a:solidFill>
                          <a:latin typeface="宋体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180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325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  <a:tr h="4057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专硕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rgbClr val="FFFF00"/>
                          </a:solidFill>
                          <a:latin typeface="宋体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FFFF00"/>
                          </a:solidFill>
                          <a:latin typeface="宋体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57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四川大学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学硕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FFFF00"/>
                          </a:solidFill>
                          <a:latin typeface="宋体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FFFF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120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305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  <a:tr h="4057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专硕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105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300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  <a:tr h="4057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浙江大学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学硕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FFFF00"/>
                          </a:solidFill>
                          <a:latin typeface="宋体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FFFF00"/>
                          </a:solidFill>
                          <a:latin typeface="宋体"/>
                        </a:rPr>
                        <a:t>15-20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160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320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  <a:tr h="4057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专硕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571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1" u="sng" strike="noStrike" dirty="0" smtClean="0">
                          <a:solidFill>
                            <a:srgbClr val="FFC000"/>
                          </a:solidFill>
                          <a:latin typeface="宋体"/>
                        </a:rPr>
                        <a:t>重庆大学</a:t>
                      </a:r>
                      <a:endParaRPr lang="zh-CN" altLang="en-US" sz="2000" b="1" i="1" u="sng" strike="noStrike" dirty="0">
                        <a:solidFill>
                          <a:srgbClr val="FFC000"/>
                        </a:solidFill>
                        <a:latin typeface="宋体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1" u="sng" strike="noStrike" dirty="0" smtClean="0">
                          <a:solidFill>
                            <a:srgbClr val="FFC000"/>
                          </a:solidFill>
                          <a:latin typeface="宋体"/>
                        </a:rPr>
                        <a:t>学硕</a:t>
                      </a:r>
                      <a:endParaRPr lang="zh-CN" altLang="en-US" sz="2000" b="1" i="1" u="sng" strike="noStrike" dirty="0">
                        <a:solidFill>
                          <a:srgbClr val="FFC000"/>
                        </a:solidFill>
                        <a:latin typeface="宋体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1" u="sng" strike="noStrike" dirty="0" smtClean="0">
                          <a:solidFill>
                            <a:srgbClr val="FFC000"/>
                          </a:solidFill>
                          <a:latin typeface="宋体"/>
                        </a:rPr>
                        <a:t>55</a:t>
                      </a:r>
                      <a:endParaRPr lang="en-US" altLang="zh-CN" sz="2000" b="1" i="1" u="sng" strike="noStrike" dirty="0">
                        <a:solidFill>
                          <a:srgbClr val="FFC000"/>
                        </a:solidFill>
                        <a:latin typeface="宋体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1" u="sng" strike="noStrike" dirty="0" smtClean="0">
                          <a:solidFill>
                            <a:srgbClr val="FFC000"/>
                          </a:solidFill>
                          <a:latin typeface="宋体"/>
                        </a:rPr>
                        <a:t>23</a:t>
                      </a:r>
                      <a:endParaRPr lang="en-US" altLang="zh-CN" sz="2000" b="1" i="1" u="sng" strike="noStrike" dirty="0">
                        <a:solidFill>
                          <a:srgbClr val="FFC000"/>
                        </a:solidFill>
                        <a:latin typeface="宋体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1" u="sng" strike="noStrike" dirty="0" smtClean="0">
                          <a:solidFill>
                            <a:srgbClr val="FFC000"/>
                          </a:solidFill>
                          <a:latin typeface="宋体"/>
                        </a:rPr>
                        <a:t>50</a:t>
                      </a:r>
                      <a:endParaRPr lang="en-US" altLang="zh-CN" sz="2000" b="1" i="1" u="sng" strike="noStrike" dirty="0">
                        <a:solidFill>
                          <a:srgbClr val="FFC000"/>
                        </a:solidFill>
                        <a:latin typeface="宋体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1" u="sng" strike="noStrike" dirty="0" smtClean="0">
                          <a:solidFill>
                            <a:srgbClr val="FFC000"/>
                          </a:solidFill>
                          <a:latin typeface="宋体"/>
                        </a:rPr>
                        <a:t>50</a:t>
                      </a:r>
                      <a:endParaRPr lang="en-US" altLang="zh-CN" sz="2000" b="1" i="1" u="sng" strike="noStrike" dirty="0">
                        <a:solidFill>
                          <a:srgbClr val="FFC000"/>
                        </a:solidFill>
                        <a:latin typeface="宋体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1" u="sng" strike="noStrike" dirty="0" smtClean="0">
                          <a:solidFill>
                            <a:srgbClr val="FFC000"/>
                          </a:solidFill>
                          <a:latin typeface="宋体"/>
                        </a:rPr>
                        <a:t>180</a:t>
                      </a:r>
                      <a:endParaRPr lang="en-US" altLang="zh-CN" sz="2000" b="1" i="1" u="sng" strike="noStrike" dirty="0">
                        <a:solidFill>
                          <a:srgbClr val="FFC000"/>
                        </a:solidFill>
                        <a:latin typeface="宋体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1" u="sng" strike="noStrike" dirty="0" smtClean="0">
                          <a:solidFill>
                            <a:srgbClr val="FFC000"/>
                          </a:solidFill>
                          <a:latin typeface="宋体"/>
                        </a:rPr>
                        <a:t>345</a:t>
                      </a:r>
                      <a:endParaRPr lang="en-US" altLang="zh-CN" sz="2000" b="1" i="1" u="sng" strike="noStrike" dirty="0">
                        <a:solidFill>
                          <a:srgbClr val="FFC000"/>
                        </a:solidFill>
                        <a:latin typeface="宋体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  <a:tr h="40571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国家线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学硕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A</a:t>
                      </a:r>
                      <a:r>
                        <a:rPr lang="zh-CN" altLang="en-US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类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102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265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  <a:tr h="4057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专硕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57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学硕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B</a:t>
                      </a:r>
                      <a:r>
                        <a:rPr lang="zh-CN" altLang="en-US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类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>
                          <a:solidFill>
                            <a:schemeClr val="tx1"/>
                          </a:solidFill>
                          <a:latin typeface="宋体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93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255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  <a:tr h="4057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chemeClr val="tx1"/>
                          </a:solidFill>
                          <a:latin typeface="宋体"/>
                        </a:rPr>
                        <a:t>专硕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011" y="232611"/>
            <a:ext cx="11582400" cy="61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ea typeface="宋体" charset="-122"/>
              </a:rPr>
              <a:t>                           </a:t>
            </a:r>
            <a:r>
              <a:rPr lang="zh-CN" altLang="en-US" b="1" dirty="0" smtClean="0">
                <a:solidFill>
                  <a:srgbClr val="FFFF00"/>
                </a:solidFill>
                <a:ea typeface="宋体" charset="-122"/>
              </a:rPr>
              <a:t>时间规划</a:t>
            </a:r>
          </a:p>
        </p:txBody>
      </p:sp>
      <p:sp>
        <p:nvSpPr>
          <p:cNvPr id="11267" name="内容占位符 2"/>
          <p:cNvSpPr>
            <a:spLocks noGrp="1"/>
          </p:cNvSpPr>
          <p:nvPr>
            <p:ph idx="1"/>
          </p:nvPr>
        </p:nvSpPr>
        <p:spPr>
          <a:xfrm>
            <a:off x="689811" y="1825625"/>
            <a:ext cx="10996863" cy="435133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200000"/>
              </a:lnSpc>
              <a:buNone/>
              <a:defRPr/>
            </a:pPr>
            <a:r>
              <a:rPr lang="en-US" altLang="zh-CN" b="1" noProof="1">
                <a:solidFill>
                  <a:srgbClr val="FFFF00"/>
                </a:solidFill>
                <a:ea typeface="宋体" panose="02010600030101010101" pitchFamily="2" charset="-122"/>
              </a:rPr>
              <a:t>1</a:t>
            </a:r>
            <a:r>
              <a:rPr lang="zh-CN" altLang="en-US" b="1" noProof="1" smtClean="0">
                <a:solidFill>
                  <a:srgbClr val="FFFF00"/>
                </a:solidFill>
                <a:ea typeface="宋体" panose="02010600030101010101" pitchFamily="2" charset="-122"/>
              </a:rPr>
              <a:t>、</a:t>
            </a:r>
            <a:r>
              <a:rPr lang="en-US" altLang="zh-CN" b="1" noProof="1" smtClean="0">
                <a:solidFill>
                  <a:srgbClr val="FFFF00"/>
                </a:solidFill>
                <a:ea typeface="宋体" panose="02010600030101010101" pitchFamily="2" charset="-122"/>
              </a:rPr>
              <a:t>2018</a:t>
            </a:r>
            <a:r>
              <a:rPr lang="zh-CN" altLang="en-US" b="1" noProof="1" smtClean="0">
                <a:solidFill>
                  <a:srgbClr val="FFFF00"/>
                </a:solidFill>
                <a:ea typeface="宋体" panose="02010600030101010101" pitchFamily="2" charset="-122"/>
              </a:rPr>
              <a:t>年</a:t>
            </a:r>
            <a:r>
              <a:rPr lang="en-US" altLang="zh-CN" b="1" noProof="1" smtClean="0">
                <a:solidFill>
                  <a:srgbClr val="FFFF00"/>
                </a:solidFill>
                <a:ea typeface="宋体" panose="02010600030101010101" pitchFamily="2" charset="-122"/>
              </a:rPr>
              <a:t>3-6</a:t>
            </a:r>
            <a:r>
              <a:rPr lang="zh-CN" altLang="en-US" b="1" noProof="1" smtClean="0">
                <a:solidFill>
                  <a:srgbClr val="FFFF00"/>
                </a:solidFill>
                <a:ea typeface="宋体" panose="02010600030101010101" pitchFamily="2" charset="-122"/>
              </a:rPr>
              <a:t>月：数学、英语、专业课（跨专业）</a:t>
            </a:r>
            <a:endParaRPr lang="en-US" altLang="zh-CN" b="1" noProof="1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en-US" altLang="zh-CN" b="1" noProof="1">
                <a:solidFill>
                  <a:srgbClr val="FFFF00"/>
                </a:solidFill>
                <a:ea typeface="宋体" panose="02010600030101010101" pitchFamily="2" charset="-122"/>
              </a:rPr>
              <a:t>2</a:t>
            </a:r>
            <a:r>
              <a:rPr lang="zh-CN" altLang="en-US" b="1" noProof="1" smtClean="0">
                <a:solidFill>
                  <a:srgbClr val="FFFF00"/>
                </a:solidFill>
                <a:ea typeface="宋体" panose="02010600030101010101" pitchFamily="2" charset="-122"/>
              </a:rPr>
              <a:t>、</a:t>
            </a:r>
            <a:r>
              <a:rPr lang="en-US" altLang="zh-CN" b="1" noProof="1" smtClean="0">
                <a:solidFill>
                  <a:srgbClr val="FFFF00"/>
                </a:solidFill>
                <a:ea typeface="宋体" panose="02010600030101010101" pitchFamily="2" charset="-122"/>
              </a:rPr>
              <a:t>2018</a:t>
            </a:r>
            <a:r>
              <a:rPr lang="zh-CN" altLang="en-US" b="1" noProof="1" smtClean="0">
                <a:solidFill>
                  <a:srgbClr val="FFFF00"/>
                </a:solidFill>
                <a:ea typeface="宋体" panose="02010600030101010101" pitchFamily="2" charset="-122"/>
              </a:rPr>
              <a:t>年</a:t>
            </a:r>
            <a:r>
              <a:rPr lang="en-US" altLang="zh-CN" b="1" noProof="1" smtClean="0">
                <a:solidFill>
                  <a:srgbClr val="FFFF00"/>
                </a:solidFill>
                <a:ea typeface="宋体" panose="02010600030101010101" pitchFamily="2" charset="-122"/>
              </a:rPr>
              <a:t>7-9</a:t>
            </a:r>
            <a:r>
              <a:rPr lang="zh-CN" altLang="en-US" b="1" noProof="1" smtClean="0">
                <a:solidFill>
                  <a:srgbClr val="FFFF00"/>
                </a:solidFill>
                <a:ea typeface="宋体" panose="02010600030101010101" pitchFamily="2" charset="-122"/>
              </a:rPr>
              <a:t>月：政治基础、专业课基础（本专业）、英、数强化</a:t>
            </a:r>
            <a:endParaRPr lang="en-US" altLang="zh-CN" b="1" noProof="1" smtClean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en-US" altLang="zh-CN" b="1" noProof="1">
                <a:solidFill>
                  <a:srgbClr val="FFFF00"/>
                </a:solidFill>
                <a:ea typeface="宋体" panose="02010600030101010101" pitchFamily="2" charset="-122"/>
              </a:rPr>
              <a:t>3</a:t>
            </a:r>
            <a:r>
              <a:rPr lang="zh-CN" altLang="en-US" b="1" noProof="1" smtClean="0">
                <a:solidFill>
                  <a:srgbClr val="FFFF00"/>
                </a:solidFill>
                <a:ea typeface="宋体" panose="02010600030101010101" pitchFamily="2" charset="-122"/>
              </a:rPr>
              <a:t>、2</a:t>
            </a:r>
            <a:r>
              <a:rPr lang="en-US" altLang="zh-CN" b="1" noProof="1" smtClean="0">
                <a:solidFill>
                  <a:srgbClr val="FFFF00"/>
                </a:solidFill>
                <a:ea typeface="宋体" panose="02010600030101010101" pitchFamily="2" charset="-122"/>
              </a:rPr>
              <a:t>018</a:t>
            </a:r>
            <a:r>
              <a:rPr lang="zh-CN" altLang="en-US" b="1" noProof="1" smtClean="0">
                <a:solidFill>
                  <a:srgbClr val="FFFF00"/>
                </a:solidFill>
                <a:ea typeface="宋体" panose="02010600030101010101" pitchFamily="2" charset="-122"/>
              </a:rPr>
              <a:t>年</a:t>
            </a:r>
            <a:r>
              <a:rPr lang="en-US" altLang="zh-CN" b="1" noProof="1" smtClean="0">
                <a:solidFill>
                  <a:srgbClr val="FFFF00"/>
                </a:solidFill>
                <a:ea typeface="宋体" panose="02010600030101010101" pitchFamily="2" charset="-122"/>
              </a:rPr>
              <a:t>10-11</a:t>
            </a:r>
            <a:r>
              <a:rPr lang="zh-CN" altLang="en-US" b="1" noProof="1" smtClean="0">
                <a:solidFill>
                  <a:srgbClr val="FFFF00"/>
                </a:solidFill>
                <a:ea typeface="宋体" panose="02010600030101010101" pitchFamily="2" charset="-122"/>
              </a:rPr>
              <a:t>：政治、专业课强化、英、数冲刺</a:t>
            </a:r>
            <a:endParaRPr lang="en-US" altLang="zh-CN" b="1" noProof="1" smtClean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200000"/>
              </a:lnSpc>
              <a:buNone/>
              <a:defRPr/>
            </a:pPr>
            <a:r>
              <a:rPr lang="en-US" altLang="zh-CN" b="1" noProof="1">
                <a:solidFill>
                  <a:srgbClr val="FFFF00"/>
                </a:solidFill>
                <a:ea typeface="宋体" panose="02010600030101010101" pitchFamily="2" charset="-122"/>
              </a:rPr>
              <a:t>4</a:t>
            </a:r>
            <a:r>
              <a:rPr lang="zh-CN" altLang="en-US" b="1" noProof="1" smtClean="0">
                <a:solidFill>
                  <a:srgbClr val="FFFF00"/>
                </a:solidFill>
                <a:ea typeface="宋体" panose="02010600030101010101" pitchFamily="2" charset="-122"/>
              </a:rPr>
              <a:t>、</a:t>
            </a:r>
            <a:r>
              <a:rPr lang="en-US" altLang="zh-CN" b="1" noProof="1" smtClean="0">
                <a:solidFill>
                  <a:srgbClr val="FFFF00"/>
                </a:solidFill>
                <a:ea typeface="宋体" panose="02010600030101010101" pitchFamily="2" charset="-122"/>
              </a:rPr>
              <a:t>2018</a:t>
            </a:r>
            <a:r>
              <a:rPr lang="zh-CN" altLang="en-US" b="1" noProof="1" smtClean="0">
                <a:solidFill>
                  <a:srgbClr val="FFFF00"/>
                </a:solidFill>
                <a:ea typeface="宋体" panose="02010600030101010101" pitchFamily="2" charset="-122"/>
              </a:rPr>
              <a:t>年</a:t>
            </a:r>
            <a:r>
              <a:rPr lang="en-US" altLang="zh-CN" b="1" noProof="1" smtClean="0">
                <a:solidFill>
                  <a:srgbClr val="FFFF00"/>
                </a:solidFill>
                <a:ea typeface="宋体" panose="02010600030101010101" pitchFamily="2" charset="-122"/>
              </a:rPr>
              <a:t>12</a:t>
            </a:r>
            <a:r>
              <a:rPr lang="zh-CN" altLang="en-US" b="1" noProof="1" smtClean="0">
                <a:solidFill>
                  <a:srgbClr val="FFFF00"/>
                </a:solidFill>
                <a:ea typeface="宋体" panose="02010600030101010101" pitchFamily="2" charset="-122"/>
              </a:rPr>
              <a:t>月：政治、专业课冲刺、英、数查漏补缺</a:t>
            </a:r>
            <a:endParaRPr lang="en-US" altLang="zh-CN" b="1" noProof="1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marL="0" indent="0">
              <a:lnSpc>
                <a:spcPct val="200000"/>
              </a:lnSpc>
              <a:buNone/>
              <a:defRPr/>
            </a:pPr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CN" altLang="en-US" sz="6000" b="1" dirty="0" smtClean="0">
                <a:solidFill>
                  <a:srgbClr val="FFFF00"/>
                </a:solidFill>
              </a:rPr>
              <a:t>考研英语单项</a:t>
            </a:r>
            <a:endParaRPr kumimoji="1" lang="zh-CN" alt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kumimoji="1" lang="en-US" altLang="zh-CN" sz="4000" b="1" dirty="0" smtClean="0"/>
              <a:t>1.</a:t>
            </a:r>
            <a:r>
              <a:rPr kumimoji="1" lang="zh-CN" altLang="en-US" sz="4000" b="1" dirty="0" smtClean="0"/>
              <a:t>完形填空，</a:t>
            </a:r>
            <a:endParaRPr kumimoji="1" lang="en-US" altLang="zh-CN" sz="4000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kumimoji="1" lang="en-US" altLang="zh-CN" sz="4000" b="1" dirty="0" smtClean="0"/>
              <a:t>2.</a:t>
            </a:r>
            <a:r>
              <a:rPr kumimoji="1" lang="zh-CN" altLang="en-US" sz="4000" b="1" dirty="0" smtClean="0"/>
              <a:t>新题型，</a:t>
            </a:r>
            <a:endParaRPr kumimoji="1" lang="en-US" altLang="zh-CN" sz="4000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kumimoji="1" lang="en-US" altLang="zh-CN" sz="4000" b="1" dirty="0" smtClean="0"/>
              <a:t>3.</a:t>
            </a:r>
            <a:r>
              <a:rPr kumimoji="1" lang="zh-CN" altLang="en-US" sz="4000" b="1" dirty="0" smtClean="0"/>
              <a:t>阅读，</a:t>
            </a:r>
            <a:endParaRPr kumimoji="1" lang="en-US" altLang="zh-CN" sz="4000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kumimoji="1" lang="en-US" altLang="zh-CN" sz="4000" b="1" dirty="0" smtClean="0"/>
              <a:t>4.</a:t>
            </a:r>
            <a:r>
              <a:rPr kumimoji="1" lang="zh-CN" altLang="en-US" sz="4000" b="1" dirty="0" smtClean="0"/>
              <a:t>英译汉翻译，</a:t>
            </a:r>
            <a:endParaRPr kumimoji="1" lang="en-US" altLang="zh-CN" sz="4000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kumimoji="1" lang="en-US" altLang="zh-CN" sz="4000" b="1" dirty="0" smtClean="0"/>
              <a:t>5.</a:t>
            </a:r>
            <a:r>
              <a:rPr kumimoji="1" lang="zh-CN" altLang="en-US" sz="4000" b="1" dirty="0" smtClean="0"/>
              <a:t>英语写作（大，小作文）</a:t>
            </a:r>
            <a:endParaRPr kumimoji="1"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925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1851101" y="153389"/>
            <a:ext cx="9121363" cy="1143944"/>
          </a:xfrm>
        </p:spPr>
        <p:txBody>
          <a:bodyPr/>
          <a:lstStyle/>
          <a:p>
            <a:pPr algn="ctr"/>
            <a:r>
              <a:rPr lang="zh-CN" altLang="en-US" sz="5714" b="1" dirty="0" smtClean="0">
                <a:solidFill>
                  <a:srgbClr val="FFFF00"/>
                </a:solidFill>
                <a:latin typeface="黑体" charset="-122"/>
                <a:ea typeface="黑体" charset="-122"/>
              </a:rPr>
              <a:t>考研英语复习</a:t>
            </a:r>
            <a:endParaRPr lang="zh-CN" altLang="en-US" sz="5714" b="1" dirty="0">
              <a:solidFill>
                <a:srgbClr val="FFFF00"/>
              </a:solidFill>
              <a:latin typeface="黑体" charset="-122"/>
              <a:ea typeface="黑体" charset="-122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686174" y="1447937"/>
          <a:ext cx="10514874" cy="476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9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71F9EB-BF22-4280-A095-4A0292DCC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6771F9EB-BF22-4280-A095-4A0292DCC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771F9EB-BF22-4280-A095-4A0292DCC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6771F9EB-BF22-4280-A095-4A0292DCC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56B2DC-113B-4B89-8DEA-598374082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5356B2DC-113B-4B89-8DEA-598374082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5356B2DC-113B-4B89-8DEA-598374082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5356B2DC-113B-4B89-8DEA-598374082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0479F9-E82F-4DE2-92EC-F0F4BB7F2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E40479F9-E82F-4DE2-92EC-F0F4BB7F2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E40479F9-E82F-4DE2-92EC-F0F4BB7F2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E40479F9-E82F-4DE2-92EC-F0F4BB7F2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3025" y="274334"/>
            <a:ext cx="10565952" cy="1143944"/>
          </a:xfrm>
        </p:spPr>
        <p:txBody>
          <a:bodyPr/>
          <a:lstStyle/>
          <a:p>
            <a:r>
              <a:rPr lang="zh-CN" altLang="en-US" sz="4761">
                <a:solidFill>
                  <a:schemeClr val="bg1"/>
                </a:solidFill>
                <a:latin typeface="黑体" charset="-122"/>
                <a:ea typeface="黑体" charset="-122"/>
              </a:rPr>
              <a:t>基础阶段单项复习顺序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21535082"/>
              </p:ext>
            </p:extLst>
          </p:nvPr>
        </p:nvGraphicFramePr>
        <p:xfrm>
          <a:off x="704996" y="935326"/>
          <a:ext cx="10496052" cy="516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053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8D7183-DFE7-4155-B70D-44ABD6147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48D7183-DFE7-4155-B70D-44ABD6147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48D7183-DFE7-4155-B70D-44ABD6147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48D7183-DFE7-4155-B70D-44ABD6147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2A96F1-2921-4E19-A4CD-C0FB380A4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472A96F1-2921-4E19-A4CD-C0FB380A4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472A96F1-2921-4E19-A4CD-C0FB380A4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472A96F1-2921-4E19-A4CD-C0FB380A4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534AA-38C8-4B32-B278-AE67D4E77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B11534AA-38C8-4B32-B278-AE67D4E77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B11534AA-38C8-4B32-B278-AE67D4E77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B11534AA-38C8-4B32-B278-AE67D4E77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5E723-C07C-4540-8448-FB649796B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A095E723-C07C-4540-8448-FB649796B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A095E723-C07C-4540-8448-FB649796B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A095E723-C07C-4540-8448-FB649796B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CA7A9-C42E-49EA-AD1F-9373E5F22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421CA7A9-C42E-49EA-AD1F-9373E5F22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421CA7A9-C42E-49EA-AD1F-9373E5F22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421CA7A9-C42E-49EA-AD1F-9373E5F22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71EEED-139B-49F1-AD02-F0CF66764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1B71EEED-139B-49F1-AD02-F0CF66764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1B71EEED-139B-49F1-AD02-F0CF66764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1B71EEED-139B-49F1-AD02-F0CF66764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851169"/>
            <a:ext cx="6780700" cy="5153332"/>
          </a:xfrm>
          <a:prstGeom prst="rect">
            <a:avLst/>
          </a:prstGeom>
        </p:spPr>
      </p:pic>
      <p:sp>
        <p:nvSpPr>
          <p:cNvPr id="9" name="Down Arrow 7">
            <a:extLst>
              <a:ext uri="{FF2B5EF4-FFF2-40B4-BE49-F238E27FC236}">
                <a16:creationId xmlns="" xmlns:a16="http://schemas.microsoft.com/office/drawing/2014/main" id="{23CFDBCF-6FC0-43AF-907D-D1C47F09A3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67827" y="1523615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bg1">
              <a:lumMod val="65000"/>
              <a:lumOff val="3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zh-CN" altLang="en-US" b="1" dirty="0">
                <a:solidFill>
                  <a:srgbClr val="FFFF00"/>
                </a:solidFill>
              </a:rPr>
              <a:t>基础词汇</a:t>
            </a:r>
            <a:endParaRPr kumimoji="1" lang="en-US" altLang="zh-CN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48C4182-6331-4738-8D08-DC5100FF0C2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ounded Rectangle 9">
            <a:extLst>
              <a:ext uri="{FF2B5EF4-FFF2-40B4-BE49-F238E27FC236}">
                <a16:creationId xmlns="" xmlns:a16="http://schemas.microsoft.com/office/drawing/2014/main" id="{C44672B0-7DB0-4CF1-83B6-FBBF852002B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5" y="484632"/>
            <a:ext cx="7068731" cy="5739187"/>
          </a:xfrm>
          <a:prstGeom prst="roundRect">
            <a:avLst>
              <a:gd name="adj" fmla="val 0"/>
            </a:avLst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46" y="1183822"/>
            <a:ext cx="6904140" cy="4490356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BAF24FC-D4B9-4808-8485-A6D012DCE9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646" y="646879"/>
            <a:ext cx="6745130" cy="5414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9346" y="2409080"/>
            <a:ext cx="3505495" cy="1622321"/>
          </a:xfrm>
        </p:spPr>
        <p:txBody>
          <a:bodyPr>
            <a:normAutofit/>
          </a:bodyPr>
          <a:lstStyle/>
          <a:p>
            <a:r>
              <a:rPr kumimoji="1" lang="zh-CN" altLang="en-US" sz="6000" b="1" dirty="0">
                <a:solidFill>
                  <a:srgbClr val="FFFF00"/>
                </a:solidFill>
              </a:rPr>
              <a:t>高频词汇</a:t>
            </a:r>
          </a:p>
        </p:txBody>
      </p:sp>
    </p:spTree>
    <p:extLst>
      <p:ext uri="{BB962C8B-B14F-4D97-AF65-F5344CB8AC3E}">
        <p14:creationId xmlns:p14="http://schemas.microsoft.com/office/powerpoint/2010/main" val="523826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3" y="561109"/>
            <a:ext cx="8285018" cy="573578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741" y="1779814"/>
            <a:ext cx="3038302" cy="3020151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174625" cmpd="thinThick">
            <a:solidFill>
              <a:schemeClr val="bg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zh-CN" altLang="en-US" sz="3600" b="1" dirty="0">
                <a:solidFill>
                  <a:srgbClr val="FFFF00"/>
                </a:solidFill>
              </a:rPr>
              <a:t>熟词僻义</a:t>
            </a:r>
            <a:endParaRPr kumimoji="1" lang="en-US" altLang="zh-CN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07365"/>
            <a:ext cx="10515600" cy="1027755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                      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9313" y="1307365"/>
            <a:ext cx="8313374" cy="3170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5400" b="1" dirty="0" smtClean="0">
                <a:solidFill>
                  <a:srgbClr val="FFFF00"/>
                </a:solidFill>
              </a:rPr>
              <a:t>1.   </a:t>
            </a:r>
            <a:r>
              <a:rPr lang="zh-CN" altLang="en-US" sz="5400" b="1" dirty="0" smtClean="0">
                <a:solidFill>
                  <a:srgbClr val="FFFF00"/>
                </a:solidFill>
              </a:rPr>
              <a:t>要不要考，为什么要考？</a:t>
            </a:r>
            <a:endParaRPr lang="en-US" altLang="zh-CN" sz="5400" b="1" dirty="0" smtClean="0">
              <a:solidFill>
                <a:srgbClr val="FFFF0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5400" b="1" dirty="0" smtClean="0">
                <a:solidFill>
                  <a:srgbClr val="FFFF00"/>
                </a:solidFill>
              </a:rPr>
              <a:t>2.   </a:t>
            </a:r>
            <a:r>
              <a:rPr lang="zh-CN" altLang="en-US" sz="5400" b="1" dirty="0" smtClean="0">
                <a:solidFill>
                  <a:srgbClr val="FFFF00"/>
                </a:solidFill>
              </a:rPr>
              <a:t>怎么考？</a:t>
            </a:r>
            <a:endParaRPr lang="en-US" altLang="zh-CN" sz="5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zh-CN" altLang="en-US" sz="7200" b="1" dirty="0" smtClean="0">
                <a:solidFill>
                  <a:srgbClr val="FFFF00"/>
                </a:solidFill>
              </a:rPr>
              <a:t>高频语法</a:t>
            </a:r>
            <a:endParaRPr kumimoji="1" lang="zh-CN" altLang="en-US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8773" y="1084220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32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例一：</a:t>
            </a:r>
            <a:r>
              <a:rPr kumimoji="1" lang="en-US" altLang="zh-CN" sz="32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I think that that that that that boy writes on the blackboard is wrong</a:t>
            </a:r>
            <a:r>
              <a:rPr kumimoji="1" lang="en-US" altLang="zh-CN" sz="3200" b="1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kumimoji="1" lang="en-US" altLang="zh-CN" sz="3200" b="1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3200" b="1" dirty="0" smtClean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3200" b="1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例二</a:t>
            </a:r>
            <a:r>
              <a:rPr kumimoji="1" lang="zh-CN" altLang="en-US" sz="32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：</a:t>
            </a:r>
            <a:r>
              <a:rPr kumimoji="1" lang="en-US" altLang="zh-CN" sz="32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There is no sky in June so blue that it does not point forward to a bluer,...</a:t>
            </a:r>
            <a:endParaRPr kumimoji="1" lang="zh-CN" altLang="en-US" sz="3200" b="1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3486" y="1010079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4400" b="1" dirty="0" smtClean="0">
                <a:solidFill>
                  <a:srgbClr val="FFFF00"/>
                </a:solidFill>
              </a:rPr>
              <a:t>1.</a:t>
            </a:r>
            <a:r>
              <a:rPr kumimoji="1" lang="zh-CN" altLang="en-US" sz="4400" b="1" dirty="0" smtClean="0">
                <a:solidFill>
                  <a:srgbClr val="FFFF00"/>
                </a:solidFill>
              </a:rPr>
              <a:t>完型</a:t>
            </a:r>
            <a:r>
              <a:rPr kumimoji="1" lang="zh-CN" altLang="en-US" sz="4400" b="1" dirty="0">
                <a:solidFill>
                  <a:srgbClr val="FFFF00"/>
                </a:solidFill>
              </a:rPr>
              <a:t>，阅读，新题型，翻译</a:t>
            </a:r>
            <a:r>
              <a:rPr kumimoji="1" lang="en-US" altLang="zh-CN" sz="4400" b="1" dirty="0">
                <a:solidFill>
                  <a:srgbClr val="FFFF00"/>
                </a:solidFill>
              </a:rPr>
              <a:t>——</a:t>
            </a:r>
            <a:r>
              <a:rPr kumimoji="1" lang="zh-CN" altLang="en-US" sz="4400" b="1" dirty="0">
                <a:solidFill>
                  <a:srgbClr val="FFFF00"/>
                </a:solidFill>
              </a:rPr>
              <a:t>输入式语法（能识别能读懂即可</a:t>
            </a:r>
            <a:r>
              <a:rPr kumimoji="1" lang="zh-CN" altLang="en-US" sz="4400" b="1" dirty="0" smtClean="0">
                <a:solidFill>
                  <a:srgbClr val="FFFF00"/>
                </a:solidFill>
              </a:rPr>
              <a:t>）</a:t>
            </a:r>
            <a:endParaRPr kumimoji="1" lang="en-US" altLang="zh-CN" sz="4400" b="1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4400" b="1" dirty="0" smtClean="0">
                <a:solidFill>
                  <a:srgbClr val="FFFF00"/>
                </a:solidFill>
              </a:rPr>
              <a:t>2.</a:t>
            </a:r>
            <a:r>
              <a:rPr kumimoji="1" lang="zh-CN" altLang="en-US" sz="4400" b="1" dirty="0" smtClean="0">
                <a:solidFill>
                  <a:srgbClr val="FFFF00"/>
                </a:solidFill>
              </a:rPr>
              <a:t>写作</a:t>
            </a:r>
            <a:r>
              <a:rPr kumimoji="1" lang="zh-CN" altLang="en-US" sz="4400" b="1" dirty="0">
                <a:solidFill>
                  <a:srgbClr val="FFFF00"/>
                </a:solidFill>
              </a:rPr>
              <a:t>（大小作文）</a:t>
            </a:r>
            <a:r>
              <a:rPr kumimoji="1" lang="en-US" altLang="zh-CN" sz="4400" b="1" dirty="0">
                <a:solidFill>
                  <a:srgbClr val="FFFF00"/>
                </a:solidFill>
              </a:rPr>
              <a:t>——</a:t>
            </a:r>
            <a:r>
              <a:rPr kumimoji="1" lang="zh-CN" altLang="en-US" sz="4400" b="1" dirty="0">
                <a:solidFill>
                  <a:srgbClr val="FFFF00"/>
                </a:solidFill>
              </a:rPr>
              <a:t>输出式语法（能写出符合语法结构的句子）</a:t>
            </a:r>
          </a:p>
        </p:txBody>
      </p:sp>
    </p:spTree>
    <p:extLst>
      <p:ext uri="{BB962C8B-B14F-4D97-AF65-F5344CB8AC3E}">
        <p14:creationId xmlns:p14="http://schemas.microsoft.com/office/powerpoint/2010/main" val="10976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5377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zh-CN" altLang="en-US" sz="5400" b="1" dirty="0" smtClean="0">
                <a:solidFill>
                  <a:srgbClr val="FFFF00"/>
                </a:solidFill>
              </a:rPr>
              <a:t>考研</a:t>
            </a:r>
            <a:r>
              <a:rPr kumimoji="1" lang="zh-CN" altLang="en-US" sz="5400" b="1" dirty="0">
                <a:solidFill>
                  <a:srgbClr val="FFFF00"/>
                </a:solidFill>
              </a:rPr>
              <a:t>中重点语法点</a:t>
            </a:r>
          </a:p>
        </p:txBody>
      </p:sp>
    </p:spTree>
    <p:extLst>
      <p:ext uri="{BB962C8B-B14F-4D97-AF65-F5344CB8AC3E}">
        <p14:creationId xmlns:p14="http://schemas.microsoft.com/office/powerpoint/2010/main" val="4142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8773" y="815546"/>
            <a:ext cx="10515600" cy="4570585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kumimoji="1" lang="zh-CN" altLang="en-US" b="1" dirty="0" smtClean="0"/>
              <a:t>句子</a:t>
            </a:r>
            <a:r>
              <a:rPr kumimoji="1" lang="zh-CN" altLang="en-US" b="1" dirty="0"/>
              <a:t>主干</a:t>
            </a:r>
            <a:r>
              <a:rPr kumimoji="1" lang="en-US" altLang="zh-CN" b="1" dirty="0"/>
              <a:t>——</a:t>
            </a:r>
            <a:r>
              <a:rPr kumimoji="1" lang="zh-CN" altLang="en-US" b="1" dirty="0"/>
              <a:t>考点：阅读／翻译重点</a:t>
            </a:r>
            <a:r>
              <a:rPr kumimoji="1" lang="zh-CN" altLang="en-US" b="1" dirty="0" smtClean="0"/>
              <a:t>运用</a:t>
            </a:r>
            <a:endParaRPr kumimoji="1" lang="en-US" altLang="zh-CN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kumimoji="1" lang="zh-CN" altLang="en-US" b="1" dirty="0" smtClean="0"/>
              <a:t>动词</a:t>
            </a:r>
            <a:r>
              <a:rPr kumimoji="1" lang="zh-CN" altLang="en-US" b="1" dirty="0"/>
              <a:t>时态、语态的构成及其用法</a:t>
            </a:r>
            <a:r>
              <a:rPr kumimoji="1" lang="en-US" altLang="zh-CN" b="1" dirty="0"/>
              <a:t>——</a:t>
            </a:r>
            <a:r>
              <a:rPr kumimoji="1" lang="zh-CN" altLang="en-US" b="1" dirty="0"/>
              <a:t>考低：非重点，但需</a:t>
            </a:r>
            <a:r>
              <a:rPr kumimoji="1" lang="zh-CN" altLang="en-US" b="1" dirty="0" smtClean="0"/>
              <a:t>识别</a:t>
            </a:r>
            <a:endParaRPr kumimoji="1" lang="en-US" altLang="zh-CN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kumimoji="1" lang="zh-CN" altLang="en-US" b="1" dirty="0" smtClean="0"/>
              <a:t>非谓</a:t>
            </a:r>
            <a:r>
              <a:rPr kumimoji="1" lang="zh-CN" altLang="en-US" b="1" dirty="0"/>
              <a:t>语动词的构成及其用法考点：完形，翻译，写作重点</a:t>
            </a:r>
            <a:r>
              <a:rPr kumimoji="1" lang="zh-CN" altLang="en-US" b="1" dirty="0" smtClean="0"/>
              <a:t>运用</a:t>
            </a:r>
            <a:endParaRPr kumimoji="1" lang="en-US" altLang="zh-CN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kumimoji="1" lang="zh-CN" altLang="en-US" b="1" dirty="0" smtClean="0"/>
              <a:t>各类</a:t>
            </a:r>
            <a:r>
              <a:rPr kumimoji="1" lang="zh-CN" altLang="en-US" b="1" dirty="0"/>
              <a:t>从句（名词性从句，定语从句，状语从句）用法以及逻辑判断</a:t>
            </a:r>
            <a:r>
              <a:rPr kumimoji="1" lang="en-US" altLang="zh-CN" b="1" dirty="0"/>
              <a:t>——</a:t>
            </a:r>
            <a:r>
              <a:rPr kumimoji="1" lang="zh-CN" altLang="en-US" b="1" dirty="0"/>
              <a:t>考点：完形，新题型，阅读，翻译，</a:t>
            </a:r>
            <a:r>
              <a:rPr kumimoji="1" lang="zh-CN" altLang="en-US" b="1" dirty="0" smtClean="0"/>
              <a:t>写作</a:t>
            </a:r>
            <a:endParaRPr kumimoji="1" lang="en-US" altLang="zh-CN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kumimoji="1" lang="zh-CN" altLang="en-US" b="1" dirty="0" smtClean="0"/>
              <a:t>插入语</a:t>
            </a:r>
            <a:r>
              <a:rPr kumimoji="1" lang="zh-CN" altLang="en-US" b="1" dirty="0"/>
              <a:t>的结构及其用法</a:t>
            </a:r>
            <a:r>
              <a:rPr kumimoji="1" lang="en-US" altLang="zh-CN" b="1" dirty="0"/>
              <a:t>——</a:t>
            </a:r>
            <a:r>
              <a:rPr kumimoji="1" lang="zh-CN" altLang="en-US" b="1" dirty="0"/>
              <a:t>考点：完形，翻译，高级写作</a:t>
            </a:r>
            <a:r>
              <a:rPr kumimoji="1" lang="zh-CN" altLang="en-US" b="1" dirty="0" smtClean="0"/>
              <a:t>句式</a:t>
            </a:r>
            <a:endParaRPr kumimoji="1" lang="en-US" altLang="zh-CN" b="1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kumimoji="1" lang="zh-CN" altLang="en-US" b="1" dirty="0" smtClean="0"/>
              <a:t>介词</a:t>
            </a:r>
            <a:r>
              <a:rPr kumimoji="1" lang="zh-CN" altLang="en-US" b="1" dirty="0"/>
              <a:t>短语的运用</a:t>
            </a:r>
            <a:r>
              <a:rPr kumimoji="1" lang="en-US" altLang="zh-CN" b="1" dirty="0"/>
              <a:t>——</a:t>
            </a:r>
            <a:r>
              <a:rPr kumimoji="1" lang="zh-CN" altLang="en-US" b="1" dirty="0"/>
              <a:t>考点：贯穿整张试卷</a:t>
            </a:r>
          </a:p>
        </p:txBody>
      </p:sp>
    </p:spTree>
    <p:extLst>
      <p:ext uri="{BB962C8B-B14F-4D97-AF65-F5344CB8AC3E}">
        <p14:creationId xmlns:p14="http://schemas.microsoft.com/office/powerpoint/2010/main" val="5953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815546"/>
            <a:ext cx="10515600" cy="536141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kumimoji="1" lang="en-US" altLang="zh-CN" sz="3200" b="1" dirty="0" smtClean="0">
                <a:latin typeface="Times New Roman" charset="0"/>
                <a:ea typeface="Times New Roman" charset="0"/>
                <a:cs typeface="Times New Roman" charset="0"/>
              </a:rPr>
              <a:t>In </a:t>
            </a:r>
            <a:r>
              <a:rPr kumimoji="1" lang="en-US" altLang="zh-CN" sz="3200" b="1" dirty="0">
                <a:latin typeface="Times New Roman" charset="0"/>
                <a:ea typeface="Times New Roman" charset="0"/>
                <a:cs typeface="Times New Roman" charset="0"/>
              </a:rPr>
              <a:t>the early industrialized countries of Europe the process of industrialization-- with all the far-reaching changes in social patterns that followed--was spread over nearly a century, whereas nowadays a developing nation may undergo the same process in a decade or so</a:t>
            </a:r>
            <a:r>
              <a:rPr kumimoji="1" lang="en-US" altLang="zh-CN" sz="3200" b="1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kumimoji="1" lang="zh-CN" alt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（翻译真题）</a:t>
            </a:r>
            <a:endParaRPr kumimoji="1" lang="zh-CN" alt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2765096" y="2440091"/>
            <a:ext cx="7543988" cy="87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5079" b="1">
                <a:solidFill>
                  <a:srgbClr val="FFFF00"/>
                </a:solidFill>
                <a:latin typeface="黑体" charset="-122"/>
                <a:ea typeface="黑体" charset="-122"/>
              </a:rPr>
              <a:t>基础比强化阶段更重要！</a:t>
            </a:r>
            <a:endParaRPr lang="zh-CN" altLang="en-US" sz="5079"/>
          </a:p>
        </p:txBody>
      </p:sp>
    </p:spTree>
    <p:extLst>
      <p:ext uri="{BB962C8B-B14F-4D97-AF65-F5344CB8AC3E}">
        <p14:creationId xmlns:p14="http://schemas.microsoft.com/office/powerpoint/2010/main" val="9669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533784" y="265585"/>
            <a:ext cx="10972464" cy="1143944"/>
          </a:xfrm>
        </p:spPr>
        <p:txBody>
          <a:bodyPr/>
          <a:lstStyle/>
          <a:p>
            <a:pPr algn="ctr"/>
            <a:r>
              <a:rPr lang="zh-CN" altLang="en-US" sz="6349" b="1">
                <a:solidFill>
                  <a:srgbClr val="FFFF00"/>
                </a:solidFill>
                <a:latin typeface="黑体" charset="-122"/>
                <a:ea typeface="黑体" charset="-122"/>
              </a:rPr>
              <a:t>强化部分</a:t>
            </a: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861687908"/>
              </p:ext>
            </p:extLst>
          </p:nvPr>
        </p:nvGraphicFramePr>
        <p:xfrm>
          <a:off x="533784" y="1557810"/>
          <a:ext cx="10895848" cy="5071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86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5C2A9A-02F8-4323-8EDC-D702BFA5E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345C2A9A-02F8-4323-8EDC-D702BFA5E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345C2A9A-02F8-4323-8EDC-D702BFA5E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345C2A9A-02F8-4323-8EDC-D702BFA5E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47A819-03F7-46DD-93C6-1737E3004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F247A819-03F7-46DD-93C6-1737E3004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F247A819-03F7-46DD-93C6-1737E3004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F247A819-03F7-46DD-93C6-1737E3004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7F7600-6CD6-45E4-9D6B-229C78972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607F7600-6CD6-45E4-9D6B-229C78972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607F7600-6CD6-45E4-9D6B-229C78972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607F7600-6CD6-45E4-9D6B-229C78972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72E467-9519-483E-ACB8-5D460D4B7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8D72E467-9519-483E-ACB8-5D460D4B78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8D72E467-9519-483E-ACB8-5D460D4B7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8D72E467-9519-483E-ACB8-5D460D4B7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0970A4-D908-42F6-9CEB-899D48315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D50970A4-D908-42F6-9CEB-899D48315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D50970A4-D908-42F6-9CEB-899D48315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D50970A4-D908-42F6-9CEB-899D48315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8144CC-1FCA-42F9-A4AA-89A8BE813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3E8144CC-1FCA-42F9-A4AA-89A8BE813D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3E8144CC-1FCA-42F9-A4AA-89A8BE813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3E8144CC-1FCA-42F9-A4AA-89A8BE813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0BFADD-468B-AD4A-BEA9-A0084707B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670BFADD-468B-AD4A-BEA9-A0084707B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670BFADD-468B-AD4A-BEA9-A0084707B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670BFADD-468B-AD4A-BEA9-A0084707B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52E25A-8DD4-0844-8945-51EEBF510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D752E25A-8DD4-0844-8945-51EEBF510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D752E25A-8DD4-0844-8945-51EEBF510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D752E25A-8DD4-0844-8945-51EEBF510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799D2-0B91-9B42-A8BA-572385522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dgm id="{9B2799D2-0B91-9B42-A8BA-572385522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9B2799D2-0B91-9B42-A8BA-572385522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9B2799D2-0B91-9B42-A8BA-572385522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8BB00-1C66-1D4C-B541-274F2BD30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93B8BB00-1C66-1D4C-B541-274F2BD30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93B8BB00-1C66-1D4C-B541-274F2BD30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93B8BB00-1C66-1D4C-B541-274F2BD30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00668" y="2284880"/>
            <a:ext cx="7184738" cy="1144120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7200" b="1" dirty="0" smtClean="0">
                <a:solidFill>
                  <a:srgbClr val="FFFF00"/>
                </a:solidFill>
              </a:rPr>
              <a:t>阅 读</a:t>
            </a:r>
            <a:endParaRPr kumimoji="1" lang="zh-CN" altLang="en-US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776069" y="192023"/>
            <a:ext cx="10565952" cy="1142265"/>
          </a:xfrm>
        </p:spPr>
        <p:txBody>
          <a:bodyPr/>
          <a:lstStyle/>
          <a:p>
            <a:r>
              <a:rPr lang="zh-CN" altLang="en-US" b="1">
                <a:solidFill>
                  <a:srgbClr val="FFFF00"/>
                </a:solidFill>
                <a:latin typeface="黑体" charset="-122"/>
                <a:ea typeface="黑体" charset="-122"/>
              </a:rPr>
              <a:t>普通阅读重点出题位置</a:t>
            </a:r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sz="quarter" idx="4294967295"/>
          </p:nvPr>
        </p:nvGraphicFramePr>
        <p:xfrm>
          <a:off x="813025" y="1599697"/>
          <a:ext cx="10565952" cy="4572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80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-332509" y="400522"/>
          <a:ext cx="13143345" cy="606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58836" y="3158835"/>
            <a:ext cx="2382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研究生的优势</a:t>
            </a:r>
            <a:endParaRPr lang="zh-CN" altLang="en-US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8508" y="563417"/>
            <a:ext cx="362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</a:rPr>
              <a:t>央企、国企、研究单位、高校、大型企业、公务员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1382" y="2244436"/>
            <a:ext cx="308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</a:rPr>
              <a:t>大型企业、上市公司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0618" y="4063999"/>
            <a:ext cx="267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</a:rPr>
              <a:t>职称评选、人才提拔、创业认可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164" y="5652655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</a:rPr>
              <a:t>导师、同学、上下届师兄妹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13025" y="477589"/>
            <a:ext cx="10565952" cy="940689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00"/>
                </a:solidFill>
                <a:latin typeface="黑体" charset="-122"/>
                <a:ea typeface="黑体" charset="-122"/>
              </a:rPr>
              <a:t>句子主干信息：</a:t>
            </a:r>
            <a:endParaRPr lang="zh-CN" altLang="en-US" b="1" dirty="0">
              <a:solidFill>
                <a:srgbClr val="FFFF00"/>
              </a:solidFill>
              <a:latin typeface="黑体" charset="-122"/>
              <a:ea typeface="黑体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718956" y="1700485"/>
            <a:ext cx="11041336" cy="467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40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Creating a “European identity” that respects the different cultures and traditions which go to make up the connecting fabric of the Old continent is no easy task and demands a strategic choice.</a:t>
            </a:r>
            <a:endParaRPr lang="zh-CN" altLang="en-US" sz="4000" b="1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3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1077" y="122200"/>
            <a:ext cx="10565952" cy="1142265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00"/>
                </a:solidFill>
                <a:latin typeface="黑体" charset="-122"/>
                <a:ea typeface="黑体" charset="-122"/>
              </a:rPr>
              <a:t>逻辑分析实际</a:t>
            </a:r>
            <a:r>
              <a:rPr lang="zh-CN" altLang="en-US" b="1" dirty="0">
                <a:solidFill>
                  <a:srgbClr val="FFFF00"/>
                </a:solidFill>
                <a:latin typeface="黑体" charset="-122"/>
                <a:ea typeface="黑体" charset="-122"/>
              </a:rPr>
              <a:t>案例</a:t>
            </a:r>
            <a:r>
              <a:rPr lang="en-US" altLang="zh-CN" b="1" dirty="0">
                <a:solidFill>
                  <a:srgbClr val="FFFF00"/>
                </a:solidFill>
                <a:latin typeface="黑体" charset="-122"/>
                <a:ea typeface="黑体" charset="-122"/>
              </a:rPr>
              <a:t>——</a:t>
            </a:r>
            <a:r>
              <a:rPr lang="zh-CN" altLang="en-US" b="1" dirty="0">
                <a:solidFill>
                  <a:srgbClr val="FFFF00"/>
                </a:solidFill>
                <a:latin typeface="黑体" charset="-122"/>
                <a:ea typeface="黑体" charset="-122"/>
              </a:rPr>
              <a:t>阅读</a:t>
            </a:r>
            <a:endParaRPr lang="zh-CN" altLang="en-US" sz="4232" dirty="0">
              <a:solidFill>
                <a:srgbClr val="FFFF00"/>
              </a:solidFill>
              <a:latin typeface="黑体" charset="-122"/>
              <a:ea typeface="黑体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4294967295"/>
          </p:nvPr>
        </p:nvSpPr>
        <p:spPr>
          <a:xfrm>
            <a:off x="561077" y="1558380"/>
            <a:ext cx="11048055" cy="489140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In spite of “endless talk of difference,” American society is an amazing machine for </a:t>
            </a:r>
            <a:r>
              <a:rPr lang="en-US" altLang="zh-CN" b="1" u="sng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homogenizing</a:t>
            </a:r>
            <a:r>
              <a:rPr lang="en-US" altLang="zh-CN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 people.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21. The word “homogenizing” (Line 2, Paragraph 1) most probably means________. </a:t>
            </a:r>
            <a:endParaRPr lang="zh-CN" altLang="zh-CN" b="1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   [A] identifying       [B] associating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   [C] assimilating     [D] monopolizing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出题人到底要考什么？</a:t>
            </a:r>
            <a:endParaRPr lang="en-US" altLang="zh-CN" b="1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8774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zh-CN" sz="8000" b="1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Thank</a:t>
            </a:r>
            <a:r>
              <a:rPr kumimoji="1" lang="zh-CN" altLang="en-US" sz="8000" b="1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8000" b="1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you</a:t>
            </a:r>
            <a:r>
              <a:rPr kumimoji="1" lang="zh-CN" altLang="en-US" sz="8000" b="1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！</a:t>
            </a:r>
            <a:endParaRPr kumimoji="1" lang="zh-CN" altLang="en-US" sz="8000" b="1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8795" y="2244638"/>
            <a:ext cx="8936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一</a:t>
            </a:r>
            <a:r>
              <a:rPr lang="en-US" altLang="zh-CN" sz="3600" b="1" dirty="0" smtClean="0"/>
              <a:t>. </a:t>
            </a:r>
            <a:r>
              <a:rPr lang="zh-CN" altLang="en-US" sz="3600" b="1" dirty="0" smtClean="0"/>
              <a:t>最佳参加考研时间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：大三＞大四＞工作以后</a:t>
            </a:r>
            <a:endParaRPr lang="zh-CN" alt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8284" y="3877657"/>
            <a:ext cx="276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FF00"/>
                </a:solidFill>
              </a:rPr>
              <a:t>考研要趁早</a:t>
            </a:r>
            <a:endParaRPr lang="zh-CN" alt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内容占位符 2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algn="l" eaLnBrk="1" hangingPunct="1"/>
            <a:r>
              <a:rPr lang="en-US" altLang="zh-CN" sz="2800" smtClean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algn="l" eaLnBrk="1" hangingPunct="1"/>
            <a:r>
              <a:rPr lang="en-US" altLang="zh-CN" sz="280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80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圆角矩形 4"/>
          <p:cNvSpPr/>
          <p:nvPr/>
        </p:nvSpPr>
        <p:spPr>
          <a:xfrm>
            <a:off x="7092951" y="5462589"/>
            <a:ext cx="2387600" cy="10937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7150" tIns="38100" rIns="57150" bIns="38100" spcCol="1270" anchor="ctr"/>
          <a:lstStyle/>
          <a:p>
            <a:pPr algn="ctr" defTabSz="1333500">
              <a:lnSpc>
                <a:spcPct val="90000"/>
              </a:lnSpc>
              <a:spcAft>
                <a:spcPct val="35000"/>
              </a:spcAft>
              <a:buFont typeface="Arial" pitchFamily="34" charset="0"/>
              <a:buNone/>
              <a:defRPr/>
            </a:pPr>
            <a:endParaRPr lang="zh-CN" altLang="en-US" sz="3000"/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2138156464"/>
              </p:ext>
            </p:extLst>
          </p:nvPr>
        </p:nvGraphicFramePr>
        <p:xfrm>
          <a:off x="320696" y="1473997"/>
          <a:ext cx="11373323" cy="5174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504107" y="238409"/>
            <a:ext cx="50064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b="1" dirty="0" smtClean="0"/>
              <a:t>二</a:t>
            </a:r>
            <a:r>
              <a:rPr kumimoji="1" lang="en-US" altLang="zh-CN" sz="6000" b="1" dirty="0" smtClean="0"/>
              <a:t>.</a:t>
            </a:r>
            <a:r>
              <a:rPr kumimoji="1" lang="zh-CN" altLang="en-US" sz="6000" b="1" dirty="0" smtClean="0"/>
              <a:t>备考时间表</a:t>
            </a:r>
            <a:endParaRPr kumimoji="1" lang="zh-CN" alt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内容占位符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algn="l" eaLnBrk="1" hangingPunct="1"/>
            <a:r>
              <a:rPr lang="en-US" altLang="zh-CN" sz="2800" smtClean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algn="l" eaLnBrk="1" hangingPunct="1"/>
            <a:r>
              <a:rPr lang="en-US" altLang="zh-CN" sz="280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80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圆角矩形 4"/>
          <p:cNvSpPr/>
          <p:nvPr/>
        </p:nvSpPr>
        <p:spPr>
          <a:xfrm>
            <a:off x="7092951" y="5462589"/>
            <a:ext cx="2387600" cy="10937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7150" tIns="38100" rIns="57150" bIns="38100" spcCol="1270" anchor="ctr"/>
          <a:lstStyle/>
          <a:p>
            <a:pPr algn="ctr" defTabSz="1333500">
              <a:lnSpc>
                <a:spcPct val="90000"/>
              </a:lnSpc>
              <a:spcAft>
                <a:spcPct val="35000"/>
              </a:spcAft>
              <a:buFont typeface="Arial" pitchFamily="34" charset="0"/>
              <a:buNone/>
              <a:defRPr/>
            </a:pPr>
            <a:endParaRPr lang="zh-CN" altLang="en-US" sz="3000"/>
          </a:p>
        </p:txBody>
      </p:sp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2053434699"/>
              </p:ext>
            </p:extLst>
          </p:nvPr>
        </p:nvGraphicFramePr>
        <p:xfrm>
          <a:off x="609600" y="1169989"/>
          <a:ext cx="11334829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1125708" y="5409317"/>
            <a:ext cx="102263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C000"/>
                </a:solidFill>
              </a:rPr>
              <a:t>PS: 2017</a:t>
            </a:r>
            <a:r>
              <a:rPr lang="zh-CN" altLang="en-US" sz="2400" b="1" dirty="0">
                <a:solidFill>
                  <a:srgbClr val="FFC000"/>
                </a:solidFill>
              </a:rPr>
              <a:t>年研究生考试 </a:t>
            </a:r>
            <a:r>
              <a:rPr lang="zh-CN" altLang="en-US" sz="2400" b="1" dirty="0" smtClean="0">
                <a:solidFill>
                  <a:srgbClr val="FFC000"/>
                </a:solidFill>
              </a:rPr>
              <a:t>全日制和非全日制统一</a:t>
            </a:r>
            <a:r>
              <a:rPr lang="zh-CN" altLang="en-US" sz="2400" b="1" dirty="0">
                <a:solidFill>
                  <a:srgbClr val="FFC000"/>
                </a:solidFill>
              </a:rPr>
              <a:t>考试时间统一考试卷子  单独划线  合格毕业</a:t>
            </a:r>
            <a:r>
              <a:rPr lang="zh-CN" altLang="en-US" sz="2400" b="1" dirty="0" smtClean="0">
                <a:solidFill>
                  <a:srgbClr val="FFC000"/>
                </a:solidFill>
              </a:rPr>
              <a:t>双证</a:t>
            </a:r>
            <a:r>
              <a:rPr lang="en-US" altLang="zh-CN" sz="2400" b="1" dirty="0" smtClean="0">
                <a:solidFill>
                  <a:srgbClr val="FFC000"/>
                </a:solidFill>
              </a:rPr>
              <a:t> (</a:t>
            </a:r>
            <a:r>
              <a:rPr lang="zh-CN" altLang="en-US" sz="2400" b="1" dirty="0" smtClean="0">
                <a:solidFill>
                  <a:srgbClr val="FFC000"/>
                </a:solidFill>
              </a:rPr>
              <a:t>注明</a:t>
            </a:r>
            <a:r>
              <a:rPr lang="zh-CN" altLang="en-US" sz="2400" b="1" dirty="0">
                <a:solidFill>
                  <a:srgbClr val="FFC000"/>
                </a:solidFill>
              </a:rPr>
              <a:t>学习</a:t>
            </a:r>
            <a:r>
              <a:rPr lang="zh-CN" altLang="en-US" sz="2400" b="1" dirty="0" smtClean="0">
                <a:solidFill>
                  <a:srgbClr val="FFC000"/>
                </a:solidFill>
              </a:rPr>
              <a:t>方式</a:t>
            </a:r>
            <a:r>
              <a:rPr lang="en-US" altLang="zh-CN" sz="2400" b="1" dirty="0" smtClean="0">
                <a:solidFill>
                  <a:srgbClr val="FFC000"/>
                </a:solidFill>
              </a:rPr>
              <a:t>)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603" y="2501375"/>
            <a:ext cx="2599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研究生类别</a:t>
            </a:r>
            <a:endParaRPr lang="zh-CN" altLang="en-US" sz="3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17891" y="273621"/>
            <a:ext cx="37208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400" b="1" smtClean="0"/>
              <a:t>三</a:t>
            </a:r>
            <a:r>
              <a:rPr kumimoji="1" lang="en-US" altLang="zh-CN" sz="4400" b="1" smtClean="0"/>
              <a:t>.</a:t>
            </a:r>
            <a:r>
              <a:rPr kumimoji="1" lang="zh-CN" altLang="en-US" sz="4400" b="1" dirty="0" smtClean="0"/>
              <a:t>研究生分类</a:t>
            </a:r>
            <a:endParaRPr kumimoji="1" lang="zh-CN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内容占位符 2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algn="l" eaLnBrk="1" hangingPunct="1"/>
            <a:r>
              <a:rPr lang="en-US" altLang="zh-CN" sz="2800" smtClean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algn="l" eaLnBrk="1" hangingPunct="1"/>
            <a:r>
              <a:rPr lang="en-US" altLang="zh-CN" sz="280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80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66751" y="-214313"/>
            <a:ext cx="60007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endParaRPr lang="zh-CN" altLang="en-US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2013025334"/>
              </p:ext>
            </p:extLst>
          </p:nvPr>
        </p:nvGraphicFramePr>
        <p:xfrm>
          <a:off x="0" y="1600201"/>
          <a:ext cx="1181104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902407" y="493573"/>
            <a:ext cx="40062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smtClean="0"/>
              <a:t>4.</a:t>
            </a:r>
            <a:r>
              <a:rPr kumimoji="1" lang="zh-CN" altLang="en-US" sz="4400" b="1" dirty="0" smtClean="0"/>
              <a:t>考试分值区别</a:t>
            </a:r>
            <a:endParaRPr kumimoji="1" lang="zh-CN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内容占位符 2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algn="l" eaLnBrk="1" hangingPunct="1"/>
            <a:r>
              <a:rPr lang="en-US" altLang="zh-CN" sz="2800" smtClean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algn="l" eaLnBrk="1" hangingPunct="1"/>
            <a:r>
              <a:rPr lang="en-US" altLang="zh-CN" sz="280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800" smtClean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145117" y="792439"/>
          <a:ext cx="11870552" cy="5117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加号 7"/>
          <p:cNvSpPr/>
          <p:nvPr/>
        </p:nvSpPr>
        <p:spPr bwMode="auto">
          <a:xfrm>
            <a:off x="8069172" y="5221788"/>
            <a:ext cx="1238249" cy="357187"/>
          </a:xfrm>
          <a:prstGeom prst="mathPlus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279611" y="196484"/>
          <a:ext cx="11728501" cy="6264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1866</TotalTime>
  <Words>1065</Words>
  <Application>Microsoft Macintosh PowerPoint</Application>
  <PresentationFormat>宽屏</PresentationFormat>
  <Paragraphs>226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Calibri</vt:lpstr>
      <vt:lpstr>Calibri Light</vt:lpstr>
      <vt:lpstr>Times New Roman</vt:lpstr>
      <vt:lpstr>黑体</vt:lpstr>
      <vt:lpstr>宋体</vt:lpstr>
      <vt:lpstr>微软雅黑</vt:lpstr>
      <vt:lpstr>Arial</vt:lpstr>
      <vt:lpstr>Office 主题</vt:lpstr>
      <vt:lpstr>                      19考研全程规划</vt:lpstr>
      <vt:lpstr>         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      时间规划</vt:lpstr>
      <vt:lpstr>考研英语单项</vt:lpstr>
      <vt:lpstr>考研英语复习</vt:lpstr>
      <vt:lpstr>基础阶段单项复习顺序</vt:lpstr>
      <vt:lpstr>基础词汇</vt:lpstr>
      <vt:lpstr>高频词汇</vt:lpstr>
      <vt:lpstr>熟词僻义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强化部分</vt:lpstr>
      <vt:lpstr>阅 读</vt:lpstr>
      <vt:lpstr>普通阅读重点出题位置</vt:lpstr>
      <vt:lpstr>句子主干信息：</vt:lpstr>
      <vt:lpstr>逻辑分析实际案例——阅读</vt:lpstr>
      <vt:lpstr>PowerPoint 演示文稿</vt:lpstr>
    </vt:vector>
  </TitlesOfParts>
  <Company>微软中国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y404</cp:lastModifiedBy>
  <cp:revision>137</cp:revision>
  <dcterms:created xsi:type="dcterms:W3CDTF">2017-02-14T11:46:55Z</dcterms:created>
  <dcterms:modified xsi:type="dcterms:W3CDTF">2018-03-10T01:16:34Z</dcterms:modified>
</cp:coreProperties>
</file>