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02" r:id="rId5"/>
    <p:sldId id="303" r:id="rId6"/>
    <p:sldId id="304" r:id="rId7"/>
    <p:sldId id="305" r:id="rId8"/>
    <p:sldId id="306" r:id="rId9"/>
    <p:sldId id="307" r:id="rId10"/>
    <p:sldId id="309" r:id="rId11"/>
    <p:sldId id="310" r:id="rId12"/>
    <p:sldId id="311" r:id="rId13"/>
    <p:sldId id="312" r:id="rId14"/>
    <p:sldId id="313" r:id="rId15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A0FE"/>
    <a:srgbClr val="21A3D0"/>
    <a:srgbClr val="2B2E30"/>
    <a:srgbClr val="E8E8E6"/>
    <a:srgbClr val="C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84"/>
    <p:restoredTop sz="90546"/>
  </p:normalViewPr>
  <p:slideViewPr>
    <p:cSldViewPr showGuides="1">
      <p:cViewPr>
        <p:scale>
          <a:sx n="100" d="100"/>
          <a:sy n="100" d="100"/>
        </p:scale>
        <p:origin x="1038" y="630"/>
      </p:cViewPr>
      <p:guideLst>
        <p:guide orient="horz" pos="2138"/>
        <p:guide pos="38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DFD9B9-D9FA-471C-AAB0-04E85B0A77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41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41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8E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Freeform 37      (向天歌演示原创作品：www.TopPPT.cn)"/>
          <p:cNvSpPr/>
          <p:nvPr/>
        </p:nvSpPr>
        <p:spPr>
          <a:xfrm rot="19177476">
            <a:off x="8159750" y="312738"/>
            <a:ext cx="5683250" cy="5346700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Freeform 38      (向天歌演示原创作品：www.TopPPT.cn)"/>
          <p:cNvSpPr/>
          <p:nvPr/>
        </p:nvSpPr>
        <p:spPr>
          <a:xfrm rot="19177476">
            <a:off x="10460038" y="1317625"/>
            <a:ext cx="3463925" cy="4075113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7" name="TextBox 21      (向天歌演示原创作品：www.TopPPT.cn)"/>
          <p:cNvSpPr txBox="1"/>
          <p:nvPr/>
        </p:nvSpPr>
        <p:spPr>
          <a:xfrm>
            <a:off x="1066165" y="2570480"/>
            <a:ext cx="510984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/>
            <a:r>
              <a:rPr lang="en-US" altLang="zh-CN" sz="4800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800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worldlib</a:t>
            </a:r>
            <a:endParaRPr lang="zh-CN" altLang="en-US" sz="4800" b="1" dirty="0">
              <a:solidFill>
                <a:srgbClr val="2B2E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4800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人工智能在线咨询</a:t>
            </a:r>
            <a:endParaRPr lang="zh-CN" altLang="en-US" sz="4800" b="1" dirty="0">
              <a:solidFill>
                <a:srgbClr val="2B2E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78" name="Group 3      (向天歌演示原创作品：www.TopPPT.cn)"/>
          <p:cNvGrpSpPr/>
          <p:nvPr/>
        </p:nvGrpSpPr>
        <p:grpSpPr>
          <a:xfrm>
            <a:off x="1622425" y="4364038"/>
            <a:ext cx="1747838" cy="120650"/>
            <a:chOff x="1622500" y="4356850"/>
            <a:chExt cx="1748306" cy="121200"/>
          </a:xfrm>
        </p:grpSpPr>
        <p:cxnSp>
          <p:nvCxnSpPr>
            <p:cNvPr id="24" name="Straight Connector 23      (向天歌演示原创作品：www.TopPPT.cn)"/>
            <p:cNvCxnSpPr/>
            <p:nvPr/>
          </p:nvCxnSpPr>
          <p:spPr>
            <a:xfrm flipH="1">
              <a:off x="1622500" y="4412735"/>
              <a:ext cx="1656184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      (向天歌演示原创作品：www.TopPPT.cn)"/>
            <p:cNvSpPr/>
            <p:nvPr/>
          </p:nvSpPr>
          <p:spPr>
            <a:xfrm>
              <a:off x="3249606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79" name="Group 4      (向天歌演示原创作品：www.TopPPT.cn)"/>
          <p:cNvGrpSpPr/>
          <p:nvPr/>
        </p:nvGrpSpPr>
        <p:grpSpPr>
          <a:xfrm>
            <a:off x="4051300" y="4364038"/>
            <a:ext cx="1868488" cy="120650"/>
            <a:chOff x="4050658" y="4356850"/>
            <a:chExt cx="1869506" cy="121200"/>
          </a:xfrm>
        </p:grpSpPr>
        <p:cxnSp>
          <p:nvCxnSpPr>
            <p:cNvPr id="25" name="Straight Connector 24      (向天歌演示原创作品：www.TopPPT.cn)"/>
            <p:cNvCxnSpPr/>
            <p:nvPr/>
          </p:nvCxnSpPr>
          <p:spPr>
            <a:xfrm flipV="1">
              <a:off x="4171858" y="4414006"/>
              <a:ext cx="1748306" cy="344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21A3D0"/>
                  </a:gs>
                  <a:gs pos="89000">
                    <a:schemeClr val="bg1"/>
                  </a:gs>
                  <a:gs pos="83000">
                    <a:srgbClr val="E8E8E6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      (向天歌演示原创作品：www.TopPPT.cn)"/>
            <p:cNvSpPr/>
            <p:nvPr/>
          </p:nvSpPr>
          <p:spPr>
            <a:xfrm>
              <a:off x="4050658" y="4356850"/>
              <a:ext cx="121200" cy="121200"/>
            </a:xfrm>
            <a:prstGeom prst="ellipse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578485" y="850265"/>
            <a:ext cx="103797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9、支持中英文翻译</a:t>
            </a:r>
            <a:endParaRPr sz="1800" dirty="0">
              <a:latin typeface="微软雅黑" panose="020B0503020204020204" pitchFamily="34" charset="-122"/>
            </a:endParaRP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5680" y="1551305"/>
            <a:ext cx="43592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输入:</a:t>
            </a:r>
            <a:r>
              <a:rPr lang="zh-CN" altLang="en-US"/>
              <a:t>“中国” 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/>
              <a:t>返回：</a:t>
            </a:r>
            <a:r>
              <a:rPr lang="zh-CN" altLang="en-US"/>
              <a:t>很抱歉，我们目前只支持外文文献的查询，您可以查询外文文献的题名、doi号、作者及关键词,尝试给您翻译为China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79665" y="1218565"/>
            <a:ext cx="3033395" cy="53936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578485" y="850265"/>
            <a:ext cx="103797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10、支持图片识别查询</a:t>
            </a:r>
            <a:endParaRPr sz="1800" dirty="0">
              <a:latin typeface="微软雅黑" panose="020B0503020204020204" pitchFamily="34" charset="-122"/>
            </a:endParaRP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8305" y="1937385"/>
            <a:ext cx="292163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1、输入框插入图片或直接拍照：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2、经自动识别后返回图片内容：</a:t>
            </a:r>
            <a:endParaRPr lang="zh-CN" altLang="en-US"/>
          </a:p>
          <a:p>
            <a:r>
              <a:rPr lang="zh-CN" altLang="en-US"/>
              <a:t>Hybrid nanostructures based on titanium dioxide for enhanced photocatalysis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3、再次复制、粘贴并发送</a:t>
            </a:r>
            <a:endParaRPr lang="zh-CN" altLang="en-US"/>
          </a:p>
        </p:txBody>
      </p:sp>
      <p:pic>
        <p:nvPicPr>
          <p:cNvPr id="63" name="图片 2" descr="微信图片_20180425152804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4299585" y="1458278"/>
            <a:ext cx="2628900" cy="467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右箭头 2"/>
          <p:cNvSpPr/>
          <p:nvPr/>
        </p:nvSpPr>
        <p:spPr>
          <a:xfrm>
            <a:off x="7302500" y="3652520"/>
            <a:ext cx="633730" cy="287655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4" name="图片 3" descr="微信图片_201804251528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12493" y="1458278"/>
            <a:ext cx="2695575" cy="468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Freeform 37      (向天歌演示原创作品：www.TopPPT.cn)"/>
          <p:cNvSpPr/>
          <p:nvPr/>
        </p:nvSpPr>
        <p:spPr>
          <a:xfrm rot="19177476">
            <a:off x="8159750" y="312738"/>
            <a:ext cx="5683250" cy="5346700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Freeform 38      (向天歌演示原创作品：www.TopPPT.cn)"/>
          <p:cNvSpPr/>
          <p:nvPr/>
        </p:nvSpPr>
        <p:spPr>
          <a:xfrm rot="19177476">
            <a:off x="10460038" y="1317625"/>
            <a:ext cx="3463925" cy="4075113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7" name="TextBox 21      (向天歌演示原创作品：www.TopPPT.cn)"/>
          <p:cNvSpPr txBox="1"/>
          <p:nvPr/>
        </p:nvSpPr>
        <p:spPr>
          <a:xfrm>
            <a:off x="1285875" y="2860040"/>
            <a:ext cx="51098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4800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THANK  YOU</a:t>
            </a:r>
            <a:endParaRPr lang="zh-CN" altLang="en-US" sz="4800" b="1" dirty="0">
              <a:solidFill>
                <a:srgbClr val="2B2E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20690" y="6288405"/>
            <a:ext cx="3416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WorldLib</a:t>
            </a:r>
            <a:r>
              <a:rPr lang="zh-CN" altLang="en-US"/>
              <a:t>人工智能在线咨询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681355" y="1003935"/>
            <a:ext cx="103797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1、打开微信，在公众号中搜索worldlib或者扫描并关注。</a:t>
            </a:r>
            <a:endParaRPr sz="1800" dirty="0">
              <a:latin typeface="微软雅黑" panose="020B0503020204020204" pitchFamily="34" charset="-122"/>
            </a:endParaRP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43" descr="IMG_403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681355" y="1610995"/>
            <a:ext cx="3024505" cy="490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图片 44" descr="IMG_4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16875" y="1610995"/>
            <a:ext cx="3044190" cy="490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右箭头 2"/>
          <p:cNvSpPr/>
          <p:nvPr/>
        </p:nvSpPr>
        <p:spPr>
          <a:xfrm>
            <a:off x="4292600" y="3594735"/>
            <a:ext cx="2672080" cy="93599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681355" y="1003935"/>
            <a:ext cx="103797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2、允许获取地理位置信息 </a:t>
            </a:r>
            <a:r>
              <a:rPr sz="1800" dirty="0">
                <a:solidFill>
                  <a:srgbClr val="FF0000"/>
                </a:solidFill>
                <a:latin typeface="微软雅黑" panose="020B0503020204020204" pitchFamily="34" charset="-122"/>
              </a:rPr>
              <a:t> (须在系统设置中提前打开微信定位)</a:t>
            </a:r>
            <a:endParaRPr sz="1800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图片 45" descr="IMG_404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259205" y="1560830"/>
            <a:ext cx="2908935" cy="476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" descr="qrcode_for_gh_b2b1165c3845_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1420" y="2740660"/>
            <a:ext cx="3054985" cy="305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7191375" y="1560830"/>
            <a:ext cx="3658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worldlib人工智能在线咨询公众号</a:t>
            </a:r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4535170" y="3594735"/>
            <a:ext cx="2672080" cy="93599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573405" y="988695"/>
            <a:ext cx="103797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3、支持关键词查询,返回10条结果                                                           点击所需文献，下载全文</a:t>
            </a:r>
            <a:endParaRPr sz="1800" dirty="0">
              <a:latin typeface="微软雅黑" panose="020B0503020204020204" pitchFamily="34" charset="-122"/>
            </a:endParaRP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427220" y="3594735"/>
            <a:ext cx="2672080" cy="93599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6" name="图片 46" descr="微信图片_2018040120415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759460" y="1580515"/>
            <a:ext cx="2890520" cy="496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图片 47" descr="微信图片_20180401204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17840" y="1580515"/>
            <a:ext cx="2840355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573405" y="988695"/>
            <a:ext cx="103797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4、支持文献题名查询                                                                               点击查询结果，下载全文</a:t>
            </a:r>
            <a:endParaRPr sz="1800" dirty="0">
              <a:latin typeface="微软雅黑" panose="020B0503020204020204" pitchFamily="34" charset="-122"/>
            </a:endParaRP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427220" y="3594735"/>
            <a:ext cx="2672080" cy="93599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8" name="图片 48" descr="微信图片_2018040120494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780415" y="1504315"/>
            <a:ext cx="2709545" cy="496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49" descr="微信图片_201804012049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13408" y="1503998"/>
            <a:ext cx="2676525" cy="491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573405" y="988695"/>
            <a:ext cx="103797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5、支持文献DOI查询                                                                                点击查询结果，下载全文</a:t>
            </a:r>
            <a:endParaRPr sz="1800" dirty="0">
              <a:latin typeface="微软雅黑" panose="020B0503020204020204" pitchFamily="34" charset="-122"/>
            </a:endParaRP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485005" y="3572510"/>
            <a:ext cx="2672080" cy="93599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50" descr="微信图片_2018040120553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681355" y="1492885"/>
            <a:ext cx="2868930" cy="509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51" descr="微信图片_201804012055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96275" y="1492885"/>
            <a:ext cx="2815590" cy="503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573405" y="988695"/>
            <a:ext cx="103797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6、支持文献作者查询                                                                              点击所需文献，下载全文</a:t>
            </a:r>
            <a:endParaRPr sz="1800" dirty="0">
              <a:latin typeface="微软雅黑" panose="020B0503020204020204" pitchFamily="34" charset="-122"/>
            </a:endParaRP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4427220" y="3594735"/>
            <a:ext cx="2672080" cy="93599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2" name="图片 52" descr="微信图片_2018040121030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800100" y="1524000"/>
            <a:ext cx="282638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图片 53" descr="微信图片_201804012103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21650" y="1524000"/>
            <a:ext cx="2832100" cy="501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578485" y="850265"/>
            <a:ext cx="103797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7、若查询结果打开后是第三方网页，没有下载按钮，请在文献所在网页中找到该文献DOI号（如图所示），并进一步查询或可获得全文。</a:t>
            </a:r>
            <a:endParaRPr sz="1800" dirty="0">
              <a:latin typeface="微软雅黑" panose="020B0503020204020204" pitchFamily="34" charset="-122"/>
            </a:endParaRP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" name="图片 54" descr="微信图片_2018040117364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98755" y="2270760"/>
            <a:ext cx="2567940" cy="426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图片 55" descr="S4O@X)_D(XI}HKX[9]S(4~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42945" y="2254885"/>
            <a:ext cx="2554605" cy="427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04800" y="1598295"/>
            <a:ext cx="235648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solidFill>
                  <a:srgbClr val="FF0000"/>
                </a:solidFill>
              </a:rPr>
              <a:t>按照题名查询返回查询结果 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28315" y="1598295"/>
            <a:ext cx="298386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solidFill>
                  <a:srgbClr val="FF0000"/>
                </a:solidFill>
              </a:rPr>
              <a:t> 结果打开后是第三方网站，找到DOI</a:t>
            </a:r>
            <a:endParaRPr lang="zh-CN" altLang="en-US" sz="1400">
              <a:solidFill>
                <a:srgbClr val="FF0000"/>
              </a:solidFill>
            </a:endParaRPr>
          </a:p>
        </p:txBody>
      </p:sp>
      <p:pic>
        <p:nvPicPr>
          <p:cNvPr id="56" name="图片 56" descr="微信图片_201804011753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98895" y="2254250"/>
            <a:ext cx="25273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图片 57" descr="微信图片_201804011736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500870" y="2270760"/>
            <a:ext cx="25146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右箭头 5"/>
          <p:cNvSpPr/>
          <p:nvPr/>
        </p:nvSpPr>
        <p:spPr>
          <a:xfrm>
            <a:off x="2855595" y="4077335"/>
            <a:ext cx="288290" cy="21590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5951855" y="4077335"/>
            <a:ext cx="288290" cy="21590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9084945" y="4077335"/>
            <a:ext cx="288290" cy="21590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342380" y="1598295"/>
            <a:ext cx="3316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>
                <a:solidFill>
                  <a:srgbClr val="FF0000"/>
                </a:solidFill>
              </a:rPr>
              <a:t>再次查询DOI号“10.1016/j.acap.2017.07.007” 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34830" y="1598295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solidFill>
                  <a:srgbClr val="FF0000"/>
                </a:solidFill>
              </a:rPr>
              <a:t>直接打开链接可直接下载全文</a:t>
            </a:r>
            <a:endParaRPr lang="zh-CN" altLang="en-US"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Rectangle 48      (向天歌演示原创作品：www.TopPPT.cn)"/>
          <p:cNvSpPr/>
          <p:nvPr/>
        </p:nvSpPr>
        <p:spPr>
          <a:xfrm>
            <a:off x="0" y="260350"/>
            <a:ext cx="40798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Rectangle 49      (向天歌演示原创作品：www.TopPPT.cn)"/>
          <p:cNvSpPr/>
          <p:nvPr/>
        </p:nvSpPr>
        <p:spPr>
          <a:xfrm>
            <a:off x="479425" y="260350"/>
            <a:ext cx="71438" cy="431800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Rectangle 50      (向天歌演示原创作品：www.TopPPT.cn)"/>
          <p:cNvSpPr/>
          <p:nvPr/>
        </p:nvSpPr>
        <p:spPr>
          <a:xfrm>
            <a:off x="615950" y="463550"/>
            <a:ext cx="65088" cy="22542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7" name="TextBox 52      (向天歌演示原创作品：www.TopPPT.cn)"/>
          <p:cNvSpPr txBox="1"/>
          <p:nvPr/>
        </p:nvSpPr>
        <p:spPr>
          <a:xfrm>
            <a:off x="578485" y="850265"/>
            <a:ext cx="103797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0" hangingPunct="0">
              <a:spcBef>
                <a:spcPct val="0"/>
              </a:spcBef>
              <a:buNone/>
            </a:pPr>
            <a:r>
              <a:rPr sz="1800" dirty="0">
                <a:latin typeface="微软雅黑" panose="020B0503020204020204" pitchFamily="34" charset="-122"/>
              </a:rPr>
              <a:t>8、支持文献PMID号的查询，输入文献PMID号：PMID:22005562 或直接输入:22005562</a:t>
            </a:r>
            <a:endParaRPr sz="1800" dirty="0">
              <a:latin typeface="微软雅黑" panose="020B0503020204020204" pitchFamily="34" charset="-122"/>
            </a:endParaRPr>
          </a:p>
        </p:txBody>
      </p:sp>
      <p:sp>
        <p:nvSpPr>
          <p:cNvPr id="2" name="TextBox 25      (向天歌演示原创作品：www.TopPPT.cn)"/>
          <p:cNvSpPr txBox="1"/>
          <p:nvPr/>
        </p:nvSpPr>
        <p:spPr>
          <a:xfrm>
            <a:off x="681355" y="304800"/>
            <a:ext cx="515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worldlib人工智能在线咨询微信端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2822575" y="4291330"/>
            <a:ext cx="288290" cy="21590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5951855" y="4291330"/>
            <a:ext cx="288290" cy="21590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9064625" y="4292600"/>
            <a:ext cx="288290" cy="215900"/>
          </a:xfrm>
          <a:prstGeom prst="rightArrow">
            <a:avLst/>
          </a:prstGeom>
          <a:solidFill>
            <a:srgbClr val="21A3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342380" y="1704340"/>
            <a:ext cx="33166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>
                <a:solidFill>
                  <a:srgbClr val="FF0000"/>
                </a:solidFill>
              </a:rPr>
              <a:t>点击“Full text at journal site”  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878695" y="1762760"/>
            <a:ext cx="136969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>
                <a:solidFill>
                  <a:srgbClr val="FF0000"/>
                </a:solidFill>
              </a:rPr>
              <a:t>   打开全文数据</a:t>
            </a:r>
            <a:endParaRPr lang="zh-CN" altLang="en-US" sz="1400">
              <a:solidFill>
                <a:srgbClr val="FF0000"/>
              </a:solidFill>
            </a:endParaRPr>
          </a:p>
        </p:txBody>
      </p:sp>
      <p:pic>
        <p:nvPicPr>
          <p:cNvPr id="58" name="图片 58" descr="微信图片_2018042516590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245745" y="2245995"/>
            <a:ext cx="240411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图片 59" descr="微信图片_201804251659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83585" y="2245995"/>
            <a:ext cx="2473325" cy="430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图片 60" descr="微信图片_201804251659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42380" y="2245995"/>
            <a:ext cx="2640965" cy="430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图片 61" descr="微信图片_201804251659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434830" y="2245995"/>
            <a:ext cx="2608580" cy="430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WPS 演示</Application>
  <PresentationFormat>宽屏</PresentationFormat>
  <Paragraphs>73</Paragraphs>
  <Slides>12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新浪微博：@注龙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Peter-冯</dc:creator>
  <cp:lastModifiedBy>wl</cp:lastModifiedBy>
  <cp:revision>141</cp:revision>
  <dcterms:created xsi:type="dcterms:W3CDTF">2013-10-08T09:05:00Z</dcterms:created>
  <dcterms:modified xsi:type="dcterms:W3CDTF">2018-06-15T07:21:41Z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向天歌官方免费模板01：蓝灰配色年终工作总结模板.ppt</vt:lpwstr>
  </property>
  <property fmtid="{D5CDD505-2E9C-101B-9397-08002B2CF9AE}" pid="3" name="fileid">
    <vt:lpwstr>719222</vt:lpwstr>
  </property>
  <property fmtid="{D5CDD505-2E9C-101B-9397-08002B2CF9AE}" pid="4" name="KSOProductBuildVer">
    <vt:lpwstr>2052-10.1.0.7400</vt:lpwstr>
  </property>
</Properties>
</file>