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theme/themeOverride2.xml" ContentType="application/vnd.openxmlformats-officedocument.themeOverride+xml"/>
  <Override PartName="/ppt/notesSlides/notesSlide12.xml" ContentType="application/vnd.openxmlformats-officedocument.presentationml.notesSlide+xml"/>
  <Override PartName="/ppt/theme/themeOverride3.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7" r:id="rId3"/>
  </p:sldMasterIdLst>
  <p:notesMasterIdLst>
    <p:notesMasterId r:id="rId75"/>
  </p:notesMasterIdLst>
  <p:sldIdLst>
    <p:sldId id="256" r:id="rId4"/>
    <p:sldId id="324" r:id="rId5"/>
    <p:sldId id="440" r:id="rId6"/>
    <p:sldId id="441" r:id="rId7"/>
    <p:sldId id="442" r:id="rId8"/>
    <p:sldId id="443" r:id="rId9"/>
    <p:sldId id="473" r:id="rId10"/>
    <p:sldId id="376" r:id="rId11"/>
    <p:sldId id="474" r:id="rId12"/>
    <p:sldId id="446" r:id="rId13"/>
    <p:sldId id="447" r:id="rId14"/>
    <p:sldId id="448" r:id="rId15"/>
    <p:sldId id="449" r:id="rId16"/>
    <p:sldId id="450" r:id="rId17"/>
    <p:sldId id="451" r:id="rId18"/>
    <p:sldId id="452" r:id="rId19"/>
    <p:sldId id="453" r:id="rId20"/>
    <p:sldId id="454" r:id="rId21"/>
    <p:sldId id="456" r:id="rId22"/>
    <p:sldId id="457" r:id="rId23"/>
    <p:sldId id="478" r:id="rId24"/>
    <p:sldId id="477" r:id="rId25"/>
    <p:sldId id="458" r:id="rId26"/>
    <p:sldId id="459" r:id="rId27"/>
    <p:sldId id="460" r:id="rId28"/>
    <p:sldId id="461" r:id="rId29"/>
    <p:sldId id="462" r:id="rId30"/>
    <p:sldId id="463" r:id="rId31"/>
    <p:sldId id="464" r:id="rId32"/>
    <p:sldId id="465" r:id="rId33"/>
    <p:sldId id="466" r:id="rId34"/>
    <p:sldId id="479" r:id="rId35"/>
    <p:sldId id="467" r:id="rId36"/>
    <p:sldId id="468" r:id="rId37"/>
    <p:sldId id="469" r:id="rId38"/>
    <p:sldId id="470" r:id="rId39"/>
    <p:sldId id="471" r:id="rId40"/>
    <p:sldId id="472" r:id="rId41"/>
    <p:sldId id="273" r:id="rId42"/>
    <p:sldId id="275" r:id="rId43"/>
    <p:sldId id="334" r:id="rId44"/>
    <p:sldId id="335" r:id="rId45"/>
    <p:sldId id="336" r:id="rId46"/>
    <p:sldId id="337" r:id="rId47"/>
    <p:sldId id="338" r:id="rId48"/>
    <p:sldId id="339" r:id="rId49"/>
    <p:sldId id="340" r:id="rId50"/>
    <p:sldId id="341" r:id="rId51"/>
    <p:sldId id="342" r:id="rId52"/>
    <p:sldId id="343" r:id="rId53"/>
    <p:sldId id="344" r:id="rId54"/>
    <p:sldId id="345" r:id="rId55"/>
    <p:sldId id="346" r:id="rId56"/>
    <p:sldId id="347" r:id="rId57"/>
    <p:sldId id="348" r:id="rId58"/>
    <p:sldId id="349" r:id="rId59"/>
    <p:sldId id="476" r:id="rId60"/>
    <p:sldId id="274" r:id="rId61"/>
    <p:sldId id="350" r:id="rId62"/>
    <p:sldId id="351" r:id="rId63"/>
    <p:sldId id="352" r:id="rId64"/>
    <p:sldId id="353" r:id="rId65"/>
    <p:sldId id="354" r:id="rId66"/>
    <p:sldId id="355" r:id="rId67"/>
    <p:sldId id="356" r:id="rId68"/>
    <p:sldId id="357" r:id="rId69"/>
    <p:sldId id="358" r:id="rId70"/>
    <p:sldId id="359" r:id="rId71"/>
    <p:sldId id="360" r:id="rId72"/>
    <p:sldId id="361" r:id="rId73"/>
    <p:sldId id="475" r:id="rId7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开场白" id="{E12176C0-72F1-42A3-B417-1966C9B4B346}">
          <p14:sldIdLst>
            <p14:sldId id="256"/>
            <p14:sldId id="324"/>
          </p14:sldIdLst>
        </p14:section>
        <p14:section name="Emerald资源介绍" id="{388BEABA-18BF-49A6-9D8B-8867A6EFB383}">
          <p14:sldIdLst>
            <p14:sldId id="440"/>
            <p14:sldId id="441"/>
            <p14:sldId id="442"/>
            <p14:sldId id="443"/>
            <p14:sldId id="473"/>
            <p14:sldId id="376"/>
            <p14:sldId id="474"/>
            <p14:sldId id="446"/>
            <p14:sldId id="447"/>
            <p14:sldId id="448"/>
            <p14:sldId id="449"/>
            <p14:sldId id="450"/>
            <p14:sldId id="451"/>
            <p14:sldId id="452"/>
            <p14:sldId id="453"/>
            <p14:sldId id="454"/>
          </p14:sldIdLst>
        </p14:section>
        <p14:section name="数据库平台使用" id="{44F5424B-26E1-4D68-BDA0-A0B3E857DA6B}">
          <p14:sldIdLst>
            <p14:sldId id="456"/>
            <p14:sldId id="457"/>
            <p14:sldId id="478"/>
            <p14:sldId id="477"/>
            <p14:sldId id="458"/>
            <p14:sldId id="459"/>
            <p14:sldId id="460"/>
            <p14:sldId id="461"/>
            <p14:sldId id="462"/>
            <p14:sldId id="463"/>
            <p14:sldId id="464"/>
            <p14:sldId id="465"/>
            <p14:sldId id="466"/>
            <p14:sldId id="479"/>
            <p14:sldId id="467"/>
            <p14:sldId id="468"/>
            <p14:sldId id="469"/>
            <p14:sldId id="470"/>
            <p14:sldId id="471"/>
            <p14:sldId id="472"/>
          </p14:sldIdLst>
        </p14:section>
        <p14:section name="英文学术论文写作" id="{6CA1568B-592D-4369-A767-2BB8D315FEEB}">
          <p14:sldIdLst>
            <p14:sldId id="273"/>
            <p14:sldId id="275"/>
            <p14:sldId id="334"/>
            <p14:sldId id="335"/>
            <p14:sldId id="336"/>
            <p14:sldId id="337"/>
            <p14:sldId id="338"/>
            <p14:sldId id="339"/>
            <p14:sldId id="340"/>
            <p14:sldId id="341"/>
            <p14:sldId id="342"/>
            <p14:sldId id="343"/>
            <p14:sldId id="344"/>
            <p14:sldId id="345"/>
            <p14:sldId id="346"/>
            <p14:sldId id="347"/>
            <p14:sldId id="348"/>
            <p14:sldId id="349"/>
            <p14:sldId id="476"/>
          </p14:sldIdLst>
        </p14:section>
        <p14:section name="国际期刊投稿指南" id="{943DE5E9-A0EE-44CD-9B70-8831D62497DE}">
          <p14:sldIdLst>
            <p14:sldId id="274"/>
            <p14:sldId id="350"/>
            <p14:sldId id="351"/>
            <p14:sldId id="352"/>
            <p14:sldId id="353"/>
            <p14:sldId id="354"/>
            <p14:sldId id="355"/>
            <p14:sldId id="356"/>
            <p14:sldId id="357"/>
            <p14:sldId id="358"/>
            <p14:sldId id="359"/>
            <p14:sldId id="360"/>
            <p14:sldId id="361"/>
          </p14:sldIdLst>
        </p14:section>
        <p14:section name="结语" id="{5E85FE08-AC81-4E95-B88F-21395093FCE0}">
          <p14:sldIdLst>
            <p14:sldId id="47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8A88"/>
    <a:srgbClr val="52A2A0"/>
    <a:srgbClr val="7A9C9E"/>
    <a:srgbClr val="DAECEC"/>
    <a:srgbClr val="5F8183"/>
    <a:srgbClr val="066E75"/>
    <a:srgbClr val="DDE8E1"/>
    <a:srgbClr val="84BC72"/>
    <a:srgbClr val="46B09E"/>
    <a:srgbClr val="D0E6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0A1B5D5-9B99-4C35-A422-299274C87663}" styleName="中度样式 1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298" autoAdjust="0"/>
  </p:normalViewPr>
  <p:slideViewPr>
    <p:cSldViewPr snapToGrid="0">
      <p:cViewPr varScale="1">
        <p:scale>
          <a:sx n="63" d="100"/>
          <a:sy n="63" d="100"/>
        </p:scale>
        <p:origin x="1002" y="78"/>
      </p:cViewPr>
      <p:guideLst/>
    </p:cSldViewPr>
  </p:slideViewPr>
  <p:notesTextViewPr>
    <p:cViewPr>
      <p:scale>
        <a:sx n="1" d="1"/>
        <a:sy n="1" d="1"/>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32C485-8213-4765-A4BD-CB2B262459CE}" type="doc">
      <dgm:prSet loTypeId="urn:microsoft.com/office/officeart/2005/8/layout/hierarchy2" loCatId="hierarchy" qsTypeId="urn:microsoft.com/office/officeart/2005/8/quickstyle/simple1" qsCatId="simple" csTypeId="urn:microsoft.com/office/officeart/2005/8/colors/colorful4" csCatId="colorful" phldr="1"/>
      <dgm:spPr/>
      <dgm:t>
        <a:bodyPr/>
        <a:lstStyle/>
        <a:p>
          <a:endParaRPr lang="zh-CN" altLang="en-US"/>
        </a:p>
      </dgm:t>
    </dgm:pt>
    <dgm:pt modelId="{325AE4C7-D24B-4EF5-947D-19737E98C990}">
      <dgm:prSet phldrT="[文本]" custT="1"/>
      <dgm:spPr>
        <a:solidFill>
          <a:srgbClr val="066E75"/>
        </a:solidFill>
      </dgm:spPr>
      <dgm:t>
        <a:bodyPr/>
        <a:lstStyle/>
        <a:p>
          <a:r>
            <a:rPr lang="zh-CN" altLang="en-US" sz="2400" b="0" dirty="0">
              <a:latin typeface="微软雅黑" panose="020B0503020204020204" pitchFamily="34" charset="-122"/>
              <a:ea typeface="微软雅黑" panose="020B0503020204020204" pitchFamily="34" charset="-122"/>
            </a:rPr>
            <a:t>文章构成</a:t>
          </a:r>
        </a:p>
      </dgm:t>
    </dgm:pt>
    <dgm:pt modelId="{1D6A69DE-0732-4CD3-83F3-3D2737E654C8}" type="parTrans" cxnId="{B9BE038B-7B8A-482C-9D81-CCA9E2954E32}">
      <dgm:prSet/>
      <dgm:spPr/>
      <dgm:t>
        <a:bodyPr/>
        <a:lstStyle/>
        <a:p>
          <a:endParaRPr lang="zh-CN" altLang="en-US"/>
        </a:p>
      </dgm:t>
    </dgm:pt>
    <dgm:pt modelId="{67FBB468-4D39-41FF-92E5-237FF1B74141}" type="sibTrans" cxnId="{B9BE038B-7B8A-482C-9D81-CCA9E2954E32}">
      <dgm:prSet/>
      <dgm:spPr/>
      <dgm:t>
        <a:bodyPr/>
        <a:lstStyle/>
        <a:p>
          <a:endParaRPr lang="zh-CN" altLang="en-US"/>
        </a:p>
      </dgm:t>
    </dgm:pt>
    <dgm:pt modelId="{4C1187FF-BE31-433C-BD5B-E63A8FF3B95E}">
      <dgm:prSet phldrT="[文本]" custT="1"/>
      <dgm:spPr>
        <a:noFill/>
        <a:ln>
          <a:solidFill>
            <a:srgbClr val="2AAFB8"/>
          </a:solidFill>
        </a:ln>
      </dgm:spPr>
      <dgm:t>
        <a:bodyPr/>
        <a:lstStyle/>
        <a:p>
          <a:pPr>
            <a:buChar char="•"/>
          </a:pPr>
          <a:r>
            <a:rPr lang="en-GB" sz="1800" spc="-10" dirty="0">
              <a:solidFill>
                <a:schemeClr val="tx1">
                  <a:lumMod val="75000"/>
                  <a:lumOff val="25000"/>
                </a:schemeClr>
              </a:solidFill>
              <a:latin typeface="Arial"/>
              <a:cs typeface="Arial"/>
            </a:rPr>
            <a:t>Title</a:t>
          </a:r>
          <a:endParaRPr lang="zh-CN" altLang="en-US" sz="1800" dirty="0">
            <a:solidFill>
              <a:schemeClr val="tx1">
                <a:lumMod val="75000"/>
                <a:lumOff val="25000"/>
              </a:schemeClr>
            </a:solidFill>
          </a:endParaRPr>
        </a:p>
      </dgm:t>
    </dgm:pt>
    <dgm:pt modelId="{6A1CA111-6B1B-49A4-90AB-19B8A3C33591}" type="parTrans" cxnId="{147FD904-AADC-40A7-B975-58ABF95B7764}">
      <dgm:prSet/>
      <dgm:spPr>
        <a:ln>
          <a:solidFill>
            <a:srgbClr val="2AAFB8"/>
          </a:solidFill>
        </a:ln>
      </dgm:spPr>
      <dgm:t>
        <a:bodyPr/>
        <a:lstStyle/>
        <a:p>
          <a:endParaRPr lang="zh-CN" altLang="en-US"/>
        </a:p>
      </dgm:t>
    </dgm:pt>
    <dgm:pt modelId="{C2556955-855B-4DB1-BFBF-9CADFC958ABC}" type="sibTrans" cxnId="{147FD904-AADC-40A7-B975-58ABF95B7764}">
      <dgm:prSet/>
      <dgm:spPr/>
      <dgm:t>
        <a:bodyPr/>
        <a:lstStyle/>
        <a:p>
          <a:endParaRPr lang="zh-CN" altLang="en-US"/>
        </a:p>
      </dgm:t>
    </dgm:pt>
    <dgm:pt modelId="{FDB69A97-767E-4104-9C2C-CA11C4EBFC04}">
      <dgm:prSet custT="1"/>
      <dgm:spPr>
        <a:noFill/>
        <a:ln>
          <a:solidFill>
            <a:srgbClr val="2AAFB8"/>
          </a:solidFill>
        </a:ln>
      </dgm:spPr>
      <dgm:t>
        <a:bodyPr/>
        <a:lstStyle/>
        <a:p>
          <a:r>
            <a:rPr lang="en-GB" sz="1800" dirty="0">
              <a:solidFill>
                <a:schemeClr val="tx1">
                  <a:lumMod val="75000"/>
                  <a:lumOff val="25000"/>
                </a:schemeClr>
              </a:solidFill>
              <a:latin typeface="Arial"/>
              <a:cs typeface="Arial"/>
            </a:rPr>
            <a:t>Abstract</a:t>
          </a:r>
        </a:p>
      </dgm:t>
    </dgm:pt>
    <dgm:pt modelId="{7A5B22B0-0878-4236-B6C0-B941E667152F}" type="parTrans" cxnId="{918E7A5C-0D6E-447F-9509-299533C77B30}">
      <dgm:prSet/>
      <dgm:spPr>
        <a:ln>
          <a:solidFill>
            <a:srgbClr val="2AAFB8"/>
          </a:solidFill>
        </a:ln>
      </dgm:spPr>
      <dgm:t>
        <a:bodyPr/>
        <a:lstStyle/>
        <a:p>
          <a:endParaRPr lang="zh-CN" altLang="en-US"/>
        </a:p>
      </dgm:t>
    </dgm:pt>
    <dgm:pt modelId="{A76286C9-1B87-4067-BB82-25D89FF7207D}" type="sibTrans" cxnId="{918E7A5C-0D6E-447F-9509-299533C77B30}">
      <dgm:prSet/>
      <dgm:spPr/>
      <dgm:t>
        <a:bodyPr/>
        <a:lstStyle/>
        <a:p>
          <a:endParaRPr lang="zh-CN" altLang="en-US"/>
        </a:p>
      </dgm:t>
    </dgm:pt>
    <dgm:pt modelId="{CB7AC239-571C-4BD7-9408-049873814E4C}">
      <dgm:prSet custT="1"/>
      <dgm:spPr>
        <a:noFill/>
        <a:ln>
          <a:solidFill>
            <a:srgbClr val="2AAFB8"/>
          </a:solidFill>
        </a:ln>
      </dgm:spPr>
      <dgm:t>
        <a:bodyPr/>
        <a:lstStyle/>
        <a:p>
          <a:r>
            <a:rPr lang="en-GB" sz="1800">
              <a:solidFill>
                <a:schemeClr val="tx1">
                  <a:lumMod val="75000"/>
                  <a:lumOff val="25000"/>
                </a:schemeClr>
              </a:solidFill>
              <a:latin typeface="Arial"/>
              <a:cs typeface="Arial"/>
            </a:rPr>
            <a:t>Keywords</a:t>
          </a:r>
          <a:endParaRPr lang="en-GB" sz="1800" dirty="0">
            <a:solidFill>
              <a:schemeClr val="tx1">
                <a:lumMod val="75000"/>
                <a:lumOff val="25000"/>
              </a:schemeClr>
            </a:solidFill>
            <a:latin typeface="Arial"/>
            <a:cs typeface="Arial"/>
          </a:endParaRPr>
        </a:p>
      </dgm:t>
    </dgm:pt>
    <dgm:pt modelId="{1976AAF9-52AE-4B43-ACB6-2C704C6CA1F0}" type="parTrans" cxnId="{2C914480-1E72-4CA6-BCD4-9AF7F0926AAE}">
      <dgm:prSet/>
      <dgm:spPr>
        <a:ln>
          <a:solidFill>
            <a:srgbClr val="2AAFB8"/>
          </a:solidFill>
        </a:ln>
      </dgm:spPr>
      <dgm:t>
        <a:bodyPr/>
        <a:lstStyle/>
        <a:p>
          <a:endParaRPr lang="zh-CN" altLang="en-US"/>
        </a:p>
      </dgm:t>
    </dgm:pt>
    <dgm:pt modelId="{AA6FEC8A-A2C7-4A05-B613-2A40048B65CD}" type="sibTrans" cxnId="{2C914480-1E72-4CA6-BCD4-9AF7F0926AAE}">
      <dgm:prSet/>
      <dgm:spPr/>
      <dgm:t>
        <a:bodyPr/>
        <a:lstStyle/>
        <a:p>
          <a:endParaRPr lang="zh-CN" altLang="en-US"/>
        </a:p>
      </dgm:t>
    </dgm:pt>
    <dgm:pt modelId="{5C350C19-0CA2-45E1-BC12-8D680F861282}">
      <dgm:prSet custT="1"/>
      <dgm:spPr>
        <a:noFill/>
        <a:ln>
          <a:solidFill>
            <a:srgbClr val="2AAFB8"/>
          </a:solidFill>
        </a:ln>
      </dgm:spPr>
      <dgm:t>
        <a:bodyPr/>
        <a:lstStyle/>
        <a:p>
          <a:r>
            <a:rPr lang="en-GB" sz="1800" b="1" dirty="0">
              <a:solidFill>
                <a:schemeClr val="tx1">
                  <a:lumMod val="75000"/>
                  <a:lumOff val="25000"/>
                </a:schemeClr>
              </a:solidFill>
              <a:latin typeface="Arial"/>
              <a:cs typeface="Arial"/>
            </a:rPr>
            <a:t>Main</a:t>
          </a:r>
          <a:r>
            <a:rPr lang="en-GB" sz="1800" b="1" spc="-105" dirty="0">
              <a:solidFill>
                <a:schemeClr val="tx1">
                  <a:lumMod val="75000"/>
                  <a:lumOff val="25000"/>
                </a:schemeClr>
              </a:solidFill>
              <a:latin typeface="Arial"/>
              <a:cs typeface="Arial"/>
            </a:rPr>
            <a:t> </a:t>
          </a:r>
          <a:r>
            <a:rPr lang="en-GB" sz="1800" b="1" spc="-5" dirty="0">
              <a:solidFill>
                <a:schemeClr val="tx1">
                  <a:lumMod val="75000"/>
                  <a:lumOff val="25000"/>
                </a:schemeClr>
              </a:solidFill>
              <a:latin typeface="Arial"/>
              <a:cs typeface="Arial"/>
            </a:rPr>
            <a:t>text</a:t>
          </a:r>
          <a:endParaRPr lang="en-GB" sz="1800" b="1" dirty="0">
            <a:solidFill>
              <a:schemeClr val="tx1">
                <a:lumMod val="75000"/>
                <a:lumOff val="25000"/>
              </a:schemeClr>
            </a:solidFill>
            <a:latin typeface="Arial"/>
            <a:cs typeface="Arial"/>
          </a:endParaRPr>
        </a:p>
      </dgm:t>
    </dgm:pt>
    <dgm:pt modelId="{CC9BEBF4-0918-481C-B750-B42FCF78317D}" type="parTrans" cxnId="{3B31D771-218C-4614-BE40-74EC40E764D2}">
      <dgm:prSet/>
      <dgm:spPr>
        <a:ln>
          <a:solidFill>
            <a:srgbClr val="2AAFB8"/>
          </a:solidFill>
        </a:ln>
      </dgm:spPr>
      <dgm:t>
        <a:bodyPr/>
        <a:lstStyle/>
        <a:p>
          <a:endParaRPr lang="zh-CN" altLang="en-US"/>
        </a:p>
      </dgm:t>
    </dgm:pt>
    <dgm:pt modelId="{7E78A49E-D2E0-4F6F-B497-33EC08FBE64F}" type="sibTrans" cxnId="{3B31D771-218C-4614-BE40-74EC40E764D2}">
      <dgm:prSet/>
      <dgm:spPr/>
      <dgm:t>
        <a:bodyPr/>
        <a:lstStyle/>
        <a:p>
          <a:endParaRPr lang="zh-CN" altLang="en-US"/>
        </a:p>
      </dgm:t>
    </dgm:pt>
    <dgm:pt modelId="{1272E8DD-78B8-4816-8056-2A7D0E8549C8}">
      <dgm:prSet custT="1"/>
      <dgm:spPr>
        <a:noFill/>
        <a:ln>
          <a:solidFill>
            <a:srgbClr val="2AAFB8"/>
          </a:solidFill>
        </a:ln>
      </dgm:spPr>
      <dgm:t>
        <a:bodyPr/>
        <a:lstStyle/>
        <a:p>
          <a:pPr>
            <a:buChar char="•"/>
          </a:pPr>
          <a:r>
            <a:rPr lang="en-GB" sz="1800" spc="-5" dirty="0">
              <a:solidFill>
                <a:schemeClr val="tx1">
                  <a:lumMod val="75000"/>
                  <a:lumOff val="25000"/>
                </a:schemeClr>
              </a:solidFill>
              <a:latin typeface="Arial"/>
              <a:cs typeface="Arial"/>
            </a:rPr>
            <a:t>Acknowledgement</a:t>
          </a:r>
          <a:endParaRPr lang="en-GB" sz="1800" dirty="0">
            <a:solidFill>
              <a:schemeClr val="tx1">
                <a:lumMod val="75000"/>
                <a:lumOff val="25000"/>
              </a:schemeClr>
            </a:solidFill>
            <a:latin typeface="Arial"/>
            <a:cs typeface="Arial"/>
          </a:endParaRPr>
        </a:p>
      </dgm:t>
    </dgm:pt>
    <dgm:pt modelId="{42598DCD-9433-4E92-AD03-E2850684EF29}" type="parTrans" cxnId="{E890C996-A85B-4481-AE5A-EFDEF66F5060}">
      <dgm:prSet/>
      <dgm:spPr>
        <a:ln>
          <a:solidFill>
            <a:srgbClr val="2AAFB8"/>
          </a:solidFill>
        </a:ln>
      </dgm:spPr>
      <dgm:t>
        <a:bodyPr/>
        <a:lstStyle/>
        <a:p>
          <a:endParaRPr lang="zh-CN" altLang="en-US"/>
        </a:p>
      </dgm:t>
    </dgm:pt>
    <dgm:pt modelId="{4080C925-97DC-4120-8FAE-B947B85F969E}" type="sibTrans" cxnId="{E890C996-A85B-4481-AE5A-EFDEF66F5060}">
      <dgm:prSet/>
      <dgm:spPr/>
      <dgm:t>
        <a:bodyPr/>
        <a:lstStyle/>
        <a:p>
          <a:endParaRPr lang="zh-CN" altLang="en-US"/>
        </a:p>
      </dgm:t>
    </dgm:pt>
    <dgm:pt modelId="{34B9A615-9B10-43EC-B890-888067A7FB84}">
      <dgm:prSet custT="1"/>
      <dgm:spPr>
        <a:noFill/>
        <a:ln>
          <a:solidFill>
            <a:srgbClr val="2AAFB8"/>
          </a:solidFill>
        </a:ln>
      </dgm:spPr>
      <dgm:t>
        <a:bodyPr/>
        <a:lstStyle/>
        <a:p>
          <a:r>
            <a:rPr lang="en-GB" sz="1800">
              <a:solidFill>
                <a:schemeClr val="tx1">
                  <a:lumMod val="75000"/>
                  <a:lumOff val="25000"/>
                </a:schemeClr>
              </a:solidFill>
              <a:latin typeface="Arial"/>
              <a:cs typeface="Arial"/>
            </a:rPr>
            <a:t>References</a:t>
          </a:r>
          <a:endParaRPr lang="en-GB" sz="1800" dirty="0">
            <a:solidFill>
              <a:schemeClr val="tx1">
                <a:lumMod val="75000"/>
                <a:lumOff val="25000"/>
              </a:schemeClr>
            </a:solidFill>
            <a:latin typeface="Arial"/>
            <a:cs typeface="Arial"/>
          </a:endParaRPr>
        </a:p>
      </dgm:t>
    </dgm:pt>
    <dgm:pt modelId="{D9D95005-14C4-4AB5-AE65-007D6F5D5C18}" type="parTrans" cxnId="{26A100B4-0E33-4A60-BCC7-AC8DFAE3E9A9}">
      <dgm:prSet/>
      <dgm:spPr>
        <a:ln>
          <a:solidFill>
            <a:srgbClr val="2AAFB8"/>
          </a:solidFill>
        </a:ln>
      </dgm:spPr>
      <dgm:t>
        <a:bodyPr/>
        <a:lstStyle/>
        <a:p>
          <a:endParaRPr lang="zh-CN" altLang="en-US"/>
        </a:p>
      </dgm:t>
    </dgm:pt>
    <dgm:pt modelId="{8653A495-6048-48E1-BD4A-2651B2B5F4FA}" type="sibTrans" cxnId="{26A100B4-0E33-4A60-BCC7-AC8DFAE3E9A9}">
      <dgm:prSet/>
      <dgm:spPr/>
      <dgm:t>
        <a:bodyPr/>
        <a:lstStyle/>
        <a:p>
          <a:endParaRPr lang="zh-CN" altLang="en-US"/>
        </a:p>
      </dgm:t>
    </dgm:pt>
    <dgm:pt modelId="{EE2A5AE5-833E-4C97-B88F-6A291186935E}">
      <dgm:prSet custT="1"/>
      <dgm:spPr>
        <a:noFill/>
        <a:ln>
          <a:solidFill>
            <a:srgbClr val="2AAFB8"/>
          </a:solidFill>
        </a:ln>
      </dgm:spPr>
      <dgm:t>
        <a:bodyPr/>
        <a:lstStyle/>
        <a:p>
          <a:r>
            <a:rPr lang="en-GB" sz="1800" dirty="0">
              <a:solidFill>
                <a:schemeClr val="tx1">
                  <a:lumMod val="75000"/>
                  <a:lumOff val="25000"/>
                </a:schemeClr>
              </a:solidFill>
              <a:latin typeface="Arial"/>
              <a:cs typeface="Arial"/>
            </a:rPr>
            <a:t>Supporting</a:t>
          </a:r>
          <a:r>
            <a:rPr lang="en-GB" sz="1800" spc="-75" dirty="0">
              <a:solidFill>
                <a:schemeClr val="tx1">
                  <a:lumMod val="75000"/>
                  <a:lumOff val="25000"/>
                </a:schemeClr>
              </a:solidFill>
              <a:latin typeface="Arial"/>
              <a:cs typeface="Arial"/>
            </a:rPr>
            <a:t> </a:t>
          </a:r>
          <a:r>
            <a:rPr lang="en-GB" sz="1800" spc="-5" dirty="0">
              <a:solidFill>
                <a:schemeClr val="tx1">
                  <a:lumMod val="75000"/>
                  <a:lumOff val="25000"/>
                </a:schemeClr>
              </a:solidFill>
              <a:latin typeface="Arial"/>
              <a:cs typeface="Arial"/>
            </a:rPr>
            <a:t>materials</a:t>
          </a:r>
          <a:endParaRPr lang="en-GB" sz="1800" dirty="0">
            <a:solidFill>
              <a:schemeClr val="tx1">
                <a:lumMod val="75000"/>
                <a:lumOff val="25000"/>
              </a:schemeClr>
            </a:solidFill>
            <a:latin typeface="Arial"/>
            <a:cs typeface="Arial"/>
          </a:endParaRPr>
        </a:p>
      </dgm:t>
    </dgm:pt>
    <dgm:pt modelId="{EA14A9A6-5B82-45B3-8C23-4BA4BE23D132}" type="parTrans" cxnId="{66A6473F-0E87-47BB-803D-67FAB189773C}">
      <dgm:prSet/>
      <dgm:spPr>
        <a:ln>
          <a:solidFill>
            <a:srgbClr val="2AAFB8"/>
          </a:solidFill>
        </a:ln>
      </dgm:spPr>
      <dgm:t>
        <a:bodyPr/>
        <a:lstStyle/>
        <a:p>
          <a:endParaRPr lang="zh-CN" altLang="en-US"/>
        </a:p>
      </dgm:t>
    </dgm:pt>
    <dgm:pt modelId="{C6459A2C-C0E1-4BD5-A59A-A7798F60FB6E}" type="sibTrans" cxnId="{66A6473F-0E87-47BB-803D-67FAB189773C}">
      <dgm:prSet/>
      <dgm:spPr/>
      <dgm:t>
        <a:bodyPr/>
        <a:lstStyle/>
        <a:p>
          <a:endParaRPr lang="zh-CN" altLang="en-US"/>
        </a:p>
      </dgm:t>
    </dgm:pt>
    <dgm:pt modelId="{DAB663E8-0DA4-49CA-B503-2BDC96E51775}">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pPr>
            <a:buChar char="•"/>
          </a:pPr>
          <a:r>
            <a:rPr lang="en-GB" sz="1600" b="0" dirty="0">
              <a:solidFill>
                <a:schemeClr val="tx1">
                  <a:lumMod val="75000"/>
                  <a:lumOff val="25000"/>
                </a:schemeClr>
              </a:solidFill>
              <a:latin typeface="Arial"/>
              <a:cs typeface="Arial"/>
            </a:rPr>
            <a:t>Introduction</a:t>
          </a:r>
        </a:p>
      </dgm:t>
    </dgm:pt>
    <dgm:pt modelId="{35274899-611D-4B9B-82FA-A2EE8345A3B3}" type="parTrans" cxnId="{5D07B9EF-227E-4EAA-A0B0-F9E9546E3A8E}">
      <dgm:prSet/>
      <dgm:spPr>
        <a:ln>
          <a:solidFill>
            <a:srgbClr val="46B09E"/>
          </a:solidFill>
        </a:ln>
      </dgm:spPr>
      <dgm:t>
        <a:bodyPr/>
        <a:lstStyle/>
        <a:p>
          <a:endParaRPr lang="zh-CN" altLang="en-US"/>
        </a:p>
      </dgm:t>
    </dgm:pt>
    <dgm:pt modelId="{F029FF3D-599B-4C54-AA32-05E070D36E8F}" type="sibTrans" cxnId="{5D07B9EF-227E-4EAA-A0B0-F9E9546E3A8E}">
      <dgm:prSet/>
      <dgm:spPr/>
      <dgm:t>
        <a:bodyPr/>
        <a:lstStyle/>
        <a:p>
          <a:endParaRPr lang="zh-CN" altLang="en-US"/>
        </a:p>
      </dgm:t>
    </dgm:pt>
    <dgm:pt modelId="{55429F08-47D9-47A5-BDFA-00B385B6901B}">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r>
            <a:rPr lang="en-GB" altLang="zh-CN" sz="1600" b="0" dirty="0">
              <a:solidFill>
                <a:schemeClr val="tx1">
                  <a:lumMod val="75000"/>
                  <a:lumOff val="25000"/>
                </a:schemeClr>
              </a:solidFill>
              <a:latin typeface="Arial"/>
              <a:cs typeface="Arial"/>
            </a:rPr>
            <a:t>Methodology</a:t>
          </a:r>
          <a:endParaRPr lang="en-GB" sz="1600" b="0" dirty="0">
            <a:solidFill>
              <a:schemeClr val="tx1">
                <a:lumMod val="75000"/>
                <a:lumOff val="25000"/>
              </a:schemeClr>
            </a:solidFill>
            <a:latin typeface="Arial"/>
            <a:cs typeface="Arial"/>
          </a:endParaRPr>
        </a:p>
      </dgm:t>
    </dgm:pt>
    <dgm:pt modelId="{B73ECEE8-CD8B-4104-BE6C-2AA5BABAE80C}" type="parTrans" cxnId="{BA30DCE4-B2AC-4266-888E-DB91CE0A189A}">
      <dgm:prSet/>
      <dgm:spPr>
        <a:ln>
          <a:solidFill>
            <a:srgbClr val="46B09E"/>
          </a:solidFill>
        </a:ln>
      </dgm:spPr>
      <dgm:t>
        <a:bodyPr/>
        <a:lstStyle/>
        <a:p>
          <a:endParaRPr lang="zh-CN" altLang="en-US"/>
        </a:p>
      </dgm:t>
    </dgm:pt>
    <dgm:pt modelId="{B0C22588-CFA6-4514-B0D4-0CA47C355FAE}" type="sibTrans" cxnId="{BA30DCE4-B2AC-4266-888E-DB91CE0A189A}">
      <dgm:prSet/>
      <dgm:spPr/>
      <dgm:t>
        <a:bodyPr/>
        <a:lstStyle/>
        <a:p>
          <a:endParaRPr lang="zh-CN" altLang="en-US"/>
        </a:p>
      </dgm:t>
    </dgm:pt>
    <dgm:pt modelId="{96B0BB2F-7924-4426-BE82-D892DA7BAAA3}">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r>
            <a:rPr lang="en-GB" sz="1600" b="0">
              <a:solidFill>
                <a:schemeClr val="tx1">
                  <a:lumMod val="75000"/>
                  <a:lumOff val="25000"/>
                </a:schemeClr>
              </a:solidFill>
              <a:latin typeface="Arial"/>
              <a:cs typeface="Arial"/>
            </a:rPr>
            <a:t>Results</a:t>
          </a:r>
          <a:endParaRPr lang="en-GB" sz="1600" b="0" dirty="0">
            <a:solidFill>
              <a:schemeClr val="tx1">
                <a:lumMod val="75000"/>
                <a:lumOff val="25000"/>
              </a:schemeClr>
            </a:solidFill>
            <a:latin typeface="Arial"/>
            <a:cs typeface="Arial"/>
          </a:endParaRPr>
        </a:p>
      </dgm:t>
    </dgm:pt>
    <dgm:pt modelId="{B0F2A8DA-CC76-405F-9898-48CD0ECC3566}" type="parTrans" cxnId="{123BE612-6242-47AD-AE74-DB40C88A8496}">
      <dgm:prSet/>
      <dgm:spPr>
        <a:ln>
          <a:solidFill>
            <a:srgbClr val="46B09E"/>
          </a:solidFill>
        </a:ln>
      </dgm:spPr>
      <dgm:t>
        <a:bodyPr/>
        <a:lstStyle/>
        <a:p>
          <a:endParaRPr lang="zh-CN" altLang="en-US"/>
        </a:p>
      </dgm:t>
    </dgm:pt>
    <dgm:pt modelId="{085F38FC-1F60-4471-B091-2561A045D2DA}" type="sibTrans" cxnId="{123BE612-6242-47AD-AE74-DB40C88A8496}">
      <dgm:prSet/>
      <dgm:spPr/>
      <dgm:t>
        <a:bodyPr/>
        <a:lstStyle/>
        <a:p>
          <a:endParaRPr lang="zh-CN" altLang="en-US"/>
        </a:p>
      </dgm:t>
    </dgm:pt>
    <dgm:pt modelId="{AB13A90C-7ED3-4E59-A46C-2898B5D23998}">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r>
            <a:rPr lang="en-GB" sz="1600" b="0" dirty="0">
              <a:solidFill>
                <a:schemeClr val="tx1">
                  <a:lumMod val="75000"/>
                  <a:lumOff val="25000"/>
                </a:schemeClr>
              </a:solidFill>
              <a:latin typeface="Arial"/>
              <a:cs typeface="Arial"/>
            </a:rPr>
            <a:t>Discussion</a:t>
          </a:r>
        </a:p>
      </dgm:t>
    </dgm:pt>
    <dgm:pt modelId="{B51FD7F7-06B2-4B94-B13F-490F2FBDD2DB}" type="parTrans" cxnId="{3F51CAE8-1202-4565-A1FC-B7E2B5587152}">
      <dgm:prSet/>
      <dgm:spPr>
        <a:ln>
          <a:solidFill>
            <a:srgbClr val="46B09E"/>
          </a:solidFill>
        </a:ln>
      </dgm:spPr>
      <dgm:t>
        <a:bodyPr/>
        <a:lstStyle/>
        <a:p>
          <a:endParaRPr lang="zh-CN" altLang="en-US"/>
        </a:p>
      </dgm:t>
    </dgm:pt>
    <dgm:pt modelId="{A69A0CBC-584F-4F06-AD67-7880FBB9084B}" type="sibTrans" cxnId="{3F51CAE8-1202-4565-A1FC-B7E2B5587152}">
      <dgm:prSet/>
      <dgm:spPr/>
      <dgm:t>
        <a:bodyPr/>
        <a:lstStyle/>
        <a:p>
          <a:endParaRPr lang="zh-CN" altLang="en-US"/>
        </a:p>
      </dgm:t>
    </dgm:pt>
    <dgm:pt modelId="{87C92EF7-8712-4408-99EC-B3166014C3D1}">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r>
            <a:rPr lang="en-GB" sz="1600" b="0" spc="-5">
              <a:solidFill>
                <a:schemeClr val="tx1">
                  <a:lumMod val="75000"/>
                  <a:lumOff val="25000"/>
                </a:schemeClr>
              </a:solidFill>
              <a:latin typeface="Arial"/>
              <a:cs typeface="Arial"/>
            </a:rPr>
            <a:t>Conclusions</a:t>
          </a:r>
          <a:endParaRPr lang="en-GB" sz="1600" b="0" dirty="0">
            <a:solidFill>
              <a:schemeClr val="tx1">
                <a:lumMod val="75000"/>
                <a:lumOff val="25000"/>
              </a:schemeClr>
            </a:solidFill>
            <a:latin typeface="Arial"/>
            <a:cs typeface="Arial"/>
          </a:endParaRPr>
        </a:p>
      </dgm:t>
    </dgm:pt>
    <dgm:pt modelId="{68DDA992-B07B-4451-8F3F-2F9003B103E4}" type="parTrans" cxnId="{B5641231-B775-48B1-9FB2-80B51242C8F9}">
      <dgm:prSet/>
      <dgm:spPr>
        <a:ln>
          <a:solidFill>
            <a:srgbClr val="46B09E"/>
          </a:solidFill>
        </a:ln>
      </dgm:spPr>
      <dgm:t>
        <a:bodyPr/>
        <a:lstStyle/>
        <a:p>
          <a:endParaRPr lang="zh-CN" altLang="en-US"/>
        </a:p>
      </dgm:t>
    </dgm:pt>
    <dgm:pt modelId="{BD6C0C12-28A8-49BC-832B-2D931E02D6E9}" type="sibTrans" cxnId="{B5641231-B775-48B1-9FB2-80B51242C8F9}">
      <dgm:prSet/>
      <dgm:spPr/>
      <dgm:t>
        <a:bodyPr/>
        <a:lstStyle/>
        <a:p>
          <a:endParaRPr lang="zh-CN" altLang="en-US"/>
        </a:p>
      </dgm:t>
    </dgm:pt>
    <dgm:pt modelId="{901C45C0-8ABB-4921-8374-5F04489F4D74}">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pPr>
            <a:buChar char="•"/>
          </a:pPr>
          <a:r>
            <a:rPr lang="en-US" sz="1600" b="0" dirty="0">
              <a:solidFill>
                <a:schemeClr val="tx1">
                  <a:lumMod val="75000"/>
                  <a:lumOff val="25000"/>
                </a:schemeClr>
              </a:solidFill>
              <a:latin typeface="Arial"/>
              <a:cs typeface="Arial"/>
            </a:rPr>
            <a:t>Literature </a:t>
          </a:r>
          <a:r>
            <a:rPr lang="en-US" altLang="zh-CN" sz="1600" b="0" dirty="0">
              <a:solidFill>
                <a:schemeClr val="tx1">
                  <a:lumMod val="75000"/>
                  <a:lumOff val="25000"/>
                </a:schemeClr>
              </a:solidFill>
              <a:latin typeface="Arial"/>
              <a:cs typeface="Arial"/>
            </a:rPr>
            <a:t>Review</a:t>
          </a:r>
          <a:endParaRPr lang="en-GB" sz="1600" b="0" dirty="0">
            <a:solidFill>
              <a:schemeClr val="tx1">
                <a:lumMod val="75000"/>
                <a:lumOff val="25000"/>
              </a:schemeClr>
            </a:solidFill>
            <a:latin typeface="Arial"/>
            <a:cs typeface="Arial"/>
          </a:endParaRPr>
        </a:p>
      </dgm:t>
    </dgm:pt>
    <dgm:pt modelId="{D59D8555-8849-4C21-89FE-392E350FF95F}" type="parTrans" cxnId="{67491E5E-AB97-49A6-9259-2D5FEB02E4CA}">
      <dgm:prSet/>
      <dgm:spPr>
        <a:ln>
          <a:solidFill>
            <a:srgbClr val="46B09E"/>
          </a:solidFill>
        </a:ln>
      </dgm:spPr>
      <dgm:t>
        <a:bodyPr/>
        <a:lstStyle/>
        <a:p>
          <a:endParaRPr lang="zh-CN" altLang="en-US"/>
        </a:p>
      </dgm:t>
    </dgm:pt>
    <dgm:pt modelId="{C1237B49-5A77-46A8-995C-0387ABD57A7F}" type="sibTrans" cxnId="{67491E5E-AB97-49A6-9259-2D5FEB02E4CA}">
      <dgm:prSet/>
      <dgm:spPr/>
      <dgm:t>
        <a:bodyPr/>
        <a:lstStyle/>
        <a:p>
          <a:endParaRPr lang="zh-CN" altLang="en-US"/>
        </a:p>
      </dgm:t>
    </dgm:pt>
    <dgm:pt modelId="{1CE607AD-744B-4FB7-8986-6F9B9D271B0F}" type="pres">
      <dgm:prSet presAssocID="{3F32C485-8213-4765-A4BD-CB2B262459CE}" presName="diagram" presStyleCnt="0">
        <dgm:presLayoutVars>
          <dgm:chPref val="1"/>
          <dgm:dir/>
          <dgm:animOne val="branch"/>
          <dgm:animLvl val="lvl"/>
          <dgm:resizeHandles val="exact"/>
        </dgm:presLayoutVars>
      </dgm:prSet>
      <dgm:spPr/>
    </dgm:pt>
    <dgm:pt modelId="{536ECBC6-4DB9-4804-A36C-B4D50B07FE0A}" type="pres">
      <dgm:prSet presAssocID="{325AE4C7-D24B-4EF5-947D-19737E98C990}" presName="root1" presStyleCnt="0"/>
      <dgm:spPr/>
    </dgm:pt>
    <dgm:pt modelId="{2DB792F1-E970-4C88-A21E-916C2C1592EE}" type="pres">
      <dgm:prSet presAssocID="{325AE4C7-D24B-4EF5-947D-19737E98C990}" presName="LevelOneTextNode" presStyleLbl="node0" presStyleIdx="0" presStyleCnt="1" custScaleX="92091" custScaleY="70433" custLinFactNeighborX="-8052">
        <dgm:presLayoutVars>
          <dgm:chPref val="3"/>
        </dgm:presLayoutVars>
      </dgm:prSet>
      <dgm:spPr/>
    </dgm:pt>
    <dgm:pt modelId="{C10A5240-E46B-4B8C-BAAF-FCE17BD669AB}" type="pres">
      <dgm:prSet presAssocID="{325AE4C7-D24B-4EF5-947D-19737E98C990}" presName="level2hierChild" presStyleCnt="0"/>
      <dgm:spPr/>
    </dgm:pt>
    <dgm:pt modelId="{A287B8DE-F679-49D4-9BCF-27DA0AD833AA}" type="pres">
      <dgm:prSet presAssocID="{6A1CA111-6B1B-49A4-90AB-19B8A3C33591}" presName="conn2-1" presStyleLbl="parChTrans1D2" presStyleIdx="0" presStyleCnt="7"/>
      <dgm:spPr/>
    </dgm:pt>
    <dgm:pt modelId="{250D3AA5-AAA8-430F-8FA7-DAB79F266FE7}" type="pres">
      <dgm:prSet presAssocID="{6A1CA111-6B1B-49A4-90AB-19B8A3C33591}" presName="connTx" presStyleLbl="parChTrans1D2" presStyleIdx="0" presStyleCnt="7"/>
      <dgm:spPr/>
    </dgm:pt>
    <dgm:pt modelId="{37C2AF9D-66A3-46D0-9602-61AEBCC7956B}" type="pres">
      <dgm:prSet presAssocID="{4C1187FF-BE31-433C-BD5B-E63A8FF3B95E}" presName="root2" presStyleCnt="0"/>
      <dgm:spPr/>
    </dgm:pt>
    <dgm:pt modelId="{075806FD-33A5-47C9-AA68-FE59CB851636}" type="pres">
      <dgm:prSet presAssocID="{4C1187FF-BE31-433C-BD5B-E63A8FF3B95E}" presName="LevelTwoTextNode" presStyleLbl="node2" presStyleIdx="0" presStyleCnt="7" custScaleX="97591" custScaleY="33180" custLinFactNeighborX="-12854">
        <dgm:presLayoutVars>
          <dgm:chPref val="3"/>
        </dgm:presLayoutVars>
      </dgm:prSet>
      <dgm:spPr/>
    </dgm:pt>
    <dgm:pt modelId="{C1B11255-E164-4BC6-B005-D68A580C9391}" type="pres">
      <dgm:prSet presAssocID="{4C1187FF-BE31-433C-BD5B-E63A8FF3B95E}" presName="level3hierChild" presStyleCnt="0"/>
      <dgm:spPr/>
    </dgm:pt>
    <dgm:pt modelId="{D88F7021-CB31-479D-B78C-94FFB9251074}" type="pres">
      <dgm:prSet presAssocID="{7A5B22B0-0878-4236-B6C0-B941E667152F}" presName="conn2-1" presStyleLbl="parChTrans1D2" presStyleIdx="1" presStyleCnt="7"/>
      <dgm:spPr/>
    </dgm:pt>
    <dgm:pt modelId="{83FC748C-ECB7-4C1D-A23C-67F70D8D6C3C}" type="pres">
      <dgm:prSet presAssocID="{7A5B22B0-0878-4236-B6C0-B941E667152F}" presName="connTx" presStyleLbl="parChTrans1D2" presStyleIdx="1" presStyleCnt="7"/>
      <dgm:spPr/>
    </dgm:pt>
    <dgm:pt modelId="{18A1EA00-1B85-42E4-8E5A-CCFDCFC4DE54}" type="pres">
      <dgm:prSet presAssocID="{FDB69A97-767E-4104-9C2C-CA11C4EBFC04}" presName="root2" presStyleCnt="0"/>
      <dgm:spPr/>
    </dgm:pt>
    <dgm:pt modelId="{31DEE247-E997-4D0A-9A24-D0992E7379D2}" type="pres">
      <dgm:prSet presAssocID="{FDB69A97-767E-4104-9C2C-CA11C4EBFC04}" presName="LevelTwoTextNode" presStyleLbl="node2" presStyleIdx="1" presStyleCnt="7" custScaleX="97591" custScaleY="33180" custLinFactNeighborX="-12854">
        <dgm:presLayoutVars>
          <dgm:chPref val="3"/>
        </dgm:presLayoutVars>
      </dgm:prSet>
      <dgm:spPr/>
    </dgm:pt>
    <dgm:pt modelId="{F69FCE23-0AA8-4B3A-99DF-7CC7F24D5296}" type="pres">
      <dgm:prSet presAssocID="{FDB69A97-767E-4104-9C2C-CA11C4EBFC04}" presName="level3hierChild" presStyleCnt="0"/>
      <dgm:spPr/>
    </dgm:pt>
    <dgm:pt modelId="{CBF3F27D-9A4C-4407-A997-821400872794}" type="pres">
      <dgm:prSet presAssocID="{1976AAF9-52AE-4B43-ACB6-2C704C6CA1F0}" presName="conn2-1" presStyleLbl="parChTrans1D2" presStyleIdx="2" presStyleCnt="7"/>
      <dgm:spPr/>
    </dgm:pt>
    <dgm:pt modelId="{108E982C-269A-4A2D-B241-2D49B9A7ECFE}" type="pres">
      <dgm:prSet presAssocID="{1976AAF9-52AE-4B43-ACB6-2C704C6CA1F0}" presName="connTx" presStyleLbl="parChTrans1D2" presStyleIdx="2" presStyleCnt="7"/>
      <dgm:spPr/>
    </dgm:pt>
    <dgm:pt modelId="{8C201E9A-6BE7-4535-937E-74EC8458835D}" type="pres">
      <dgm:prSet presAssocID="{CB7AC239-571C-4BD7-9408-049873814E4C}" presName="root2" presStyleCnt="0"/>
      <dgm:spPr/>
    </dgm:pt>
    <dgm:pt modelId="{5F113677-991E-4FBC-BD99-564196739CB1}" type="pres">
      <dgm:prSet presAssocID="{CB7AC239-571C-4BD7-9408-049873814E4C}" presName="LevelTwoTextNode" presStyleLbl="node2" presStyleIdx="2" presStyleCnt="7" custScaleX="97591" custScaleY="33180" custLinFactNeighborX="-12854">
        <dgm:presLayoutVars>
          <dgm:chPref val="3"/>
        </dgm:presLayoutVars>
      </dgm:prSet>
      <dgm:spPr/>
    </dgm:pt>
    <dgm:pt modelId="{9518BFD7-4056-4D1A-A78F-9157DCF84D69}" type="pres">
      <dgm:prSet presAssocID="{CB7AC239-571C-4BD7-9408-049873814E4C}" presName="level3hierChild" presStyleCnt="0"/>
      <dgm:spPr/>
    </dgm:pt>
    <dgm:pt modelId="{A7E57007-9FCF-46A0-A22A-EF565583111C}" type="pres">
      <dgm:prSet presAssocID="{CC9BEBF4-0918-481C-B750-B42FCF78317D}" presName="conn2-1" presStyleLbl="parChTrans1D2" presStyleIdx="3" presStyleCnt="7"/>
      <dgm:spPr/>
    </dgm:pt>
    <dgm:pt modelId="{EE8198F0-5C01-4CDD-AE8A-BBF0EC70656E}" type="pres">
      <dgm:prSet presAssocID="{CC9BEBF4-0918-481C-B750-B42FCF78317D}" presName="connTx" presStyleLbl="parChTrans1D2" presStyleIdx="3" presStyleCnt="7"/>
      <dgm:spPr/>
    </dgm:pt>
    <dgm:pt modelId="{961578C0-B659-4CD4-8C5E-B274EB54740D}" type="pres">
      <dgm:prSet presAssocID="{5C350C19-0CA2-45E1-BC12-8D680F861282}" presName="root2" presStyleCnt="0"/>
      <dgm:spPr/>
    </dgm:pt>
    <dgm:pt modelId="{BF3D478A-BD5D-4570-97A9-16C29444C924}" type="pres">
      <dgm:prSet presAssocID="{5C350C19-0CA2-45E1-BC12-8D680F861282}" presName="LevelTwoTextNode" presStyleLbl="node2" presStyleIdx="3" presStyleCnt="7" custScaleX="97591" custScaleY="33180" custLinFactNeighborX="-12854">
        <dgm:presLayoutVars>
          <dgm:chPref val="3"/>
        </dgm:presLayoutVars>
      </dgm:prSet>
      <dgm:spPr/>
    </dgm:pt>
    <dgm:pt modelId="{7D917402-8F74-4950-A44A-517C091EF109}" type="pres">
      <dgm:prSet presAssocID="{5C350C19-0CA2-45E1-BC12-8D680F861282}" presName="level3hierChild" presStyleCnt="0"/>
      <dgm:spPr/>
    </dgm:pt>
    <dgm:pt modelId="{3790C520-B58E-4C45-BA66-706F1D7906C4}" type="pres">
      <dgm:prSet presAssocID="{35274899-611D-4B9B-82FA-A2EE8345A3B3}" presName="conn2-1" presStyleLbl="parChTrans1D3" presStyleIdx="0" presStyleCnt="6"/>
      <dgm:spPr/>
    </dgm:pt>
    <dgm:pt modelId="{A47560ED-B4E4-4439-BEDA-FE1A854ABAA9}" type="pres">
      <dgm:prSet presAssocID="{35274899-611D-4B9B-82FA-A2EE8345A3B3}" presName="connTx" presStyleLbl="parChTrans1D3" presStyleIdx="0" presStyleCnt="6"/>
      <dgm:spPr/>
    </dgm:pt>
    <dgm:pt modelId="{5D3B64D1-78C5-456E-87FE-8A2CB7536887}" type="pres">
      <dgm:prSet presAssocID="{DAB663E8-0DA4-49CA-B503-2BDC96E51775}" presName="root2" presStyleCnt="0"/>
      <dgm:spPr/>
    </dgm:pt>
    <dgm:pt modelId="{885C859B-AFA2-46E8-A502-973005290DF3}" type="pres">
      <dgm:prSet presAssocID="{DAB663E8-0DA4-49CA-B503-2BDC96E51775}" presName="LevelTwoTextNode" presStyleLbl="node3" presStyleIdx="0" presStyleCnt="6" custScaleX="80881" custScaleY="31736" custLinFactNeighborX="-16768" custLinFactNeighborY="19080">
        <dgm:presLayoutVars>
          <dgm:chPref val="3"/>
        </dgm:presLayoutVars>
      </dgm:prSet>
      <dgm:spPr/>
    </dgm:pt>
    <dgm:pt modelId="{EEF13CA8-E270-4192-94AD-084847829835}" type="pres">
      <dgm:prSet presAssocID="{DAB663E8-0DA4-49CA-B503-2BDC96E51775}" presName="level3hierChild" presStyleCnt="0"/>
      <dgm:spPr/>
    </dgm:pt>
    <dgm:pt modelId="{6E950648-E5C0-4BD6-8682-5DBBFC617183}" type="pres">
      <dgm:prSet presAssocID="{D59D8555-8849-4C21-89FE-392E350FF95F}" presName="conn2-1" presStyleLbl="parChTrans1D3" presStyleIdx="1" presStyleCnt="6"/>
      <dgm:spPr/>
    </dgm:pt>
    <dgm:pt modelId="{151E0324-31E5-4D5B-A536-7AE3245866BF}" type="pres">
      <dgm:prSet presAssocID="{D59D8555-8849-4C21-89FE-392E350FF95F}" presName="connTx" presStyleLbl="parChTrans1D3" presStyleIdx="1" presStyleCnt="6"/>
      <dgm:spPr/>
    </dgm:pt>
    <dgm:pt modelId="{39EC4230-27AD-4223-8D10-DD0B0FAB69FF}" type="pres">
      <dgm:prSet presAssocID="{901C45C0-8ABB-4921-8374-5F04489F4D74}" presName="root2" presStyleCnt="0"/>
      <dgm:spPr/>
    </dgm:pt>
    <dgm:pt modelId="{C5EB121F-F3CB-4785-9AF8-721EDC64B075}" type="pres">
      <dgm:prSet presAssocID="{901C45C0-8ABB-4921-8374-5F04489F4D74}" presName="LevelTwoTextNode" presStyleLbl="node3" presStyleIdx="1" presStyleCnt="6" custScaleX="80880" custScaleY="31736" custLinFactNeighborX="-16767" custLinFactNeighborY="11838">
        <dgm:presLayoutVars>
          <dgm:chPref val="3"/>
        </dgm:presLayoutVars>
      </dgm:prSet>
      <dgm:spPr/>
    </dgm:pt>
    <dgm:pt modelId="{453F55DF-D81E-42DF-A418-77172684F29D}" type="pres">
      <dgm:prSet presAssocID="{901C45C0-8ABB-4921-8374-5F04489F4D74}" presName="level3hierChild" presStyleCnt="0"/>
      <dgm:spPr/>
    </dgm:pt>
    <dgm:pt modelId="{926E7A22-09E0-4267-98C8-2E6B264DDE50}" type="pres">
      <dgm:prSet presAssocID="{B73ECEE8-CD8B-4104-BE6C-2AA5BABAE80C}" presName="conn2-1" presStyleLbl="parChTrans1D3" presStyleIdx="2" presStyleCnt="6"/>
      <dgm:spPr/>
    </dgm:pt>
    <dgm:pt modelId="{150CEA32-EFEC-4917-980B-B3FCFF472942}" type="pres">
      <dgm:prSet presAssocID="{B73ECEE8-CD8B-4104-BE6C-2AA5BABAE80C}" presName="connTx" presStyleLbl="parChTrans1D3" presStyleIdx="2" presStyleCnt="6"/>
      <dgm:spPr/>
    </dgm:pt>
    <dgm:pt modelId="{222267F5-60A9-48B5-B3B2-61448397DC07}" type="pres">
      <dgm:prSet presAssocID="{55429F08-47D9-47A5-BDFA-00B385B6901B}" presName="root2" presStyleCnt="0"/>
      <dgm:spPr/>
    </dgm:pt>
    <dgm:pt modelId="{6594A313-ABC4-465A-9000-985CB17C84FA}" type="pres">
      <dgm:prSet presAssocID="{55429F08-47D9-47A5-BDFA-00B385B6901B}" presName="LevelTwoTextNode" presStyleLbl="node3" presStyleIdx="2" presStyleCnt="6" custScaleX="80881" custScaleY="31736" custLinFactNeighborX="-16768" custLinFactNeighborY="3816">
        <dgm:presLayoutVars>
          <dgm:chPref val="3"/>
        </dgm:presLayoutVars>
      </dgm:prSet>
      <dgm:spPr/>
    </dgm:pt>
    <dgm:pt modelId="{0D2C0577-DC5A-4B8B-A16B-EE2B63E5AA39}" type="pres">
      <dgm:prSet presAssocID="{55429F08-47D9-47A5-BDFA-00B385B6901B}" presName="level3hierChild" presStyleCnt="0"/>
      <dgm:spPr/>
    </dgm:pt>
    <dgm:pt modelId="{24C0883A-E2A6-494D-9465-B5BDB7D3FB57}" type="pres">
      <dgm:prSet presAssocID="{B0F2A8DA-CC76-405F-9898-48CD0ECC3566}" presName="conn2-1" presStyleLbl="parChTrans1D3" presStyleIdx="3" presStyleCnt="6"/>
      <dgm:spPr/>
    </dgm:pt>
    <dgm:pt modelId="{AA9C9790-009A-40A6-AB8F-44EEC74266D1}" type="pres">
      <dgm:prSet presAssocID="{B0F2A8DA-CC76-405F-9898-48CD0ECC3566}" presName="connTx" presStyleLbl="parChTrans1D3" presStyleIdx="3" presStyleCnt="6"/>
      <dgm:spPr/>
    </dgm:pt>
    <dgm:pt modelId="{3481096C-BB69-4026-B9F7-545933DED069}" type="pres">
      <dgm:prSet presAssocID="{96B0BB2F-7924-4426-BE82-D892DA7BAAA3}" presName="root2" presStyleCnt="0"/>
      <dgm:spPr/>
    </dgm:pt>
    <dgm:pt modelId="{4EF12830-84BA-44FD-89EA-42A1EBD9F625}" type="pres">
      <dgm:prSet presAssocID="{96B0BB2F-7924-4426-BE82-D892DA7BAAA3}" presName="LevelTwoTextNode" presStyleLbl="node3" presStyleIdx="3" presStyleCnt="6" custScaleX="80881" custScaleY="31736" custLinFactNeighborX="-16768" custLinFactNeighborY="-3816">
        <dgm:presLayoutVars>
          <dgm:chPref val="3"/>
        </dgm:presLayoutVars>
      </dgm:prSet>
      <dgm:spPr/>
    </dgm:pt>
    <dgm:pt modelId="{68CBF520-98B2-4E06-A0E5-5234F48707EB}" type="pres">
      <dgm:prSet presAssocID="{96B0BB2F-7924-4426-BE82-D892DA7BAAA3}" presName="level3hierChild" presStyleCnt="0"/>
      <dgm:spPr/>
    </dgm:pt>
    <dgm:pt modelId="{84408C59-4DE3-4965-8AD8-361CE4508CB4}" type="pres">
      <dgm:prSet presAssocID="{B51FD7F7-06B2-4B94-B13F-490F2FBDD2DB}" presName="conn2-1" presStyleLbl="parChTrans1D3" presStyleIdx="4" presStyleCnt="6"/>
      <dgm:spPr/>
    </dgm:pt>
    <dgm:pt modelId="{7C3224AD-D751-47CD-915E-898D33302F69}" type="pres">
      <dgm:prSet presAssocID="{B51FD7F7-06B2-4B94-B13F-490F2FBDD2DB}" presName="connTx" presStyleLbl="parChTrans1D3" presStyleIdx="4" presStyleCnt="6"/>
      <dgm:spPr/>
    </dgm:pt>
    <dgm:pt modelId="{C5ACFDD0-EADE-4C82-BE4A-2DBD490F2EC0}" type="pres">
      <dgm:prSet presAssocID="{AB13A90C-7ED3-4E59-A46C-2898B5D23998}" presName="root2" presStyleCnt="0"/>
      <dgm:spPr/>
    </dgm:pt>
    <dgm:pt modelId="{6FD4BCBC-5EA5-4E02-9261-270CEE9AABD0}" type="pres">
      <dgm:prSet presAssocID="{AB13A90C-7ED3-4E59-A46C-2898B5D23998}" presName="LevelTwoTextNode" presStyleLbl="node3" presStyleIdx="4" presStyleCnt="6" custScaleX="80881" custScaleY="31736" custLinFactNeighborX="-16768" custLinFactNeighborY="-12084">
        <dgm:presLayoutVars>
          <dgm:chPref val="3"/>
        </dgm:presLayoutVars>
      </dgm:prSet>
      <dgm:spPr/>
    </dgm:pt>
    <dgm:pt modelId="{A442DF60-F131-4F96-82A5-8D8DDF09DD88}" type="pres">
      <dgm:prSet presAssocID="{AB13A90C-7ED3-4E59-A46C-2898B5D23998}" presName="level3hierChild" presStyleCnt="0"/>
      <dgm:spPr/>
    </dgm:pt>
    <dgm:pt modelId="{D8BBA9C1-7DA5-460B-B5AA-3A0F7FCDA141}" type="pres">
      <dgm:prSet presAssocID="{68DDA992-B07B-4451-8F3F-2F9003B103E4}" presName="conn2-1" presStyleLbl="parChTrans1D3" presStyleIdx="5" presStyleCnt="6"/>
      <dgm:spPr/>
    </dgm:pt>
    <dgm:pt modelId="{345F4D98-8B2A-4A3C-8728-056B046AE39A}" type="pres">
      <dgm:prSet presAssocID="{68DDA992-B07B-4451-8F3F-2F9003B103E4}" presName="connTx" presStyleLbl="parChTrans1D3" presStyleIdx="5" presStyleCnt="6"/>
      <dgm:spPr/>
    </dgm:pt>
    <dgm:pt modelId="{42FE52A8-0428-4528-9606-126CAFA0BCCA}" type="pres">
      <dgm:prSet presAssocID="{87C92EF7-8712-4408-99EC-B3166014C3D1}" presName="root2" presStyleCnt="0"/>
      <dgm:spPr/>
    </dgm:pt>
    <dgm:pt modelId="{729DB8B7-269C-4759-B8A1-E77463C4A15E}" type="pres">
      <dgm:prSet presAssocID="{87C92EF7-8712-4408-99EC-B3166014C3D1}" presName="LevelTwoTextNode" presStyleLbl="node3" presStyleIdx="5" presStyleCnt="6" custScaleX="80881" custScaleY="31736" custLinFactNeighborX="-16768" custLinFactNeighborY="-19080">
        <dgm:presLayoutVars>
          <dgm:chPref val="3"/>
        </dgm:presLayoutVars>
      </dgm:prSet>
      <dgm:spPr/>
    </dgm:pt>
    <dgm:pt modelId="{88FF0151-D20F-41F7-A34C-0A1821F9EC34}" type="pres">
      <dgm:prSet presAssocID="{87C92EF7-8712-4408-99EC-B3166014C3D1}" presName="level3hierChild" presStyleCnt="0"/>
      <dgm:spPr/>
    </dgm:pt>
    <dgm:pt modelId="{A3120546-B9EA-411E-B4FA-69742CB56188}" type="pres">
      <dgm:prSet presAssocID="{42598DCD-9433-4E92-AD03-E2850684EF29}" presName="conn2-1" presStyleLbl="parChTrans1D2" presStyleIdx="4" presStyleCnt="7"/>
      <dgm:spPr/>
    </dgm:pt>
    <dgm:pt modelId="{97C0C93A-901F-48C7-9CC2-C18CE86C5A0C}" type="pres">
      <dgm:prSet presAssocID="{42598DCD-9433-4E92-AD03-E2850684EF29}" presName="connTx" presStyleLbl="parChTrans1D2" presStyleIdx="4" presStyleCnt="7"/>
      <dgm:spPr/>
    </dgm:pt>
    <dgm:pt modelId="{89D66FB4-B2D9-4E12-838E-CEE348ECD272}" type="pres">
      <dgm:prSet presAssocID="{1272E8DD-78B8-4816-8056-2A7D0E8549C8}" presName="root2" presStyleCnt="0"/>
      <dgm:spPr/>
    </dgm:pt>
    <dgm:pt modelId="{96FE04F8-3A7F-432B-B5B4-8BD4C71BB6A9}" type="pres">
      <dgm:prSet presAssocID="{1272E8DD-78B8-4816-8056-2A7D0E8549C8}" presName="LevelTwoTextNode" presStyleLbl="node2" presStyleIdx="4" presStyleCnt="7" custScaleX="97591" custScaleY="33180" custLinFactNeighborX="-12854">
        <dgm:presLayoutVars>
          <dgm:chPref val="3"/>
        </dgm:presLayoutVars>
      </dgm:prSet>
      <dgm:spPr/>
    </dgm:pt>
    <dgm:pt modelId="{8412963D-C96A-4BA7-B72D-DEA3D9903B64}" type="pres">
      <dgm:prSet presAssocID="{1272E8DD-78B8-4816-8056-2A7D0E8549C8}" presName="level3hierChild" presStyleCnt="0"/>
      <dgm:spPr/>
    </dgm:pt>
    <dgm:pt modelId="{C5EDD40D-3930-49DB-8C3A-575C3EA72E94}" type="pres">
      <dgm:prSet presAssocID="{D9D95005-14C4-4AB5-AE65-007D6F5D5C18}" presName="conn2-1" presStyleLbl="parChTrans1D2" presStyleIdx="5" presStyleCnt="7"/>
      <dgm:spPr/>
    </dgm:pt>
    <dgm:pt modelId="{7748FF43-D640-4B56-A06A-5198BD657D7A}" type="pres">
      <dgm:prSet presAssocID="{D9D95005-14C4-4AB5-AE65-007D6F5D5C18}" presName="connTx" presStyleLbl="parChTrans1D2" presStyleIdx="5" presStyleCnt="7"/>
      <dgm:spPr/>
    </dgm:pt>
    <dgm:pt modelId="{E1E0A4B3-E40D-43BA-AAD5-25DDA72E038B}" type="pres">
      <dgm:prSet presAssocID="{34B9A615-9B10-43EC-B890-888067A7FB84}" presName="root2" presStyleCnt="0"/>
      <dgm:spPr/>
    </dgm:pt>
    <dgm:pt modelId="{B4293202-1B77-475A-8EA7-E3A6AB1DBE6D}" type="pres">
      <dgm:prSet presAssocID="{34B9A615-9B10-43EC-B890-888067A7FB84}" presName="LevelTwoTextNode" presStyleLbl="node2" presStyleIdx="5" presStyleCnt="7" custScaleX="97591" custScaleY="33180" custLinFactNeighborX="-12854">
        <dgm:presLayoutVars>
          <dgm:chPref val="3"/>
        </dgm:presLayoutVars>
      </dgm:prSet>
      <dgm:spPr/>
    </dgm:pt>
    <dgm:pt modelId="{8522C0D8-E2FB-442B-95BA-A321699F090B}" type="pres">
      <dgm:prSet presAssocID="{34B9A615-9B10-43EC-B890-888067A7FB84}" presName="level3hierChild" presStyleCnt="0"/>
      <dgm:spPr/>
    </dgm:pt>
    <dgm:pt modelId="{30571293-178B-4F05-BC77-96FD29FE83B6}" type="pres">
      <dgm:prSet presAssocID="{EA14A9A6-5B82-45B3-8C23-4BA4BE23D132}" presName="conn2-1" presStyleLbl="parChTrans1D2" presStyleIdx="6" presStyleCnt="7"/>
      <dgm:spPr/>
    </dgm:pt>
    <dgm:pt modelId="{5B9D6079-14E7-42CE-B418-2A4DDE8AB7B7}" type="pres">
      <dgm:prSet presAssocID="{EA14A9A6-5B82-45B3-8C23-4BA4BE23D132}" presName="connTx" presStyleLbl="parChTrans1D2" presStyleIdx="6" presStyleCnt="7"/>
      <dgm:spPr/>
    </dgm:pt>
    <dgm:pt modelId="{825FA42B-AFCE-4BAA-821C-FFD34E79D8F3}" type="pres">
      <dgm:prSet presAssocID="{EE2A5AE5-833E-4C97-B88F-6A291186935E}" presName="root2" presStyleCnt="0"/>
      <dgm:spPr/>
    </dgm:pt>
    <dgm:pt modelId="{E7E558D2-5EE1-4222-B3ED-086F373439EC}" type="pres">
      <dgm:prSet presAssocID="{EE2A5AE5-833E-4C97-B88F-6A291186935E}" presName="LevelTwoTextNode" presStyleLbl="node2" presStyleIdx="6" presStyleCnt="7" custScaleX="97591" custScaleY="33180" custLinFactNeighborX="-12854">
        <dgm:presLayoutVars>
          <dgm:chPref val="3"/>
        </dgm:presLayoutVars>
      </dgm:prSet>
      <dgm:spPr/>
    </dgm:pt>
    <dgm:pt modelId="{BBBE4EB2-F88B-42FB-BA08-FEFAF34020D5}" type="pres">
      <dgm:prSet presAssocID="{EE2A5AE5-833E-4C97-B88F-6A291186935E}" presName="level3hierChild" presStyleCnt="0"/>
      <dgm:spPr/>
    </dgm:pt>
  </dgm:ptLst>
  <dgm:cxnLst>
    <dgm:cxn modelId="{147FD904-AADC-40A7-B975-58ABF95B7764}" srcId="{325AE4C7-D24B-4EF5-947D-19737E98C990}" destId="{4C1187FF-BE31-433C-BD5B-E63A8FF3B95E}" srcOrd="0" destOrd="0" parTransId="{6A1CA111-6B1B-49A4-90AB-19B8A3C33591}" sibTransId="{C2556955-855B-4DB1-BFBF-9CADFC958ABC}"/>
    <dgm:cxn modelId="{AE2B3306-73BA-4801-8783-1BF7B5909523}" type="presOf" srcId="{FDB69A97-767E-4104-9C2C-CA11C4EBFC04}" destId="{31DEE247-E997-4D0A-9A24-D0992E7379D2}" srcOrd="0" destOrd="0" presId="urn:microsoft.com/office/officeart/2005/8/layout/hierarchy2"/>
    <dgm:cxn modelId="{FDA93C10-C65C-4133-84B5-C33309C186DD}" type="presOf" srcId="{1976AAF9-52AE-4B43-ACB6-2C704C6CA1F0}" destId="{108E982C-269A-4A2D-B241-2D49B9A7ECFE}" srcOrd="1" destOrd="0" presId="urn:microsoft.com/office/officeart/2005/8/layout/hierarchy2"/>
    <dgm:cxn modelId="{032D4910-50F5-424B-BF0D-BFFEF4CF431B}" type="presOf" srcId="{96B0BB2F-7924-4426-BE82-D892DA7BAAA3}" destId="{4EF12830-84BA-44FD-89EA-42A1EBD9F625}" srcOrd="0" destOrd="0" presId="urn:microsoft.com/office/officeart/2005/8/layout/hierarchy2"/>
    <dgm:cxn modelId="{123BE612-6242-47AD-AE74-DB40C88A8496}" srcId="{5C350C19-0CA2-45E1-BC12-8D680F861282}" destId="{96B0BB2F-7924-4426-BE82-D892DA7BAAA3}" srcOrd="3" destOrd="0" parTransId="{B0F2A8DA-CC76-405F-9898-48CD0ECC3566}" sibTransId="{085F38FC-1F60-4471-B091-2561A045D2DA}"/>
    <dgm:cxn modelId="{0203AF1B-A985-4088-A664-01C4F2281187}" type="presOf" srcId="{EE2A5AE5-833E-4C97-B88F-6A291186935E}" destId="{E7E558D2-5EE1-4222-B3ED-086F373439EC}" srcOrd="0" destOrd="0" presId="urn:microsoft.com/office/officeart/2005/8/layout/hierarchy2"/>
    <dgm:cxn modelId="{8284361C-1FA2-471D-BF45-8769FA791AD0}" type="presOf" srcId="{B0F2A8DA-CC76-405F-9898-48CD0ECC3566}" destId="{24C0883A-E2A6-494D-9465-B5BDB7D3FB57}" srcOrd="0" destOrd="0" presId="urn:microsoft.com/office/officeart/2005/8/layout/hierarchy2"/>
    <dgm:cxn modelId="{4742732D-803B-410C-8E02-CA53BB81E817}" type="presOf" srcId="{CC9BEBF4-0918-481C-B750-B42FCF78317D}" destId="{EE8198F0-5C01-4CDD-AE8A-BBF0EC70656E}" srcOrd="1" destOrd="0" presId="urn:microsoft.com/office/officeart/2005/8/layout/hierarchy2"/>
    <dgm:cxn modelId="{32CDD52D-38A7-4A98-857E-4973301F1901}" type="presOf" srcId="{6A1CA111-6B1B-49A4-90AB-19B8A3C33591}" destId="{250D3AA5-AAA8-430F-8FA7-DAB79F266FE7}" srcOrd="1" destOrd="0" presId="urn:microsoft.com/office/officeart/2005/8/layout/hierarchy2"/>
    <dgm:cxn modelId="{B5641231-B775-48B1-9FB2-80B51242C8F9}" srcId="{5C350C19-0CA2-45E1-BC12-8D680F861282}" destId="{87C92EF7-8712-4408-99EC-B3166014C3D1}" srcOrd="5" destOrd="0" parTransId="{68DDA992-B07B-4451-8F3F-2F9003B103E4}" sibTransId="{BD6C0C12-28A8-49BC-832B-2D931E02D6E9}"/>
    <dgm:cxn modelId="{66A6473F-0E87-47BB-803D-67FAB189773C}" srcId="{325AE4C7-D24B-4EF5-947D-19737E98C990}" destId="{EE2A5AE5-833E-4C97-B88F-6A291186935E}" srcOrd="6" destOrd="0" parTransId="{EA14A9A6-5B82-45B3-8C23-4BA4BE23D132}" sibTransId="{C6459A2C-C0E1-4BD5-A59A-A7798F60FB6E}"/>
    <dgm:cxn modelId="{918E7A5C-0D6E-447F-9509-299533C77B30}" srcId="{325AE4C7-D24B-4EF5-947D-19737E98C990}" destId="{FDB69A97-767E-4104-9C2C-CA11C4EBFC04}" srcOrd="1" destOrd="0" parTransId="{7A5B22B0-0878-4236-B6C0-B941E667152F}" sibTransId="{A76286C9-1B87-4067-BB82-25D89FF7207D}"/>
    <dgm:cxn modelId="{67491E5E-AB97-49A6-9259-2D5FEB02E4CA}" srcId="{5C350C19-0CA2-45E1-BC12-8D680F861282}" destId="{901C45C0-8ABB-4921-8374-5F04489F4D74}" srcOrd="1" destOrd="0" parTransId="{D59D8555-8849-4C21-89FE-392E350FF95F}" sibTransId="{C1237B49-5A77-46A8-995C-0387ABD57A7F}"/>
    <dgm:cxn modelId="{3968996D-60D9-4A78-84F0-60313C2AFAF8}" type="presOf" srcId="{6A1CA111-6B1B-49A4-90AB-19B8A3C33591}" destId="{A287B8DE-F679-49D4-9BCF-27DA0AD833AA}" srcOrd="0" destOrd="0" presId="urn:microsoft.com/office/officeart/2005/8/layout/hierarchy2"/>
    <dgm:cxn modelId="{5C699D6D-7634-4F85-A1DE-9190EDA8F802}" type="presOf" srcId="{B51FD7F7-06B2-4B94-B13F-490F2FBDD2DB}" destId="{84408C59-4DE3-4965-8AD8-361CE4508CB4}" srcOrd="0" destOrd="0" presId="urn:microsoft.com/office/officeart/2005/8/layout/hierarchy2"/>
    <dgm:cxn modelId="{D2C0E54E-8892-4B87-AB10-AF5C44B8B5C5}" type="presOf" srcId="{7A5B22B0-0878-4236-B6C0-B941E667152F}" destId="{83FC748C-ECB7-4C1D-A23C-67F70D8D6C3C}" srcOrd="1" destOrd="0" presId="urn:microsoft.com/office/officeart/2005/8/layout/hierarchy2"/>
    <dgm:cxn modelId="{33715451-06F7-4F44-A9B3-ACA5DDA8E381}" type="presOf" srcId="{D59D8555-8849-4C21-89FE-392E350FF95F}" destId="{6E950648-E5C0-4BD6-8682-5DBBFC617183}" srcOrd="0" destOrd="0" presId="urn:microsoft.com/office/officeart/2005/8/layout/hierarchy2"/>
    <dgm:cxn modelId="{3B31D771-218C-4614-BE40-74EC40E764D2}" srcId="{325AE4C7-D24B-4EF5-947D-19737E98C990}" destId="{5C350C19-0CA2-45E1-BC12-8D680F861282}" srcOrd="3" destOrd="0" parTransId="{CC9BEBF4-0918-481C-B750-B42FCF78317D}" sibTransId="{7E78A49E-D2E0-4F6F-B497-33EC08FBE64F}"/>
    <dgm:cxn modelId="{7D556B5A-E013-435F-AFBB-2A56956BD89D}" type="presOf" srcId="{34B9A615-9B10-43EC-B890-888067A7FB84}" destId="{B4293202-1B77-475A-8EA7-E3A6AB1DBE6D}" srcOrd="0" destOrd="0" presId="urn:microsoft.com/office/officeart/2005/8/layout/hierarchy2"/>
    <dgm:cxn modelId="{2C914480-1E72-4CA6-BCD4-9AF7F0926AAE}" srcId="{325AE4C7-D24B-4EF5-947D-19737E98C990}" destId="{CB7AC239-571C-4BD7-9408-049873814E4C}" srcOrd="2" destOrd="0" parTransId="{1976AAF9-52AE-4B43-ACB6-2C704C6CA1F0}" sibTransId="{AA6FEC8A-A2C7-4A05-B613-2A40048B65CD}"/>
    <dgm:cxn modelId="{2F5D5580-6ECC-4227-83BE-576D51D4320D}" type="presOf" srcId="{87C92EF7-8712-4408-99EC-B3166014C3D1}" destId="{729DB8B7-269C-4759-B8A1-E77463C4A15E}" srcOrd="0" destOrd="0" presId="urn:microsoft.com/office/officeart/2005/8/layout/hierarchy2"/>
    <dgm:cxn modelId="{77676C82-34EB-4098-B5B7-2192A523C91D}" type="presOf" srcId="{D9D95005-14C4-4AB5-AE65-007D6F5D5C18}" destId="{C5EDD40D-3930-49DB-8C3A-575C3EA72E94}" srcOrd="0" destOrd="0" presId="urn:microsoft.com/office/officeart/2005/8/layout/hierarchy2"/>
    <dgm:cxn modelId="{2D594785-91C9-4CAD-8615-BD6C88EF0667}" type="presOf" srcId="{B0F2A8DA-CC76-405F-9898-48CD0ECC3566}" destId="{AA9C9790-009A-40A6-AB8F-44EEC74266D1}" srcOrd="1" destOrd="0" presId="urn:microsoft.com/office/officeart/2005/8/layout/hierarchy2"/>
    <dgm:cxn modelId="{B9BE038B-7B8A-482C-9D81-CCA9E2954E32}" srcId="{3F32C485-8213-4765-A4BD-CB2B262459CE}" destId="{325AE4C7-D24B-4EF5-947D-19737E98C990}" srcOrd="0" destOrd="0" parTransId="{1D6A69DE-0732-4CD3-83F3-3D2737E654C8}" sibTransId="{67FBB468-4D39-41FF-92E5-237FF1B74141}"/>
    <dgm:cxn modelId="{07A2FC8D-8706-4447-933D-14426886FACD}" type="presOf" srcId="{35274899-611D-4B9B-82FA-A2EE8345A3B3}" destId="{A47560ED-B4E4-4439-BEDA-FE1A854ABAA9}" srcOrd="1" destOrd="0" presId="urn:microsoft.com/office/officeart/2005/8/layout/hierarchy2"/>
    <dgm:cxn modelId="{377C518E-BEB6-48EF-BB40-91238A81621B}" type="presOf" srcId="{55429F08-47D9-47A5-BDFA-00B385B6901B}" destId="{6594A313-ABC4-465A-9000-985CB17C84FA}" srcOrd="0" destOrd="0" presId="urn:microsoft.com/office/officeart/2005/8/layout/hierarchy2"/>
    <dgm:cxn modelId="{2553B28E-0751-4F0D-A101-029C68BE869F}" type="presOf" srcId="{42598DCD-9433-4E92-AD03-E2850684EF29}" destId="{97C0C93A-901F-48C7-9CC2-C18CE86C5A0C}" srcOrd="1" destOrd="0" presId="urn:microsoft.com/office/officeart/2005/8/layout/hierarchy2"/>
    <dgm:cxn modelId="{93300E8F-C847-4C76-BDA8-AD2A5BF7BA4A}" type="presOf" srcId="{7A5B22B0-0878-4236-B6C0-B941E667152F}" destId="{D88F7021-CB31-479D-B78C-94FFB9251074}" srcOrd="0" destOrd="0" presId="urn:microsoft.com/office/officeart/2005/8/layout/hierarchy2"/>
    <dgm:cxn modelId="{4BA0E28F-873E-43F9-A9E5-65346A9B24E0}" type="presOf" srcId="{EA14A9A6-5B82-45B3-8C23-4BA4BE23D132}" destId="{30571293-178B-4F05-BC77-96FD29FE83B6}" srcOrd="0" destOrd="0" presId="urn:microsoft.com/office/officeart/2005/8/layout/hierarchy2"/>
    <dgm:cxn modelId="{567E0692-CAC9-4EA8-BACD-556CB1C7A9EE}" type="presOf" srcId="{B73ECEE8-CD8B-4104-BE6C-2AA5BABAE80C}" destId="{150CEA32-EFEC-4917-980B-B3FCFF472942}" srcOrd="1" destOrd="0" presId="urn:microsoft.com/office/officeart/2005/8/layout/hierarchy2"/>
    <dgm:cxn modelId="{B799C792-E8E3-43B6-BD7A-C6AEB21AF85A}" type="presOf" srcId="{42598DCD-9433-4E92-AD03-E2850684EF29}" destId="{A3120546-B9EA-411E-B4FA-69742CB56188}" srcOrd="0" destOrd="0" presId="urn:microsoft.com/office/officeart/2005/8/layout/hierarchy2"/>
    <dgm:cxn modelId="{E890C996-A85B-4481-AE5A-EFDEF66F5060}" srcId="{325AE4C7-D24B-4EF5-947D-19737E98C990}" destId="{1272E8DD-78B8-4816-8056-2A7D0E8549C8}" srcOrd="4" destOrd="0" parTransId="{42598DCD-9433-4E92-AD03-E2850684EF29}" sibTransId="{4080C925-97DC-4120-8FAE-B947B85F969E}"/>
    <dgm:cxn modelId="{A7BBF4A0-332E-454A-B4ED-7D6C98744846}" type="presOf" srcId="{B51FD7F7-06B2-4B94-B13F-490F2FBDD2DB}" destId="{7C3224AD-D751-47CD-915E-898D33302F69}" srcOrd="1" destOrd="0" presId="urn:microsoft.com/office/officeart/2005/8/layout/hierarchy2"/>
    <dgm:cxn modelId="{415490A5-FF66-4397-A87E-D2ADE3B3DADE}" type="presOf" srcId="{B73ECEE8-CD8B-4104-BE6C-2AA5BABAE80C}" destId="{926E7A22-09E0-4267-98C8-2E6B264DDE50}" srcOrd="0" destOrd="0" presId="urn:microsoft.com/office/officeart/2005/8/layout/hierarchy2"/>
    <dgm:cxn modelId="{844E0BA9-643B-4FE0-847D-23B6E69E7D9E}" type="presOf" srcId="{1976AAF9-52AE-4B43-ACB6-2C704C6CA1F0}" destId="{CBF3F27D-9A4C-4407-A997-821400872794}" srcOrd="0" destOrd="0" presId="urn:microsoft.com/office/officeart/2005/8/layout/hierarchy2"/>
    <dgm:cxn modelId="{381863B2-2C6B-44F4-935A-D67F7FA1656A}" type="presOf" srcId="{EA14A9A6-5B82-45B3-8C23-4BA4BE23D132}" destId="{5B9D6079-14E7-42CE-B418-2A4DDE8AB7B7}" srcOrd="1" destOrd="0" presId="urn:microsoft.com/office/officeart/2005/8/layout/hierarchy2"/>
    <dgm:cxn modelId="{8BF65EB3-E7DC-4F17-B806-8870493E1D7C}" type="presOf" srcId="{D59D8555-8849-4C21-89FE-392E350FF95F}" destId="{151E0324-31E5-4D5B-A536-7AE3245866BF}" srcOrd="1" destOrd="0" presId="urn:microsoft.com/office/officeart/2005/8/layout/hierarchy2"/>
    <dgm:cxn modelId="{26A100B4-0E33-4A60-BCC7-AC8DFAE3E9A9}" srcId="{325AE4C7-D24B-4EF5-947D-19737E98C990}" destId="{34B9A615-9B10-43EC-B890-888067A7FB84}" srcOrd="5" destOrd="0" parTransId="{D9D95005-14C4-4AB5-AE65-007D6F5D5C18}" sibTransId="{8653A495-6048-48E1-BD4A-2651B2B5F4FA}"/>
    <dgm:cxn modelId="{38BEAAB6-D705-4F42-BA69-9D3F85BE686B}" type="presOf" srcId="{35274899-611D-4B9B-82FA-A2EE8345A3B3}" destId="{3790C520-B58E-4C45-BA66-706F1D7906C4}" srcOrd="0" destOrd="0" presId="urn:microsoft.com/office/officeart/2005/8/layout/hierarchy2"/>
    <dgm:cxn modelId="{194345BA-D4E3-466D-9CBE-CDE9A2660D8C}" type="presOf" srcId="{68DDA992-B07B-4451-8F3F-2F9003B103E4}" destId="{345F4D98-8B2A-4A3C-8728-056B046AE39A}" srcOrd="1" destOrd="0" presId="urn:microsoft.com/office/officeart/2005/8/layout/hierarchy2"/>
    <dgm:cxn modelId="{483D06C0-43DE-4DF4-BAE2-DCDDA6CE3441}" type="presOf" srcId="{CC9BEBF4-0918-481C-B750-B42FCF78317D}" destId="{A7E57007-9FCF-46A0-A22A-EF565583111C}" srcOrd="0" destOrd="0" presId="urn:microsoft.com/office/officeart/2005/8/layout/hierarchy2"/>
    <dgm:cxn modelId="{8A79A2C2-66D6-44E7-B0CC-BF8F6ABF892C}" type="presOf" srcId="{AB13A90C-7ED3-4E59-A46C-2898B5D23998}" destId="{6FD4BCBC-5EA5-4E02-9261-270CEE9AABD0}" srcOrd="0" destOrd="0" presId="urn:microsoft.com/office/officeart/2005/8/layout/hierarchy2"/>
    <dgm:cxn modelId="{A332AAC8-1ABF-479B-A492-F5A4B7F2E5E8}" type="presOf" srcId="{DAB663E8-0DA4-49CA-B503-2BDC96E51775}" destId="{885C859B-AFA2-46E8-A502-973005290DF3}" srcOrd="0" destOrd="0" presId="urn:microsoft.com/office/officeart/2005/8/layout/hierarchy2"/>
    <dgm:cxn modelId="{490C9DC9-630A-4954-8AD0-0E6A6AFAA1F4}" type="presOf" srcId="{901C45C0-8ABB-4921-8374-5F04489F4D74}" destId="{C5EB121F-F3CB-4785-9AF8-721EDC64B075}" srcOrd="0" destOrd="0" presId="urn:microsoft.com/office/officeart/2005/8/layout/hierarchy2"/>
    <dgm:cxn modelId="{038529CF-27F6-4496-9CC4-2EFC7A099CB6}" type="presOf" srcId="{4C1187FF-BE31-433C-BD5B-E63A8FF3B95E}" destId="{075806FD-33A5-47C9-AA68-FE59CB851636}" srcOrd="0" destOrd="0" presId="urn:microsoft.com/office/officeart/2005/8/layout/hierarchy2"/>
    <dgm:cxn modelId="{DA912DDD-F55D-4B77-B363-3291D25F9D41}" type="presOf" srcId="{1272E8DD-78B8-4816-8056-2A7D0E8549C8}" destId="{96FE04F8-3A7F-432B-B5B4-8BD4C71BB6A9}" srcOrd="0" destOrd="0" presId="urn:microsoft.com/office/officeart/2005/8/layout/hierarchy2"/>
    <dgm:cxn modelId="{72FD65E3-57BE-471E-AC6A-3AF5D835B00C}" type="presOf" srcId="{5C350C19-0CA2-45E1-BC12-8D680F861282}" destId="{BF3D478A-BD5D-4570-97A9-16C29444C924}" srcOrd="0" destOrd="0" presId="urn:microsoft.com/office/officeart/2005/8/layout/hierarchy2"/>
    <dgm:cxn modelId="{BA30DCE4-B2AC-4266-888E-DB91CE0A189A}" srcId="{5C350C19-0CA2-45E1-BC12-8D680F861282}" destId="{55429F08-47D9-47A5-BDFA-00B385B6901B}" srcOrd="2" destOrd="0" parTransId="{B73ECEE8-CD8B-4104-BE6C-2AA5BABAE80C}" sibTransId="{B0C22588-CFA6-4514-B0D4-0CA47C355FAE}"/>
    <dgm:cxn modelId="{B0DBF8E5-AB29-4F0B-9975-12D14A54B5D4}" type="presOf" srcId="{68DDA992-B07B-4451-8F3F-2F9003B103E4}" destId="{D8BBA9C1-7DA5-460B-B5AA-3A0F7FCDA141}" srcOrd="0" destOrd="0" presId="urn:microsoft.com/office/officeart/2005/8/layout/hierarchy2"/>
    <dgm:cxn modelId="{3F51CAE8-1202-4565-A1FC-B7E2B5587152}" srcId="{5C350C19-0CA2-45E1-BC12-8D680F861282}" destId="{AB13A90C-7ED3-4E59-A46C-2898B5D23998}" srcOrd="4" destOrd="0" parTransId="{B51FD7F7-06B2-4B94-B13F-490F2FBDD2DB}" sibTransId="{A69A0CBC-584F-4F06-AD67-7880FBB9084B}"/>
    <dgm:cxn modelId="{CB905AED-B296-420C-B904-C24ADCBBE9B4}" type="presOf" srcId="{D9D95005-14C4-4AB5-AE65-007D6F5D5C18}" destId="{7748FF43-D640-4B56-A06A-5198BD657D7A}" srcOrd="1" destOrd="0" presId="urn:microsoft.com/office/officeart/2005/8/layout/hierarchy2"/>
    <dgm:cxn modelId="{5D07B9EF-227E-4EAA-A0B0-F9E9546E3A8E}" srcId="{5C350C19-0CA2-45E1-BC12-8D680F861282}" destId="{DAB663E8-0DA4-49CA-B503-2BDC96E51775}" srcOrd="0" destOrd="0" parTransId="{35274899-611D-4B9B-82FA-A2EE8345A3B3}" sibTransId="{F029FF3D-599B-4C54-AA32-05E070D36E8F}"/>
    <dgm:cxn modelId="{0BD4D9F3-25BF-4762-86B7-B1C69C69D039}" type="presOf" srcId="{CB7AC239-571C-4BD7-9408-049873814E4C}" destId="{5F113677-991E-4FBC-BD99-564196739CB1}" srcOrd="0" destOrd="0" presId="urn:microsoft.com/office/officeart/2005/8/layout/hierarchy2"/>
    <dgm:cxn modelId="{E75C5DF9-E24B-41A9-BBE8-1323E9B18B8C}" type="presOf" srcId="{325AE4C7-D24B-4EF5-947D-19737E98C990}" destId="{2DB792F1-E970-4C88-A21E-916C2C1592EE}" srcOrd="0" destOrd="0" presId="urn:microsoft.com/office/officeart/2005/8/layout/hierarchy2"/>
    <dgm:cxn modelId="{275330FE-A20F-4AB6-B5DF-E375AB56DD3D}" type="presOf" srcId="{3F32C485-8213-4765-A4BD-CB2B262459CE}" destId="{1CE607AD-744B-4FB7-8986-6F9B9D271B0F}" srcOrd="0" destOrd="0" presId="urn:microsoft.com/office/officeart/2005/8/layout/hierarchy2"/>
    <dgm:cxn modelId="{0008E692-C0B7-4424-9A6A-8ED2DA9BEB22}" type="presParOf" srcId="{1CE607AD-744B-4FB7-8986-6F9B9D271B0F}" destId="{536ECBC6-4DB9-4804-A36C-B4D50B07FE0A}" srcOrd="0" destOrd="0" presId="urn:microsoft.com/office/officeart/2005/8/layout/hierarchy2"/>
    <dgm:cxn modelId="{6BC3EE6D-BD65-44DC-829C-2D92B1F4615D}" type="presParOf" srcId="{536ECBC6-4DB9-4804-A36C-B4D50B07FE0A}" destId="{2DB792F1-E970-4C88-A21E-916C2C1592EE}" srcOrd="0" destOrd="0" presId="urn:microsoft.com/office/officeart/2005/8/layout/hierarchy2"/>
    <dgm:cxn modelId="{6973AD2C-81C4-40C5-BC34-10FD1FFEA365}" type="presParOf" srcId="{536ECBC6-4DB9-4804-A36C-B4D50B07FE0A}" destId="{C10A5240-E46B-4B8C-BAAF-FCE17BD669AB}" srcOrd="1" destOrd="0" presId="urn:microsoft.com/office/officeart/2005/8/layout/hierarchy2"/>
    <dgm:cxn modelId="{415841D5-1B8D-45B8-8FDA-8EC11815FF78}" type="presParOf" srcId="{C10A5240-E46B-4B8C-BAAF-FCE17BD669AB}" destId="{A287B8DE-F679-49D4-9BCF-27DA0AD833AA}" srcOrd="0" destOrd="0" presId="urn:microsoft.com/office/officeart/2005/8/layout/hierarchy2"/>
    <dgm:cxn modelId="{F5F8D8AF-ED6D-457D-A9F2-7E9B6DB2F6E1}" type="presParOf" srcId="{A287B8DE-F679-49D4-9BCF-27DA0AD833AA}" destId="{250D3AA5-AAA8-430F-8FA7-DAB79F266FE7}" srcOrd="0" destOrd="0" presId="urn:microsoft.com/office/officeart/2005/8/layout/hierarchy2"/>
    <dgm:cxn modelId="{3880122B-017C-49A5-8388-B451312370DF}" type="presParOf" srcId="{C10A5240-E46B-4B8C-BAAF-FCE17BD669AB}" destId="{37C2AF9D-66A3-46D0-9602-61AEBCC7956B}" srcOrd="1" destOrd="0" presId="urn:microsoft.com/office/officeart/2005/8/layout/hierarchy2"/>
    <dgm:cxn modelId="{FD111055-F0B1-4BC2-8D44-25D437918E27}" type="presParOf" srcId="{37C2AF9D-66A3-46D0-9602-61AEBCC7956B}" destId="{075806FD-33A5-47C9-AA68-FE59CB851636}" srcOrd="0" destOrd="0" presId="urn:microsoft.com/office/officeart/2005/8/layout/hierarchy2"/>
    <dgm:cxn modelId="{7B604F7C-5CDF-4E98-814E-1F7032E8AACA}" type="presParOf" srcId="{37C2AF9D-66A3-46D0-9602-61AEBCC7956B}" destId="{C1B11255-E164-4BC6-B005-D68A580C9391}" srcOrd="1" destOrd="0" presId="urn:microsoft.com/office/officeart/2005/8/layout/hierarchy2"/>
    <dgm:cxn modelId="{79581B7E-C687-4659-994B-DF8C9F44FF45}" type="presParOf" srcId="{C10A5240-E46B-4B8C-BAAF-FCE17BD669AB}" destId="{D88F7021-CB31-479D-B78C-94FFB9251074}" srcOrd="2" destOrd="0" presId="urn:microsoft.com/office/officeart/2005/8/layout/hierarchy2"/>
    <dgm:cxn modelId="{AEF770D9-4276-4763-85D8-8247DB6505D7}" type="presParOf" srcId="{D88F7021-CB31-479D-B78C-94FFB9251074}" destId="{83FC748C-ECB7-4C1D-A23C-67F70D8D6C3C}" srcOrd="0" destOrd="0" presId="urn:microsoft.com/office/officeart/2005/8/layout/hierarchy2"/>
    <dgm:cxn modelId="{E6311378-CA98-4753-B2D0-90924E910889}" type="presParOf" srcId="{C10A5240-E46B-4B8C-BAAF-FCE17BD669AB}" destId="{18A1EA00-1B85-42E4-8E5A-CCFDCFC4DE54}" srcOrd="3" destOrd="0" presId="urn:microsoft.com/office/officeart/2005/8/layout/hierarchy2"/>
    <dgm:cxn modelId="{643F00B7-AC99-4C2F-AC5F-A3D44D2BB961}" type="presParOf" srcId="{18A1EA00-1B85-42E4-8E5A-CCFDCFC4DE54}" destId="{31DEE247-E997-4D0A-9A24-D0992E7379D2}" srcOrd="0" destOrd="0" presId="urn:microsoft.com/office/officeart/2005/8/layout/hierarchy2"/>
    <dgm:cxn modelId="{B1DFF867-FF9D-4779-BCF8-0E1E50E4C47A}" type="presParOf" srcId="{18A1EA00-1B85-42E4-8E5A-CCFDCFC4DE54}" destId="{F69FCE23-0AA8-4B3A-99DF-7CC7F24D5296}" srcOrd="1" destOrd="0" presId="urn:microsoft.com/office/officeart/2005/8/layout/hierarchy2"/>
    <dgm:cxn modelId="{64A0126B-B5D4-4708-AE10-3B407BF12FBC}" type="presParOf" srcId="{C10A5240-E46B-4B8C-BAAF-FCE17BD669AB}" destId="{CBF3F27D-9A4C-4407-A997-821400872794}" srcOrd="4" destOrd="0" presId="urn:microsoft.com/office/officeart/2005/8/layout/hierarchy2"/>
    <dgm:cxn modelId="{DF155A17-748B-49FD-A710-B4D6221F4892}" type="presParOf" srcId="{CBF3F27D-9A4C-4407-A997-821400872794}" destId="{108E982C-269A-4A2D-B241-2D49B9A7ECFE}" srcOrd="0" destOrd="0" presId="urn:microsoft.com/office/officeart/2005/8/layout/hierarchy2"/>
    <dgm:cxn modelId="{734B39BD-81E9-46B5-B899-903296CB67C2}" type="presParOf" srcId="{C10A5240-E46B-4B8C-BAAF-FCE17BD669AB}" destId="{8C201E9A-6BE7-4535-937E-74EC8458835D}" srcOrd="5" destOrd="0" presId="urn:microsoft.com/office/officeart/2005/8/layout/hierarchy2"/>
    <dgm:cxn modelId="{185C83BF-4BE6-4B45-9D60-53B745865FB8}" type="presParOf" srcId="{8C201E9A-6BE7-4535-937E-74EC8458835D}" destId="{5F113677-991E-4FBC-BD99-564196739CB1}" srcOrd="0" destOrd="0" presId="urn:microsoft.com/office/officeart/2005/8/layout/hierarchy2"/>
    <dgm:cxn modelId="{A033A497-D3FB-49DF-A8EF-BE1168E46793}" type="presParOf" srcId="{8C201E9A-6BE7-4535-937E-74EC8458835D}" destId="{9518BFD7-4056-4D1A-A78F-9157DCF84D69}" srcOrd="1" destOrd="0" presId="urn:microsoft.com/office/officeart/2005/8/layout/hierarchy2"/>
    <dgm:cxn modelId="{C213904B-B964-470C-A3C4-E117B2C75D15}" type="presParOf" srcId="{C10A5240-E46B-4B8C-BAAF-FCE17BD669AB}" destId="{A7E57007-9FCF-46A0-A22A-EF565583111C}" srcOrd="6" destOrd="0" presId="urn:microsoft.com/office/officeart/2005/8/layout/hierarchy2"/>
    <dgm:cxn modelId="{13C7D17A-6D76-444C-B365-E50E98A303E1}" type="presParOf" srcId="{A7E57007-9FCF-46A0-A22A-EF565583111C}" destId="{EE8198F0-5C01-4CDD-AE8A-BBF0EC70656E}" srcOrd="0" destOrd="0" presId="urn:microsoft.com/office/officeart/2005/8/layout/hierarchy2"/>
    <dgm:cxn modelId="{64E5F25F-8B9D-456E-A077-3D0349DC7775}" type="presParOf" srcId="{C10A5240-E46B-4B8C-BAAF-FCE17BD669AB}" destId="{961578C0-B659-4CD4-8C5E-B274EB54740D}" srcOrd="7" destOrd="0" presId="urn:microsoft.com/office/officeart/2005/8/layout/hierarchy2"/>
    <dgm:cxn modelId="{937AC9A4-D3E5-4974-8CD1-D0403AFE6C34}" type="presParOf" srcId="{961578C0-B659-4CD4-8C5E-B274EB54740D}" destId="{BF3D478A-BD5D-4570-97A9-16C29444C924}" srcOrd="0" destOrd="0" presId="urn:microsoft.com/office/officeart/2005/8/layout/hierarchy2"/>
    <dgm:cxn modelId="{70912B90-912A-48A2-AA92-5D6F52105852}" type="presParOf" srcId="{961578C0-B659-4CD4-8C5E-B274EB54740D}" destId="{7D917402-8F74-4950-A44A-517C091EF109}" srcOrd="1" destOrd="0" presId="urn:microsoft.com/office/officeart/2005/8/layout/hierarchy2"/>
    <dgm:cxn modelId="{6F8ED8DC-614F-4AF5-A5DD-F3D47379FA5B}" type="presParOf" srcId="{7D917402-8F74-4950-A44A-517C091EF109}" destId="{3790C520-B58E-4C45-BA66-706F1D7906C4}" srcOrd="0" destOrd="0" presId="urn:microsoft.com/office/officeart/2005/8/layout/hierarchy2"/>
    <dgm:cxn modelId="{2417D446-4664-4179-963C-1E03F1EB4481}" type="presParOf" srcId="{3790C520-B58E-4C45-BA66-706F1D7906C4}" destId="{A47560ED-B4E4-4439-BEDA-FE1A854ABAA9}" srcOrd="0" destOrd="0" presId="urn:microsoft.com/office/officeart/2005/8/layout/hierarchy2"/>
    <dgm:cxn modelId="{E0C86FE3-28D4-4E19-BD8F-A7AD32809C0C}" type="presParOf" srcId="{7D917402-8F74-4950-A44A-517C091EF109}" destId="{5D3B64D1-78C5-456E-87FE-8A2CB7536887}" srcOrd="1" destOrd="0" presId="urn:microsoft.com/office/officeart/2005/8/layout/hierarchy2"/>
    <dgm:cxn modelId="{B835E505-BE82-43E0-8CC8-B829D56D514A}" type="presParOf" srcId="{5D3B64D1-78C5-456E-87FE-8A2CB7536887}" destId="{885C859B-AFA2-46E8-A502-973005290DF3}" srcOrd="0" destOrd="0" presId="urn:microsoft.com/office/officeart/2005/8/layout/hierarchy2"/>
    <dgm:cxn modelId="{8911D721-8B40-43F4-A7A6-AFE6366019D2}" type="presParOf" srcId="{5D3B64D1-78C5-456E-87FE-8A2CB7536887}" destId="{EEF13CA8-E270-4192-94AD-084847829835}" srcOrd="1" destOrd="0" presId="urn:microsoft.com/office/officeart/2005/8/layout/hierarchy2"/>
    <dgm:cxn modelId="{0A6C949F-D207-4F2C-BEF8-BB2A4C3A15CD}" type="presParOf" srcId="{7D917402-8F74-4950-A44A-517C091EF109}" destId="{6E950648-E5C0-4BD6-8682-5DBBFC617183}" srcOrd="2" destOrd="0" presId="urn:microsoft.com/office/officeart/2005/8/layout/hierarchy2"/>
    <dgm:cxn modelId="{6C41BF83-A181-49D3-BDC3-932DC3D0AD86}" type="presParOf" srcId="{6E950648-E5C0-4BD6-8682-5DBBFC617183}" destId="{151E0324-31E5-4D5B-A536-7AE3245866BF}" srcOrd="0" destOrd="0" presId="urn:microsoft.com/office/officeart/2005/8/layout/hierarchy2"/>
    <dgm:cxn modelId="{E58533BF-8899-4AB2-9034-86503D7A8024}" type="presParOf" srcId="{7D917402-8F74-4950-A44A-517C091EF109}" destId="{39EC4230-27AD-4223-8D10-DD0B0FAB69FF}" srcOrd="3" destOrd="0" presId="urn:microsoft.com/office/officeart/2005/8/layout/hierarchy2"/>
    <dgm:cxn modelId="{7109435A-CBF2-42FF-BC34-45688878261A}" type="presParOf" srcId="{39EC4230-27AD-4223-8D10-DD0B0FAB69FF}" destId="{C5EB121F-F3CB-4785-9AF8-721EDC64B075}" srcOrd="0" destOrd="0" presId="urn:microsoft.com/office/officeart/2005/8/layout/hierarchy2"/>
    <dgm:cxn modelId="{D18A7CE4-F5AF-425B-9007-BEC4BBE6FE14}" type="presParOf" srcId="{39EC4230-27AD-4223-8D10-DD0B0FAB69FF}" destId="{453F55DF-D81E-42DF-A418-77172684F29D}" srcOrd="1" destOrd="0" presId="urn:microsoft.com/office/officeart/2005/8/layout/hierarchy2"/>
    <dgm:cxn modelId="{1DB17771-B9C5-479F-8AC2-E8773CFC87F2}" type="presParOf" srcId="{7D917402-8F74-4950-A44A-517C091EF109}" destId="{926E7A22-09E0-4267-98C8-2E6B264DDE50}" srcOrd="4" destOrd="0" presId="urn:microsoft.com/office/officeart/2005/8/layout/hierarchy2"/>
    <dgm:cxn modelId="{B6F9BC76-8925-44C8-9163-503ADDC84005}" type="presParOf" srcId="{926E7A22-09E0-4267-98C8-2E6B264DDE50}" destId="{150CEA32-EFEC-4917-980B-B3FCFF472942}" srcOrd="0" destOrd="0" presId="urn:microsoft.com/office/officeart/2005/8/layout/hierarchy2"/>
    <dgm:cxn modelId="{C9669262-8673-4322-9997-91126A6355D4}" type="presParOf" srcId="{7D917402-8F74-4950-A44A-517C091EF109}" destId="{222267F5-60A9-48B5-B3B2-61448397DC07}" srcOrd="5" destOrd="0" presId="urn:microsoft.com/office/officeart/2005/8/layout/hierarchy2"/>
    <dgm:cxn modelId="{3FF2DEDD-6129-4E5C-B72A-963AB8328BE4}" type="presParOf" srcId="{222267F5-60A9-48B5-B3B2-61448397DC07}" destId="{6594A313-ABC4-465A-9000-985CB17C84FA}" srcOrd="0" destOrd="0" presId="urn:microsoft.com/office/officeart/2005/8/layout/hierarchy2"/>
    <dgm:cxn modelId="{A519B2FF-4596-46F1-845F-E312712B56ED}" type="presParOf" srcId="{222267F5-60A9-48B5-B3B2-61448397DC07}" destId="{0D2C0577-DC5A-4B8B-A16B-EE2B63E5AA39}" srcOrd="1" destOrd="0" presId="urn:microsoft.com/office/officeart/2005/8/layout/hierarchy2"/>
    <dgm:cxn modelId="{4621E7BB-FC0F-4874-9FE9-6561A08C2E9A}" type="presParOf" srcId="{7D917402-8F74-4950-A44A-517C091EF109}" destId="{24C0883A-E2A6-494D-9465-B5BDB7D3FB57}" srcOrd="6" destOrd="0" presId="urn:microsoft.com/office/officeart/2005/8/layout/hierarchy2"/>
    <dgm:cxn modelId="{2B645681-F07F-4816-8DEA-12904E725CD6}" type="presParOf" srcId="{24C0883A-E2A6-494D-9465-B5BDB7D3FB57}" destId="{AA9C9790-009A-40A6-AB8F-44EEC74266D1}" srcOrd="0" destOrd="0" presId="urn:microsoft.com/office/officeart/2005/8/layout/hierarchy2"/>
    <dgm:cxn modelId="{C3AD534C-CE66-4900-A6B1-65BDF6308B42}" type="presParOf" srcId="{7D917402-8F74-4950-A44A-517C091EF109}" destId="{3481096C-BB69-4026-B9F7-545933DED069}" srcOrd="7" destOrd="0" presId="urn:microsoft.com/office/officeart/2005/8/layout/hierarchy2"/>
    <dgm:cxn modelId="{98F166F4-0EDD-4F27-8E5C-41833C7C9E6B}" type="presParOf" srcId="{3481096C-BB69-4026-B9F7-545933DED069}" destId="{4EF12830-84BA-44FD-89EA-42A1EBD9F625}" srcOrd="0" destOrd="0" presId="urn:microsoft.com/office/officeart/2005/8/layout/hierarchy2"/>
    <dgm:cxn modelId="{FC7EBFB6-5E33-4853-8018-84CDFFDBAAA0}" type="presParOf" srcId="{3481096C-BB69-4026-B9F7-545933DED069}" destId="{68CBF520-98B2-4E06-A0E5-5234F48707EB}" srcOrd="1" destOrd="0" presId="urn:microsoft.com/office/officeart/2005/8/layout/hierarchy2"/>
    <dgm:cxn modelId="{2859C8B1-0737-4F46-AE88-66A41D766B39}" type="presParOf" srcId="{7D917402-8F74-4950-A44A-517C091EF109}" destId="{84408C59-4DE3-4965-8AD8-361CE4508CB4}" srcOrd="8" destOrd="0" presId="urn:microsoft.com/office/officeart/2005/8/layout/hierarchy2"/>
    <dgm:cxn modelId="{D0037740-5B2A-425D-BBCA-BCA14507FAAF}" type="presParOf" srcId="{84408C59-4DE3-4965-8AD8-361CE4508CB4}" destId="{7C3224AD-D751-47CD-915E-898D33302F69}" srcOrd="0" destOrd="0" presId="urn:microsoft.com/office/officeart/2005/8/layout/hierarchy2"/>
    <dgm:cxn modelId="{E66F2546-5C97-407F-AEC4-FF1EF934F805}" type="presParOf" srcId="{7D917402-8F74-4950-A44A-517C091EF109}" destId="{C5ACFDD0-EADE-4C82-BE4A-2DBD490F2EC0}" srcOrd="9" destOrd="0" presId="urn:microsoft.com/office/officeart/2005/8/layout/hierarchy2"/>
    <dgm:cxn modelId="{ED20A3BF-B34E-48CF-8EC6-5751791AD8B2}" type="presParOf" srcId="{C5ACFDD0-EADE-4C82-BE4A-2DBD490F2EC0}" destId="{6FD4BCBC-5EA5-4E02-9261-270CEE9AABD0}" srcOrd="0" destOrd="0" presId="urn:microsoft.com/office/officeart/2005/8/layout/hierarchy2"/>
    <dgm:cxn modelId="{9C95A00B-FEC3-481F-8F5E-E68AAEACAA87}" type="presParOf" srcId="{C5ACFDD0-EADE-4C82-BE4A-2DBD490F2EC0}" destId="{A442DF60-F131-4F96-82A5-8D8DDF09DD88}" srcOrd="1" destOrd="0" presId="urn:microsoft.com/office/officeart/2005/8/layout/hierarchy2"/>
    <dgm:cxn modelId="{8C02B036-C552-4F32-9E4A-C03E7DA6D888}" type="presParOf" srcId="{7D917402-8F74-4950-A44A-517C091EF109}" destId="{D8BBA9C1-7DA5-460B-B5AA-3A0F7FCDA141}" srcOrd="10" destOrd="0" presId="urn:microsoft.com/office/officeart/2005/8/layout/hierarchy2"/>
    <dgm:cxn modelId="{87BD9169-9AA6-47EE-8450-D1319353CEE9}" type="presParOf" srcId="{D8BBA9C1-7DA5-460B-B5AA-3A0F7FCDA141}" destId="{345F4D98-8B2A-4A3C-8728-056B046AE39A}" srcOrd="0" destOrd="0" presId="urn:microsoft.com/office/officeart/2005/8/layout/hierarchy2"/>
    <dgm:cxn modelId="{D6EF4821-3F6A-4FC9-8ACA-B6CC1873BCE4}" type="presParOf" srcId="{7D917402-8F74-4950-A44A-517C091EF109}" destId="{42FE52A8-0428-4528-9606-126CAFA0BCCA}" srcOrd="11" destOrd="0" presId="urn:microsoft.com/office/officeart/2005/8/layout/hierarchy2"/>
    <dgm:cxn modelId="{D9AA3744-C668-4587-BF00-D8C2B19DB8C9}" type="presParOf" srcId="{42FE52A8-0428-4528-9606-126CAFA0BCCA}" destId="{729DB8B7-269C-4759-B8A1-E77463C4A15E}" srcOrd="0" destOrd="0" presId="urn:microsoft.com/office/officeart/2005/8/layout/hierarchy2"/>
    <dgm:cxn modelId="{25EF5513-8E07-4C2D-A0B2-3F16F073D0FE}" type="presParOf" srcId="{42FE52A8-0428-4528-9606-126CAFA0BCCA}" destId="{88FF0151-D20F-41F7-A34C-0A1821F9EC34}" srcOrd="1" destOrd="0" presId="urn:microsoft.com/office/officeart/2005/8/layout/hierarchy2"/>
    <dgm:cxn modelId="{831227F4-908F-4EDB-B246-D1FA27161E5E}" type="presParOf" srcId="{C10A5240-E46B-4B8C-BAAF-FCE17BD669AB}" destId="{A3120546-B9EA-411E-B4FA-69742CB56188}" srcOrd="8" destOrd="0" presId="urn:microsoft.com/office/officeart/2005/8/layout/hierarchy2"/>
    <dgm:cxn modelId="{B7A40794-E097-4EA1-9FCC-A01A6E79CB2D}" type="presParOf" srcId="{A3120546-B9EA-411E-B4FA-69742CB56188}" destId="{97C0C93A-901F-48C7-9CC2-C18CE86C5A0C}" srcOrd="0" destOrd="0" presId="urn:microsoft.com/office/officeart/2005/8/layout/hierarchy2"/>
    <dgm:cxn modelId="{6FEA4728-E815-477D-93D0-6C52DB401646}" type="presParOf" srcId="{C10A5240-E46B-4B8C-BAAF-FCE17BD669AB}" destId="{89D66FB4-B2D9-4E12-838E-CEE348ECD272}" srcOrd="9" destOrd="0" presId="urn:microsoft.com/office/officeart/2005/8/layout/hierarchy2"/>
    <dgm:cxn modelId="{97EB51E2-4F92-4131-A95A-EFE2F8E0CDDC}" type="presParOf" srcId="{89D66FB4-B2D9-4E12-838E-CEE348ECD272}" destId="{96FE04F8-3A7F-432B-B5B4-8BD4C71BB6A9}" srcOrd="0" destOrd="0" presId="urn:microsoft.com/office/officeart/2005/8/layout/hierarchy2"/>
    <dgm:cxn modelId="{67CB8EE6-7D04-41A2-8B16-4A96B5D10D88}" type="presParOf" srcId="{89D66FB4-B2D9-4E12-838E-CEE348ECD272}" destId="{8412963D-C96A-4BA7-B72D-DEA3D9903B64}" srcOrd="1" destOrd="0" presId="urn:microsoft.com/office/officeart/2005/8/layout/hierarchy2"/>
    <dgm:cxn modelId="{C2683AB4-190D-48CD-B83C-B2D8D7F78235}" type="presParOf" srcId="{C10A5240-E46B-4B8C-BAAF-FCE17BD669AB}" destId="{C5EDD40D-3930-49DB-8C3A-575C3EA72E94}" srcOrd="10" destOrd="0" presId="urn:microsoft.com/office/officeart/2005/8/layout/hierarchy2"/>
    <dgm:cxn modelId="{6D8E2CE8-0965-4CFA-A462-F9835D1F4F13}" type="presParOf" srcId="{C5EDD40D-3930-49DB-8C3A-575C3EA72E94}" destId="{7748FF43-D640-4B56-A06A-5198BD657D7A}" srcOrd="0" destOrd="0" presId="urn:microsoft.com/office/officeart/2005/8/layout/hierarchy2"/>
    <dgm:cxn modelId="{40145167-EBB7-47E9-A293-3B44566B0FBB}" type="presParOf" srcId="{C10A5240-E46B-4B8C-BAAF-FCE17BD669AB}" destId="{E1E0A4B3-E40D-43BA-AAD5-25DDA72E038B}" srcOrd="11" destOrd="0" presId="urn:microsoft.com/office/officeart/2005/8/layout/hierarchy2"/>
    <dgm:cxn modelId="{5D118738-95F5-4DB2-BFC8-F6B6389719BC}" type="presParOf" srcId="{E1E0A4B3-E40D-43BA-AAD5-25DDA72E038B}" destId="{B4293202-1B77-475A-8EA7-E3A6AB1DBE6D}" srcOrd="0" destOrd="0" presId="urn:microsoft.com/office/officeart/2005/8/layout/hierarchy2"/>
    <dgm:cxn modelId="{CBD489ED-1B3C-45C6-8018-A9CB2AB7B0A5}" type="presParOf" srcId="{E1E0A4B3-E40D-43BA-AAD5-25DDA72E038B}" destId="{8522C0D8-E2FB-442B-95BA-A321699F090B}" srcOrd="1" destOrd="0" presId="urn:microsoft.com/office/officeart/2005/8/layout/hierarchy2"/>
    <dgm:cxn modelId="{0EF28724-8BEE-4E19-ACC1-CF3AFE2676A3}" type="presParOf" srcId="{C10A5240-E46B-4B8C-BAAF-FCE17BD669AB}" destId="{30571293-178B-4F05-BC77-96FD29FE83B6}" srcOrd="12" destOrd="0" presId="urn:microsoft.com/office/officeart/2005/8/layout/hierarchy2"/>
    <dgm:cxn modelId="{79CA8F15-9541-4FC8-A270-D233C7612640}" type="presParOf" srcId="{30571293-178B-4F05-BC77-96FD29FE83B6}" destId="{5B9D6079-14E7-42CE-B418-2A4DDE8AB7B7}" srcOrd="0" destOrd="0" presId="urn:microsoft.com/office/officeart/2005/8/layout/hierarchy2"/>
    <dgm:cxn modelId="{07CE8857-30D8-4FF0-AF00-07E95471EE59}" type="presParOf" srcId="{C10A5240-E46B-4B8C-BAAF-FCE17BD669AB}" destId="{825FA42B-AFCE-4BAA-821C-FFD34E79D8F3}" srcOrd="13" destOrd="0" presId="urn:microsoft.com/office/officeart/2005/8/layout/hierarchy2"/>
    <dgm:cxn modelId="{C7B920AF-73AD-4D4A-82D1-C0F5B79D9879}" type="presParOf" srcId="{825FA42B-AFCE-4BAA-821C-FFD34E79D8F3}" destId="{E7E558D2-5EE1-4222-B3ED-086F373439EC}" srcOrd="0" destOrd="0" presId="urn:microsoft.com/office/officeart/2005/8/layout/hierarchy2"/>
    <dgm:cxn modelId="{64FFF77E-3D1F-4747-8B41-A2FFEDDBCF04}" type="presParOf" srcId="{825FA42B-AFCE-4BAA-821C-FFD34E79D8F3}" destId="{BBBE4EB2-F88B-42FB-BA08-FEFAF34020D5}"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32C485-8213-4765-A4BD-CB2B262459CE}" type="doc">
      <dgm:prSet loTypeId="urn:microsoft.com/office/officeart/2005/8/layout/hierarchy2" loCatId="hierarchy" qsTypeId="urn:microsoft.com/office/officeart/2005/8/quickstyle/simple1" qsCatId="simple" csTypeId="urn:microsoft.com/office/officeart/2005/8/colors/colorful4" csCatId="colorful" phldr="1"/>
      <dgm:spPr/>
      <dgm:t>
        <a:bodyPr/>
        <a:lstStyle/>
        <a:p>
          <a:endParaRPr lang="zh-CN" altLang="en-US"/>
        </a:p>
      </dgm:t>
    </dgm:pt>
    <dgm:pt modelId="{325AE4C7-D24B-4EF5-947D-19737E98C990}">
      <dgm:prSet phldrT="[文本]" custT="1"/>
      <dgm:spPr>
        <a:solidFill>
          <a:srgbClr val="066E75"/>
        </a:solidFill>
      </dgm:spPr>
      <dgm:t>
        <a:bodyPr/>
        <a:lstStyle/>
        <a:p>
          <a:r>
            <a:rPr lang="zh-CN" altLang="en-US" sz="2400" b="0" dirty="0">
              <a:latin typeface="微软雅黑" panose="020B0503020204020204" pitchFamily="34" charset="-122"/>
              <a:ea typeface="微软雅黑" panose="020B0503020204020204" pitchFamily="34" charset="-122"/>
            </a:rPr>
            <a:t>文章构成</a:t>
          </a:r>
        </a:p>
      </dgm:t>
    </dgm:pt>
    <dgm:pt modelId="{1D6A69DE-0732-4CD3-83F3-3D2737E654C8}" type="parTrans" cxnId="{B9BE038B-7B8A-482C-9D81-CCA9E2954E32}">
      <dgm:prSet/>
      <dgm:spPr/>
      <dgm:t>
        <a:bodyPr/>
        <a:lstStyle/>
        <a:p>
          <a:endParaRPr lang="zh-CN" altLang="en-US"/>
        </a:p>
      </dgm:t>
    </dgm:pt>
    <dgm:pt modelId="{67FBB468-4D39-41FF-92E5-237FF1B74141}" type="sibTrans" cxnId="{B9BE038B-7B8A-482C-9D81-CCA9E2954E32}">
      <dgm:prSet/>
      <dgm:spPr/>
      <dgm:t>
        <a:bodyPr/>
        <a:lstStyle/>
        <a:p>
          <a:endParaRPr lang="zh-CN" altLang="en-US"/>
        </a:p>
      </dgm:t>
    </dgm:pt>
    <dgm:pt modelId="{4C1187FF-BE31-433C-BD5B-E63A8FF3B95E}">
      <dgm:prSet phldrT="[文本]" custT="1"/>
      <dgm:spPr>
        <a:noFill/>
        <a:ln>
          <a:solidFill>
            <a:srgbClr val="2AAFB8"/>
          </a:solidFill>
        </a:ln>
      </dgm:spPr>
      <dgm:t>
        <a:bodyPr/>
        <a:lstStyle/>
        <a:p>
          <a:pPr>
            <a:buChar char="•"/>
          </a:pPr>
          <a:r>
            <a:rPr lang="en-GB" sz="1800" spc="-10" dirty="0">
              <a:solidFill>
                <a:schemeClr val="tx1">
                  <a:lumMod val="75000"/>
                  <a:lumOff val="25000"/>
                </a:schemeClr>
              </a:solidFill>
              <a:latin typeface="Arial"/>
              <a:cs typeface="Arial"/>
            </a:rPr>
            <a:t>Title</a:t>
          </a:r>
          <a:endParaRPr lang="zh-CN" altLang="en-US" sz="1800" dirty="0">
            <a:solidFill>
              <a:schemeClr val="tx1">
                <a:lumMod val="75000"/>
                <a:lumOff val="25000"/>
              </a:schemeClr>
            </a:solidFill>
          </a:endParaRPr>
        </a:p>
      </dgm:t>
    </dgm:pt>
    <dgm:pt modelId="{6A1CA111-6B1B-49A4-90AB-19B8A3C33591}" type="parTrans" cxnId="{147FD904-AADC-40A7-B975-58ABF95B7764}">
      <dgm:prSet/>
      <dgm:spPr>
        <a:ln>
          <a:solidFill>
            <a:srgbClr val="2AAFB8"/>
          </a:solidFill>
        </a:ln>
      </dgm:spPr>
      <dgm:t>
        <a:bodyPr/>
        <a:lstStyle/>
        <a:p>
          <a:endParaRPr lang="zh-CN" altLang="en-US"/>
        </a:p>
      </dgm:t>
    </dgm:pt>
    <dgm:pt modelId="{C2556955-855B-4DB1-BFBF-9CADFC958ABC}" type="sibTrans" cxnId="{147FD904-AADC-40A7-B975-58ABF95B7764}">
      <dgm:prSet/>
      <dgm:spPr/>
      <dgm:t>
        <a:bodyPr/>
        <a:lstStyle/>
        <a:p>
          <a:endParaRPr lang="zh-CN" altLang="en-US"/>
        </a:p>
      </dgm:t>
    </dgm:pt>
    <dgm:pt modelId="{FDB69A97-767E-4104-9C2C-CA11C4EBFC04}">
      <dgm:prSet custT="1"/>
      <dgm:spPr>
        <a:noFill/>
        <a:ln>
          <a:solidFill>
            <a:srgbClr val="2AAFB8"/>
          </a:solidFill>
        </a:ln>
      </dgm:spPr>
      <dgm:t>
        <a:bodyPr/>
        <a:lstStyle/>
        <a:p>
          <a:r>
            <a:rPr lang="en-GB" sz="1800" dirty="0">
              <a:solidFill>
                <a:schemeClr val="tx1">
                  <a:lumMod val="75000"/>
                  <a:lumOff val="25000"/>
                </a:schemeClr>
              </a:solidFill>
              <a:latin typeface="Arial"/>
              <a:cs typeface="Arial"/>
            </a:rPr>
            <a:t>Abstract</a:t>
          </a:r>
        </a:p>
      </dgm:t>
    </dgm:pt>
    <dgm:pt modelId="{7A5B22B0-0878-4236-B6C0-B941E667152F}" type="parTrans" cxnId="{918E7A5C-0D6E-447F-9509-299533C77B30}">
      <dgm:prSet/>
      <dgm:spPr>
        <a:ln>
          <a:solidFill>
            <a:srgbClr val="2AAFB8"/>
          </a:solidFill>
        </a:ln>
      </dgm:spPr>
      <dgm:t>
        <a:bodyPr/>
        <a:lstStyle/>
        <a:p>
          <a:endParaRPr lang="zh-CN" altLang="en-US"/>
        </a:p>
      </dgm:t>
    </dgm:pt>
    <dgm:pt modelId="{A76286C9-1B87-4067-BB82-25D89FF7207D}" type="sibTrans" cxnId="{918E7A5C-0D6E-447F-9509-299533C77B30}">
      <dgm:prSet/>
      <dgm:spPr/>
      <dgm:t>
        <a:bodyPr/>
        <a:lstStyle/>
        <a:p>
          <a:endParaRPr lang="zh-CN" altLang="en-US"/>
        </a:p>
      </dgm:t>
    </dgm:pt>
    <dgm:pt modelId="{CB7AC239-571C-4BD7-9408-049873814E4C}">
      <dgm:prSet custT="1"/>
      <dgm:spPr>
        <a:noFill/>
        <a:ln>
          <a:solidFill>
            <a:srgbClr val="2AAFB8"/>
          </a:solidFill>
        </a:ln>
      </dgm:spPr>
      <dgm:t>
        <a:bodyPr/>
        <a:lstStyle/>
        <a:p>
          <a:r>
            <a:rPr lang="en-GB" sz="1800">
              <a:solidFill>
                <a:schemeClr val="tx1">
                  <a:lumMod val="75000"/>
                  <a:lumOff val="25000"/>
                </a:schemeClr>
              </a:solidFill>
              <a:latin typeface="Arial"/>
              <a:cs typeface="Arial"/>
            </a:rPr>
            <a:t>Keywords</a:t>
          </a:r>
          <a:endParaRPr lang="en-GB" sz="1800" dirty="0">
            <a:solidFill>
              <a:schemeClr val="tx1">
                <a:lumMod val="75000"/>
                <a:lumOff val="25000"/>
              </a:schemeClr>
            </a:solidFill>
            <a:latin typeface="Arial"/>
            <a:cs typeface="Arial"/>
          </a:endParaRPr>
        </a:p>
      </dgm:t>
    </dgm:pt>
    <dgm:pt modelId="{1976AAF9-52AE-4B43-ACB6-2C704C6CA1F0}" type="parTrans" cxnId="{2C914480-1E72-4CA6-BCD4-9AF7F0926AAE}">
      <dgm:prSet/>
      <dgm:spPr>
        <a:ln>
          <a:solidFill>
            <a:srgbClr val="2AAFB8"/>
          </a:solidFill>
        </a:ln>
      </dgm:spPr>
      <dgm:t>
        <a:bodyPr/>
        <a:lstStyle/>
        <a:p>
          <a:endParaRPr lang="zh-CN" altLang="en-US"/>
        </a:p>
      </dgm:t>
    </dgm:pt>
    <dgm:pt modelId="{AA6FEC8A-A2C7-4A05-B613-2A40048B65CD}" type="sibTrans" cxnId="{2C914480-1E72-4CA6-BCD4-9AF7F0926AAE}">
      <dgm:prSet/>
      <dgm:spPr/>
      <dgm:t>
        <a:bodyPr/>
        <a:lstStyle/>
        <a:p>
          <a:endParaRPr lang="zh-CN" altLang="en-US"/>
        </a:p>
      </dgm:t>
    </dgm:pt>
    <dgm:pt modelId="{5C350C19-0CA2-45E1-BC12-8D680F861282}">
      <dgm:prSet custT="1"/>
      <dgm:spPr>
        <a:noFill/>
        <a:ln>
          <a:solidFill>
            <a:srgbClr val="2AAFB8"/>
          </a:solidFill>
        </a:ln>
      </dgm:spPr>
      <dgm:t>
        <a:bodyPr/>
        <a:lstStyle/>
        <a:p>
          <a:r>
            <a:rPr lang="en-GB" sz="1800" b="1" dirty="0">
              <a:solidFill>
                <a:schemeClr val="tx1">
                  <a:lumMod val="75000"/>
                  <a:lumOff val="25000"/>
                </a:schemeClr>
              </a:solidFill>
              <a:latin typeface="Arial"/>
              <a:cs typeface="Arial"/>
            </a:rPr>
            <a:t>Main</a:t>
          </a:r>
          <a:r>
            <a:rPr lang="en-GB" sz="1800" b="1" spc="-105" dirty="0">
              <a:solidFill>
                <a:schemeClr val="tx1">
                  <a:lumMod val="75000"/>
                  <a:lumOff val="25000"/>
                </a:schemeClr>
              </a:solidFill>
              <a:latin typeface="Arial"/>
              <a:cs typeface="Arial"/>
            </a:rPr>
            <a:t> </a:t>
          </a:r>
          <a:r>
            <a:rPr lang="en-GB" sz="1800" b="1" spc="-5" dirty="0">
              <a:solidFill>
                <a:schemeClr val="tx1">
                  <a:lumMod val="75000"/>
                  <a:lumOff val="25000"/>
                </a:schemeClr>
              </a:solidFill>
              <a:latin typeface="Arial"/>
              <a:cs typeface="Arial"/>
            </a:rPr>
            <a:t>text</a:t>
          </a:r>
          <a:endParaRPr lang="en-GB" sz="1800" b="1" dirty="0">
            <a:solidFill>
              <a:schemeClr val="tx1">
                <a:lumMod val="75000"/>
                <a:lumOff val="25000"/>
              </a:schemeClr>
            </a:solidFill>
            <a:latin typeface="Arial"/>
            <a:cs typeface="Arial"/>
          </a:endParaRPr>
        </a:p>
      </dgm:t>
    </dgm:pt>
    <dgm:pt modelId="{CC9BEBF4-0918-481C-B750-B42FCF78317D}" type="parTrans" cxnId="{3B31D771-218C-4614-BE40-74EC40E764D2}">
      <dgm:prSet/>
      <dgm:spPr>
        <a:ln>
          <a:solidFill>
            <a:srgbClr val="2AAFB8"/>
          </a:solidFill>
        </a:ln>
      </dgm:spPr>
      <dgm:t>
        <a:bodyPr/>
        <a:lstStyle/>
        <a:p>
          <a:endParaRPr lang="zh-CN" altLang="en-US"/>
        </a:p>
      </dgm:t>
    </dgm:pt>
    <dgm:pt modelId="{7E78A49E-D2E0-4F6F-B497-33EC08FBE64F}" type="sibTrans" cxnId="{3B31D771-218C-4614-BE40-74EC40E764D2}">
      <dgm:prSet/>
      <dgm:spPr/>
      <dgm:t>
        <a:bodyPr/>
        <a:lstStyle/>
        <a:p>
          <a:endParaRPr lang="zh-CN" altLang="en-US"/>
        </a:p>
      </dgm:t>
    </dgm:pt>
    <dgm:pt modelId="{1272E8DD-78B8-4816-8056-2A7D0E8549C8}">
      <dgm:prSet custT="1"/>
      <dgm:spPr>
        <a:noFill/>
        <a:ln>
          <a:solidFill>
            <a:srgbClr val="2AAFB8"/>
          </a:solidFill>
        </a:ln>
      </dgm:spPr>
      <dgm:t>
        <a:bodyPr/>
        <a:lstStyle/>
        <a:p>
          <a:pPr>
            <a:buChar char="•"/>
          </a:pPr>
          <a:r>
            <a:rPr lang="en-GB" sz="1800" spc="-5">
              <a:solidFill>
                <a:schemeClr val="tx1">
                  <a:lumMod val="75000"/>
                  <a:lumOff val="25000"/>
                </a:schemeClr>
              </a:solidFill>
              <a:latin typeface="Arial"/>
              <a:cs typeface="Arial"/>
            </a:rPr>
            <a:t>Acknowledgement</a:t>
          </a:r>
          <a:endParaRPr lang="en-GB" sz="1800" dirty="0">
            <a:solidFill>
              <a:schemeClr val="tx1">
                <a:lumMod val="75000"/>
                <a:lumOff val="25000"/>
              </a:schemeClr>
            </a:solidFill>
            <a:latin typeface="Arial"/>
            <a:cs typeface="Arial"/>
          </a:endParaRPr>
        </a:p>
      </dgm:t>
    </dgm:pt>
    <dgm:pt modelId="{42598DCD-9433-4E92-AD03-E2850684EF29}" type="parTrans" cxnId="{E890C996-A85B-4481-AE5A-EFDEF66F5060}">
      <dgm:prSet/>
      <dgm:spPr>
        <a:ln>
          <a:solidFill>
            <a:srgbClr val="2AAFB8"/>
          </a:solidFill>
        </a:ln>
      </dgm:spPr>
      <dgm:t>
        <a:bodyPr/>
        <a:lstStyle/>
        <a:p>
          <a:endParaRPr lang="zh-CN" altLang="en-US"/>
        </a:p>
      </dgm:t>
    </dgm:pt>
    <dgm:pt modelId="{4080C925-97DC-4120-8FAE-B947B85F969E}" type="sibTrans" cxnId="{E890C996-A85B-4481-AE5A-EFDEF66F5060}">
      <dgm:prSet/>
      <dgm:spPr/>
      <dgm:t>
        <a:bodyPr/>
        <a:lstStyle/>
        <a:p>
          <a:endParaRPr lang="zh-CN" altLang="en-US"/>
        </a:p>
      </dgm:t>
    </dgm:pt>
    <dgm:pt modelId="{34B9A615-9B10-43EC-B890-888067A7FB84}">
      <dgm:prSet custT="1"/>
      <dgm:spPr>
        <a:noFill/>
        <a:ln>
          <a:solidFill>
            <a:srgbClr val="2AAFB8"/>
          </a:solidFill>
        </a:ln>
      </dgm:spPr>
      <dgm:t>
        <a:bodyPr/>
        <a:lstStyle/>
        <a:p>
          <a:r>
            <a:rPr lang="en-GB" sz="1800">
              <a:solidFill>
                <a:schemeClr val="tx1">
                  <a:lumMod val="75000"/>
                  <a:lumOff val="25000"/>
                </a:schemeClr>
              </a:solidFill>
              <a:latin typeface="Arial"/>
              <a:cs typeface="Arial"/>
            </a:rPr>
            <a:t>References</a:t>
          </a:r>
          <a:endParaRPr lang="en-GB" sz="1800" dirty="0">
            <a:solidFill>
              <a:schemeClr val="tx1">
                <a:lumMod val="75000"/>
                <a:lumOff val="25000"/>
              </a:schemeClr>
            </a:solidFill>
            <a:latin typeface="Arial"/>
            <a:cs typeface="Arial"/>
          </a:endParaRPr>
        </a:p>
      </dgm:t>
    </dgm:pt>
    <dgm:pt modelId="{D9D95005-14C4-4AB5-AE65-007D6F5D5C18}" type="parTrans" cxnId="{26A100B4-0E33-4A60-BCC7-AC8DFAE3E9A9}">
      <dgm:prSet/>
      <dgm:spPr>
        <a:ln>
          <a:solidFill>
            <a:srgbClr val="2AAFB8"/>
          </a:solidFill>
        </a:ln>
      </dgm:spPr>
      <dgm:t>
        <a:bodyPr/>
        <a:lstStyle/>
        <a:p>
          <a:endParaRPr lang="zh-CN" altLang="en-US"/>
        </a:p>
      </dgm:t>
    </dgm:pt>
    <dgm:pt modelId="{8653A495-6048-48E1-BD4A-2651B2B5F4FA}" type="sibTrans" cxnId="{26A100B4-0E33-4A60-BCC7-AC8DFAE3E9A9}">
      <dgm:prSet/>
      <dgm:spPr/>
      <dgm:t>
        <a:bodyPr/>
        <a:lstStyle/>
        <a:p>
          <a:endParaRPr lang="zh-CN" altLang="en-US"/>
        </a:p>
      </dgm:t>
    </dgm:pt>
    <dgm:pt modelId="{EE2A5AE5-833E-4C97-B88F-6A291186935E}">
      <dgm:prSet custT="1"/>
      <dgm:spPr>
        <a:noFill/>
        <a:ln>
          <a:solidFill>
            <a:srgbClr val="2AAFB8"/>
          </a:solidFill>
        </a:ln>
      </dgm:spPr>
      <dgm:t>
        <a:bodyPr/>
        <a:lstStyle/>
        <a:p>
          <a:r>
            <a:rPr lang="en-GB" sz="1800" dirty="0">
              <a:solidFill>
                <a:schemeClr val="tx1">
                  <a:lumMod val="75000"/>
                  <a:lumOff val="25000"/>
                </a:schemeClr>
              </a:solidFill>
              <a:latin typeface="Arial"/>
              <a:cs typeface="Arial"/>
            </a:rPr>
            <a:t>Supporting</a:t>
          </a:r>
          <a:r>
            <a:rPr lang="en-GB" sz="1800" spc="-75" dirty="0">
              <a:solidFill>
                <a:schemeClr val="tx1">
                  <a:lumMod val="75000"/>
                  <a:lumOff val="25000"/>
                </a:schemeClr>
              </a:solidFill>
              <a:latin typeface="Arial"/>
              <a:cs typeface="Arial"/>
            </a:rPr>
            <a:t> </a:t>
          </a:r>
          <a:r>
            <a:rPr lang="en-GB" sz="1800" spc="-5" dirty="0">
              <a:solidFill>
                <a:schemeClr val="tx1">
                  <a:lumMod val="75000"/>
                  <a:lumOff val="25000"/>
                </a:schemeClr>
              </a:solidFill>
              <a:latin typeface="Arial"/>
              <a:cs typeface="Arial"/>
            </a:rPr>
            <a:t>materials</a:t>
          </a:r>
          <a:endParaRPr lang="en-GB" sz="1800" dirty="0">
            <a:solidFill>
              <a:schemeClr val="tx1">
                <a:lumMod val="75000"/>
                <a:lumOff val="25000"/>
              </a:schemeClr>
            </a:solidFill>
            <a:latin typeface="Arial"/>
            <a:cs typeface="Arial"/>
          </a:endParaRPr>
        </a:p>
      </dgm:t>
    </dgm:pt>
    <dgm:pt modelId="{EA14A9A6-5B82-45B3-8C23-4BA4BE23D132}" type="parTrans" cxnId="{66A6473F-0E87-47BB-803D-67FAB189773C}">
      <dgm:prSet/>
      <dgm:spPr>
        <a:ln>
          <a:solidFill>
            <a:srgbClr val="2AAFB8"/>
          </a:solidFill>
        </a:ln>
      </dgm:spPr>
      <dgm:t>
        <a:bodyPr/>
        <a:lstStyle/>
        <a:p>
          <a:endParaRPr lang="zh-CN" altLang="en-US"/>
        </a:p>
      </dgm:t>
    </dgm:pt>
    <dgm:pt modelId="{C6459A2C-C0E1-4BD5-A59A-A7798F60FB6E}" type="sibTrans" cxnId="{66A6473F-0E87-47BB-803D-67FAB189773C}">
      <dgm:prSet/>
      <dgm:spPr/>
      <dgm:t>
        <a:bodyPr/>
        <a:lstStyle/>
        <a:p>
          <a:endParaRPr lang="zh-CN" altLang="en-US"/>
        </a:p>
      </dgm:t>
    </dgm:pt>
    <dgm:pt modelId="{DAB663E8-0DA4-49CA-B503-2BDC96E51775}">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pPr>
            <a:buChar char="•"/>
          </a:pPr>
          <a:r>
            <a:rPr lang="en-GB" sz="1600" b="0" dirty="0">
              <a:solidFill>
                <a:schemeClr val="tx1">
                  <a:lumMod val="75000"/>
                  <a:lumOff val="25000"/>
                </a:schemeClr>
              </a:solidFill>
              <a:latin typeface="Arial"/>
              <a:cs typeface="Arial"/>
            </a:rPr>
            <a:t>Introduction</a:t>
          </a:r>
        </a:p>
      </dgm:t>
    </dgm:pt>
    <dgm:pt modelId="{35274899-611D-4B9B-82FA-A2EE8345A3B3}" type="parTrans" cxnId="{5D07B9EF-227E-4EAA-A0B0-F9E9546E3A8E}">
      <dgm:prSet/>
      <dgm:spPr>
        <a:ln>
          <a:solidFill>
            <a:srgbClr val="46B09E"/>
          </a:solidFill>
        </a:ln>
      </dgm:spPr>
      <dgm:t>
        <a:bodyPr/>
        <a:lstStyle/>
        <a:p>
          <a:endParaRPr lang="zh-CN" altLang="en-US"/>
        </a:p>
      </dgm:t>
    </dgm:pt>
    <dgm:pt modelId="{F029FF3D-599B-4C54-AA32-05E070D36E8F}" type="sibTrans" cxnId="{5D07B9EF-227E-4EAA-A0B0-F9E9546E3A8E}">
      <dgm:prSet/>
      <dgm:spPr/>
      <dgm:t>
        <a:bodyPr/>
        <a:lstStyle/>
        <a:p>
          <a:endParaRPr lang="zh-CN" altLang="en-US"/>
        </a:p>
      </dgm:t>
    </dgm:pt>
    <dgm:pt modelId="{55429F08-47D9-47A5-BDFA-00B385B6901B}">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r>
            <a:rPr lang="en-GB" altLang="zh-CN" sz="1600" b="0" dirty="0">
              <a:solidFill>
                <a:schemeClr val="tx1">
                  <a:lumMod val="75000"/>
                  <a:lumOff val="25000"/>
                </a:schemeClr>
              </a:solidFill>
              <a:latin typeface="Arial"/>
              <a:cs typeface="Arial"/>
            </a:rPr>
            <a:t>Methodology</a:t>
          </a:r>
          <a:endParaRPr lang="en-GB" sz="1600" b="0" dirty="0">
            <a:solidFill>
              <a:schemeClr val="tx1">
                <a:lumMod val="75000"/>
                <a:lumOff val="25000"/>
              </a:schemeClr>
            </a:solidFill>
            <a:latin typeface="Arial"/>
            <a:cs typeface="Arial"/>
          </a:endParaRPr>
        </a:p>
      </dgm:t>
    </dgm:pt>
    <dgm:pt modelId="{B73ECEE8-CD8B-4104-BE6C-2AA5BABAE80C}" type="parTrans" cxnId="{BA30DCE4-B2AC-4266-888E-DB91CE0A189A}">
      <dgm:prSet/>
      <dgm:spPr>
        <a:ln>
          <a:solidFill>
            <a:srgbClr val="46B09E"/>
          </a:solidFill>
        </a:ln>
      </dgm:spPr>
      <dgm:t>
        <a:bodyPr/>
        <a:lstStyle/>
        <a:p>
          <a:endParaRPr lang="zh-CN" altLang="en-US"/>
        </a:p>
      </dgm:t>
    </dgm:pt>
    <dgm:pt modelId="{B0C22588-CFA6-4514-B0D4-0CA47C355FAE}" type="sibTrans" cxnId="{BA30DCE4-B2AC-4266-888E-DB91CE0A189A}">
      <dgm:prSet/>
      <dgm:spPr/>
      <dgm:t>
        <a:bodyPr/>
        <a:lstStyle/>
        <a:p>
          <a:endParaRPr lang="zh-CN" altLang="en-US"/>
        </a:p>
      </dgm:t>
    </dgm:pt>
    <dgm:pt modelId="{96B0BB2F-7924-4426-BE82-D892DA7BAAA3}">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r>
            <a:rPr lang="en-GB" sz="1600" b="0">
              <a:solidFill>
                <a:schemeClr val="tx1">
                  <a:lumMod val="75000"/>
                  <a:lumOff val="25000"/>
                </a:schemeClr>
              </a:solidFill>
              <a:latin typeface="Arial"/>
              <a:cs typeface="Arial"/>
            </a:rPr>
            <a:t>Results</a:t>
          </a:r>
          <a:endParaRPr lang="en-GB" sz="1600" b="0" dirty="0">
            <a:solidFill>
              <a:schemeClr val="tx1">
                <a:lumMod val="75000"/>
                <a:lumOff val="25000"/>
              </a:schemeClr>
            </a:solidFill>
            <a:latin typeface="Arial"/>
            <a:cs typeface="Arial"/>
          </a:endParaRPr>
        </a:p>
      </dgm:t>
    </dgm:pt>
    <dgm:pt modelId="{B0F2A8DA-CC76-405F-9898-48CD0ECC3566}" type="parTrans" cxnId="{123BE612-6242-47AD-AE74-DB40C88A8496}">
      <dgm:prSet/>
      <dgm:spPr>
        <a:ln>
          <a:solidFill>
            <a:srgbClr val="46B09E"/>
          </a:solidFill>
        </a:ln>
      </dgm:spPr>
      <dgm:t>
        <a:bodyPr/>
        <a:lstStyle/>
        <a:p>
          <a:endParaRPr lang="zh-CN" altLang="en-US"/>
        </a:p>
      </dgm:t>
    </dgm:pt>
    <dgm:pt modelId="{085F38FC-1F60-4471-B091-2561A045D2DA}" type="sibTrans" cxnId="{123BE612-6242-47AD-AE74-DB40C88A8496}">
      <dgm:prSet/>
      <dgm:spPr/>
      <dgm:t>
        <a:bodyPr/>
        <a:lstStyle/>
        <a:p>
          <a:endParaRPr lang="zh-CN" altLang="en-US"/>
        </a:p>
      </dgm:t>
    </dgm:pt>
    <dgm:pt modelId="{AB13A90C-7ED3-4E59-A46C-2898B5D23998}">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r>
            <a:rPr lang="en-GB" sz="1600" b="0" dirty="0">
              <a:solidFill>
                <a:schemeClr val="tx1">
                  <a:lumMod val="75000"/>
                  <a:lumOff val="25000"/>
                </a:schemeClr>
              </a:solidFill>
              <a:latin typeface="Arial"/>
              <a:cs typeface="Arial"/>
            </a:rPr>
            <a:t>Discussion</a:t>
          </a:r>
        </a:p>
      </dgm:t>
    </dgm:pt>
    <dgm:pt modelId="{B51FD7F7-06B2-4B94-B13F-490F2FBDD2DB}" type="parTrans" cxnId="{3F51CAE8-1202-4565-A1FC-B7E2B5587152}">
      <dgm:prSet/>
      <dgm:spPr>
        <a:ln>
          <a:solidFill>
            <a:srgbClr val="46B09E"/>
          </a:solidFill>
        </a:ln>
      </dgm:spPr>
      <dgm:t>
        <a:bodyPr/>
        <a:lstStyle/>
        <a:p>
          <a:endParaRPr lang="zh-CN" altLang="en-US"/>
        </a:p>
      </dgm:t>
    </dgm:pt>
    <dgm:pt modelId="{A69A0CBC-584F-4F06-AD67-7880FBB9084B}" type="sibTrans" cxnId="{3F51CAE8-1202-4565-A1FC-B7E2B5587152}">
      <dgm:prSet/>
      <dgm:spPr/>
      <dgm:t>
        <a:bodyPr/>
        <a:lstStyle/>
        <a:p>
          <a:endParaRPr lang="zh-CN" altLang="en-US"/>
        </a:p>
      </dgm:t>
    </dgm:pt>
    <dgm:pt modelId="{87C92EF7-8712-4408-99EC-B3166014C3D1}">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r>
            <a:rPr lang="en-GB" sz="1600" b="0" spc="-5">
              <a:solidFill>
                <a:schemeClr val="tx1">
                  <a:lumMod val="75000"/>
                  <a:lumOff val="25000"/>
                </a:schemeClr>
              </a:solidFill>
              <a:latin typeface="Arial"/>
              <a:cs typeface="Arial"/>
            </a:rPr>
            <a:t>Conclusions</a:t>
          </a:r>
          <a:endParaRPr lang="en-GB" sz="1600" b="0" dirty="0">
            <a:solidFill>
              <a:schemeClr val="tx1">
                <a:lumMod val="75000"/>
                <a:lumOff val="25000"/>
              </a:schemeClr>
            </a:solidFill>
            <a:latin typeface="Arial"/>
            <a:cs typeface="Arial"/>
          </a:endParaRPr>
        </a:p>
      </dgm:t>
    </dgm:pt>
    <dgm:pt modelId="{68DDA992-B07B-4451-8F3F-2F9003B103E4}" type="parTrans" cxnId="{B5641231-B775-48B1-9FB2-80B51242C8F9}">
      <dgm:prSet/>
      <dgm:spPr>
        <a:ln>
          <a:solidFill>
            <a:srgbClr val="46B09E"/>
          </a:solidFill>
        </a:ln>
      </dgm:spPr>
      <dgm:t>
        <a:bodyPr/>
        <a:lstStyle/>
        <a:p>
          <a:endParaRPr lang="zh-CN" altLang="en-US"/>
        </a:p>
      </dgm:t>
    </dgm:pt>
    <dgm:pt modelId="{BD6C0C12-28A8-49BC-832B-2D931E02D6E9}" type="sibTrans" cxnId="{B5641231-B775-48B1-9FB2-80B51242C8F9}">
      <dgm:prSet/>
      <dgm:spPr/>
      <dgm:t>
        <a:bodyPr/>
        <a:lstStyle/>
        <a:p>
          <a:endParaRPr lang="zh-CN" altLang="en-US"/>
        </a:p>
      </dgm:t>
    </dgm:pt>
    <dgm:pt modelId="{901C45C0-8ABB-4921-8374-5F04489F4D74}">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pPr>
            <a:buChar char="•"/>
          </a:pPr>
          <a:r>
            <a:rPr lang="en-US" sz="1600" b="0" dirty="0">
              <a:solidFill>
                <a:schemeClr val="tx1">
                  <a:lumMod val="75000"/>
                  <a:lumOff val="25000"/>
                </a:schemeClr>
              </a:solidFill>
              <a:latin typeface="Arial"/>
              <a:cs typeface="Arial"/>
            </a:rPr>
            <a:t>Literature </a:t>
          </a:r>
          <a:r>
            <a:rPr lang="en-US" altLang="zh-CN" sz="1600" b="0" dirty="0">
              <a:solidFill>
                <a:schemeClr val="tx1">
                  <a:lumMod val="75000"/>
                  <a:lumOff val="25000"/>
                </a:schemeClr>
              </a:solidFill>
              <a:latin typeface="Arial"/>
              <a:cs typeface="Arial"/>
            </a:rPr>
            <a:t>Review</a:t>
          </a:r>
          <a:endParaRPr lang="en-GB" sz="1600" b="0" dirty="0">
            <a:solidFill>
              <a:schemeClr val="tx1">
                <a:lumMod val="75000"/>
                <a:lumOff val="25000"/>
              </a:schemeClr>
            </a:solidFill>
            <a:latin typeface="Arial"/>
            <a:cs typeface="Arial"/>
          </a:endParaRPr>
        </a:p>
      </dgm:t>
    </dgm:pt>
    <dgm:pt modelId="{D59D8555-8849-4C21-89FE-392E350FF95F}" type="parTrans" cxnId="{67491E5E-AB97-49A6-9259-2D5FEB02E4CA}">
      <dgm:prSet/>
      <dgm:spPr>
        <a:ln>
          <a:solidFill>
            <a:srgbClr val="46B09E"/>
          </a:solidFill>
        </a:ln>
      </dgm:spPr>
      <dgm:t>
        <a:bodyPr/>
        <a:lstStyle/>
        <a:p>
          <a:endParaRPr lang="zh-CN" altLang="en-US"/>
        </a:p>
      </dgm:t>
    </dgm:pt>
    <dgm:pt modelId="{C1237B49-5A77-46A8-995C-0387ABD57A7F}" type="sibTrans" cxnId="{67491E5E-AB97-49A6-9259-2D5FEB02E4CA}">
      <dgm:prSet/>
      <dgm:spPr/>
      <dgm:t>
        <a:bodyPr/>
        <a:lstStyle/>
        <a:p>
          <a:endParaRPr lang="zh-CN" altLang="en-US"/>
        </a:p>
      </dgm:t>
    </dgm:pt>
    <dgm:pt modelId="{1CE607AD-744B-4FB7-8986-6F9B9D271B0F}" type="pres">
      <dgm:prSet presAssocID="{3F32C485-8213-4765-A4BD-CB2B262459CE}" presName="diagram" presStyleCnt="0">
        <dgm:presLayoutVars>
          <dgm:chPref val="1"/>
          <dgm:dir/>
          <dgm:animOne val="branch"/>
          <dgm:animLvl val="lvl"/>
          <dgm:resizeHandles val="exact"/>
        </dgm:presLayoutVars>
      </dgm:prSet>
      <dgm:spPr/>
    </dgm:pt>
    <dgm:pt modelId="{536ECBC6-4DB9-4804-A36C-B4D50B07FE0A}" type="pres">
      <dgm:prSet presAssocID="{325AE4C7-D24B-4EF5-947D-19737E98C990}" presName="root1" presStyleCnt="0"/>
      <dgm:spPr/>
    </dgm:pt>
    <dgm:pt modelId="{2DB792F1-E970-4C88-A21E-916C2C1592EE}" type="pres">
      <dgm:prSet presAssocID="{325AE4C7-D24B-4EF5-947D-19737E98C990}" presName="LevelOneTextNode" presStyleLbl="node0" presStyleIdx="0" presStyleCnt="1" custScaleX="92091" custScaleY="70433" custLinFactNeighborX="-8052">
        <dgm:presLayoutVars>
          <dgm:chPref val="3"/>
        </dgm:presLayoutVars>
      </dgm:prSet>
      <dgm:spPr/>
    </dgm:pt>
    <dgm:pt modelId="{C10A5240-E46B-4B8C-BAAF-FCE17BD669AB}" type="pres">
      <dgm:prSet presAssocID="{325AE4C7-D24B-4EF5-947D-19737E98C990}" presName="level2hierChild" presStyleCnt="0"/>
      <dgm:spPr/>
    </dgm:pt>
    <dgm:pt modelId="{A287B8DE-F679-49D4-9BCF-27DA0AD833AA}" type="pres">
      <dgm:prSet presAssocID="{6A1CA111-6B1B-49A4-90AB-19B8A3C33591}" presName="conn2-1" presStyleLbl="parChTrans1D2" presStyleIdx="0" presStyleCnt="7"/>
      <dgm:spPr/>
    </dgm:pt>
    <dgm:pt modelId="{250D3AA5-AAA8-430F-8FA7-DAB79F266FE7}" type="pres">
      <dgm:prSet presAssocID="{6A1CA111-6B1B-49A4-90AB-19B8A3C33591}" presName="connTx" presStyleLbl="parChTrans1D2" presStyleIdx="0" presStyleCnt="7"/>
      <dgm:spPr/>
    </dgm:pt>
    <dgm:pt modelId="{37C2AF9D-66A3-46D0-9602-61AEBCC7956B}" type="pres">
      <dgm:prSet presAssocID="{4C1187FF-BE31-433C-BD5B-E63A8FF3B95E}" presName="root2" presStyleCnt="0"/>
      <dgm:spPr/>
    </dgm:pt>
    <dgm:pt modelId="{075806FD-33A5-47C9-AA68-FE59CB851636}" type="pres">
      <dgm:prSet presAssocID="{4C1187FF-BE31-433C-BD5B-E63A8FF3B95E}" presName="LevelTwoTextNode" presStyleLbl="node2" presStyleIdx="0" presStyleCnt="7" custScaleX="97591" custScaleY="33180" custLinFactNeighborX="-12854">
        <dgm:presLayoutVars>
          <dgm:chPref val="3"/>
        </dgm:presLayoutVars>
      </dgm:prSet>
      <dgm:spPr/>
    </dgm:pt>
    <dgm:pt modelId="{C1B11255-E164-4BC6-B005-D68A580C9391}" type="pres">
      <dgm:prSet presAssocID="{4C1187FF-BE31-433C-BD5B-E63A8FF3B95E}" presName="level3hierChild" presStyleCnt="0"/>
      <dgm:spPr/>
    </dgm:pt>
    <dgm:pt modelId="{D88F7021-CB31-479D-B78C-94FFB9251074}" type="pres">
      <dgm:prSet presAssocID="{7A5B22B0-0878-4236-B6C0-B941E667152F}" presName="conn2-1" presStyleLbl="parChTrans1D2" presStyleIdx="1" presStyleCnt="7"/>
      <dgm:spPr/>
    </dgm:pt>
    <dgm:pt modelId="{83FC748C-ECB7-4C1D-A23C-67F70D8D6C3C}" type="pres">
      <dgm:prSet presAssocID="{7A5B22B0-0878-4236-B6C0-B941E667152F}" presName="connTx" presStyleLbl="parChTrans1D2" presStyleIdx="1" presStyleCnt="7"/>
      <dgm:spPr/>
    </dgm:pt>
    <dgm:pt modelId="{18A1EA00-1B85-42E4-8E5A-CCFDCFC4DE54}" type="pres">
      <dgm:prSet presAssocID="{FDB69A97-767E-4104-9C2C-CA11C4EBFC04}" presName="root2" presStyleCnt="0"/>
      <dgm:spPr/>
    </dgm:pt>
    <dgm:pt modelId="{31DEE247-E997-4D0A-9A24-D0992E7379D2}" type="pres">
      <dgm:prSet presAssocID="{FDB69A97-767E-4104-9C2C-CA11C4EBFC04}" presName="LevelTwoTextNode" presStyleLbl="node2" presStyleIdx="1" presStyleCnt="7" custScaleX="97591" custScaleY="33180" custLinFactNeighborX="-12854">
        <dgm:presLayoutVars>
          <dgm:chPref val="3"/>
        </dgm:presLayoutVars>
      </dgm:prSet>
      <dgm:spPr/>
    </dgm:pt>
    <dgm:pt modelId="{F69FCE23-0AA8-4B3A-99DF-7CC7F24D5296}" type="pres">
      <dgm:prSet presAssocID="{FDB69A97-767E-4104-9C2C-CA11C4EBFC04}" presName="level3hierChild" presStyleCnt="0"/>
      <dgm:spPr/>
    </dgm:pt>
    <dgm:pt modelId="{CBF3F27D-9A4C-4407-A997-821400872794}" type="pres">
      <dgm:prSet presAssocID="{1976AAF9-52AE-4B43-ACB6-2C704C6CA1F0}" presName="conn2-1" presStyleLbl="parChTrans1D2" presStyleIdx="2" presStyleCnt="7"/>
      <dgm:spPr/>
    </dgm:pt>
    <dgm:pt modelId="{108E982C-269A-4A2D-B241-2D49B9A7ECFE}" type="pres">
      <dgm:prSet presAssocID="{1976AAF9-52AE-4B43-ACB6-2C704C6CA1F0}" presName="connTx" presStyleLbl="parChTrans1D2" presStyleIdx="2" presStyleCnt="7"/>
      <dgm:spPr/>
    </dgm:pt>
    <dgm:pt modelId="{8C201E9A-6BE7-4535-937E-74EC8458835D}" type="pres">
      <dgm:prSet presAssocID="{CB7AC239-571C-4BD7-9408-049873814E4C}" presName="root2" presStyleCnt="0"/>
      <dgm:spPr/>
    </dgm:pt>
    <dgm:pt modelId="{5F113677-991E-4FBC-BD99-564196739CB1}" type="pres">
      <dgm:prSet presAssocID="{CB7AC239-571C-4BD7-9408-049873814E4C}" presName="LevelTwoTextNode" presStyleLbl="node2" presStyleIdx="2" presStyleCnt="7" custScaleX="97591" custScaleY="33180" custLinFactNeighborX="-12854">
        <dgm:presLayoutVars>
          <dgm:chPref val="3"/>
        </dgm:presLayoutVars>
      </dgm:prSet>
      <dgm:spPr/>
    </dgm:pt>
    <dgm:pt modelId="{9518BFD7-4056-4D1A-A78F-9157DCF84D69}" type="pres">
      <dgm:prSet presAssocID="{CB7AC239-571C-4BD7-9408-049873814E4C}" presName="level3hierChild" presStyleCnt="0"/>
      <dgm:spPr/>
    </dgm:pt>
    <dgm:pt modelId="{A7E57007-9FCF-46A0-A22A-EF565583111C}" type="pres">
      <dgm:prSet presAssocID="{CC9BEBF4-0918-481C-B750-B42FCF78317D}" presName="conn2-1" presStyleLbl="parChTrans1D2" presStyleIdx="3" presStyleCnt="7"/>
      <dgm:spPr/>
    </dgm:pt>
    <dgm:pt modelId="{EE8198F0-5C01-4CDD-AE8A-BBF0EC70656E}" type="pres">
      <dgm:prSet presAssocID="{CC9BEBF4-0918-481C-B750-B42FCF78317D}" presName="connTx" presStyleLbl="parChTrans1D2" presStyleIdx="3" presStyleCnt="7"/>
      <dgm:spPr/>
    </dgm:pt>
    <dgm:pt modelId="{961578C0-B659-4CD4-8C5E-B274EB54740D}" type="pres">
      <dgm:prSet presAssocID="{5C350C19-0CA2-45E1-BC12-8D680F861282}" presName="root2" presStyleCnt="0"/>
      <dgm:spPr/>
    </dgm:pt>
    <dgm:pt modelId="{BF3D478A-BD5D-4570-97A9-16C29444C924}" type="pres">
      <dgm:prSet presAssocID="{5C350C19-0CA2-45E1-BC12-8D680F861282}" presName="LevelTwoTextNode" presStyleLbl="node2" presStyleIdx="3" presStyleCnt="7" custScaleX="97591" custScaleY="33180" custLinFactNeighborX="-12854">
        <dgm:presLayoutVars>
          <dgm:chPref val="3"/>
        </dgm:presLayoutVars>
      </dgm:prSet>
      <dgm:spPr/>
    </dgm:pt>
    <dgm:pt modelId="{7D917402-8F74-4950-A44A-517C091EF109}" type="pres">
      <dgm:prSet presAssocID="{5C350C19-0CA2-45E1-BC12-8D680F861282}" presName="level3hierChild" presStyleCnt="0"/>
      <dgm:spPr/>
    </dgm:pt>
    <dgm:pt modelId="{3790C520-B58E-4C45-BA66-706F1D7906C4}" type="pres">
      <dgm:prSet presAssocID="{35274899-611D-4B9B-82FA-A2EE8345A3B3}" presName="conn2-1" presStyleLbl="parChTrans1D3" presStyleIdx="0" presStyleCnt="6"/>
      <dgm:spPr/>
    </dgm:pt>
    <dgm:pt modelId="{A47560ED-B4E4-4439-BEDA-FE1A854ABAA9}" type="pres">
      <dgm:prSet presAssocID="{35274899-611D-4B9B-82FA-A2EE8345A3B3}" presName="connTx" presStyleLbl="parChTrans1D3" presStyleIdx="0" presStyleCnt="6"/>
      <dgm:spPr/>
    </dgm:pt>
    <dgm:pt modelId="{5D3B64D1-78C5-456E-87FE-8A2CB7536887}" type="pres">
      <dgm:prSet presAssocID="{DAB663E8-0DA4-49CA-B503-2BDC96E51775}" presName="root2" presStyleCnt="0"/>
      <dgm:spPr/>
    </dgm:pt>
    <dgm:pt modelId="{885C859B-AFA2-46E8-A502-973005290DF3}" type="pres">
      <dgm:prSet presAssocID="{DAB663E8-0DA4-49CA-B503-2BDC96E51775}" presName="LevelTwoTextNode" presStyleLbl="node3" presStyleIdx="0" presStyleCnt="6" custScaleX="80881" custScaleY="31736" custLinFactNeighborX="-16768" custLinFactNeighborY="19080">
        <dgm:presLayoutVars>
          <dgm:chPref val="3"/>
        </dgm:presLayoutVars>
      </dgm:prSet>
      <dgm:spPr/>
    </dgm:pt>
    <dgm:pt modelId="{EEF13CA8-E270-4192-94AD-084847829835}" type="pres">
      <dgm:prSet presAssocID="{DAB663E8-0DA4-49CA-B503-2BDC96E51775}" presName="level3hierChild" presStyleCnt="0"/>
      <dgm:spPr/>
    </dgm:pt>
    <dgm:pt modelId="{6E950648-E5C0-4BD6-8682-5DBBFC617183}" type="pres">
      <dgm:prSet presAssocID="{D59D8555-8849-4C21-89FE-392E350FF95F}" presName="conn2-1" presStyleLbl="parChTrans1D3" presStyleIdx="1" presStyleCnt="6"/>
      <dgm:spPr/>
    </dgm:pt>
    <dgm:pt modelId="{151E0324-31E5-4D5B-A536-7AE3245866BF}" type="pres">
      <dgm:prSet presAssocID="{D59D8555-8849-4C21-89FE-392E350FF95F}" presName="connTx" presStyleLbl="parChTrans1D3" presStyleIdx="1" presStyleCnt="6"/>
      <dgm:spPr/>
    </dgm:pt>
    <dgm:pt modelId="{39EC4230-27AD-4223-8D10-DD0B0FAB69FF}" type="pres">
      <dgm:prSet presAssocID="{901C45C0-8ABB-4921-8374-5F04489F4D74}" presName="root2" presStyleCnt="0"/>
      <dgm:spPr/>
    </dgm:pt>
    <dgm:pt modelId="{C5EB121F-F3CB-4785-9AF8-721EDC64B075}" type="pres">
      <dgm:prSet presAssocID="{901C45C0-8ABB-4921-8374-5F04489F4D74}" presName="LevelTwoTextNode" presStyleLbl="node3" presStyleIdx="1" presStyleCnt="6" custScaleX="80880" custScaleY="31736" custLinFactNeighborX="-16767" custLinFactNeighborY="11838">
        <dgm:presLayoutVars>
          <dgm:chPref val="3"/>
        </dgm:presLayoutVars>
      </dgm:prSet>
      <dgm:spPr/>
    </dgm:pt>
    <dgm:pt modelId="{453F55DF-D81E-42DF-A418-77172684F29D}" type="pres">
      <dgm:prSet presAssocID="{901C45C0-8ABB-4921-8374-5F04489F4D74}" presName="level3hierChild" presStyleCnt="0"/>
      <dgm:spPr/>
    </dgm:pt>
    <dgm:pt modelId="{926E7A22-09E0-4267-98C8-2E6B264DDE50}" type="pres">
      <dgm:prSet presAssocID="{B73ECEE8-CD8B-4104-BE6C-2AA5BABAE80C}" presName="conn2-1" presStyleLbl="parChTrans1D3" presStyleIdx="2" presStyleCnt="6"/>
      <dgm:spPr/>
    </dgm:pt>
    <dgm:pt modelId="{150CEA32-EFEC-4917-980B-B3FCFF472942}" type="pres">
      <dgm:prSet presAssocID="{B73ECEE8-CD8B-4104-BE6C-2AA5BABAE80C}" presName="connTx" presStyleLbl="parChTrans1D3" presStyleIdx="2" presStyleCnt="6"/>
      <dgm:spPr/>
    </dgm:pt>
    <dgm:pt modelId="{222267F5-60A9-48B5-B3B2-61448397DC07}" type="pres">
      <dgm:prSet presAssocID="{55429F08-47D9-47A5-BDFA-00B385B6901B}" presName="root2" presStyleCnt="0"/>
      <dgm:spPr/>
    </dgm:pt>
    <dgm:pt modelId="{6594A313-ABC4-465A-9000-985CB17C84FA}" type="pres">
      <dgm:prSet presAssocID="{55429F08-47D9-47A5-BDFA-00B385B6901B}" presName="LevelTwoTextNode" presStyleLbl="node3" presStyleIdx="2" presStyleCnt="6" custScaleX="80881" custScaleY="31736" custLinFactNeighborX="-16768" custLinFactNeighborY="3816">
        <dgm:presLayoutVars>
          <dgm:chPref val="3"/>
        </dgm:presLayoutVars>
      </dgm:prSet>
      <dgm:spPr/>
    </dgm:pt>
    <dgm:pt modelId="{0D2C0577-DC5A-4B8B-A16B-EE2B63E5AA39}" type="pres">
      <dgm:prSet presAssocID="{55429F08-47D9-47A5-BDFA-00B385B6901B}" presName="level3hierChild" presStyleCnt="0"/>
      <dgm:spPr/>
    </dgm:pt>
    <dgm:pt modelId="{24C0883A-E2A6-494D-9465-B5BDB7D3FB57}" type="pres">
      <dgm:prSet presAssocID="{B0F2A8DA-CC76-405F-9898-48CD0ECC3566}" presName="conn2-1" presStyleLbl="parChTrans1D3" presStyleIdx="3" presStyleCnt="6"/>
      <dgm:spPr/>
    </dgm:pt>
    <dgm:pt modelId="{AA9C9790-009A-40A6-AB8F-44EEC74266D1}" type="pres">
      <dgm:prSet presAssocID="{B0F2A8DA-CC76-405F-9898-48CD0ECC3566}" presName="connTx" presStyleLbl="parChTrans1D3" presStyleIdx="3" presStyleCnt="6"/>
      <dgm:spPr/>
    </dgm:pt>
    <dgm:pt modelId="{3481096C-BB69-4026-B9F7-545933DED069}" type="pres">
      <dgm:prSet presAssocID="{96B0BB2F-7924-4426-BE82-D892DA7BAAA3}" presName="root2" presStyleCnt="0"/>
      <dgm:spPr/>
    </dgm:pt>
    <dgm:pt modelId="{4EF12830-84BA-44FD-89EA-42A1EBD9F625}" type="pres">
      <dgm:prSet presAssocID="{96B0BB2F-7924-4426-BE82-D892DA7BAAA3}" presName="LevelTwoTextNode" presStyleLbl="node3" presStyleIdx="3" presStyleCnt="6" custScaleX="80881" custScaleY="31736" custLinFactNeighborX="-16768" custLinFactNeighborY="-3816">
        <dgm:presLayoutVars>
          <dgm:chPref val="3"/>
        </dgm:presLayoutVars>
      </dgm:prSet>
      <dgm:spPr/>
    </dgm:pt>
    <dgm:pt modelId="{68CBF520-98B2-4E06-A0E5-5234F48707EB}" type="pres">
      <dgm:prSet presAssocID="{96B0BB2F-7924-4426-BE82-D892DA7BAAA3}" presName="level3hierChild" presStyleCnt="0"/>
      <dgm:spPr/>
    </dgm:pt>
    <dgm:pt modelId="{84408C59-4DE3-4965-8AD8-361CE4508CB4}" type="pres">
      <dgm:prSet presAssocID="{B51FD7F7-06B2-4B94-B13F-490F2FBDD2DB}" presName="conn2-1" presStyleLbl="parChTrans1D3" presStyleIdx="4" presStyleCnt="6"/>
      <dgm:spPr/>
    </dgm:pt>
    <dgm:pt modelId="{7C3224AD-D751-47CD-915E-898D33302F69}" type="pres">
      <dgm:prSet presAssocID="{B51FD7F7-06B2-4B94-B13F-490F2FBDD2DB}" presName="connTx" presStyleLbl="parChTrans1D3" presStyleIdx="4" presStyleCnt="6"/>
      <dgm:spPr/>
    </dgm:pt>
    <dgm:pt modelId="{C5ACFDD0-EADE-4C82-BE4A-2DBD490F2EC0}" type="pres">
      <dgm:prSet presAssocID="{AB13A90C-7ED3-4E59-A46C-2898B5D23998}" presName="root2" presStyleCnt="0"/>
      <dgm:spPr/>
    </dgm:pt>
    <dgm:pt modelId="{6FD4BCBC-5EA5-4E02-9261-270CEE9AABD0}" type="pres">
      <dgm:prSet presAssocID="{AB13A90C-7ED3-4E59-A46C-2898B5D23998}" presName="LevelTwoTextNode" presStyleLbl="node3" presStyleIdx="4" presStyleCnt="6" custScaleX="80881" custScaleY="31736" custLinFactNeighborX="-16768" custLinFactNeighborY="-12084">
        <dgm:presLayoutVars>
          <dgm:chPref val="3"/>
        </dgm:presLayoutVars>
      </dgm:prSet>
      <dgm:spPr/>
    </dgm:pt>
    <dgm:pt modelId="{A442DF60-F131-4F96-82A5-8D8DDF09DD88}" type="pres">
      <dgm:prSet presAssocID="{AB13A90C-7ED3-4E59-A46C-2898B5D23998}" presName="level3hierChild" presStyleCnt="0"/>
      <dgm:spPr/>
    </dgm:pt>
    <dgm:pt modelId="{D8BBA9C1-7DA5-460B-B5AA-3A0F7FCDA141}" type="pres">
      <dgm:prSet presAssocID="{68DDA992-B07B-4451-8F3F-2F9003B103E4}" presName="conn2-1" presStyleLbl="parChTrans1D3" presStyleIdx="5" presStyleCnt="6"/>
      <dgm:spPr/>
    </dgm:pt>
    <dgm:pt modelId="{345F4D98-8B2A-4A3C-8728-056B046AE39A}" type="pres">
      <dgm:prSet presAssocID="{68DDA992-B07B-4451-8F3F-2F9003B103E4}" presName="connTx" presStyleLbl="parChTrans1D3" presStyleIdx="5" presStyleCnt="6"/>
      <dgm:spPr/>
    </dgm:pt>
    <dgm:pt modelId="{42FE52A8-0428-4528-9606-126CAFA0BCCA}" type="pres">
      <dgm:prSet presAssocID="{87C92EF7-8712-4408-99EC-B3166014C3D1}" presName="root2" presStyleCnt="0"/>
      <dgm:spPr/>
    </dgm:pt>
    <dgm:pt modelId="{729DB8B7-269C-4759-B8A1-E77463C4A15E}" type="pres">
      <dgm:prSet presAssocID="{87C92EF7-8712-4408-99EC-B3166014C3D1}" presName="LevelTwoTextNode" presStyleLbl="node3" presStyleIdx="5" presStyleCnt="6" custScaleX="80881" custScaleY="31736" custLinFactNeighborX="-16768" custLinFactNeighborY="-19080">
        <dgm:presLayoutVars>
          <dgm:chPref val="3"/>
        </dgm:presLayoutVars>
      </dgm:prSet>
      <dgm:spPr/>
    </dgm:pt>
    <dgm:pt modelId="{88FF0151-D20F-41F7-A34C-0A1821F9EC34}" type="pres">
      <dgm:prSet presAssocID="{87C92EF7-8712-4408-99EC-B3166014C3D1}" presName="level3hierChild" presStyleCnt="0"/>
      <dgm:spPr/>
    </dgm:pt>
    <dgm:pt modelId="{A3120546-B9EA-411E-B4FA-69742CB56188}" type="pres">
      <dgm:prSet presAssocID="{42598DCD-9433-4E92-AD03-E2850684EF29}" presName="conn2-1" presStyleLbl="parChTrans1D2" presStyleIdx="4" presStyleCnt="7"/>
      <dgm:spPr/>
    </dgm:pt>
    <dgm:pt modelId="{97C0C93A-901F-48C7-9CC2-C18CE86C5A0C}" type="pres">
      <dgm:prSet presAssocID="{42598DCD-9433-4E92-AD03-E2850684EF29}" presName="connTx" presStyleLbl="parChTrans1D2" presStyleIdx="4" presStyleCnt="7"/>
      <dgm:spPr/>
    </dgm:pt>
    <dgm:pt modelId="{89D66FB4-B2D9-4E12-838E-CEE348ECD272}" type="pres">
      <dgm:prSet presAssocID="{1272E8DD-78B8-4816-8056-2A7D0E8549C8}" presName="root2" presStyleCnt="0"/>
      <dgm:spPr/>
    </dgm:pt>
    <dgm:pt modelId="{96FE04F8-3A7F-432B-B5B4-8BD4C71BB6A9}" type="pres">
      <dgm:prSet presAssocID="{1272E8DD-78B8-4816-8056-2A7D0E8549C8}" presName="LevelTwoTextNode" presStyleLbl="node2" presStyleIdx="4" presStyleCnt="7" custScaleX="97591" custScaleY="33180" custLinFactNeighborX="-12854">
        <dgm:presLayoutVars>
          <dgm:chPref val="3"/>
        </dgm:presLayoutVars>
      </dgm:prSet>
      <dgm:spPr/>
    </dgm:pt>
    <dgm:pt modelId="{8412963D-C96A-4BA7-B72D-DEA3D9903B64}" type="pres">
      <dgm:prSet presAssocID="{1272E8DD-78B8-4816-8056-2A7D0E8549C8}" presName="level3hierChild" presStyleCnt="0"/>
      <dgm:spPr/>
    </dgm:pt>
    <dgm:pt modelId="{C5EDD40D-3930-49DB-8C3A-575C3EA72E94}" type="pres">
      <dgm:prSet presAssocID="{D9D95005-14C4-4AB5-AE65-007D6F5D5C18}" presName="conn2-1" presStyleLbl="parChTrans1D2" presStyleIdx="5" presStyleCnt="7"/>
      <dgm:spPr/>
    </dgm:pt>
    <dgm:pt modelId="{7748FF43-D640-4B56-A06A-5198BD657D7A}" type="pres">
      <dgm:prSet presAssocID="{D9D95005-14C4-4AB5-AE65-007D6F5D5C18}" presName="connTx" presStyleLbl="parChTrans1D2" presStyleIdx="5" presStyleCnt="7"/>
      <dgm:spPr/>
    </dgm:pt>
    <dgm:pt modelId="{E1E0A4B3-E40D-43BA-AAD5-25DDA72E038B}" type="pres">
      <dgm:prSet presAssocID="{34B9A615-9B10-43EC-B890-888067A7FB84}" presName="root2" presStyleCnt="0"/>
      <dgm:spPr/>
    </dgm:pt>
    <dgm:pt modelId="{B4293202-1B77-475A-8EA7-E3A6AB1DBE6D}" type="pres">
      <dgm:prSet presAssocID="{34B9A615-9B10-43EC-B890-888067A7FB84}" presName="LevelTwoTextNode" presStyleLbl="node2" presStyleIdx="5" presStyleCnt="7" custScaleX="97591" custScaleY="33180" custLinFactNeighborX="-12854">
        <dgm:presLayoutVars>
          <dgm:chPref val="3"/>
        </dgm:presLayoutVars>
      </dgm:prSet>
      <dgm:spPr/>
    </dgm:pt>
    <dgm:pt modelId="{8522C0D8-E2FB-442B-95BA-A321699F090B}" type="pres">
      <dgm:prSet presAssocID="{34B9A615-9B10-43EC-B890-888067A7FB84}" presName="level3hierChild" presStyleCnt="0"/>
      <dgm:spPr/>
    </dgm:pt>
    <dgm:pt modelId="{30571293-178B-4F05-BC77-96FD29FE83B6}" type="pres">
      <dgm:prSet presAssocID="{EA14A9A6-5B82-45B3-8C23-4BA4BE23D132}" presName="conn2-1" presStyleLbl="parChTrans1D2" presStyleIdx="6" presStyleCnt="7"/>
      <dgm:spPr/>
    </dgm:pt>
    <dgm:pt modelId="{5B9D6079-14E7-42CE-B418-2A4DDE8AB7B7}" type="pres">
      <dgm:prSet presAssocID="{EA14A9A6-5B82-45B3-8C23-4BA4BE23D132}" presName="connTx" presStyleLbl="parChTrans1D2" presStyleIdx="6" presStyleCnt="7"/>
      <dgm:spPr/>
    </dgm:pt>
    <dgm:pt modelId="{825FA42B-AFCE-4BAA-821C-FFD34E79D8F3}" type="pres">
      <dgm:prSet presAssocID="{EE2A5AE5-833E-4C97-B88F-6A291186935E}" presName="root2" presStyleCnt="0"/>
      <dgm:spPr/>
    </dgm:pt>
    <dgm:pt modelId="{E7E558D2-5EE1-4222-B3ED-086F373439EC}" type="pres">
      <dgm:prSet presAssocID="{EE2A5AE5-833E-4C97-B88F-6A291186935E}" presName="LevelTwoTextNode" presStyleLbl="node2" presStyleIdx="6" presStyleCnt="7" custScaleX="97591" custScaleY="33180" custLinFactNeighborX="-12854">
        <dgm:presLayoutVars>
          <dgm:chPref val="3"/>
        </dgm:presLayoutVars>
      </dgm:prSet>
      <dgm:spPr/>
    </dgm:pt>
    <dgm:pt modelId="{BBBE4EB2-F88B-42FB-BA08-FEFAF34020D5}" type="pres">
      <dgm:prSet presAssocID="{EE2A5AE5-833E-4C97-B88F-6A291186935E}" presName="level3hierChild" presStyleCnt="0"/>
      <dgm:spPr/>
    </dgm:pt>
  </dgm:ptLst>
  <dgm:cxnLst>
    <dgm:cxn modelId="{147FD904-AADC-40A7-B975-58ABF95B7764}" srcId="{325AE4C7-D24B-4EF5-947D-19737E98C990}" destId="{4C1187FF-BE31-433C-BD5B-E63A8FF3B95E}" srcOrd="0" destOrd="0" parTransId="{6A1CA111-6B1B-49A4-90AB-19B8A3C33591}" sibTransId="{C2556955-855B-4DB1-BFBF-9CADFC958ABC}"/>
    <dgm:cxn modelId="{AE2B3306-73BA-4801-8783-1BF7B5909523}" type="presOf" srcId="{FDB69A97-767E-4104-9C2C-CA11C4EBFC04}" destId="{31DEE247-E997-4D0A-9A24-D0992E7379D2}" srcOrd="0" destOrd="0" presId="urn:microsoft.com/office/officeart/2005/8/layout/hierarchy2"/>
    <dgm:cxn modelId="{FDA93C10-C65C-4133-84B5-C33309C186DD}" type="presOf" srcId="{1976AAF9-52AE-4B43-ACB6-2C704C6CA1F0}" destId="{108E982C-269A-4A2D-B241-2D49B9A7ECFE}" srcOrd="1" destOrd="0" presId="urn:microsoft.com/office/officeart/2005/8/layout/hierarchy2"/>
    <dgm:cxn modelId="{032D4910-50F5-424B-BF0D-BFFEF4CF431B}" type="presOf" srcId="{96B0BB2F-7924-4426-BE82-D892DA7BAAA3}" destId="{4EF12830-84BA-44FD-89EA-42A1EBD9F625}" srcOrd="0" destOrd="0" presId="urn:microsoft.com/office/officeart/2005/8/layout/hierarchy2"/>
    <dgm:cxn modelId="{123BE612-6242-47AD-AE74-DB40C88A8496}" srcId="{5C350C19-0CA2-45E1-BC12-8D680F861282}" destId="{96B0BB2F-7924-4426-BE82-D892DA7BAAA3}" srcOrd="3" destOrd="0" parTransId="{B0F2A8DA-CC76-405F-9898-48CD0ECC3566}" sibTransId="{085F38FC-1F60-4471-B091-2561A045D2DA}"/>
    <dgm:cxn modelId="{0203AF1B-A985-4088-A664-01C4F2281187}" type="presOf" srcId="{EE2A5AE5-833E-4C97-B88F-6A291186935E}" destId="{E7E558D2-5EE1-4222-B3ED-086F373439EC}" srcOrd="0" destOrd="0" presId="urn:microsoft.com/office/officeart/2005/8/layout/hierarchy2"/>
    <dgm:cxn modelId="{8284361C-1FA2-471D-BF45-8769FA791AD0}" type="presOf" srcId="{B0F2A8DA-CC76-405F-9898-48CD0ECC3566}" destId="{24C0883A-E2A6-494D-9465-B5BDB7D3FB57}" srcOrd="0" destOrd="0" presId="urn:microsoft.com/office/officeart/2005/8/layout/hierarchy2"/>
    <dgm:cxn modelId="{4742732D-803B-410C-8E02-CA53BB81E817}" type="presOf" srcId="{CC9BEBF4-0918-481C-B750-B42FCF78317D}" destId="{EE8198F0-5C01-4CDD-AE8A-BBF0EC70656E}" srcOrd="1" destOrd="0" presId="urn:microsoft.com/office/officeart/2005/8/layout/hierarchy2"/>
    <dgm:cxn modelId="{32CDD52D-38A7-4A98-857E-4973301F1901}" type="presOf" srcId="{6A1CA111-6B1B-49A4-90AB-19B8A3C33591}" destId="{250D3AA5-AAA8-430F-8FA7-DAB79F266FE7}" srcOrd="1" destOrd="0" presId="urn:microsoft.com/office/officeart/2005/8/layout/hierarchy2"/>
    <dgm:cxn modelId="{B5641231-B775-48B1-9FB2-80B51242C8F9}" srcId="{5C350C19-0CA2-45E1-BC12-8D680F861282}" destId="{87C92EF7-8712-4408-99EC-B3166014C3D1}" srcOrd="5" destOrd="0" parTransId="{68DDA992-B07B-4451-8F3F-2F9003B103E4}" sibTransId="{BD6C0C12-28A8-49BC-832B-2D931E02D6E9}"/>
    <dgm:cxn modelId="{66A6473F-0E87-47BB-803D-67FAB189773C}" srcId="{325AE4C7-D24B-4EF5-947D-19737E98C990}" destId="{EE2A5AE5-833E-4C97-B88F-6A291186935E}" srcOrd="6" destOrd="0" parTransId="{EA14A9A6-5B82-45B3-8C23-4BA4BE23D132}" sibTransId="{C6459A2C-C0E1-4BD5-A59A-A7798F60FB6E}"/>
    <dgm:cxn modelId="{918E7A5C-0D6E-447F-9509-299533C77B30}" srcId="{325AE4C7-D24B-4EF5-947D-19737E98C990}" destId="{FDB69A97-767E-4104-9C2C-CA11C4EBFC04}" srcOrd="1" destOrd="0" parTransId="{7A5B22B0-0878-4236-B6C0-B941E667152F}" sibTransId="{A76286C9-1B87-4067-BB82-25D89FF7207D}"/>
    <dgm:cxn modelId="{67491E5E-AB97-49A6-9259-2D5FEB02E4CA}" srcId="{5C350C19-0CA2-45E1-BC12-8D680F861282}" destId="{901C45C0-8ABB-4921-8374-5F04489F4D74}" srcOrd="1" destOrd="0" parTransId="{D59D8555-8849-4C21-89FE-392E350FF95F}" sibTransId="{C1237B49-5A77-46A8-995C-0387ABD57A7F}"/>
    <dgm:cxn modelId="{3968996D-60D9-4A78-84F0-60313C2AFAF8}" type="presOf" srcId="{6A1CA111-6B1B-49A4-90AB-19B8A3C33591}" destId="{A287B8DE-F679-49D4-9BCF-27DA0AD833AA}" srcOrd="0" destOrd="0" presId="urn:microsoft.com/office/officeart/2005/8/layout/hierarchy2"/>
    <dgm:cxn modelId="{5C699D6D-7634-4F85-A1DE-9190EDA8F802}" type="presOf" srcId="{B51FD7F7-06B2-4B94-B13F-490F2FBDD2DB}" destId="{84408C59-4DE3-4965-8AD8-361CE4508CB4}" srcOrd="0" destOrd="0" presId="urn:microsoft.com/office/officeart/2005/8/layout/hierarchy2"/>
    <dgm:cxn modelId="{D2C0E54E-8892-4B87-AB10-AF5C44B8B5C5}" type="presOf" srcId="{7A5B22B0-0878-4236-B6C0-B941E667152F}" destId="{83FC748C-ECB7-4C1D-A23C-67F70D8D6C3C}" srcOrd="1" destOrd="0" presId="urn:microsoft.com/office/officeart/2005/8/layout/hierarchy2"/>
    <dgm:cxn modelId="{33715451-06F7-4F44-A9B3-ACA5DDA8E381}" type="presOf" srcId="{D59D8555-8849-4C21-89FE-392E350FF95F}" destId="{6E950648-E5C0-4BD6-8682-5DBBFC617183}" srcOrd="0" destOrd="0" presId="urn:microsoft.com/office/officeart/2005/8/layout/hierarchy2"/>
    <dgm:cxn modelId="{3B31D771-218C-4614-BE40-74EC40E764D2}" srcId="{325AE4C7-D24B-4EF5-947D-19737E98C990}" destId="{5C350C19-0CA2-45E1-BC12-8D680F861282}" srcOrd="3" destOrd="0" parTransId="{CC9BEBF4-0918-481C-B750-B42FCF78317D}" sibTransId="{7E78A49E-D2E0-4F6F-B497-33EC08FBE64F}"/>
    <dgm:cxn modelId="{7D556B5A-E013-435F-AFBB-2A56956BD89D}" type="presOf" srcId="{34B9A615-9B10-43EC-B890-888067A7FB84}" destId="{B4293202-1B77-475A-8EA7-E3A6AB1DBE6D}" srcOrd="0" destOrd="0" presId="urn:microsoft.com/office/officeart/2005/8/layout/hierarchy2"/>
    <dgm:cxn modelId="{2C914480-1E72-4CA6-BCD4-9AF7F0926AAE}" srcId="{325AE4C7-D24B-4EF5-947D-19737E98C990}" destId="{CB7AC239-571C-4BD7-9408-049873814E4C}" srcOrd="2" destOrd="0" parTransId="{1976AAF9-52AE-4B43-ACB6-2C704C6CA1F0}" sibTransId="{AA6FEC8A-A2C7-4A05-B613-2A40048B65CD}"/>
    <dgm:cxn modelId="{2F5D5580-6ECC-4227-83BE-576D51D4320D}" type="presOf" srcId="{87C92EF7-8712-4408-99EC-B3166014C3D1}" destId="{729DB8B7-269C-4759-B8A1-E77463C4A15E}" srcOrd="0" destOrd="0" presId="urn:microsoft.com/office/officeart/2005/8/layout/hierarchy2"/>
    <dgm:cxn modelId="{77676C82-34EB-4098-B5B7-2192A523C91D}" type="presOf" srcId="{D9D95005-14C4-4AB5-AE65-007D6F5D5C18}" destId="{C5EDD40D-3930-49DB-8C3A-575C3EA72E94}" srcOrd="0" destOrd="0" presId="urn:microsoft.com/office/officeart/2005/8/layout/hierarchy2"/>
    <dgm:cxn modelId="{2D594785-91C9-4CAD-8615-BD6C88EF0667}" type="presOf" srcId="{B0F2A8DA-CC76-405F-9898-48CD0ECC3566}" destId="{AA9C9790-009A-40A6-AB8F-44EEC74266D1}" srcOrd="1" destOrd="0" presId="urn:microsoft.com/office/officeart/2005/8/layout/hierarchy2"/>
    <dgm:cxn modelId="{B9BE038B-7B8A-482C-9D81-CCA9E2954E32}" srcId="{3F32C485-8213-4765-A4BD-CB2B262459CE}" destId="{325AE4C7-D24B-4EF5-947D-19737E98C990}" srcOrd="0" destOrd="0" parTransId="{1D6A69DE-0732-4CD3-83F3-3D2737E654C8}" sibTransId="{67FBB468-4D39-41FF-92E5-237FF1B74141}"/>
    <dgm:cxn modelId="{07A2FC8D-8706-4447-933D-14426886FACD}" type="presOf" srcId="{35274899-611D-4B9B-82FA-A2EE8345A3B3}" destId="{A47560ED-B4E4-4439-BEDA-FE1A854ABAA9}" srcOrd="1" destOrd="0" presId="urn:microsoft.com/office/officeart/2005/8/layout/hierarchy2"/>
    <dgm:cxn modelId="{377C518E-BEB6-48EF-BB40-91238A81621B}" type="presOf" srcId="{55429F08-47D9-47A5-BDFA-00B385B6901B}" destId="{6594A313-ABC4-465A-9000-985CB17C84FA}" srcOrd="0" destOrd="0" presId="urn:microsoft.com/office/officeart/2005/8/layout/hierarchy2"/>
    <dgm:cxn modelId="{2553B28E-0751-4F0D-A101-029C68BE869F}" type="presOf" srcId="{42598DCD-9433-4E92-AD03-E2850684EF29}" destId="{97C0C93A-901F-48C7-9CC2-C18CE86C5A0C}" srcOrd="1" destOrd="0" presId="urn:microsoft.com/office/officeart/2005/8/layout/hierarchy2"/>
    <dgm:cxn modelId="{93300E8F-C847-4C76-BDA8-AD2A5BF7BA4A}" type="presOf" srcId="{7A5B22B0-0878-4236-B6C0-B941E667152F}" destId="{D88F7021-CB31-479D-B78C-94FFB9251074}" srcOrd="0" destOrd="0" presId="urn:microsoft.com/office/officeart/2005/8/layout/hierarchy2"/>
    <dgm:cxn modelId="{4BA0E28F-873E-43F9-A9E5-65346A9B24E0}" type="presOf" srcId="{EA14A9A6-5B82-45B3-8C23-4BA4BE23D132}" destId="{30571293-178B-4F05-BC77-96FD29FE83B6}" srcOrd="0" destOrd="0" presId="urn:microsoft.com/office/officeart/2005/8/layout/hierarchy2"/>
    <dgm:cxn modelId="{567E0692-CAC9-4EA8-BACD-556CB1C7A9EE}" type="presOf" srcId="{B73ECEE8-CD8B-4104-BE6C-2AA5BABAE80C}" destId="{150CEA32-EFEC-4917-980B-B3FCFF472942}" srcOrd="1" destOrd="0" presId="urn:microsoft.com/office/officeart/2005/8/layout/hierarchy2"/>
    <dgm:cxn modelId="{B799C792-E8E3-43B6-BD7A-C6AEB21AF85A}" type="presOf" srcId="{42598DCD-9433-4E92-AD03-E2850684EF29}" destId="{A3120546-B9EA-411E-B4FA-69742CB56188}" srcOrd="0" destOrd="0" presId="urn:microsoft.com/office/officeart/2005/8/layout/hierarchy2"/>
    <dgm:cxn modelId="{E890C996-A85B-4481-AE5A-EFDEF66F5060}" srcId="{325AE4C7-D24B-4EF5-947D-19737E98C990}" destId="{1272E8DD-78B8-4816-8056-2A7D0E8549C8}" srcOrd="4" destOrd="0" parTransId="{42598DCD-9433-4E92-AD03-E2850684EF29}" sibTransId="{4080C925-97DC-4120-8FAE-B947B85F969E}"/>
    <dgm:cxn modelId="{A7BBF4A0-332E-454A-B4ED-7D6C98744846}" type="presOf" srcId="{B51FD7F7-06B2-4B94-B13F-490F2FBDD2DB}" destId="{7C3224AD-D751-47CD-915E-898D33302F69}" srcOrd="1" destOrd="0" presId="urn:microsoft.com/office/officeart/2005/8/layout/hierarchy2"/>
    <dgm:cxn modelId="{415490A5-FF66-4397-A87E-D2ADE3B3DADE}" type="presOf" srcId="{B73ECEE8-CD8B-4104-BE6C-2AA5BABAE80C}" destId="{926E7A22-09E0-4267-98C8-2E6B264DDE50}" srcOrd="0" destOrd="0" presId="urn:microsoft.com/office/officeart/2005/8/layout/hierarchy2"/>
    <dgm:cxn modelId="{844E0BA9-643B-4FE0-847D-23B6E69E7D9E}" type="presOf" srcId="{1976AAF9-52AE-4B43-ACB6-2C704C6CA1F0}" destId="{CBF3F27D-9A4C-4407-A997-821400872794}" srcOrd="0" destOrd="0" presId="urn:microsoft.com/office/officeart/2005/8/layout/hierarchy2"/>
    <dgm:cxn modelId="{381863B2-2C6B-44F4-935A-D67F7FA1656A}" type="presOf" srcId="{EA14A9A6-5B82-45B3-8C23-4BA4BE23D132}" destId="{5B9D6079-14E7-42CE-B418-2A4DDE8AB7B7}" srcOrd="1" destOrd="0" presId="urn:microsoft.com/office/officeart/2005/8/layout/hierarchy2"/>
    <dgm:cxn modelId="{8BF65EB3-E7DC-4F17-B806-8870493E1D7C}" type="presOf" srcId="{D59D8555-8849-4C21-89FE-392E350FF95F}" destId="{151E0324-31E5-4D5B-A536-7AE3245866BF}" srcOrd="1" destOrd="0" presId="urn:microsoft.com/office/officeart/2005/8/layout/hierarchy2"/>
    <dgm:cxn modelId="{26A100B4-0E33-4A60-BCC7-AC8DFAE3E9A9}" srcId="{325AE4C7-D24B-4EF5-947D-19737E98C990}" destId="{34B9A615-9B10-43EC-B890-888067A7FB84}" srcOrd="5" destOrd="0" parTransId="{D9D95005-14C4-4AB5-AE65-007D6F5D5C18}" sibTransId="{8653A495-6048-48E1-BD4A-2651B2B5F4FA}"/>
    <dgm:cxn modelId="{38BEAAB6-D705-4F42-BA69-9D3F85BE686B}" type="presOf" srcId="{35274899-611D-4B9B-82FA-A2EE8345A3B3}" destId="{3790C520-B58E-4C45-BA66-706F1D7906C4}" srcOrd="0" destOrd="0" presId="urn:microsoft.com/office/officeart/2005/8/layout/hierarchy2"/>
    <dgm:cxn modelId="{194345BA-D4E3-466D-9CBE-CDE9A2660D8C}" type="presOf" srcId="{68DDA992-B07B-4451-8F3F-2F9003B103E4}" destId="{345F4D98-8B2A-4A3C-8728-056B046AE39A}" srcOrd="1" destOrd="0" presId="urn:microsoft.com/office/officeart/2005/8/layout/hierarchy2"/>
    <dgm:cxn modelId="{483D06C0-43DE-4DF4-BAE2-DCDDA6CE3441}" type="presOf" srcId="{CC9BEBF4-0918-481C-B750-B42FCF78317D}" destId="{A7E57007-9FCF-46A0-A22A-EF565583111C}" srcOrd="0" destOrd="0" presId="urn:microsoft.com/office/officeart/2005/8/layout/hierarchy2"/>
    <dgm:cxn modelId="{8A79A2C2-66D6-44E7-B0CC-BF8F6ABF892C}" type="presOf" srcId="{AB13A90C-7ED3-4E59-A46C-2898B5D23998}" destId="{6FD4BCBC-5EA5-4E02-9261-270CEE9AABD0}" srcOrd="0" destOrd="0" presId="urn:microsoft.com/office/officeart/2005/8/layout/hierarchy2"/>
    <dgm:cxn modelId="{A332AAC8-1ABF-479B-A492-F5A4B7F2E5E8}" type="presOf" srcId="{DAB663E8-0DA4-49CA-B503-2BDC96E51775}" destId="{885C859B-AFA2-46E8-A502-973005290DF3}" srcOrd="0" destOrd="0" presId="urn:microsoft.com/office/officeart/2005/8/layout/hierarchy2"/>
    <dgm:cxn modelId="{490C9DC9-630A-4954-8AD0-0E6A6AFAA1F4}" type="presOf" srcId="{901C45C0-8ABB-4921-8374-5F04489F4D74}" destId="{C5EB121F-F3CB-4785-9AF8-721EDC64B075}" srcOrd="0" destOrd="0" presId="urn:microsoft.com/office/officeart/2005/8/layout/hierarchy2"/>
    <dgm:cxn modelId="{038529CF-27F6-4496-9CC4-2EFC7A099CB6}" type="presOf" srcId="{4C1187FF-BE31-433C-BD5B-E63A8FF3B95E}" destId="{075806FD-33A5-47C9-AA68-FE59CB851636}" srcOrd="0" destOrd="0" presId="urn:microsoft.com/office/officeart/2005/8/layout/hierarchy2"/>
    <dgm:cxn modelId="{DA912DDD-F55D-4B77-B363-3291D25F9D41}" type="presOf" srcId="{1272E8DD-78B8-4816-8056-2A7D0E8549C8}" destId="{96FE04F8-3A7F-432B-B5B4-8BD4C71BB6A9}" srcOrd="0" destOrd="0" presId="urn:microsoft.com/office/officeart/2005/8/layout/hierarchy2"/>
    <dgm:cxn modelId="{72FD65E3-57BE-471E-AC6A-3AF5D835B00C}" type="presOf" srcId="{5C350C19-0CA2-45E1-BC12-8D680F861282}" destId="{BF3D478A-BD5D-4570-97A9-16C29444C924}" srcOrd="0" destOrd="0" presId="urn:microsoft.com/office/officeart/2005/8/layout/hierarchy2"/>
    <dgm:cxn modelId="{BA30DCE4-B2AC-4266-888E-DB91CE0A189A}" srcId="{5C350C19-0CA2-45E1-BC12-8D680F861282}" destId="{55429F08-47D9-47A5-BDFA-00B385B6901B}" srcOrd="2" destOrd="0" parTransId="{B73ECEE8-CD8B-4104-BE6C-2AA5BABAE80C}" sibTransId="{B0C22588-CFA6-4514-B0D4-0CA47C355FAE}"/>
    <dgm:cxn modelId="{B0DBF8E5-AB29-4F0B-9975-12D14A54B5D4}" type="presOf" srcId="{68DDA992-B07B-4451-8F3F-2F9003B103E4}" destId="{D8BBA9C1-7DA5-460B-B5AA-3A0F7FCDA141}" srcOrd="0" destOrd="0" presId="urn:microsoft.com/office/officeart/2005/8/layout/hierarchy2"/>
    <dgm:cxn modelId="{3F51CAE8-1202-4565-A1FC-B7E2B5587152}" srcId="{5C350C19-0CA2-45E1-BC12-8D680F861282}" destId="{AB13A90C-7ED3-4E59-A46C-2898B5D23998}" srcOrd="4" destOrd="0" parTransId="{B51FD7F7-06B2-4B94-B13F-490F2FBDD2DB}" sibTransId="{A69A0CBC-584F-4F06-AD67-7880FBB9084B}"/>
    <dgm:cxn modelId="{CB905AED-B296-420C-B904-C24ADCBBE9B4}" type="presOf" srcId="{D9D95005-14C4-4AB5-AE65-007D6F5D5C18}" destId="{7748FF43-D640-4B56-A06A-5198BD657D7A}" srcOrd="1" destOrd="0" presId="urn:microsoft.com/office/officeart/2005/8/layout/hierarchy2"/>
    <dgm:cxn modelId="{5D07B9EF-227E-4EAA-A0B0-F9E9546E3A8E}" srcId="{5C350C19-0CA2-45E1-BC12-8D680F861282}" destId="{DAB663E8-0DA4-49CA-B503-2BDC96E51775}" srcOrd="0" destOrd="0" parTransId="{35274899-611D-4B9B-82FA-A2EE8345A3B3}" sibTransId="{F029FF3D-599B-4C54-AA32-05E070D36E8F}"/>
    <dgm:cxn modelId="{0BD4D9F3-25BF-4762-86B7-B1C69C69D039}" type="presOf" srcId="{CB7AC239-571C-4BD7-9408-049873814E4C}" destId="{5F113677-991E-4FBC-BD99-564196739CB1}" srcOrd="0" destOrd="0" presId="urn:microsoft.com/office/officeart/2005/8/layout/hierarchy2"/>
    <dgm:cxn modelId="{E75C5DF9-E24B-41A9-BBE8-1323E9B18B8C}" type="presOf" srcId="{325AE4C7-D24B-4EF5-947D-19737E98C990}" destId="{2DB792F1-E970-4C88-A21E-916C2C1592EE}" srcOrd="0" destOrd="0" presId="urn:microsoft.com/office/officeart/2005/8/layout/hierarchy2"/>
    <dgm:cxn modelId="{275330FE-A20F-4AB6-B5DF-E375AB56DD3D}" type="presOf" srcId="{3F32C485-8213-4765-A4BD-CB2B262459CE}" destId="{1CE607AD-744B-4FB7-8986-6F9B9D271B0F}" srcOrd="0" destOrd="0" presId="urn:microsoft.com/office/officeart/2005/8/layout/hierarchy2"/>
    <dgm:cxn modelId="{0008E692-C0B7-4424-9A6A-8ED2DA9BEB22}" type="presParOf" srcId="{1CE607AD-744B-4FB7-8986-6F9B9D271B0F}" destId="{536ECBC6-4DB9-4804-A36C-B4D50B07FE0A}" srcOrd="0" destOrd="0" presId="urn:microsoft.com/office/officeart/2005/8/layout/hierarchy2"/>
    <dgm:cxn modelId="{6BC3EE6D-BD65-44DC-829C-2D92B1F4615D}" type="presParOf" srcId="{536ECBC6-4DB9-4804-A36C-B4D50B07FE0A}" destId="{2DB792F1-E970-4C88-A21E-916C2C1592EE}" srcOrd="0" destOrd="0" presId="urn:microsoft.com/office/officeart/2005/8/layout/hierarchy2"/>
    <dgm:cxn modelId="{6973AD2C-81C4-40C5-BC34-10FD1FFEA365}" type="presParOf" srcId="{536ECBC6-4DB9-4804-A36C-B4D50B07FE0A}" destId="{C10A5240-E46B-4B8C-BAAF-FCE17BD669AB}" srcOrd="1" destOrd="0" presId="urn:microsoft.com/office/officeart/2005/8/layout/hierarchy2"/>
    <dgm:cxn modelId="{415841D5-1B8D-45B8-8FDA-8EC11815FF78}" type="presParOf" srcId="{C10A5240-E46B-4B8C-BAAF-FCE17BD669AB}" destId="{A287B8DE-F679-49D4-9BCF-27DA0AD833AA}" srcOrd="0" destOrd="0" presId="urn:microsoft.com/office/officeart/2005/8/layout/hierarchy2"/>
    <dgm:cxn modelId="{F5F8D8AF-ED6D-457D-A9F2-7E9B6DB2F6E1}" type="presParOf" srcId="{A287B8DE-F679-49D4-9BCF-27DA0AD833AA}" destId="{250D3AA5-AAA8-430F-8FA7-DAB79F266FE7}" srcOrd="0" destOrd="0" presId="urn:microsoft.com/office/officeart/2005/8/layout/hierarchy2"/>
    <dgm:cxn modelId="{3880122B-017C-49A5-8388-B451312370DF}" type="presParOf" srcId="{C10A5240-E46B-4B8C-BAAF-FCE17BD669AB}" destId="{37C2AF9D-66A3-46D0-9602-61AEBCC7956B}" srcOrd="1" destOrd="0" presId="urn:microsoft.com/office/officeart/2005/8/layout/hierarchy2"/>
    <dgm:cxn modelId="{FD111055-F0B1-4BC2-8D44-25D437918E27}" type="presParOf" srcId="{37C2AF9D-66A3-46D0-9602-61AEBCC7956B}" destId="{075806FD-33A5-47C9-AA68-FE59CB851636}" srcOrd="0" destOrd="0" presId="urn:microsoft.com/office/officeart/2005/8/layout/hierarchy2"/>
    <dgm:cxn modelId="{7B604F7C-5CDF-4E98-814E-1F7032E8AACA}" type="presParOf" srcId="{37C2AF9D-66A3-46D0-9602-61AEBCC7956B}" destId="{C1B11255-E164-4BC6-B005-D68A580C9391}" srcOrd="1" destOrd="0" presId="urn:microsoft.com/office/officeart/2005/8/layout/hierarchy2"/>
    <dgm:cxn modelId="{79581B7E-C687-4659-994B-DF8C9F44FF45}" type="presParOf" srcId="{C10A5240-E46B-4B8C-BAAF-FCE17BD669AB}" destId="{D88F7021-CB31-479D-B78C-94FFB9251074}" srcOrd="2" destOrd="0" presId="urn:microsoft.com/office/officeart/2005/8/layout/hierarchy2"/>
    <dgm:cxn modelId="{AEF770D9-4276-4763-85D8-8247DB6505D7}" type="presParOf" srcId="{D88F7021-CB31-479D-B78C-94FFB9251074}" destId="{83FC748C-ECB7-4C1D-A23C-67F70D8D6C3C}" srcOrd="0" destOrd="0" presId="urn:microsoft.com/office/officeart/2005/8/layout/hierarchy2"/>
    <dgm:cxn modelId="{E6311378-CA98-4753-B2D0-90924E910889}" type="presParOf" srcId="{C10A5240-E46B-4B8C-BAAF-FCE17BD669AB}" destId="{18A1EA00-1B85-42E4-8E5A-CCFDCFC4DE54}" srcOrd="3" destOrd="0" presId="urn:microsoft.com/office/officeart/2005/8/layout/hierarchy2"/>
    <dgm:cxn modelId="{643F00B7-AC99-4C2F-AC5F-A3D44D2BB961}" type="presParOf" srcId="{18A1EA00-1B85-42E4-8E5A-CCFDCFC4DE54}" destId="{31DEE247-E997-4D0A-9A24-D0992E7379D2}" srcOrd="0" destOrd="0" presId="urn:microsoft.com/office/officeart/2005/8/layout/hierarchy2"/>
    <dgm:cxn modelId="{B1DFF867-FF9D-4779-BCF8-0E1E50E4C47A}" type="presParOf" srcId="{18A1EA00-1B85-42E4-8E5A-CCFDCFC4DE54}" destId="{F69FCE23-0AA8-4B3A-99DF-7CC7F24D5296}" srcOrd="1" destOrd="0" presId="urn:microsoft.com/office/officeart/2005/8/layout/hierarchy2"/>
    <dgm:cxn modelId="{64A0126B-B5D4-4708-AE10-3B407BF12FBC}" type="presParOf" srcId="{C10A5240-E46B-4B8C-BAAF-FCE17BD669AB}" destId="{CBF3F27D-9A4C-4407-A997-821400872794}" srcOrd="4" destOrd="0" presId="urn:microsoft.com/office/officeart/2005/8/layout/hierarchy2"/>
    <dgm:cxn modelId="{DF155A17-748B-49FD-A710-B4D6221F4892}" type="presParOf" srcId="{CBF3F27D-9A4C-4407-A997-821400872794}" destId="{108E982C-269A-4A2D-B241-2D49B9A7ECFE}" srcOrd="0" destOrd="0" presId="urn:microsoft.com/office/officeart/2005/8/layout/hierarchy2"/>
    <dgm:cxn modelId="{734B39BD-81E9-46B5-B899-903296CB67C2}" type="presParOf" srcId="{C10A5240-E46B-4B8C-BAAF-FCE17BD669AB}" destId="{8C201E9A-6BE7-4535-937E-74EC8458835D}" srcOrd="5" destOrd="0" presId="urn:microsoft.com/office/officeart/2005/8/layout/hierarchy2"/>
    <dgm:cxn modelId="{185C83BF-4BE6-4B45-9D60-53B745865FB8}" type="presParOf" srcId="{8C201E9A-6BE7-4535-937E-74EC8458835D}" destId="{5F113677-991E-4FBC-BD99-564196739CB1}" srcOrd="0" destOrd="0" presId="urn:microsoft.com/office/officeart/2005/8/layout/hierarchy2"/>
    <dgm:cxn modelId="{A033A497-D3FB-49DF-A8EF-BE1168E46793}" type="presParOf" srcId="{8C201E9A-6BE7-4535-937E-74EC8458835D}" destId="{9518BFD7-4056-4D1A-A78F-9157DCF84D69}" srcOrd="1" destOrd="0" presId="urn:microsoft.com/office/officeart/2005/8/layout/hierarchy2"/>
    <dgm:cxn modelId="{C213904B-B964-470C-A3C4-E117B2C75D15}" type="presParOf" srcId="{C10A5240-E46B-4B8C-BAAF-FCE17BD669AB}" destId="{A7E57007-9FCF-46A0-A22A-EF565583111C}" srcOrd="6" destOrd="0" presId="urn:microsoft.com/office/officeart/2005/8/layout/hierarchy2"/>
    <dgm:cxn modelId="{13C7D17A-6D76-444C-B365-E50E98A303E1}" type="presParOf" srcId="{A7E57007-9FCF-46A0-A22A-EF565583111C}" destId="{EE8198F0-5C01-4CDD-AE8A-BBF0EC70656E}" srcOrd="0" destOrd="0" presId="urn:microsoft.com/office/officeart/2005/8/layout/hierarchy2"/>
    <dgm:cxn modelId="{64E5F25F-8B9D-456E-A077-3D0349DC7775}" type="presParOf" srcId="{C10A5240-E46B-4B8C-BAAF-FCE17BD669AB}" destId="{961578C0-B659-4CD4-8C5E-B274EB54740D}" srcOrd="7" destOrd="0" presId="urn:microsoft.com/office/officeart/2005/8/layout/hierarchy2"/>
    <dgm:cxn modelId="{937AC9A4-D3E5-4974-8CD1-D0403AFE6C34}" type="presParOf" srcId="{961578C0-B659-4CD4-8C5E-B274EB54740D}" destId="{BF3D478A-BD5D-4570-97A9-16C29444C924}" srcOrd="0" destOrd="0" presId="urn:microsoft.com/office/officeart/2005/8/layout/hierarchy2"/>
    <dgm:cxn modelId="{70912B90-912A-48A2-AA92-5D6F52105852}" type="presParOf" srcId="{961578C0-B659-4CD4-8C5E-B274EB54740D}" destId="{7D917402-8F74-4950-A44A-517C091EF109}" srcOrd="1" destOrd="0" presId="urn:microsoft.com/office/officeart/2005/8/layout/hierarchy2"/>
    <dgm:cxn modelId="{6F8ED8DC-614F-4AF5-A5DD-F3D47379FA5B}" type="presParOf" srcId="{7D917402-8F74-4950-A44A-517C091EF109}" destId="{3790C520-B58E-4C45-BA66-706F1D7906C4}" srcOrd="0" destOrd="0" presId="urn:microsoft.com/office/officeart/2005/8/layout/hierarchy2"/>
    <dgm:cxn modelId="{2417D446-4664-4179-963C-1E03F1EB4481}" type="presParOf" srcId="{3790C520-B58E-4C45-BA66-706F1D7906C4}" destId="{A47560ED-B4E4-4439-BEDA-FE1A854ABAA9}" srcOrd="0" destOrd="0" presId="urn:microsoft.com/office/officeart/2005/8/layout/hierarchy2"/>
    <dgm:cxn modelId="{E0C86FE3-28D4-4E19-BD8F-A7AD32809C0C}" type="presParOf" srcId="{7D917402-8F74-4950-A44A-517C091EF109}" destId="{5D3B64D1-78C5-456E-87FE-8A2CB7536887}" srcOrd="1" destOrd="0" presId="urn:microsoft.com/office/officeart/2005/8/layout/hierarchy2"/>
    <dgm:cxn modelId="{B835E505-BE82-43E0-8CC8-B829D56D514A}" type="presParOf" srcId="{5D3B64D1-78C5-456E-87FE-8A2CB7536887}" destId="{885C859B-AFA2-46E8-A502-973005290DF3}" srcOrd="0" destOrd="0" presId="urn:microsoft.com/office/officeart/2005/8/layout/hierarchy2"/>
    <dgm:cxn modelId="{8911D721-8B40-43F4-A7A6-AFE6366019D2}" type="presParOf" srcId="{5D3B64D1-78C5-456E-87FE-8A2CB7536887}" destId="{EEF13CA8-E270-4192-94AD-084847829835}" srcOrd="1" destOrd="0" presId="urn:microsoft.com/office/officeart/2005/8/layout/hierarchy2"/>
    <dgm:cxn modelId="{0A6C949F-D207-4F2C-BEF8-BB2A4C3A15CD}" type="presParOf" srcId="{7D917402-8F74-4950-A44A-517C091EF109}" destId="{6E950648-E5C0-4BD6-8682-5DBBFC617183}" srcOrd="2" destOrd="0" presId="urn:microsoft.com/office/officeart/2005/8/layout/hierarchy2"/>
    <dgm:cxn modelId="{6C41BF83-A181-49D3-BDC3-932DC3D0AD86}" type="presParOf" srcId="{6E950648-E5C0-4BD6-8682-5DBBFC617183}" destId="{151E0324-31E5-4D5B-A536-7AE3245866BF}" srcOrd="0" destOrd="0" presId="urn:microsoft.com/office/officeart/2005/8/layout/hierarchy2"/>
    <dgm:cxn modelId="{E58533BF-8899-4AB2-9034-86503D7A8024}" type="presParOf" srcId="{7D917402-8F74-4950-A44A-517C091EF109}" destId="{39EC4230-27AD-4223-8D10-DD0B0FAB69FF}" srcOrd="3" destOrd="0" presId="urn:microsoft.com/office/officeart/2005/8/layout/hierarchy2"/>
    <dgm:cxn modelId="{7109435A-CBF2-42FF-BC34-45688878261A}" type="presParOf" srcId="{39EC4230-27AD-4223-8D10-DD0B0FAB69FF}" destId="{C5EB121F-F3CB-4785-9AF8-721EDC64B075}" srcOrd="0" destOrd="0" presId="urn:microsoft.com/office/officeart/2005/8/layout/hierarchy2"/>
    <dgm:cxn modelId="{D18A7CE4-F5AF-425B-9007-BEC4BBE6FE14}" type="presParOf" srcId="{39EC4230-27AD-4223-8D10-DD0B0FAB69FF}" destId="{453F55DF-D81E-42DF-A418-77172684F29D}" srcOrd="1" destOrd="0" presId="urn:microsoft.com/office/officeart/2005/8/layout/hierarchy2"/>
    <dgm:cxn modelId="{1DB17771-B9C5-479F-8AC2-E8773CFC87F2}" type="presParOf" srcId="{7D917402-8F74-4950-A44A-517C091EF109}" destId="{926E7A22-09E0-4267-98C8-2E6B264DDE50}" srcOrd="4" destOrd="0" presId="urn:microsoft.com/office/officeart/2005/8/layout/hierarchy2"/>
    <dgm:cxn modelId="{B6F9BC76-8925-44C8-9163-503ADDC84005}" type="presParOf" srcId="{926E7A22-09E0-4267-98C8-2E6B264DDE50}" destId="{150CEA32-EFEC-4917-980B-B3FCFF472942}" srcOrd="0" destOrd="0" presId="urn:microsoft.com/office/officeart/2005/8/layout/hierarchy2"/>
    <dgm:cxn modelId="{C9669262-8673-4322-9997-91126A6355D4}" type="presParOf" srcId="{7D917402-8F74-4950-A44A-517C091EF109}" destId="{222267F5-60A9-48B5-B3B2-61448397DC07}" srcOrd="5" destOrd="0" presId="urn:microsoft.com/office/officeart/2005/8/layout/hierarchy2"/>
    <dgm:cxn modelId="{3FF2DEDD-6129-4E5C-B72A-963AB8328BE4}" type="presParOf" srcId="{222267F5-60A9-48B5-B3B2-61448397DC07}" destId="{6594A313-ABC4-465A-9000-985CB17C84FA}" srcOrd="0" destOrd="0" presId="urn:microsoft.com/office/officeart/2005/8/layout/hierarchy2"/>
    <dgm:cxn modelId="{A519B2FF-4596-46F1-845F-E312712B56ED}" type="presParOf" srcId="{222267F5-60A9-48B5-B3B2-61448397DC07}" destId="{0D2C0577-DC5A-4B8B-A16B-EE2B63E5AA39}" srcOrd="1" destOrd="0" presId="urn:microsoft.com/office/officeart/2005/8/layout/hierarchy2"/>
    <dgm:cxn modelId="{4621E7BB-FC0F-4874-9FE9-6561A08C2E9A}" type="presParOf" srcId="{7D917402-8F74-4950-A44A-517C091EF109}" destId="{24C0883A-E2A6-494D-9465-B5BDB7D3FB57}" srcOrd="6" destOrd="0" presId="urn:microsoft.com/office/officeart/2005/8/layout/hierarchy2"/>
    <dgm:cxn modelId="{2B645681-F07F-4816-8DEA-12904E725CD6}" type="presParOf" srcId="{24C0883A-E2A6-494D-9465-B5BDB7D3FB57}" destId="{AA9C9790-009A-40A6-AB8F-44EEC74266D1}" srcOrd="0" destOrd="0" presId="urn:microsoft.com/office/officeart/2005/8/layout/hierarchy2"/>
    <dgm:cxn modelId="{C3AD534C-CE66-4900-A6B1-65BDF6308B42}" type="presParOf" srcId="{7D917402-8F74-4950-A44A-517C091EF109}" destId="{3481096C-BB69-4026-B9F7-545933DED069}" srcOrd="7" destOrd="0" presId="urn:microsoft.com/office/officeart/2005/8/layout/hierarchy2"/>
    <dgm:cxn modelId="{98F166F4-0EDD-4F27-8E5C-41833C7C9E6B}" type="presParOf" srcId="{3481096C-BB69-4026-B9F7-545933DED069}" destId="{4EF12830-84BA-44FD-89EA-42A1EBD9F625}" srcOrd="0" destOrd="0" presId="urn:microsoft.com/office/officeart/2005/8/layout/hierarchy2"/>
    <dgm:cxn modelId="{FC7EBFB6-5E33-4853-8018-84CDFFDBAAA0}" type="presParOf" srcId="{3481096C-BB69-4026-B9F7-545933DED069}" destId="{68CBF520-98B2-4E06-A0E5-5234F48707EB}" srcOrd="1" destOrd="0" presId="urn:microsoft.com/office/officeart/2005/8/layout/hierarchy2"/>
    <dgm:cxn modelId="{2859C8B1-0737-4F46-AE88-66A41D766B39}" type="presParOf" srcId="{7D917402-8F74-4950-A44A-517C091EF109}" destId="{84408C59-4DE3-4965-8AD8-361CE4508CB4}" srcOrd="8" destOrd="0" presId="urn:microsoft.com/office/officeart/2005/8/layout/hierarchy2"/>
    <dgm:cxn modelId="{D0037740-5B2A-425D-BBCA-BCA14507FAAF}" type="presParOf" srcId="{84408C59-4DE3-4965-8AD8-361CE4508CB4}" destId="{7C3224AD-D751-47CD-915E-898D33302F69}" srcOrd="0" destOrd="0" presId="urn:microsoft.com/office/officeart/2005/8/layout/hierarchy2"/>
    <dgm:cxn modelId="{E66F2546-5C97-407F-AEC4-FF1EF934F805}" type="presParOf" srcId="{7D917402-8F74-4950-A44A-517C091EF109}" destId="{C5ACFDD0-EADE-4C82-BE4A-2DBD490F2EC0}" srcOrd="9" destOrd="0" presId="urn:microsoft.com/office/officeart/2005/8/layout/hierarchy2"/>
    <dgm:cxn modelId="{ED20A3BF-B34E-48CF-8EC6-5751791AD8B2}" type="presParOf" srcId="{C5ACFDD0-EADE-4C82-BE4A-2DBD490F2EC0}" destId="{6FD4BCBC-5EA5-4E02-9261-270CEE9AABD0}" srcOrd="0" destOrd="0" presId="urn:microsoft.com/office/officeart/2005/8/layout/hierarchy2"/>
    <dgm:cxn modelId="{9C95A00B-FEC3-481F-8F5E-E68AAEACAA87}" type="presParOf" srcId="{C5ACFDD0-EADE-4C82-BE4A-2DBD490F2EC0}" destId="{A442DF60-F131-4F96-82A5-8D8DDF09DD88}" srcOrd="1" destOrd="0" presId="urn:microsoft.com/office/officeart/2005/8/layout/hierarchy2"/>
    <dgm:cxn modelId="{8C02B036-C552-4F32-9E4A-C03E7DA6D888}" type="presParOf" srcId="{7D917402-8F74-4950-A44A-517C091EF109}" destId="{D8BBA9C1-7DA5-460B-B5AA-3A0F7FCDA141}" srcOrd="10" destOrd="0" presId="urn:microsoft.com/office/officeart/2005/8/layout/hierarchy2"/>
    <dgm:cxn modelId="{87BD9169-9AA6-47EE-8450-D1319353CEE9}" type="presParOf" srcId="{D8BBA9C1-7DA5-460B-B5AA-3A0F7FCDA141}" destId="{345F4D98-8B2A-4A3C-8728-056B046AE39A}" srcOrd="0" destOrd="0" presId="urn:microsoft.com/office/officeart/2005/8/layout/hierarchy2"/>
    <dgm:cxn modelId="{D6EF4821-3F6A-4FC9-8ACA-B6CC1873BCE4}" type="presParOf" srcId="{7D917402-8F74-4950-A44A-517C091EF109}" destId="{42FE52A8-0428-4528-9606-126CAFA0BCCA}" srcOrd="11" destOrd="0" presId="urn:microsoft.com/office/officeart/2005/8/layout/hierarchy2"/>
    <dgm:cxn modelId="{D9AA3744-C668-4587-BF00-D8C2B19DB8C9}" type="presParOf" srcId="{42FE52A8-0428-4528-9606-126CAFA0BCCA}" destId="{729DB8B7-269C-4759-B8A1-E77463C4A15E}" srcOrd="0" destOrd="0" presId="urn:microsoft.com/office/officeart/2005/8/layout/hierarchy2"/>
    <dgm:cxn modelId="{25EF5513-8E07-4C2D-A0B2-3F16F073D0FE}" type="presParOf" srcId="{42FE52A8-0428-4528-9606-126CAFA0BCCA}" destId="{88FF0151-D20F-41F7-A34C-0A1821F9EC34}" srcOrd="1" destOrd="0" presId="urn:microsoft.com/office/officeart/2005/8/layout/hierarchy2"/>
    <dgm:cxn modelId="{831227F4-908F-4EDB-B246-D1FA27161E5E}" type="presParOf" srcId="{C10A5240-E46B-4B8C-BAAF-FCE17BD669AB}" destId="{A3120546-B9EA-411E-B4FA-69742CB56188}" srcOrd="8" destOrd="0" presId="urn:microsoft.com/office/officeart/2005/8/layout/hierarchy2"/>
    <dgm:cxn modelId="{B7A40794-E097-4EA1-9FCC-A01A6E79CB2D}" type="presParOf" srcId="{A3120546-B9EA-411E-B4FA-69742CB56188}" destId="{97C0C93A-901F-48C7-9CC2-C18CE86C5A0C}" srcOrd="0" destOrd="0" presId="urn:microsoft.com/office/officeart/2005/8/layout/hierarchy2"/>
    <dgm:cxn modelId="{6FEA4728-E815-477D-93D0-6C52DB401646}" type="presParOf" srcId="{C10A5240-E46B-4B8C-BAAF-FCE17BD669AB}" destId="{89D66FB4-B2D9-4E12-838E-CEE348ECD272}" srcOrd="9" destOrd="0" presId="urn:microsoft.com/office/officeart/2005/8/layout/hierarchy2"/>
    <dgm:cxn modelId="{97EB51E2-4F92-4131-A95A-EFE2F8E0CDDC}" type="presParOf" srcId="{89D66FB4-B2D9-4E12-838E-CEE348ECD272}" destId="{96FE04F8-3A7F-432B-B5B4-8BD4C71BB6A9}" srcOrd="0" destOrd="0" presId="urn:microsoft.com/office/officeart/2005/8/layout/hierarchy2"/>
    <dgm:cxn modelId="{67CB8EE6-7D04-41A2-8B16-4A96B5D10D88}" type="presParOf" srcId="{89D66FB4-B2D9-4E12-838E-CEE348ECD272}" destId="{8412963D-C96A-4BA7-B72D-DEA3D9903B64}" srcOrd="1" destOrd="0" presId="urn:microsoft.com/office/officeart/2005/8/layout/hierarchy2"/>
    <dgm:cxn modelId="{C2683AB4-190D-48CD-B83C-B2D8D7F78235}" type="presParOf" srcId="{C10A5240-E46B-4B8C-BAAF-FCE17BD669AB}" destId="{C5EDD40D-3930-49DB-8C3A-575C3EA72E94}" srcOrd="10" destOrd="0" presId="urn:microsoft.com/office/officeart/2005/8/layout/hierarchy2"/>
    <dgm:cxn modelId="{6D8E2CE8-0965-4CFA-A462-F9835D1F4F13}" type="presParOf" srcId="{C5EDD40D-3930-49DB-8C3A-575C3EA72E94}" destId="{7748FF43-D640-4B56-A06A-5198BD657D7A}" srcOrd="0" destOrd="0" presId="urn:microsoft.com/office/officeart/2005/8/layout/hierarchy2"/>
    <dgm:cxn modelId="{40145167-EBB7-47E9-A293-3B44566B0FBB}" type="presParOf" srcId="{C10A5240-E46B-4B8C-BAAF-FCE17BD669AB}" destId="{E1E0A4B3-E40D-43BA-AAD5-25DDA72E038B}" srcOrd="11" destOrd="0" presId="urn:microsoft.com/office/officeart/2005/8/layout/hierarchy2"/>
    <dgm:cxn modelId="{5D118738-95F5-4DB2-BFC8-F6B6389719BC}" type="presParOf" srcId="{E1E0A4B3-E40D-43BA-AAD5-25DDA72E038B}" destId="{B4293202-1B77-475A-8EA7-E3A6AB1DBE6D}" srcOrd="0" destOrd="0" presId="urn:microsoft.com/office/officeart/2005/8/layout/hierarchy2"/>
    <dgm:cxn modelId="{CBD489ED-1B3C-45C6-8018-A9CB2AB7B0A5}" type="presParOf" srcId="{E1E0A4B3-E40D-43BA-AAD5-25DDA72E038B}" destId="{8522C0D8-E2FB-442B-95BA-A321699F090B}" srcOrd="1" destOrd="0" presId="urn:microsoft.com/office/officeart/2005/8/layout/hierarchy2"/>
    <dgm:cxn modelId="{0EF28724-8BEE-4E19-ACC1-CF3AFE2676A3}" type="presParOf" srcId="{C10A5240-E46B-4B8C-BAAF-FCE17BD669AB}" destId="{30571293-178B-4F05-BC77-96FD29FE83B6}" srcOrd="12" destOrd="0" presId="urn:microsoft.com/office/officeart/2005/8/layout/hierarchy2"/>
    <dgm:cxn modelId="{79CA8F15-9541-4FC8-A270-D233C7612640}" type="presParOf" srcId="{30571293-178B-4F05-BC77-96FD29FE83B6}" destId="{5B9D6079-14E7-42CE-B418-2A4DDE8AB7B7}" srcOrd="0" destOrd="0" presId="urn:microsoft.com/office/officeart/2005/8/layout/hierarchy2"/>
    <dgm:cxn modelId="{07CE8857-30D8-4FF0-AF00-07E95471EE59}" type="presParOf" srcId="{C10A5240-E46B-4B8C-BAAF-FCE17BD669AB}" destId="{825FA42B-AFCE-4BAA-821C-FFD34E79D8F3}" srcOrd="13" destOrd="0" presId="urn:microsoft.com/office/officeart/2005/8/layout/hierarchy2"/>
    <dgm:cxn modelId="{C7B920AF-73AD-4D4A-82D1-C0F5B79D9879}" type="presParOf" srcId="{825FA42B-AFCE-4BAA-821C-FFD34E79D8F3}" destId="{E7E558D2-5EE1-4222-B3ED-086F373439EC}" srcOrd="0" destOrd="0" presId="urn:microsoft.com/office/officeart/2005/8/layout/hierarchy2"/>
    <dgm:cxn modelId="{64FFF77E-3D1F-4747-8B41-A2FFEDDBCF04}" type="presParOf" srcId="{825FA42B-AFCE-4BAA-821C-FFD34E79D8F3}" destId="{BBBE4EB2-F88B-42FB-BA08-FEFAF34020D5}"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B4D19E-32F3-417C-AABD-E7E86C5D5BA9}" type="doc">
      <dgm:prSet loTypeId="urn:microsoft.com/office/officeart/2008/layout/LinedList" loCatId="list" qsTypeId="urn:microsoft.com/office/officeart/2005/8/quickstyle/simple1" qsCatId="simple" csTypeId="urn:microsoft.com/office/officeart/2005/8/colors/accent6_1" csCatId="accent6" phldr="1"/>
      <dgm:spPr/>
      <dgm:t>
        <a:bodyPr/>
        <a:lstStyle/>
        <a:p>
          <a:endParaRPr lang="zh-CN" altLang="en-US"/>
        </a:p>
      </dgm:t>
    </dgm:pt>
    <dgm:pt modelId="{D2914B6F-B2EF-4C78-B512-C69371F54B5E}">
      <dgm:prSet phldrT="[文本]" custT="1"/>
      <dgm:spPr/>
      <dgm:t>
        <a:bodyPr/>
        <a:lstStyle/>
        <a:p>
          <a:r>
            <a:rPr lang="en-US" altLang="zh-CN" sz="2000" b="1" dirty="0">
              <a:latin typeface="微软雅黑" panose="020B0503020204020204" pitchFamily="34" charset="-122"/>
              <a:ea typeface="微软雅黑" panose="020B0503020204020204" pitchFamily="34" charset="-122"/>
            </a:rPr>
            <a:t>Notes</a:t>
          </a:r>
          <a:r>
            <a:rPr lang="zh-CN" altLang="en-US" sz="2000" b="1" dirty="0">
              <a:latin typeface="微软雅黑" panose="020B0503020204020204" pitchFamily="34" charset="-122"/>
              <a:ea typeface="微软雅黑" panose="020B0503020204020204" pitchFamily="34" charset="-122"/>
            </a:rPr>
            <a:t>：</a:t>
          </a:r>
        </a:p>
      </dgm:t>
    </dgm:pt>
    <dgm:pt modelId="{AB200535-6DAD-411A-B072-7834E988F3DE}" type="parTrans" cxnId="{A8DF7EEF-5B46-467C-AFDD-33BF1419B3AD}">
      <dgm:prSet/>
      <dgm:spPr/>
      <dgm:t>
        <a:bodyPr/>
        <a:lstStyle/>
        <a:p>
          <a:endParaRPr lang="zh-CN" altLang="en-US" sz="2000">
            <a:solidFill>
              <a:schemeClr val="tx1">
                <a:lumMod val="75000"/>
                <a:lumOff val="25000"/>
              </a:schemeClr>
            </a:solidFill>
            <a:latin typeface="+mn-ea"/>
            <a:ea typeface="+mn-ea"/>
          </a:endParaRPr>
        </a:p>
      </dgm:t>
    </dgm:pt>
    <dgm:pt modelId="{6DD41263-51F6-4EED-955F-F59A0E64EB0F}" type="sibTrans" cxnId="{A8DF7EEF-5B46-467C-AFDD-33BF1419B3AD}">
      <dgm:prSet/>
      <dgm:spPr/>
      <dgm:t>
        <a:bodyPr/>
        <a:lstStyle/>
        <a:p>
          <a:endParaRPr lang="zh-CN" altLang="en-US" sz="2000">
            <a:solidFill>
              <a:schemeClr val="tx1">
                <a:lumMod val="75000"/>
                <a:lumOff val="25000"/>
              </a:schemeClr>
            </a:solidFill>
            <a:latin typeface="+mn-ea"/>
            <a:ea typeface="+mn-ea"/>
          </a:endParaRPr>
        </a:p>
      </dgm:t>
    </dgm:pt>
    <dgm:pt modelId="{969C0DFE-F359-4DFC-A070-0526992C5212}">
      <dgm:prSet phldrT="[文本]" custT="1"/>
      <dgm:spPr/>
      <dgm:t>
        <a:bodyPr/>
        <a:lstStyle/>
        <a:p>
          <a:r>
            <a:rPr lang="zh-CN" altLang="en-US" sz="2000" dirty="0">
              <a:latin typeface="微软雅黑" panose="020B0503020204020204" pitchFamily="34" charset="-122"/>
              <a:ea typeface="微软雅黑" panose="020B0503020204020204" pitchFamily="34" charset="-122"/>
            </a:rPr>
            <a:t>避免过于专业的术语</a:t>
          </a:r>
        </a:p>
      </dgm:t>
    </dgm:pt>
    <dgm:pt modelId="{8B7BB814-4CCC-4B78-8BF2-E190976E2208}" type="parTrans" cxnId="{E437B7CF-9AC4-4E2D-A8FC-23ECB702F5E1}">
      <dgm:prSet/>
      <dgm:spPr/>
      <dgm:t>
        <a:bodyPr/>
        <a:lstStyle/>
        <a:p>
          <a:endParaRPr lang="zh-CN" altLang="en-US" sz="2000">
            <a:solidFill>
              <a:schemeClr val="tx1">
                <a:lumMod val="75000"/>
                <a:lumOff val="25000"/>
              </a:schemeClr>
            </a:solidFill>
            <a:latin typeface="+mn-ea"/>
            <a:ea typeface="+mn-ea"/>
          </a:endParaRPr>
        </a:p>
      </dgm:t>
    </dgm:pt>
    <dgm:pt modelId="{2F52BEDE-ACA0-4035-BB9F-8465393B7F39}" type="sibTrans" cxnId="{E437B7CF-9AC4-4E2D-A8FC-23ECB702F5E1}">
      <dgm:prSet/>
      <dgm:spPr/>
      <dgm:t>
        <a:bodyPr/>
        <a:lstStyle/>
        <a:p>
          <a:endParaRPr lang="zh-CN" altLang="en-US" sz="2000">
            <a:solidFill>
              <a:schemeClr val="tx1">
                <a:lumMod val="75000"/>
                <a:lumOff val="25000"/>
              </a:schemeClr>
            </a:solidFill>
            <a:latin typeface="+mn-ea"/>
            <a:ea typeface="+mn-ea"/>
          </a:endParaRPr>
        </a:p>
      </dgm:t>
    </dgm:pt>
    <dgm:pt modelId="{C6DD2F80-5CC3-4225-B520-A55D09B64093}">
      <dgm:prSet phldrT="[文本]" custT="1"/>
      <dgm:spPr/>
      <dgm:t>
        <a:bodyPr/>
        <a:lstStyle/>
        <a:p>
          <a:r>
            <a:rPr lang="zh-CN" altLang="en-US" sz="2000" dirty="0">
              <a:latin typeface="微软雅黑" panose="020B0503020204020204" pitchFamily="34" charset="-122"/>
              <a:ea typeface="微软雅黑" panose="020B0503020204020204" pitchFamily="34" charset="-122"/>
            </a:rPr>
            <a:t>避免尚未广泛接受的缩写</a:t>
          </a:r>
        </a:p>
      </dgm:t>
    </dgm:pt>
    <dgm:pt modelId="{A2B3CCF3-951A-46E3-94F1-69570A0A00FB}" type="parTrans" cxnId="{553824E0-81BD-4556-A714-6604E0E1C60A}">
      <dgm:prSet/>
      <dgm:spPr/>
      <dgm:t>
        <a:bodyPr/>
        <a:lstStyle/>
        <a:p>
          <a:endParaRPr lang="zh-CN" altLang="en-US" sz="2000">
            <a:solidFill>
              <a:schemeClr val="tx1">
                <a:lumMod val="75000"/>
                <a:lumOff val="25000"/>
              </a:schemeClr>
            </a:solidFill>
            <a:latin typeface="+mn-ea"/>
            <a:ea typeface="+mn-ea"/>
          </a:endParaRPr>
        </a:p>
      </dgm:t>
    </dgm:pt>
    <dgm:pt modelId="{89D3D344-5B50-4D1C-8416-F76C6285250D}" type="sibTrans" cxnId="{553824E0-81BD-4556-A714-6604E0E1C60A}">
      <dgm:prSet/>
      <dgm:spPr/>
      <dgm:t>
        <a:bodyPr/>
        <a:lstStyle/>
        <a:p>
          <a:endParaRPr lang="zh-CN" altLang="en-US" sz="2000">
            <a:solidFill>
              <a:schemeClr val="tx1">
                <a:lumMod val="75000"/>
                <a:lumOff val="25000"/>
              </a:schemeClr>
            </a:solidFill>
            <a:latin typeface="+mn-ea"/>
            <a:ea typeface="+mn-ea"/>
          </a:endParaRPr>
        </a:p>
      </dgm:t>
    </dgm:pt>
    <dgm:pt modelId="{34360805-EA93-454B-8CD7-335FEADB01F6}">
      <dgm:prSet phldrT="[文本]" custT="1"/>
      <dgm:spPr/>
      <dgm:t>
        <a:bodyPr/>
        <a:lstStyle/>
        <a:p>
          <a:r>
            <a:rPr lang="zh-CN" altLang="en-US" sz="2000" dirty="0">
              <a:latin typeface="微软雅黑" panose="020B0503020204020204" pitchFamily="34" charset="-122"/>
              <a:ea typeface="微软雅黑" panose="020B0503020204020204" pitchFamily="34" charset="-122"/>
            </a:rPr>
            <a:t>考虑平台检索</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相关度</a:t>
          </a:r>
        </a:p>
      </dgm:t>
    </dgm:pt>
    <dgm:pt modelId="{5393C61F-2BB4-4567-97A9-56E43FD9C449}" type="parTrans" cxnId="{75FB0F49-DADB-49B7-812B-3CE2C5E03CD7}">
      <dgm:prSet/>
      <dgm:spPr/>
      <dgm:t>
        <a:bodyPr/>
        <a:lstStyle/>
        <a:p>
          <a:endParaRPr lang="zh-CN" altLang="en-US" sz="2000">
            <a:solidFill>
              <a:schemeClr val="tx1">
                <a:lumMod val="75000"/>
                <a:lumOff val="25000"/>
              </a:schemeClr>
            </a:solidFill>
            <a:latin typeface="+mn-ea"/>
            <a:ea typeface="+mn-ea"/>
          </a:endParaRPr>
        </a:p>
      </dgm:t>
    </dgm:pt>
    <dgm:pt modelId="{A029A23B-EA9E-444C-9619-52F3981C05E8}" type="sibTrans" cxnId="{75FB0F49-DADB-49B7-812B-3CE2C5E03CD7}">
      <dgm:prSet/>
      <dgm:spPr/>
      <dgm:t>
        <a:bodyPr/>
        <a:lstStyle/>
        <a:p>
          <a:endParaRPr lang="zh-CN" altLang="en-US" sz="2000">
            <a:solidFill>
              <a:schemeClr val="tx1">
                <a:lumMod val="75000"/>
                <a:lumOff val="25000"/>
              </a:schemeClr>
            </a:solidFill>
            <a:latin typeface="+mn-ea"/>
            <a:ea typeface="+mn-ea"/>
          </a:endParaRPr>
        </a:p>
      </dgm:t>
    </dgm:pt>
    <dgm:pt modelId="{0C363140-6763-4AA7-96AA-51BC0CC01995}">
      <dgm:prSet phldrT="[文本]" custT="1"/>
      <dgm:spPr/>
      <dgm:t>
        <a:bodyPr/>
        <a:lstStyle/>
        <a:p>
          <a:r>
            <a:rPr lang="zh-CN" altLang="en-US" sz="2000" dirty="0">
              <a:latin typeface="微软雅黑" panose="020B0503020204020204" pitchFamily="34" charset="-122"/>
              <a:ea typeface="微软雅黑" panose="020B0503020204020204" pitchFamily="34" charset="-122"/>
            </a:rPr>
            <a:t>重要关键词出现频率</a:t>
          </a:r>
        </a:p>
      </dgm:t>
    </dgm:pt>
    <dgm:pt modelId="{7451A415-0F17-4604-8DA0-2E29B23C42DF}" type="parTrans" cxnId="{9BE25810-47E8-4E04-800D-7AE5E07F6E89}">
      <dgm:prSet/>
      <dgm:spPr/>
      <dgm:t>
        <a:bodyPr/>
        <a:lstStyle/>
        <a:p>
          <a:endParaRPr lang="zh-CN" altLang="en-US"/>
        </a:p>
      </dgm:t>
    </dgm:pt>
    <dgm:pt modelId="{3F3DD6ED-36E6-4458-A201-38D797DE1463}" type="sibTrans" cxnId="{9BE25810-47E8-4E04-800D-7AE5E07F6E89}">
      <dgm:prSet/>
      <dgm:spPr/>
      <dgm:t>
        <a:bodyPr/>
        <a:lstStyle/>
        <a:p>
          <a:endParaRPr lang="zh-CN" altLang="en-US"/>
        </a:p>
      </dgm:t>
    </dgm:pt>
    <dgm:pt modelId="{ED5505EB-75CC-4F55-A7B1-F442C6F3C639}" type="pres">
      <dgm:prSet presAssocID="{DFB4D19E-32F3-417C-AABD-E7E86C5D5BA9}" presName="vert0" presStyleCnt="0">
        <dgm:presLayoutVars>
          <dgm:dir/>
          <dgm:animOne val="branch"/>
          <dgm:animLvl val="lvl"/>
        </dgm:presLayoutVars>
      </dgm:prSet>
      <dgm:spPr/>
    </dgm:pt>
    <dgm:pt modelId="{2DCDCA50-58ED-4FF7-B6C1-40BA9E53A4D9}" type="pres">
      <dgm:prSet presAssocID="{D2914B6F-B2EF-4C78-B512-C69371F54B5E}" presName="thickLine" presStyleLbl="alignNode1" presStyleIdx="0" presStyleCnt="1"/>
      <dgm:spPr/>
    </dgm:pt>
    <dgm:pt modelId="{D6976F5B-45E8-4598-A2CA-6CB0589C024B}" type="pres">
      <dgm:prSet presAssocID="{D2914B6F-B2EF-4C78-B512-C69371F54B5E}" presName="horz1" presStyleCnt="0"/>
      <dgm:spPr/>
    </dgm:pt>
    <dgm:pt modelId="{419DB82F-0D50-418B-B2B4-7382C8F6818D}" type="pres">
      <dgm:prSet presAssocID="{D2914B6F-B2EF-4C78-B512-C69371F54B5E}" presName="tx1" presStyleLbl="revTx" presStyleIdx="0" presStyleCnt="5" custScaleX="123755"/>
      <dgm:spPr/>
    </dgm:pt>
    <dgm:pt modelId="{0313707F-A157-4AE3-9149-123BA6C20DF5}" type="pres">
      <dgm:prSet presAssocID="{D2914B6F-B2EF-4C78-B512-C69371F54B5E}" presName="vert1" presStyleCnt="0"/>
      <dgm:spPr/>
    </dgm:pt>
    <dgm:pt modelId="{6DBC17E8-9EDE-4099-BAA0-7C0ADBA1FEF3}" type="pres">
      <dgm:prSet presAssocID="{969C0DFE-F359-4DFC-A070-0526992C5212}" presName="vertSpace2a" presStyleCnt="0"/>
      <dgm:spPr/>
    </dgm:pt>
    <dgm:pt modelId="{E974D3AC-9D50-4970-9CA9-E428F73CFA29}" type="pres">
      <dgm:prSet presAssocID="{969C0DFE-F359-4DFC-A070-0526992C5212}" presName="horz2" presStyleCnt="0"/>
      <dgm:spPr/>
    </dgm:pt>
    <dgm:pt modelId="{F750A95F-8518-4BDC-BBC7-3C3588C8D9B0}" type="pres">
      <dgm:prSet presAssocID="{969C0DFE-F359-4DFC-A070-0526992C5212}" presName="horzSpace2" presStyleCnt="0"/>
      <dgm:spPr/>
    </dgm:pt>
    <dgm:pt modelId="{3B631B7E-C689-44B4-8551-E0E9D5DB570B}" type="pres">
      <dgm:prSet presAssocID="{969C0DFE-F359-4DFC-A070-0526992C5212}" presName="tx2" presStyleLbl="revTx" presStyleIdx="1" presStyleCnt="5"/>
      <dgm:spPr/>
    </dgm:pt>
    <dgm:pt modelId="{0A2BDF85-8E93-4403-8D41-E02094F0C608}" type="pres">
      <dgm:prSet presAssocID="{969C0DFE-F359-4DFC-A070-0526992C5212}" presName="vert2" presStyleCnt="0"/>
      <dgm:spPr/>
    </dgm:pt>
    <dgm:pt modelId="{F5F037A2-9451-4995-8DE1-B10AE2DE3FA3}" type="pres">
      <dgm:prSet presAssocID="{969C0DFE-F359-4DFC-A070-0526992C5212}" presName="thinLine2b" presStyleLbl="callout" presStyleIdx="0" presStyleCnt="4"/>
      <dgm:spPr/>
    </dgm:pt>
    <dgm:pt modelId="{E1AD8923-B7F4-4A67-B092-A5F35EA301A9}" type="pres">
      <dgm:prSet presAssocID="{969C0DFE-F359-4DFC-A070-0526992C5212}" presName="vertSpace2b" presStyleCnt="0"/>
      <dgm:spPr/>
    </dgm:pt>
    <dgm:pt modelId="{C9F3EF9E-51C3-4A14-ABE2-AFAF2706314D}" type="pres">
      <dgm:prSet presAssocID="{C6DD2F80-5CC3-4225-B520-A55D09B64093}" presName="horz2" presStyleCnt="0"/>
      <dgm:spPr/>
    </dgm:pt>
    <dgm:pt modelId="{E9E772AE-6E02-4832-9B9A-EE9262632830}" type="pres">
      <dgm:prSet presAssocID="{C6DD2F80-5CC3-4225-B520-A55D09B64093}" presName="horzSpace2" presStyleCnt="0"/>
      <dgm:spPr/>
    </dgm:pt>
    <dgm:pt modelId="{BAB7DB2C-9ED5-4FDB-AEED-CCD6736FE9E1}" type="pres">
      <dgm:prSet presAssocID="{C6DD2F80-5CC3-4225-B520-A55D09B64093}" presName="tx2" presStyleLbl="revTx" presStyleIdx="2" presStyleCnt="5"/>
      <dgm:spPr/>
    </dgm:pt>
    <dgm:pt modelId="{9113DF62-7231-4036-88A8-5006DC204288}" type="pres">
      <dgm:prSet presAssocID="{C6DD2F80-5CC3-4225-B520-A55D09B64093}" presName="vert2" presStyleCnt="0"/>
      <dgm:spPr/>
    </dgm:pt>
    <dgm:pt modelId="{620931F6-FB5A-45D4-AC2E-6C984C8C1EB0}" type="pres">
      <dgm:prSet presAssocID="{C6DD2F80-5CC3-4225-B520-A55D09B64093}" presName="thinLine2b" presStyleLbl="callout" presStyleIdx="1" presStyleCnt="4"/>
      <dgm:spPr/>
    </dgm:pt>
    <dgm:pt modelId="{C36F4D70-D1C3-4908-8D48-71D406718CD8}" type="pres">
      <dgm:prSet presAssocID="{C6DD2F80-5CC3-4225-B520-A55D09B64093}" presName="vertSpace2b" presStyleCnt="0"/>
      <dgm:spPr/>
    </dgm:pt>
    <dgm:pt modelId="{317F8B1D-7CA8-40B7-BAC4-155EFD032401}" type="pres">
      <dgm:prSet presAssocID="{34360805-EA93-454B-8CD7-335FEADB01F6}" presName="horz2" presStyleCnt="0"/>
      <dgm:spPr/>
    </dgm:pt>
    <dgm:pt modelId="{C1EBFEA8-DB71-44FE-82D5-8123709446D8}" type="pres">
      <dgm:prSet presAssocID="{34360805-EA93-454B-8CD7-335FEADB01F6}" presName="horzSpace2" presStyleCnt="0"/>
      <dgm:spPr/>
    </dgm:pt>
    <dgm:pt modelId="{80813682-1627-4857-A06B-9FDFD1E53D89}" type="pres">
      <dgm:prSet presAssocID="{34360805-EA93-454B-8CD7-335FEADB01F6}" presName="tx2" presStyleLbl="revTx" presStyleIdx="3" presStyleCnt="5"/>
      <dgm:spPr/>
    </dgm:pt>
    <dgm:pt modelId="{9AB31127-1588-4D1C-8F73-FC8A9DC5DE73}" type="pres">
      <dgm:prSet presAssocID="{34360805-EA93-454B-8CD7-335FEADB01F6}" presName="vert2" presStyleCnt="0"/>
      <dgm:spPr/>
    </dgm:pt>
    <dgm:pt modelId="{8CAF49E6-AE83-48C2-A17E-FC9049BCFED8}" type="pres">
      <dgm:prSet presAssocID="{34360805-EA93-454B-8CD7-335FEADB01F6}" presName="thinLine2b" presStyleLbl="callout" presStyleIdx="2" presStyleCnt="4"/>
      <dgm:spPr/>
    </dgm:pt>
    <dgm:pt modelId="{E13BC096-E42C-404E-93DE-54790AC27803}" type="pres">
      <dgm:prSet presAssocID="{34360805-EA93-454B-8CD7-335FEADB01F6}" presName="vertSpace2b" presStyleCnt="0"/>
      <dgm:spPr/>
    </dgm:pt>
    <dgm:pt modelId="{BC1AC302-E13C-43CC-9B28-5511E130609A}" type="pres">
      <dgm:prSet presAssocID="{0C363140-6763-4AA7-96AA-51BC0CC01995}" presName="horz2" presStyleCnt="0"/>
      <dgm:spPr/>
    </dgm:pt>
    <dgm:pt modelId="{04442B70-C99B-480B-AF97-23683FF39838}" type="pres">
      <dgm:prSet presAssocID="{0C363140-6763-4AA7-96AA-51BC0CC01995}" presName="horzSpace2" presStyleCnt="0"/>
      <dgm:spPr/>
    </dgm:pt>
    <dgm:pt modelId="{7514E23F-DEF1-4A27-A97A-CD953CEDD5A2}" type="pres">
      <dgm:prSet presAssocID="{0C363140-6763-4AA7-96AA-51BC0CC01995}" presName="tx2" presStyleLbl="revTx" presStyleIdx="4" presStyleCnt="5"/>
      <dgm:spPr/>
    </dgm:pt>
    <dgm:pt modelId="{4423B2DE-7AAF-4E08-8602-2C3470354930}" type="pres">
      <dgm:prSet presAssocID="{0C363140-6763-4AA7-96AA-51BC0CC01995}" presName="vert2" presStyleCnt="0"/>
      <dgm:spPr/>
    </dgm:pt>
    <dgm:pt modelId="{B415A685-E849-4589-A2C1-6582FD1B75CE}" type="pres">
      <dgm:prSet presAssocID="{0C363140-6763-4AA7-96AA-51BC0CC01995}" presName="thinLine2b" presStyleLbl="callout" presStyleIdx="3" presStyleCnt="4"/>
      <dgm:spPr/>
    </dgm:pt>
    <dgm:pt modelId="{2DA190DA-6CA0-4619-8B69-0FF8937B71C6}" type="pres">
      <dgm:prSet presAssocID="{0C363140-6763-4AA7-96AA-51BC0CC01995}" presName="vertSpace2b" presStyleCnt="0"/>
      <dgm:spPr/>
    </dgm:pt>
  </dgm:ptLst>
  <dgm:cxnLst>
    <dgm:cxn modelId="{9BE25810-47E8-4E04-800D-7AE5E07F6E89}" srcId="{D2914B6F-B2EF-4C78-B512-C69371F54B5E}" destId="{0C363140-6763-4AA7-96AA-51BC0CC01995}" srcOrd="3" destOrd="0" parTransId="{7451A415-0F17-4604-8DA0-2E29B23C42DF}" sibTransId="{3F3DD6ED-36E6-4458-A201-38D797DE1463}"/>
    <dgm:cxn modelId="{2B9DD52A-A502-41FD-8184-2A2402BD1026}" type="presOf" srcId="{34360805-EA93-454B-8CD7-335FEADB01F6}" destId="{80813682-1627-4857-A06B-9FDFD1E53D89}" srcOrd="0" destOrd="0" presId="urn:microsoft.com/office/officeart/2008/layout/LinedList"/>
    <dgm:cxn modelId="{C004BF3D-0399-4424-98CA-07BB3FC3F92E}" type="presOf" srcId="{DFB4D19E-32F3-417C-AABD-E7E86C5D5BA9}" destId="{ED5505EB-75CC-4F55-A7B1-F442C6F3C639}" srcOrd="0" destOrd="0" presId="urn:microsoft.com/office/officeart/2008/layout/LinedList"/>
    <dgm:cxn modelId="{75FB0F49-DADB-49B7-812B-3CE2C5E03CD7}" srcId="{D2914B6F-B2EF-4C78-B512-C69371F54B5E}" destId="{34360805-EA93-454B-8CD7-335FEADB01F6}" srcOrd="2" destOrd="0" parTransId="{5393C61F-2BB4-4567-97A9-56E43FD9C449}" sibTransId="{A029A23B-EA9E-444C-9619-52F3981C05E8}"/>
    <dgm:cxn modelId="{5080BA4A-8CDC-4CCF-8161-B2B104DEA0C0}" type="presOf" srcId="{969C0DFE-F359-4DFC-A070-0526992C5212}" destId="{3B631B7E-C689-44B4-8551-E0E9D5DB570B}" srcOrd="0" destOrd="0" presId="urn:microsoft.com/office/officeart/2008/layout/LinedList"/>
    <dgm:cxn modelId="{24F01281-A5A5-46D0-A4BF-7DBFA035E2B3}" type="presOf" srcId="{D2914B6F-B2EF-4C78-B512-C69371F54B5E}" destId="{419DB82F-0D50-418B-B2B4-7382C8F6818D}" srcOrd="0" destOrd="0" presId="urn:microsoft.com/office/officeart/2008/layout/LinedList"/>
    <dgm:cxn modelId="{4A839CC8-5232-4499-8771-549EED52BBD9}" type="presOf" srcId="{C6DD2F80-5CC3-4225-B520-A55D09B64093}" destId="{BAB7DB2C-9ED5-4FDB-AEED-CCD6736FE9E1}" srcOrd="0" destOrd="0" presId="urn:microsoft.com/office/officeart/2008/layout/LinedList"/>
    <dgm:cxn modelId="{E437B7CF-9AC4-4E2D-A8FC-23ECB702F5E1}" srcId="{D2914B6F-B2EF-4C78-B512-C69371F54B5E}" destId="{969C0DFE-F359-4DFC-A070-0526992C5212}" srcOrd="0" destOrd="0" parTransId="{8B7BB814-4CCC-4B78-8BF2-E190976E2208}" sibTransId="{2F52BEDE-ACA0-4035-BB9F-8465393B7F39}"/>
    <dgm:cxn modelId="{22D853D6-0A54-4D02-B96B-7632C3D889B5}" type="presOf" srcId="{0C363140-6763-4AA7-96AA-51BC0CC01995}" destId="{7514E23F-DEF1-4A27-A97A-CD953CEDD5A2}" srcOrd="0" destOrd="0" presId="urn:microsoft.com/office/officeart/2008/layout/LinedList"/>
    <dgm:cxn modelId="{553824E0-81BD-4556-A714-6604E0E1C60A}" srcId="{D2914B6F-B2EF-4C78-B512-C69371F54B5E}" destId="{C6DD2F80-5CC3-4225-B520-A55D09B64093}" srcOrd="1" destOrd="0" parTransId="{A2B3CCF3-951A-46E3-94F1-69570A0A00FB}" sibTransId="{89D3D344-5B50-4D1C-8416-F76C6285250D}"/>
    <dgm:cxn modelId="{A8DF7EEF-5B46-467C-AFDD-33BF1419B3AD}" srcId="{DFB4D19E-32F3-417C-AABD-E7E86C5D5BA9}" destId="{D2914B6F-B2EF-4C78-B512-C69371F54B5E}" srcOrd="0" destOrd="0" parTransId="{AB200535-6DAD-411A-B072-7834E988F3DE}" sibTransId="{6DD41263-51F6-4EED-955F-F59A0E64EB0F}"/>
    <dgm:cxn modelId="{12CCAE50-6849-4BA4-BF7A-C639690F25EA}" type="presParOf" srcId="{ED5505EB-75CC-4F55-A7B1-F442C6F3C639}" destId="{2DCDCA50-58ED-4FF7-B6C1-40BA9E53A4D9}" srcOrd="0" destOrd="0" presId="urn:microsoft.com/office/officeart/2008/layout/LinedList"/>
    <dgm:cxn modelId="{1922AF3E-3468-49C0-8A11-D4D2FE689847}" type="presParOf" srcId="{ED5505EB-75CC-4F55-A7B1-F442C6F3C639}" destId="{D6976F5B-45E8-4598-A2CA-6CB0589C024B}" srcOrd="1" destOrd="0" presId="urn:microsoft.com/office/officeart/2008/layout/LinedList"/>
    <dgm:cxn modelId="{FE0A1416-B566-47C4-9029-AFAB82139662}" type="presParOf" srcId="{D6976F5B-45E8-4598-A2CA-6CB0589C024B}" destId="{419DB82F-0D50-418B-B2B4-7382C8F6818D}" srcOrd="0" destOrd="0" presId="urn:microsoft.com/office/officeart/2008/layout/LinedList"/>
    <dgm:cxn modelId="{985108A5-B77A-4711-8DE3-E98C6F338CAD}" type="presParOf" srcId="{D6976F5B-45E8-4598-A2CA-6CB0589C024B}" destId="{0313707F-A157-4AE3-9149-123BA6C20DF5}" srcOrd="1" destOrd="0" presId="urn:microsoft.com/office/officeart/2008/layout/LinedList"/>
    <dgm:cxn modelId="{A164DAC2-7E99-4C22-B0B3-E52CD4A907A4}" type="presParOf" srcId="{0313707F-A157-4AE3-9149-123BA6C20DF5}" destId="{6DBC17E8-9EDE-4099-BAA0-7C0ADBA1FEF3}" srcOrd="0" destOrd="0" presId="urn:microsoft.com/office/officeart/2008/layout/LinedList"/>
    <dgm:cxn modelId="{4E4C62B1-17AC-4890-8D9D-4B68A14CE1C8}" type="presParOf" srcId="{0313707F-A157-4AE3-9149-123BA6C20DF5}" destId="{E974D3AC-9D50-4970-9CA9-E428F73CFA29}" srcOrd="1" destOrd="0" presId="urn:microsoft.com/office/officeart/2008/layout/LinedList"/>
    <dgm:cxn modelId="{584E7AF4-9B00-4F4D-AB9F-55E0A80633EF}" type="presParOf" srcId="{E974D3AC-9D50-4970-9CA9-E428F73CFA29}" destId="{F750A95F-8518-4BDC-BBC7-3C3588C8D9B0}" srcOrd="0" destOrd="0" presId="urn:microsoft.com/office/officeart/2008/layout/LinedList"/>
    <dgm:cxn modelId="{60D30334-B7BF-4B25-B1AF-4290BC58500C}" type="presParOf" srcId="{E974D3AC-9D50-4970-9CA9-E428F73CFA29}" destId="{3B631B7E-C689-44B4-8551-E0E9D5DB570B}" srcOrd="1" destOrd="0" presId="urn:microsoft.com/office/officeart/2008/layout/LinedList"/>
    <dgm:cxn modelId="{BB406E8F-8BA6-4838-BC72-CF09CD1B5941}" type="presParOf" srcId="{E974D3AC-9D50-4970-9CA9-E428F73CFA29}" destId="{0A2BDF85-8E93-4403-8D41-E02094F0C608}" srcOrd="2" destOrd="0" presId="urn:microsoft.com/office/officeart/2008/layout/LinedList"/>
    <dgm:cxn modelId="{0FA3FB71-FC0A-4E16-A14D-B5B88DAE4F0B}" type="presParOf" srcId="{0313707F-A157-4AE3-9149-123BA6C20DF5}" destId="{F5F037A2-9451-4995-8DE1-B10AE2DE3FA3}" srcOrd="2" destOrd="0" presId="urn:microsoft.com/office/officeart/2008/layout/LinedList"/>
    <dgm:cxn modelId="{CDD4D97F-9C1B-4B93-A0A7-37ADD0949E73}" type="presParOf" srcId="{0313707F-A157-4AE3-9149-123BA6C20DF5}" destId="{E1AD8923-B7F4-4A67-B092-A5F35EA301A9}" srcOrd="3" destOrd="0" presId="urn:microsoft.com/office/officeart/2008/layout/LinedList"/>
    <dgm:cxn modelId="{4A7F5DF1-C81D-44DE-9D90-0FEC38B96E22}" type="presParOf" srcId="{0313707F-A157-4AE3-9149-123BA6C20DF5}" destId="{C9F3EF9E-51C3-4A14-ABE2-AFAF2706314D}" srcOrd="4" destOrd="0" presId="urn:microsoft.com/office/officeart/2008/layout/LinedList"/>
    <dgm:cxn modelId="{5FF61720-DBD8-42F2-9501-A68B4B9053A7}" type="presParOf" srcId="{C9F3EF9E-51C3-4A14-ABE2-AFAF2706314D}" destId="{E9E772AE-6E02-4832-9B9A-EE9262632830}" srcOrd="0" destOrd="0" presId="urn:microsoft.com/office/officeart/2008/layout/LinedList"/>
    <dgm:cxn modelId="{AA3D7696-9943-4E1E-856D-3F4E2DC3813E}" type="presParOf" srcId="{C9F3EF9E-51C3-4A14-ABE2-AFAF2706314D}" destId="{BAB7DB2C-9ED5-4FDB-AEED-CCD6736FE9E1}" srcOrd="1" destOrd="0" presId="urn:microsoft.com/office/officeart/2008/layout/LinedList"/>
    <dgm:cxn modelId="{6E51AEE6-EA9D-4669-BD21-FF33434B94B8}" type="presParOf" srcId="{C9F3EF9E-51C3-4A14-ABE2-AFAF2706314D}" destId="{9113DF62-7231-4036-88A8-5006DC204288}" srcOrd="2" destOrd="0" presId="urn:microsoft.com/office/officeart/2008/layout/LinedList"/>
    <dgm:cxn modelId="{583CBEA1-FEA9-4E56-A2A0-1A94008DA873}" type="presParOf" srcId="{0313707F-A157-4AE3-9149-123BA6C20DF5}" destId="{620931F6-FB5A-45D4-AC2E-6C984C8C1EB0}" srcOrd="5" destOrd="0" presId="urn:microsoft.com/office/officeart/2008/layout/LinedList"/>
    <dgm:cxn modelId="{429FD53F-9C2B-4A99-AB6C-36384255D5E7}" type="presParOf" srcId="{0313707F-A157-4AE3-9149-123BA6C20DF5}" destId="{C36F4D70-D1C3-4908-8D48-71D406718CD8}" srcOrd="6" destOrd="0" presId="urn:microsoft.com/office/officeart/2008/layout/LinedList"/>
    <dgm:cxn modelId="{DCC73E40-3DFE-4309-BA7C-B9E1557635F3}" type="presParOf" srcId="{0313707F-A157-4AE3-9149-123BA6C20DF5}" destId="{317F8B1D-7CA8-40B7-BAC4-155EFD032401}" srcOrd="7" destOrd="0" presId="urn:microsoft.com/office/officeart/2008/layout/LinedList"/>
    <dgm:cxn modelId="{788EE933-3073-4A9C-A2AB-3DF949FC005B}" type="presParOf" srcId="{317F8B1D-7CA8-40B7-BAC4-155EFD032401}" destId="{C1EBFEA8-DB71-44FE-82D5-8123709446D8}" srcOrd="0" destOrd="0" presId="urn:microsoft.com/office/officeart/2008/layout/LinedList"/>
    <dgm:cxn modelId="{385F9E95-A4CA-4680-BAA6-1BF8424F9DF8}" type="presParOf" srcId="{317F8B1D-7CA8-40B7-BAC4-155EFD032401}" destId="{80813682-1627-4857-A06B-9FDFD1E53D89}" srcOrd="1" destOrd="0" presId="urn:microsoft.com/office/officeart/2008/layout/LinedList"/>
    <dgm:cxn modelId="{8CDA1F2A-7A9F-4540-94C4-C72CE88CB1EF}" type="presParOf" srcId="{317F8B1D-7CA8-40B7-BAC4-155EFD032401}" destId="{9AB31127-1588-4D1C-8F73-FC8A9DC5DE73}" srcOrd="2" destOrd="0" presId="urn:microsoft.com/office/officeart/2008/layout/LinedList"/>
    <dgm:cxn modelId="{18C65AAB-EECA-4673-A261-AEED662D95AC}" type="presParOf" srcId="{0313707F-A157-4AE3-9149-123BA6C20DF5}" destId="{8CAF49E6-AE83-48C2-A17E-FC9049BCFED8}" srcOrd="8" destOrd="0" presId="urn:microsoft.com/office/officeart/2008/layout/LinedList"/>
    <dgm:cxn modelId="{DDF12811-FCA1-4F06-89C5-67C0A484438F}" type="presParOf" srcId="{0313707F-A157-4AE3-9149-123BA6C20DF5}" destId="{E13BC096-E42C-404E-93DE-54790AC27803}" srcOrd="9" destOrd="0" presId="urn:microsoft.com/office/officeart/2008/layout/LinedList"/>
    <dgm:cxn modelId="{6044C8A2-9E2C-4D5B-A176-6EA4A706A5E0}" type="presParOf" srcId="{0313707F-A157-4AE3-9149-123BA6C20DF5}" destId="{BC1AC302-E13C-43CC-9B28-5511E130609A}" srcOrd="10" destOrd="0" presId="urn:microsoft.com/office/officeart/2008/layout/LinedList"/>
    <dgm:cxn modelId="{A9B893E2-D227-4414-8B5B-F7D755FDF08B}" type="presParOf" srcId="{BC1AC302-E13C-43CC-9B28-5511E130609A}" destId="{04442B70-C99B-480B-AF97-23683FF39838}" srcOrd="0" destOrd="0" presId="urn:microsoft.com/office/officeart/2008/layout/LinedList"/>
    <dgm:cxn modelId="{66BF98DB-78C2-45CC-9AFB-C5B50EAB39DF}" type="presParOf" srcId="{BC1AC302-E13C-43CC-9B28-5511E130609A}" destId="{7514E23F-DEF1-4A27-A97A-CD953CEDD5A2}" srcOrd="1" destOrd="0" presId="urn:microsoft.com/office/officeart/2008/layout/LinedList"/>
    <dgm:cxn modelId="{74F4C52B-250A-4A87-B078-3697FFA93075}" type="presParOf" srcId="{BC1AC302-E13C-43CC-9B28-5511E130609A}" destId="{4423B2DE-7AAF-4E08-8602-2C3470354930}" srcOrd="2" destOrd="0" presId="urn:microsoft.com/office/officeart/2008/layout/LinedList"/>
    <dgm:cxn modelId="{050EC307-AB69-4E56-A79D-29FA621718CB}" type="presParOf" srcId="{0313707F-A157-4AE3-9149-123BA6C20DF5}" destId="{B415A685-E849-4589-A2C1-6582FD1B75CE}" srcOrd="11" destOrd="0" presId="urn:microsoft.com/office/officeart/2008/layout/LinedList"/>
    <dgm:cxn modelId="{2FF48FE6-EF11-4E67-86B0-E062E296493A}" type="presParOf" srcId="{0313707F-A157-4AE3-9149-123BA6C20DF5}" destId="{2DA190DA-6CA0-4619-8B69-0FF8937B71C6}" srcOrd="12"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F32C485-8213-4765-A4BD-CB2B262459CE}" type="doc">
      <dgm:prSet loTypeId="urn:microsoft.com/office/officeart/2005/8/layout/hierarchy2" loCatId="hierarchy" qsTypeId="urn:microsoft.com/office/officeart/2005/8/quickstyle/simple1" qsCatId="simple" csTypeId="urn:microsoft.com/office/officeart/2005/8/colors/colorful4" csCatId="colorful" phldr="1"/>
      <dgm:spPr/>
      <dgm:t>
        <a:bodyPr/>
        <a:lstStyle/>
        <a:p>
          <a:endParaRPr lang="zh-CN" altLang="en-US"/>
        </a:p>
      </dgm:t>
    </dgm:pt>
    <dgm:pt modelId="{325AE4C7-D24B-4EF5-947D-19737E98C990}">
      <dgm:prSet phldrT="[文本]" custT="1"/>
      <dgm:spPr>
        <a:solidFill>
          <a:srgbClr val="066E75"/>
        </a:solidFill>
      </dgm:spPr>
      <dgm:t>
        <a:bodyPr/>
        <a:lstStyle/>
        <a:p>
          <a:r>
            <a:rPr lang="zh-CN" altLang="en-US" sz="2400" b="0" dirty="0">
              <a:latin typeface="微软雅黑" panose="020B0503020204020204" pitchFamily="34" charset="-122"/>
              <a:ea typeface="微软雅黑" panose="020B0503020204020204" pitchFamily="34" charset="-122"/>
            </a:rPr>
            <a:t>文章构成</a:t>
          </a:r>
        </a:p>
      </dgm:t>
    </dgm:pt>
    <dgm:pt modelId="{1D6A69DE-0732-4CD3-83F3-3D2737E654C8}" type="parTrans" cxnId="{B9BE038B-7B8A-482C-9D81-CCA9E2954E32}">
      <dgm:prSet/>
      <dgm:spPr/>
      <dgm:t>
        <a:bodyPr/>
        <a:lstStyle/>
        <a:p>
          <a:endParaRPr lang="zh-CN" altLang="en-US"/>
        </a:p>
      </dgm:t>
    </dgm:pt>
    <dgm:pt modelId="{67FBB468-4D39-41FF-92E5-237FF1B74141}" type="sibTrans" cxnId="{B9BE038B-7B8A-482C-9D81-CCA9E2954E32}">
      <dgm:prSet/>
      <dgm:spPr/>
      <dgm:t>
        <a:bodyPr/>
        <a:lstStyle/>
        <a:p>
          <a:endParaRPr lang="zh-CN" altLang="en-US"/>
        </a:p>
      </dgm:t>
    </dgm:pt>
    <dgm:pt modelId="{4C1187FF-BE31-433C-BD5B-E63A8FF3B95E}">
      <dgm:prSet phldrT="[文本]" custT="1"/>
      <dgm:spPr>
        <a:noFill/>
        <a:ln>
          <a:solidFill>
            <a:srgbClr val="2AAFB8"/>
          </a:solidFill>
        </a:ln>
      </dgm:spPr>
      <dgm:t>
        <a:bodyPr/>
        <a:lstStyle/>
        <a:p>
          <a:pPr>
            <a:buChar char="•"/>
          </a:pPr>
          <a:r>
            <a:rPr lang="en-GB" sz="1800" spc="-10" dirty="0">
              <a:solidFill>
                <a:schemeClr val="tx1">
                  <a:lumMod val="75000"/>
                  <a:lumOff val="25000"/>
                </a:schemeClr>
              </a:solidFill>
              <a:latin typeface="Arial"/>
              <a:cs typeface="Arial"/>
            </a:rPr>
            <a:t>Title</a:t>
          </a:r>
          <a:endParaRPr lang="zh-CN" altLang="en-US" sz="1800" dirty="0">
            <a:solidFill>
              <a:schemeClr val="tx1">
                <a:lumMod val="75000"/>
                <a:lumOff val="25000"/>
              </a:schemeClr>
            </a:solidFill>
          </a:endParaRPr>
        </a:p>
      </dgm:t>
    </dgm:pt>
    <dgm:pt modelId="{6A1CA111-6B1B-49A4-90AB-19B8A3C33591}" type="parTrans" cxnId="{147FD904-AADC-40A7-B975-58ABF95B7764}">
      <dgm:prSet/>
      <dgm:spPr>
        <a:ln>
          <a:solidFill>
            <a:srgbClr val="2AAFB8"/>
          </a:solidFill>
        </a:ln>
      </dgm:spPr>
      <dgm:t>
        <a:bodyPr/>
        <a:lstStyle/>
        <a:p>
          <a:endParaRPr lang="zh-CN" altLang="en-US"/>
        </a:p>
      </dgm:t>
    </dgm:pt>
    <dgm:pt modelId="{C2556955-855B-4DB1-BFBF-9CADFC958ABC}" type="sibTrans" cxnId="{147FD904-AADC-40A7-B975-58ABF95B7764}">
      <dgm:prSet/>
      <dgm:spPr/>
      <dgm:t>
        <a:bodyPr/>
        <a:lstStyle/>
        <a:p>
          <a:endParaRPr lang="zh-CN" altLang="en-US"/>
        </a:p>
      </dgm:t>
    </dgm:pt>
    <dgm:pt modelId="{FDB69A97-767E-4104-9C2C-CA11C4EBFC04}">
      <dgm:prSet custT="1"/>
      <dgm:spPr>
        <a:noFill/>
        <a:ln>
          <a:solidFill>
            <a:srgbClr val="2AAFB8"/>
          </a:solidFill>
        </a:ln>
      </dgm:spPr>
      <dgm:t>
        <a:bodyPr/>
        <a:lstStyle/>
        <a:p>
          <a:r>
            <a:rPr lang="en-GB" sz="1800" dirty="0">
              <a:solidFill>
                <a:schemeClr val="tx1">
                  <a:lumMod val="75000"/>
                  <a:lumOff val="25000"/>
                </a:schemeClr>
              </a:solidFill>
              <a:latin typeface="Arial"/>
              <a:cs typeface="Arial"/>
            </a:rPr>
            <a:t>Abstract</a:t>
          </a:r>
        </a:p>
      </dgm:t>
    </dgm:pt>
    <dgm:pt modelId="{7A5B22B0-0878-4236-B6C0-B941E667152F}" type="parTrans" cxnId="{918E7A5C-0D6E-447F-9509-299533C77B30}">
      <dgm:prSet/>
      <dgm:spPr>
        <a:ln>
          <a:solidFill>
            <a:srgbClr val="2AAFB8"/>
          </a:solidFill>
        </a:ln>
      </dgm:spPr>
      <dgm:t>
        <a:bodyPr/>
        <a:lstStyle/>
        <a:p>
          <a:endParaRPr lang="zh-CN" altLang="en-US"/>
        </a:p>
      </dgm:t>
    </dgm:pt>
    <dgm:pt modelId="{A76286C9-1B87-4067-BB82-25D89FF7207D}" type="sibTrans" cxnId="{918E7A5C-0D6E-447F-9509-299533C77B30}">
      <dgm:prSet/>
      <dgm:spPr/>
      <dgm:t>
        <a:bodyPr/>
        <a:lstStyle/>
        <a:p>
          <a:endParaRPr lang="zh-CN" altLang="en-US"/>
        </a:p>
      </dgm:t>
    </dgm:pt>
    <dgm:pt modelId="{CB7AC239-571C-4BD7-9408-049873814E4C}">
      <dgm:prSet custT="1"/>
      <dgm:spPr>
        <a:noFill/>
        <a:ln>
          <a:solidFill>
            <a:srgbClr val="2AAFB8"/>
          </a:solidFill>
        </a:ln>
      </dgm:spPr>
      <dgm:t>
        <a:bodyPr/>
        <a:lstStyle/>
        <a:p>
          <a:r>
            <a:rPr lang="en-GB" sz="1800">
              <a:solidFill>
                <a:schemeClr val="tx1">
                  <a:lumMod val="75000"/>
                  <a:lumOff val="25000"/>
                </a:schemeClr>
              </a:solidFill>
              <a:latin typeface="Arial"/>
              <a:cs typeface="Arial"/>
            </a:rPr>
            <a:t>Keywords</a:t>
          </a:r>
          <a:endParaRPr lang="en-GB" sz="1800" dirty="0">
            <a:solidFill>
              <a:schemeClr val="tx1">
                <a:lumMod val="75000"/>
                <a:lumOff val="25000"/>
              </a:schemeClr>
            </a:solidFill>
            <a:latin typeface="Arial"/>
            <a:cs typeface="Arial"/>
          </a:endParaRPr>
        </a:p>
      </dgm:t>
    </dgm:pt>
    <dgm:pt modelId="{1976AAF9-52AE-4B43-ACB6-2C704C6CA1F0}" type="parTrans" cxnId="{2C914480-1E72-4CA6-BCD4-9AF7F0926AAE}">
      <dgm:prSet/>
      <dgm:spPr>
        <a:ln>
          <a:solidFill>
            <a:srgbClr val="2AAFB8"/>
          </a:solidFill>
        </a:ln>
      </dgm:spPr>
      <dgm:t>
        <a:bodyPr/>
        <a:lstStyle/>
        <a:p>
          <a:endParaRPr lang="zh-CN" altLang="en-US"/>
        </a:p>
      </dgm:t>
    </dgm:pt>
    <dgm:pt modelId="{AA6FEC8A-A2C7-4A05-B613-2A40048B65CD}" type="sibTrans" cxnId="{2C914480-1E72-4CA6-BCD4-9AF7F0926AAE}">
      <dgm:prSet/>
      <dgm:spPr/>
      <dgm:t>
        <a:bodyPr/>
        <a:lstStyle/>
        <a:p>
          <a:endParaRPr lang="zh-CN" altLang="en-US"/>
        </a:p>
      </dgm:t>
    </dgm:pt>
    <dgm:pt modelId="{5C350C19-0CA2-45E1-BC12-8D680F861282}">
      <dgm:prSet custT="1"/>
      <dgm:spPr>
        <a:noFill/>
        <a:ln>
          <a:solidFill>
            <a:srgbClr val="2AAFB8"/>
          </a:solidFill>
        </a:ln>
      </dgm:spPr>
      <dgm:t>
        <a:bodyPr/>
        <a:lstStyle/>
        <a:p>
          <a:r>
            <a:rPr lang="en-GB" sz="1800" b="1" dirty="0">
              <a:solidFill>
                <a:schemeClr val="tx1">
                  <a:lumMod val="75000"/>
                  <a:lumOff val="25000"/>
                </a:schemeClr>
              </a:solidFill>
              <a:latin typeface="Arial"/>
              <a:cs typeface="Arial"/>
            </a:rPr>
            <a:t>Main</a:t>
          </a:r>
          <a:r>
            <a:rPr lang="en-GB" sz="1800" b="1" spc="-105" dirty="0">
              <a:solidFill>
                <a:schemeClr val="tx1">
                  <a:lumMod val="75000"/>
                  <a:lumOff val="25000"/>
                </a:schemeClr>
              </a:solidFill>
              <a:latin typeface="Arial"/>
              <a:cs typeface="Arial"/>
            </a:rPr>
            <a:t> </a:t>
          </a:r>
          <a:r>
            <a:rPr lang="en-GB" sz="1800" b="1" spc="-5" dirty="0">
              <a:solidFill>
                <a:schemeClr val="tx1">
                  <a:lumMod val="75000"/>
                  <a:lumOff val="25000"/>
                </a:schemeClr>
              </a:solidFill>
              <a:latin typeface="Arial"/>
              <a:cs typeface="Arial"/>
            </a:rPr>
            <a:t>text</a:t>
          </a:r>
          <a:endParaRPr lang="en-GB" sz="1800" b="1" dirty="0">
            <a:solidFill>
              <a:schemeClr val="tx1">
                <a:lumMod val="75000"/>
                <a:lumOff val="25000"/>
              </a:schemeClr>
            </a:solidFill>
            <a:latin typeface="Arial"/>
            <a:cs typeface="Arial"/>
          </a:endParaRPr>
        </a:p>
      </dgm:t>
    </dgm:pt>
    <dgm:pt modelId="{CC9BEBF4-0918-481C-B750-B42FCF78317D}" type="parTrans" cxnId="{3B31D771-218C-4614-BE40-74EC40E764D2}">
      <dgm:prSet/>
      <dgm:spPr>
        <a:ln>
          <a:solidFill>
            <a:srgbClr val="2AAFB8"/>
          </a:solidFill>
        </a:ln>
      </dgm:spPr>
      <dgm:t>
        <a:bodyPr/>
        <a:lstStyle/>
        <a:p>
          <a:endParaRPr lang="zh-CN" altLang="en-US"/>
        </a:p>
      </dgm:t>
    </dgm:pt>
    <dgm:pt modelId="{7E78A49E-D2E0-4F6F-B497-33EC08FBE64F}" type="sibTrans" cxnId="{3B31D771-218C-4614-BE40-74EC40E764D2}">
      <dgm:prSet/>
      <dgm:spPr/>
      <dgm:t>
        <a:bodyPr/>
        <a:lstStyle/>
        <a:p>
          <a:endParaRPr lang="zh-CN" altLang="en-US"/>
        </a:p>
      </dgm:t>
    </dgm:pt>
    <dgm:pt modelId="{1272E8DD-78B8-4816-8056-2A7D0E8549C8}">
      <dgm:prSet custT="1"/>
      <dgm:spPr>
        <a:noFill/>
        <a:ln>
          <a:solidFill>
            <a:srgbClr val="2AAFB8"/>
          </a:solidFill>
        </a:ln>
      </dgm:spPr>
      <dgm:t>
        <a:bodyPr/>
        <a:lstStyle/>
        <a:p>
          <a:pPr>
            <a:buChar char="•"/>
          </a:pPr>
          <a:r>
            <a:rPr lang="en-GB" sz="1800" spc="-5" dirty="0">
              <a:solidFill>
                <a:schemeClr val="tx1">
                  <a:lumMod val="75000"/>
                  <a:lumOff val="25000"/>
                </a:schemeClr>
              </a:solidFill>
              <a:latin typeface="Arial"/>
              <a:cs typeface="Arial"/>
            </a:rPr>
            <a:t>Acknowledgement</a:t>
          </a:r>
          <a:endParaRPr lang="en-GB" sz="1800" dirty="0">
            <a:solidFill>
              <a:schemeClr val="tx1">
                <a:lumMod val="75000"/>
                <a:lumOff val="25000"/>
              </a:schemeClr>
            </a:solidFill>
            <a:latin typeface="Arial"/>
            <a:cs typeface="Arial"/>
          </a:endParaRPr>
        </a:p>
      </dgm:t>
    </dgm:pt>
    <dgm:pt modelId="{42598DCD-9433-4E92-AD03-E2850684EF29}" type="parTrans" cxnId="{E890C996-A85B-4481-AE5A-EFDEF66F5060}">
      <dgm:prSet/>
      <dgm:spPr>
        <a:ln>
          <a:solidFill>
            <a:srgbClr val="2AAFB8"/>
          </a:solidFill>
        </a:ln>
      </dgm:spPr>
      <dgm:t>
        <a:bodyPr/>
        <a:lstStyle/>
        <a:p>
          <a:endParaRPr lang="zh-CN" altLang="en-US"/>
        </a:p>
      </dgm:t>
    </dgm:pt>
    <dgm:pt modelId="{4080C925-97DC-4120-8FAE-B947B85F969E}" type="sibTrans" cxnId="{E890C996-A85B-4481-AE5A-EFDEF66F5060}">
      <dgm:prSet/>
      <dgm:spPr/>
      <dgm:t>
        <a:bodyPr/>
        <a:lstStyle/>
        <a:p>
          <a:endParaRPr lang="zh-CN" altLang="en-US"/>
        </a:p>
      </dgm:t>
    </dgm:pt>
    <dgm:pt modelId="{34B9A615-9B10-43EC-B890-888067A7FB84}">
      <dgm:prSet custT="1"/>
      <dgm:spPr>
        <a:noFill/>
        <a:ln>
          <a:solidFill>
            <a:srgbClr val="2AAFB8"/>
          </a:solidFill>
        </a:ln>
      </dgm:spPr>
      <dgm:t>
        <a:bodyPr/>
        <a:lstStyle/>
        <a:p>
          <a:r>
            <a:rPr lang="en-GB" sz="1800" dirty="0">
              <a:solidFill>
                <a:schemeClr val="tx1">
                  <a:lumMod val="75000"/>
                  <a:lumOff val="25000"/>
                </a:schemeClr>
              </a:solidFill>
              <a:latin typeface="Arial"/>
              <a:cs typeface="Arial"/>
            </a:rPr>
            <a:t>References</a:t>
          </a:r>
        </a:p>
      </dgm:t>
    </dgm:pt>
    <dgm:pt modelId="{D9D95005-14C4-4AB5-AE65-007D6F5D5C18}" type="parTrans" cxnId="{26A100B4-0E33-4A60-BCC7-AC8DFAE3E9A9}">
      <dgm:prSet/>
      <dgm:spPr>
        <a:ln>
          <a:solidFill>
            <a:srgbClr val="2AAFB8"/>
          </a:solidFill>
        </a:ln>
      </dgm:spPr>
      <dgm:t>
        <a:bodyPr/>
        <a:lstStyle/>
        <a:p>
          <a:endParaRPr lang="zh-CN" altLang="en-US"/>
        </a:p>
      </dgm:t>
    </dgm:pt>
    <dgm:pt modelId="{8653A495-6048-48E1-BD4A-2651B2B5F4FA}" type="sibTrans" cxnId="{26A100B4-0E33-4A60-BCC7-AC8DFAE3E9A9}">
      <dgm:prSet/>
      <dgm:spPr/>
      <dgm:t>
        <a:bodyPr/>
        <a:lstStyle/>
        <a:p>
          <a:endParaRPr lang="zh-CN" altLang="en-US"/>
        </a:p>
      </dgm:t>
    </dgm:pt>
    <dgm:pt modelId="{EE2A5AE5-833E-4C97-B88F-6A291186935E}">
      <dgm:prSet custT="1"/>
      <dgm:spPr>
        <a:noFill/>
        <a:ln>
          <a:solidFill>
            <a:srgbClr val="2AAFB8"/>
          </a:solidFill>
        </a:ln>
      </dgm:spPr>
      <dgm:t>
        <a:bodyPr/>
        <a:lstStyle/>
        <a:p>
          <a:r>
            <a:rPr lang="en-GB" sz="1800" dirty="0">
              <a:solidFill>
                <a:schemeClr val="tx1">
                  <a:lumMod val="75000"/>
                  <a:lumOff val="25000"/>
                </a:schemeClr>
              </a:solidFill>
              <a:latin typeface="Arial"/>
              <a:cs typeface="Arial"/>
            </a:rPr>
            <a:t>Supporting</a:t>
          </a:r>
          <a:r>
            <a:rPr lang="en-GB" sz="1800" spc="-75" dirty="0">
              <a:solidFill>
                <a:schemeClr val="tx1">
                  <a:lumMod val="75000"/>
                  <a:lumOff val="25000"/>
                </a:schemeClr>
              </a:solidFill>
              <a:latin typeface="Arial"/>
              <a:cs typeface="Arial"/>
            </a:rPr>
            <a:t> </a:t>
          </a:r>
          <a:r>
            <a:rPr lang="en-GB" sz="1800" spc="-5" dirty="0">
              <a:solidFill>
                <a:schemeClr val="tx1">
                  <a:lumMod val="75000"/>
                  <a:lumOff val="25000"/>
                </a:schemeClr>
              </a:solidFill>
              <a:latin typeface="Arial"/>
              <a:cs typeface="Arial"/>
            </a:rPr>
            <a:t>materials</a:t>
          </a:r>
          <a:endParaRPr lang="en-GB" sz="1800" dirty="0">
            <a:solidFill>
              <a:schemeClr val="tx1">
                <a:lumMod val="75000"/>
                <a:lumOff val="25000"/>
              </a:schemeClr>
            </a:solidFill>
            <a:latin typeface="Arial"/>
            <a:cs typeface="Arial"/>
          </a:endParaRPr>
        </a:p>
      </dgm:t>
    </dgm:pt>
    <dgm:pt modelId="{EA14A9A6-5B82-45B3-8C23-4BA4BE23D132}" type="parTrans" cxnId="{66A6473F-0E87-47BB-803D-67FAB189773C}">
      <dgm:prSet/>
      <dgm:spPr>
        <a:ln>
          <a:solidFill>
            <a:srgbClr val="2AAFB8"/>
          </a:solidFill>
        </a:ln>
      </dgm:spPr>
      <dgm:t>
        <a:bodyPr/>
        <a:lstStyle/>
        <a:p>
          <a:endParaRPr lang="zh-CN" altLang="en-US"/>
        </a:p>
      </dgm:t>
    </dgm:pt>
    <dgm:pt modelId="{C6459A2C-C0E1-4BD5-A59A-A7798F60FB6E}" type="sibTrans" cxnId="{66A6473F-0E87-47BB-803D-67FAB189773C}">
      <dgm:prSet/>
      <dgm:spPr/>
      <dgm:t>
        <a:bodyPr/>
        <a:lstStyle/>
        <a:p>
          <a:endParaRPr lang="zh-CN" altLang="en-US"/>
        </a:p>
      </dgm:t>
    </dgm:pt>
    <dgm:pt modelId="{DAB663E8-0DA4-49CA-B503-2BDC96E51775}">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pPr>
            <a:buChar char="•"/>
          </a:pPr>
          <a:r>
            <a:rPr lang="en-GB" sz="1600" b="0" dirty="0">
              <a:solidFill>
                <a:schemeClr val="tx1">
                  <a:lumMod val="75000"/>
                  <a:lumOff val="25000"/>
                </a:schemeClr>
              </a:solidFill>
              <a:latin typeface="Arial"/>
              <a:cs typeface="Arial"/>
            </a:rPr>
            <a:t>Introduction</a:t>
          </a:r>
        </a:p>
      </dgm:t>
    </dgm:pt>
    <dgm:pt modelId="{35274899-611D-4B9B-82FA-A2EE8345A3B3}" type="parTrans" cxnId="{5D07B9EF-227E-4EAA-A0B0-F9E9546E3A8E}">
      <dgm:prSet/>
      <dgm:spPr>
        <a:ln>
          <a:solidFill>
            <a:srgbClr val="46B09E"/>
          </a:solidFill>
        </a:ln>
      </dgm:spPr>
      <dgm:t>
        <a:bodyPr/>
        <a:lstStyle/>
        <a:p>
          <a:endParaRPr lang="zh-CN" altLang="en-US"/>
        </a:p>
      </dgm:t>
    </dgm:pt>
    <dgm:pt modelId="{F029FF3D-599B-4C54-AA32-05E070D36E8F}" type="sibTrans" cxnId="{5D07B9EF-227E-4EAA-A0B0-F9E9546E3A8E}">
      <dgm:prSet/>
      <dgm:spPr/>
      <dgm:t>
        <a:bodyPr/>
        <a:lstStyle/>
        <a:p>
          <a:endParaRPr lang="zh-CN" altLang="en-US"/>
        </a:p>
      </dgm:t>
    </dgm:pt>
    <dgm:pt modelId="{55429F08-47D9-47A5-BDFA-00B385B6901B}">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r>
            <a:rPr lang="en-GB" altLang="zh-CN" sz="1600" b="0" dirty="0">
              <a:solidFill>
                <a:schemeClr val="tx1">
                  <a:lumMod val="75000"/>
                  <a:lumOff val="25000"/>
                </a:schemeClr>
              </a:solidFill>
              <a:latin typeface="Arial"/>
              <a:cs typeface="Arial"/>
            </a:rPr>
            <a:t>Methodology</a:t>
          </a:r>
          <a:endParaRPr lang="en-GB" sz="1600" b="0" dirty="0">
            <a:solidFill>
              <a:schemeClr val="tx1">
                <a:lumMod val="75000"/>
                <a:lumOff val="25000"/>
              </a:schemeClr>
            </a:solidFill>
            <a:latin typeface="Arial"/>
            <a:cs typeface="Arial"/>
          </a:endParaRPr>
        </a:p>
      </dgm:t>
    </dgm:pt>
    <dgm:pt modelId="{B73ECEE8-CD8B-4104-BE6C-2AA5BABAE80C}" type="parTrans" cxnId="{BA30DCE4-B2AC-4266-888E-DB91CE0A189A}">
      <dgm:prSet/>
      <dgm:spPr>
        <a:ln>
          <a:solidFill>
            <a:srgbClr val="46B09E"/>
          </a:solidFill>
        </a:ln>
      </dgm:spPr>
      <dgm:t>
        <a:bodyPr/>
        <a:lstStyle/>
        <a:p>
          <a:endParaRPr lang="zh-CN" altLang="en-US"/>
        </a:p>
      </dgm:t>
    </dgm:pt>
    <dgm:pt modelId="{B0C22588-CFA6-4514-B0D4-0CA47C355FAE}" type="sibTrans" cxnId="{BA30DCE4-B2AC-4266-888E-DB91CE0A189A}">
      <dgm:prSet/>
      <dgm:spPr/>
      <dgm:t>
        <a:bodyPr/>
        <a:lstStyle/>
        <a:p>
          <a:endParaRPr lang="zh-CN" altLang="en-US"/>
        </a:p>
      </dgm:t>
    </dgm:pt>
    <dgm:pt modelId="{96B0BB2F-7924-4426-BE82-D892DA7BAAA3}">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r>
            <a:rPr lang="en-GB" sz="1600" b="0">
              <a:solidFill>
                <a:schemeClr val="tx1">
                  <a:lumMod val="75000"/>
                  <a:lumOff val="25000"/>
                </a:schemeClr>
              </a:solidFill>
              <a:latin typeface="Arial"/>
              <a:cs typeface="Arial"/>
            </a:rPr>
            <a:t>Results</a:t>
          </a:r>
          <a:endParaRPr lang="en-GB" sz="1600" b="0" dirty="0">
            <a:solidFill>
              <a:schemeClr val="tx1">
                <a:lumMod val="75000"/>
                <a:lumOff val="25000"/>
              </a:schemeClr>
            </a:solidFill>
            <a:latin typeface="Arial"/>
            <a:cs typeface="Arial"/>
          </a:endParaRPr>
        </a:p>
      </dgm:t>
    </dgm:pt>
    <dgm:pt modelId="{B0F2A8DA-CC76-405F-9898-48CD0ECC3566}" type="parTrans" cxnId="{123BE612-6242-47AD-AE74-DB40C88A8496}">
      <dgm:prSet/>
      <dgm:spPr>
        <a:ln>
          <a:solidFill>
            <a:srgbClr val="46B09E"/>
          </a:solidFill>
        </a:ln>
      </dgm:spPr>
      <dgm:t>
        <a:bodyPr/>
        <a:lstStyle/>
        <a:p>
          <a:endParaRPr lang="zh-CN" altLang="en-US"/>
        </a:p>
      </dgm:t>
    </dgm:pt>
    <dgm:pt modelId="{085F38FC-1F60-4471-B091-2561A045D2DA}" type="sibTrans" cxnId="{123BE612-6242-47AD-AE74-DB40C88A8496}">
      <dgm:prSet/>
      <dgm:spPr/>
      <dgm:t>
        <a:bodyPr/>
        <a:lstStyle/>
        <a:p>
          <a:endParaRPr lang="zh-CN" altLang="en-US"/>
        </a:p>
      </dgm:t>
    </dgm:pt>
    <dgm:pt modelId="{AB13A90C-7ED3-4E59-A46C-2898B5D23998}">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r>
            <a:rPr lang="en-GB" sz="1600" b="0" dirty="0">
              <a:solidFill>
                <a:schemeClr val="tx1">
                  <a:lumMod val="75000"/>
                  <a:lumOff val="25000"/>
                </a:schemeClr>
              </a:solidFill>
              <a:latin typeface="Arial"/>
              <a:cs typeface="Arial"/>
            </a:rPr>
            <a:t>Discussion</a:t>
          </a:r>
        </a:p>
      </dgm:t>
    </dgm:pt>
    <dgm:pt modelId="{B51FD7F7-06B2-4B94-B13F-490F2FBDD2DB}" type="parTrans" cxnId="{3F51CAE8-1202-4565-A1FC-B7E2B5587152}">
      <dgm:prSet/>
      <dgm:spPr>
        <a:ln>
          <a:solidFill>
            <a:srgbClr val="46B09E"/>
          </a:solidFill>
        </a:ln>
      </dgm:spPr>
      <dgm:t>
        <a:bodyPr/>
        <a:lstStyle/>
        <a:p>
          <a:endParaRPr lang="zh-CN" altLang="en-US"/>
        </a:p>
      </dgm:t>
    </dgm:pt>
    <dgm:pt modelId="{A69A0CBC-584F-4F06-AD67-7880FBB9084B}" type="sibTrans" cxnId="{3F51CAE8-1202-4565-A1FC-B7E2B5587152}">
      <dgm:prSet/>
      <dgm:spPr/>
      <dgm:t>
        <a:bodyPr/>
        <a:lstStyle/>
        <a:p>
          <a:endParaRPr lang="zh-CN" altLang="en-US"/>
        </a:p>
      </dgm:t>
    </dgm:pt>
    <dgm:pt modelId="{87C92EF7-8712-4408-99EC-B3166014C3D1}">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r>
            <a:rPr lang="en-GB" sz="1600" b="0" spc="-5">
              <a:solidFill>
                <a:schemeClr val="tx1">
                  <a:lumMod val="75000"/>
                  <a:lumOff val="25000"/>
                </a:schemeClr>
              </a:solidFill>
              <a:latin typeface="Arial"/>
              <a:cs typeface="Arial"/>
            </a:rPr>
            <a:t>Conclusions</a:t>
          </a:r>
          <a:endParaRPr lang="en-GB" sz="1600" b="0" dirty="0">
            <a:solidFill>
              <a:schemeClr val="tx1">
                <a:lumMod val="75000"/>
                <a:lumOff val="25000"/>
              </a:schemeClr>
            </a:solidFill>
            <a:latin typeface="Arial"/>
            <a:cs typeface="Arial"/>
          </a:endParaRPr>
        </a:p>
      </dgm:t>
    </dgm:pt>
    <dgm:pt modelId="{68DDA992-B07B-4451-8F3F-2F9003B103E4}" type="parTrans" cxnId="{B5641231-B775-48B1-9FB2-80B51242C8F9}">
      <dgm:prSet/>
      <dgm:spPr>
        <a:ln>
          <a:solidFill>
            <a:srgbClr val="46B09E"/>
          </a:solidFill>
        </a:ln>
      </dgm:spPr>
      <dgm:t>
        <a:bodyPr/>
        <a:lstStyle/>
        <a:p>
          <a:endParaRPr lang="zh-CN" altLang="en-US"/>
        </a:p>
      </dgm:t>
    </dgm:pt>
    <dgm:pt modelId="{BD6C0C12-28A8-49BC-832B-2D931E02D6E9}" type="sibTrans" cxnId="{B5641231-B775-48B1-9FB2-80B51242C8F9}">
      <dgm:prSet/>
      <dgm:spPr/>
      <dgm:t>
        <a:bodyPr/>
        <a:lstStyle/>
        <a:p>
          <a:endParaRPr lang="zh-CN" altLang="en-US"/>
        </a:p>
      </dgm:t>
    </dgm:pt>
    <dgm:pt modelId="{901C45C0-8ABB-4921-8374-5F04489F4D74}">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pPr>
            <a:buChar char="•"/>
          </a:pPr>
          <a:r>
            <a:rPr lang="en-US" sz="1600" b="0" dirty="0">
              <a:solidFill>
                <a:schemeClr val="tx1">
                  <a:lumMod val="75000"/>
                  <a:lumOff val="25000"/>
                </a:schemeClr>
              </a:solidFill>
              <a:latin typeface="Arial"/>
              <a:cs typeface="Arial"/>
            </a:rPr>
            <a:t>Literature </a:t>
          </a:r>
          <a:r>
            <a:rPr lang="en-US" altLang="zh-CN" sz="1600" b="0" dirty="0">
              <a:solidFill>
                <a:schemeClr val="tx1">
                  <a:lumMod val="75000"/>
                  <a:lumOff val="25000"/>
                </a:schemeClr>
              </a:solidFill>
              <a:latin typeface="Arial"/>
              <a:cs typeface="Arial"/>
            </a:rPr>
            <a:t>Review</a:t>
          </a:r>
          <a:endParaRPr lang="en-GB" sz="1600" b="0" dirty="0">
            <a:solidFill>
              <a:schemeClr val="tx1">
                <a:lumMod val="75000"/>
                <a:lumOff val="25000"/>
              </a:schemeClr>
            </a:solidFill>
            <a:latin typeface="Arial"/>
            <a:cs typeface="Arial"/>
          </a:endParaRPr>
        </a:p>
      </dgm:t>
    </dgm:pt>
    <dgm:pt modelId="{D59D8555-8849-4C21-89FE-392E350FF95F}" type="parTrans" cxnId="{67491E5E-AB97-49A6-9259-2D5FEB02E4CA}">
      <dgm:prSet/>
      <dgm:spPr>
        <a:ln>
          <a:solidFill>
            <a:srgbClr val="46B09E"/>
          </a:solidFill>
        </a:ln>
      </dgm:spPr>
      <dgm:t>
        <a:bodyPr/>
        <a:lstStyle/>
        <a:p>
          <a:endParaRPr lang="zh-CN" altLang="en-US"/>
        </a:p>
      </dgm:t>
    </dgm:pt>
    <dgm:pt modelId="{C1237B49-5A77-46A8-995C-0387ABD57A7F}" type="sibTrans" cxnId="{67491E5E-AB97-49A6-9259-2D5FEB02E4CA}">
      <dgm:prSet/>
      <dgm:spPr/>
      <dgm:t>
        <a:bodyPr/>
        <a:lstStyle/>
        <a:p>
          <a:endParaRPr lang="zh-CN" altLang="en-US"/>
        </a:p>
      </dgm:t>
    </dgm:pt>
    <dgm:pt modelId="{1CE607AD-744B-4FB7-8986-6F9B9D271B0F}" type="pres">
      <dgm:prSet presAssocID="{3F32C485-8213-4765-A4BD-CB2B262459CE}" presName="diagram" presStyleCnt="0">
        <dgm:presLayoutVars>
          <dgm:chPref val="1"/>
          <dgm:dir/>
          <dgm:animOne val="branch"/>
          <dgm:animLvl val="lvl"/>
          <dgm:resizeHandles val="exact"/>
        </dgm:presLayoutVars>
      </dgm:prSet>
      <dgm:spPr/>
    </dgm:pt>
    <dgm:pt modelId="{536ECBC6-4DB9-4804-A36C-B4D50B07FE0A}" type="pres">
      <dgm:prSet presAssocID="{325AE4C7-D24B-4EF5-947D-19737E98C990}" presName="root1" presStyleCnt="0"/>
      <dgm:spPr/>
    </dgm:pt>
    <dgm:pt modelId="{2DB792F1-E970-4C88-A21E-916C2C1592EE}" type="pres">
      <dgm:prSet presAssocID="{325AE4C7-D24B-4EF5-947D-19737E98C990}" presName="LevelOneTextNode" presStyleLbl="node0" presStyleIdx="0" presStyleCnt="1" custScaleX="92091" custScaleY="70433" custLinFactNeighborX="-8052">
        <dgm:presLayoutVars>
          <dgm:chPref val="3"/>
        </dgm:presLayoutVars>
      </dgm:prSet>
      <dgm:spPr/>
    </dgm:pt>
    <dgm:pt modelId="{C10A5240-E46B-4B8C-BAAF-FCE17BD669AB}" type="pres">
      <dgm:prSet presAssocID="{325AE4C7-D24B-4EF5-947D-19737E98C990}" presName="level2hierChild" presStyleCnt="0"/>
      <dgm:spPr/>
    </dgm:pt>
    <dgm:pt modelId="{A287B8DE-F679-49D4-9BCF-27DA0AD833AA}" type="pres">
      <dgm:prSet presAssocID="{6A1CA111-6B1B-49A4-90AB-19B8A3C33591}" presName="conn2-1" presStyleLbl="parChTrans1D2" presStyleIdx="0" presStyleCnt="7"/>
      <dgm:spPr/>
    </dgm:pt>
    <dgm:pt modelId="{250D3AA5-AAA8-430F-8FA7-DAB79F266FE7}" type="pres">
      <dgm:prSet presAssocID="{6A1CA111-6B1B-49A4-90AB-19B8A3C33591}" presName="connTx" presStyleLbl="parChTrans1D2" presStyleIdx="0" presStyleCnt="7"/>
      <dgm:spPr/>
    </dgm:pt>
    <dgm:pt modelId="{37C2AF9D-66A3-46D0-9602-61AEBCC7956B}" type="pres">
      <dgm:prSet presAssocID="{4C1187FF-BE31-433C-BD5B-E63A8FF3B95E}" presName="root2" presStyleCnt="0"/>
      <dgm:spPr/>
    </dgm:pt>
    <dgm:pt modelId="{075806FD-33A5-47C9-AA68-FE59CB851636}" type="pres">
      <dgm:prSet presAssocID="{4C1187FF-BE31-433C-BD5B-E63A8FF3B95E}" presName="LevelTwoTextNode" presStyleLbl="node2" presStyleIdx="0" presStyleCnt="7" custScaleX="97591" custScaleY="33180" custLinFactNeighborX="-12854">
        <dgm:presLayoutVars>
          <dgm:chPref val="3"/>
        </dgm:presLayoutVars>
      </dgm:prSet>
      <dgm:spPr/>
    </dgm:pt>
    <dgm:pt modelId="{C1B11255-E164-4BC6-B005-D68A580C9391}" type="pres">
      <dgm:prSet presAssocID="{4C1187FF-BE31-433C-BD5B-E63A8FF3B95E}" presName="level3hierChild" presStyleCnt="0"/>
      <dgm:spPr/>
    </dgm:pt>
    <dgm:pt modelId="{D88F7021-CB31-479D-B78C-94FFB9251074}" type="pres">
      <dgm:prSet presAssocID="{7A5B22B0-0878-4236-B6C0-B941E667152F}" presName="conn2-1" presStyleLbl="parChTrans1D2" presStyleIdx="1" presStyleCnt="7"/>
      <dgm:spPr/>
    </dgm:pt>
    <dgm:pt modelId="{83FC748C-ECB7-4C1D-A23C-67F70D8D6C3C}" type="pres">
      <dgm:prSet presAssocID="{7A5B22B0-0878-4236-B6C0-B941E667152F}" presName="connTx" presStyleLbl="parChTrans1D2" presStyleIdx="1" presStyleCnt="7"/>
      <dgm:spPr/>
    </dgm:pt>
    <dgm:pt modelId="{18A1EA00-1B85-42E4-8E5A-CCFDCFC4DE54}" type="pres">
      <dgm:prSet presAssocID="{FDB69A97-767E-4104-9C2C-CA11C4EBFC04}" presName="root2" presStyleCnt="0"/>
      <dgm:spPr/>
    </dgm:pt>
    <dgm:pt modelId="{31DEE247-E997-4D0A-9A24-D0992E7379D2}" type="pres">
      <dgm:prSet presAssocID="{FDB69A97-767E-4104-9C2C-CA11C4EBFC04}" presName="LevelTwoTextNode" presStyleLbl="node2" presStyleIdx="1" presStyleCnt="7" custScaleX="97591" custScaleY="33180" custLinFactNeighborX="-12854">
        <dgm:presLayoutVars>
          <dgm:chPref val="3"/>
        </dgm:presLayoutVars>
      </dgm:prSet>
      <dgm:spPr/>
    </dgm:pt>
    <dgm:pt modelId="{F69FCE23-0AA8-4B3A-99DF-7CC7F24D5296}" type="pres">
      <dgm:prSet presAssocID="{FDB69A97-767E-4104-9C2C-CA11C4EBFC04}" presName="level3hierChild" presStyleCnt="0"/>
      <dgm:spPr/>
    </dgm:pt>
    <dgm:pt modelId="{CBF3F27D-9A4C-4407-A997-821400872794}" type="pres">
      <dgm:prSet presAssocID="{1976AAF9-52AE-4B43-ACB6-2C704C6CA1F0}" presName="conn2-1" presStyleLbl="parChTrans1D2" presStyleIdx="2" presStyleCnt="7"/>
      <dgm:spPr/>
    </dgm:pt>
    <dgm:pt modelId="{108E982C-269A-4A2D-B241-2D49B9A7ECFE}" type="pres">
      <dgm:prSet presAssocID="{1976AAF9-52AE-4B43-ACB6-2C704C6CA1F0}" presName="connTx" presStyleLbl="parChTrans1D2" presStyleIdx="2" presStyleCnt="7"/>
      <dgm:spPr/>
    </dgm:pt>
    <dgm:pt modelId="{8C201E9A-6BE7-4535-937E-74EC8458835D}" type="pres">
      <dgm:prSet presAssocID="{CB7AC239-571C-4BD7-9408-049873814E4C}" presName="root2" presStyleCnt="0"/>
      <dgm:spPr/>
    </dgm:pt>
    <dgm:pt modelId="{5F113677-991E-4FBC-BD99-564196739CB1}" type="pres">
      <dgm:prSet presAssocID="{CB7AC239-571C-4BD7-9408-049873814E4C}" presName="LevelTwoTextNode" presStyleLbl="node2" presStyleIdx="2" presStyleCnt="7" custScaleX="97591" custScaleY="33180" custLinFactNeighborX="-12854">
        <dgm:presLayoutVars>
          <dgm:chPref val="3"/>
        </dgm:presLayoutVars>
      </dgm:prSet>
      <dgm:spPr/>
    </dgm:pt>
    <dgm:pt modelId="{9518BFD7-4056-4D1A-A78F-9157DCF84D69}" type="pres">
      <dgm:prSet presAssocID="{CB7AC239-571C-4BD7-9408-049873814E4C}" presName="level3hierChild" presStyleCnt="0"/>
      <dgm:spPr/>
    </dgm:pt>
    <dgm:pt modelId="{A7E57007-9FCF-46A0-A22A-EF565583111C}" type="pres">
      <dgm:prSet presAssocID="{CC9BEBF4-0918-481C-B750-B42FCF78317D}" presName="conn2-1" presStyleLbl="parChTrans1D2" presStyleIdx="3" presStyleCnt="7"/>
      <dgm:spPr/>
    </dgm:pt>
    <dgm:pt modelId="{EE8198F0-5C01-4CDD-AE8A-BBF0EC70656E}" type="pres">
      <dgm:prSet presAssocID="{CC9BEBF4-0918-481C-B750-B42FCF78317D}" presName="connTx" presStyleLbl="parChTrans1D2" presStyleIdx="3" presStyleCnt="7"/>
      <dgm:spPr/>
    </dgm:pt>
    <dgm:pt modelId="{961578C0-B659-4CD4-8C5E-B274EB54740D}" type="pres">
      <dgm:prSet presAssocID="{5C350C19-0CA2-45E1-BC12-8D680F861282}" presName="root2" presStyleCnt="0"/>
      <dgm:spPr/>
    </dgm:pt>
    <dgm:pt modelId="{BF3D478A-BD5D-4570-97A9-16C29444C924}" type="pres">
      <dgm:prSet presAssocID="{5C350C19-0CA2-45E1-BC12-8D680F861282}" presName="LevelTwoTextNode" presStyleLbl="node2" presStyleIdx="3" presStyleCnt="7" custScaleX="97591" custScaleY="33180" custLinFactNeighborX="-12854">
        <dgm:presLayoutVars>
          <dgm:chPref val="3"/>
        </dgm:presLayoutVars>
      </dgm:prSet>
      <dgm:spPr/>
    </dgm:pt>
    <dgm:pt modelId="{7D917402-8F74-4950-A44A-517C091EF109}" type="pres">
      <dgm:prSet presAssocID="{5C350C19-0CA2-45E1-BC12-8D680F861282}" presName="level3hierChild" presStyleCnt="0"/>
      <dgm:spPr/>
    </dgm:pt>
    <dgm:pt modelId="{3790C520-B58E-4C45-BA66-706F1D7906C4}" type="pres">
      <dgm:prSet presAssocID="{35274899-611D-4B9B-82FA-A2EE8345A3B3}" presName="conn2-1" presStyleLbl="parChTrans1D3" presStyleIdx="0" presStyleCnt="6"/>
      <dgm:spPr/>
    </dgm:pt>
    <dgm:pt modelId="{A47560ED-B4E4-4439-BEDA-FE1A854ABAA9}" type="pres">
      <dgm:prSet presAssocID="{35274899-611D-4B9B-82FA-A2EE8345A3B3}" presName="connTx" presStyleLbl="parChTrans1D3" presStyleIdx="0" presStyleCnt="6"/>
      <dgm:spPr/>
    </dgm:pt>
    <dgm:pt modelId="{5D3B64D1-78C5-456E-87FE-8A2CB7536887}" type="pres">
      <dgm:prSet presAssocID="{DAB663E8-0DA4-49CA-B503-2BDC96E51775}" presName="root2" presStyleCnt="0"/>
      <dgm:spPr/>
    </dgm:pt>
    <dgm:pt modelId="{885C859B-AFA2-46E8-A502-973005290DF3}" type="pres">
      <dgm:prSet presAssocID="{DAB663E8-0DA4-49CA-B503-2BDC96E51775}" presName="LevelTwoTextNode" presStyleLbl="node3" presStyleIdx="0" presStyleCnt="6" custScaleX="80881" custScaleY="31736" custLinFactNeighborX="-16768" custLinFactNeighborY="19080">
        <dgm:presLayoutVars>
          <dgm:chPref val="3"/>
        </dgm:presLayoutVars>
      </dgm:prSet>
      <dgm:spPr/>
    </dgm:pt>
    <dgm:pt modelId="{EEF13CA8-E270-4192-94AD-084847829835}" type="pres">
      <dgm:prSet presAssocID="{DAB663E8-0DA4-49CA-B503-2BDC96E51775}" presName="level3hierChild" presStyleCnt="0"/>
      <dgm:spPr/>
    </dgm:pt>
    <dgm:pt modelId="{6E950648-E5C0-4BD6-8682-5DBBFC617183}" type="pres">
      <dgm:prSet presAssocID="{D59D8555-8849-4C21-89FE-392E350FF95F}" presName="conn2-1" presStyleLbl="parChTrans1D3" presStyleIdx="1" presStyleCnt="6"/>
      <dgm:spPr/>
    </dgm:pt>
    <dgm:pt modelId="{151E0324-31E5-4D5B-A536-7AE3245866BF}" type="pres">
      <dgm:prSet presAssocID="{D59D8555-8849-4C21-89FE-392E350FF95F}" presName="connTx" presStyleLbl="parChTrans1D3" presStyleIdx="1" presStyleCnt="6"/>
      <dgm:spPr/>
    </dgm:pt>
    <dgm:pt modelId="{39EC4230-27AD-4223-8D10-DD0B0FAB69FF}" type="pres">
      <dgm:prSet presAssocID="{901C45C0-8ABB-4921-8374-5F04489F4D74}" presName="root2" presStyleCnt="0"/>
      <dgm:spPr/>
    </dgm:pt>
    <dgm:pt modelId="{C5EB121F-F3CB-4785-9AF8-721EDC64B075}" type="pres">
      <dgm:prSet presAssocID="{901C45C0-8ABB-4921-8374-5F04489F4D74}" presName="LevelTwoTextNode" presStyleLbl="node3" presStyleIdx="1" presStyleCnt="6" custScaleX="80880" custScaleY="31736" custLinFactNeighborX="-16767" custLinFactNeighborY="11838">
        <dgm:presLayoutVars>
          <dgm:chPref val="3"/>
        </dgm:presLayoutVars>
      </dgm:prSet>
      <dgm:spPr/>
    </dgm:pt>
    <dgm:pt modelId="{453F55DF-D81E-42DF-A418-77172684F29D}" type="pres">
      <dgm:prSet presAssocID="{901C45C0-8ABB-4921-8374-5F04489F4D74}" presName="level3hierChild" presStyleCnt="0"/>
      <dgm:spPr/>
    </dgm:pt>
    <dgm:pt modelId="{926E7A22-09E0-4267-98C8-2E6B264DDE50}" type="pres">
      <dgm:prSet presAssocID="{B73ECEE8-CD8B-4104-BE6C-2AA5BABAE80C}" presName="conn2-1" presStyleLbl="parChTrans1D3" presStyleIdx="2" presStyleCnt="6"/>
      <dgm:spPr/>
    </dgm:pt>
    <dgm:pt modelId="{150CEA32-EFEC-4917-980B-B3FCFF472942}" type="pres">
      <dgm:prSet presAssocID="{B73ECEE8-CD8B-4104-BE6C-2AA5BABAE80C}" presName="connTx" presStyleLbl="parChTrans1D3" presStyleIdx="2" presStyleCnt="6"/>
      <dgm:spPr/>
    </dgm:pt>
    <dgm:pt modelId="{222267F5-60A9-48B5-B3B2-61448397DC07}" type="pres">
      <dgm:prSet presAssocID="{55429F08-47D9-47A5-BDFA-00B385B6901B}" presName="root2" presStyleCnt="0"/>
      <dgm:spPr/>
    </dgm:pt>
    <dgm:pt modelId="{6594A313-ABC4-465A-9000-985CB17C84FA}" type="pres">
      <dgm:prSet presAssocID="{55429F08-47D9-47A5-BDFA-00B385B6901B}" presName="LevelTwoTextNode" presStyleLbl="node3" presStyleIdx="2" presStyleCnt="6" custScaleX="80881" custScaleY="31736" custLinFactNeighborX="-16768" custLinFactNeighborY="3816">
        <dgm:presLayoutVars>
          <dgm:chPref val="3"/>
        </dgm:presLayoutVars>
      </dgm:prSet>
      <dgm:spPr/>
    </dgm:pt>
    <dgm:pt modelId="{0D2C0577-DC5A-4B8B-A16B-EE2B63E5AA39}" type="pres">
      <dgm:prSet presAssocID="{55429F08-47D9-47A5-BDFA-00B385B6901B}" presName="level3hierChild" presStyleCnt="0"/>
      <dgm:spPr/>
    </dgm:pt>
    <dgm:pt modelId="{24C0883A-E2A6-494D-9465-B5BDB7D3FB57}" type="pres">
      <dgm:prSet presAssocID="{B0F2A8DA-CC76-405F-9898-48CD0ECC3566}" presName="conn2-1" presStyleLbl="parChTrans1D3" presStyleIdx="3" presStyleCnt="6"/>
      <dgm:spPr/>
    </dgm:pt>
    <dgm:pt modelId="{AA9C9790-009A-40A6-AB8F-44EEC74266D1}" type="pres">
      <dgm:prSet presAssocID="{B0F2A8DA-CC76-405F-9898-48CD0ECC3566}" presName="connTx" presStyleLbl="parChTrans1D3" presStyleIdx="3" presStyleCnt="6"/>
      <dgm:spPr/>
    </dgm:pt>
    <dgm:pt modelId="{3481096C-BB69-4026-B9F7-545933DED069}" type="pres">
      <dgm:prSet presAssocID="{96B0BB2F-7924-4426-BE82-D892DA7BAAA3}" presName="root2" presStyleCnt="0"/>
      <dgm:spPr/>
    </dgm:pt>
    <dgm:pt modelId="{4EF12830-84BA-44FD-89EA-42A1EBD9F625}" type="pres">
      <dgm:prSet presAssocID="{96B0BB2F-7924-4426-BE82-D892DA7BAAA3}" presName="LevelTwoTextNode" presStyleLbl="node3" presStyleIdx="3" presStyleCnt="6" custScaleX="80881" custScaleY="31736" custLinFactNeighborX="-16768" custLinFactNeighborY="-3816">
        <dgm:presLayoutVars>
          <dgm:chPref val="3"/>
        </dgm:presLayoutVars>
      </dgm:prSet>
      <dgm:spPr/>
    </dgm:pt>
    <dgm:pt modelId="{68CBF520-98B2-4E06-A0E5-5234F48707EB}" type="pres">
      <dgm:prSet presAssocID="{96B0BB2F-7924-4426-BE82-D892DA7BAAA3}" presName="level3hierChild" presStyleCnt="0"/>
      <dgm:spPr/>
    </dgm:pt>
    <dgm:pt modelId="{84408C59-4DE3-4965-8AD8-361CE4508CB4}" type="pres">
      <dgm:prSet presAssocID="{B51FD7F7-06B2-4B94-B13F-490F2FBDD2DB}" presName="conn2-1" presStyleLbl="parChTrans1D3" presStyleIdx="4" presStyleCnt="6"/>
      <dgm:spPr/>
    </dgm:pt>
    <dgm:pt modelId="{7C3224AD-D751-47CD-915E-898D33302F69}" type="pres">
      <dgm:prSet presAssocID="{B51FD7F7-06B2-4B94-B13F-490F2FBDD2DB}" presName="connTx" presStyleLbl="parChTrans1D3" presStyleIdx="4" presStyleCnt="6"/>
      <dgm:spPr/>
    </dgm:pt>
    <dgm:pt modelId="{C5ACFDD0-EADE-4C82-BE4A-2DBD490F2EC0}" type="pres">
      <dgm:prSet presAssocID="{AB13A90C-7ED3-4E59-A46C-2898B5D23998}" presName="root2" presStyleCnt="0"/>
      <dgm:spPr/>
    </dgm:pt>
    <dgm:pt modelId="{6FD4BCBC-5EA5-4E02-9261-270CEE9AABD0}" type="pres">
      <dgm:prSet presAssocID="{AB13A90C-7ED3-4E59-A46C-2898B5D23998}" presName="LevelTwoTextNode" presStyleLbl="node3" presStyleIdx="4" presStyleCnt="6" custScaleX="80881" custScaleY="31736" custLinFactNeighborX="-16768" custLinFactNeighborY="-12084">
        <dgm:presLayoutVars>
          <dgm:chPref val="3"/>
        </dgm:presLayoutVars>
      </dgm:prSet>
      <dgm:spPr/>
    </dgm:pt>
    <dgm:pt modelId="{A442DF60-F131-4F96-82A5-8D8DDF09DD88}" type="pres">
      <dgm:prSet presAssocID="{AB13A90C-7ED3-4E59-A46C-2898B5D23998}" presName="level3hierChild" presStyleCnt="0"/>
      <dgm:spPr/>
    </dgm:pt>
    <dgm:pt modelId="{D8BBA9C1-7DA5-460B-B5AA-3A0F7FCDA141}" type="pres">
      <dgm:prSet presAssocID="{68DDA992-B07B-4451-8F3F-2F9003B103E4}" presName="conn2-1" presStyleLbl="parChTrans1D3" presStyleIdx="5" presStyleCnt="6"/>
      <dgm:spPr/>
    </dgm:pt>
    <dgm:pt modelId="{345F4D98-8B2A-4A3C-8728-056B046AE39A}" type="pres">
      <dgm:prSet presAssocID="{68DDA992-B07B-4451-8F3F-2F9003B103E4}" presName="connTx" presStyleLbl="parChTrans1D3" presStyleIdx="5" presStyleCnt="6"/>
      <dgm:spPr/>
    </dgm:pt>
    <dgm:pt modelId="{42FE52A8-0428-4528-9606-126CAFA0BCCA}" type="pres">
      <dgm:prSet presAssocID="{87C92EF7-8712-4408-99EC-B3166014C3D1}" presName="root2" presStyleCnt="0"/>
      <dgm:spPr/>
    </dgm:pt>
    <dgm:pt modelId="{729DB8B7-269C-4759-B8A1-E77463C4A15E}" type="pres">
      <dgm:prSet presAssocID="{87C92EF7-8712-4408-99EC-B3166014C3D1}" presName="LevelTwoTextNode" presStyleLbl="node3" presStyleIdx="5" presStyleCnt="6" custScaleX="80881" custScaleY="31736" custLinFactNeighborX="-16768" custLinFactNeighborY="-19080">
        <dgm:presLayoutVars>
          <dgm:chPref val="3"/>
        </dgm:presLayoutVars>
      </dgm:prSet>
      <dgm:spPr/>
    </dgm:pt>
    <dgm:pt modelId="{88FF0151-D20F-41F7-A34C-0A1821F9EC34}" type="pres">
      <dgm:prSet presAssocID="{87C92EF7-8712-4408-99EC-B3166014C3D1}" presName="level3hierChild" presStyleCnt="0"/>
      <dgm:spPr/>
    </dgm:pt>
    <dgm:pt modelId="{A3120546-B9EA-411E-B4FA-69742CB56188}" type="pres">
      <dgm:prSet presAssocID="{42598DCD-9433-4E92-AD03-E2850684EF29}" presName="conn2-1" presStyleLbl="parChTrans1D2" presStyleIdx="4" presStyleCnt="7"/>
      <dgm:spPr/>
    </dgm:pt>
    <dgm:pt modelId="{97C0C93A-901F-48C7-9CC2-C18CE86C5A0C}" type="pres">
      <dgm:prSet presAssocID="{42598DCD-9433-4E92-AD03-E2850684EF29}" presName="connTx" presStyleLbl="parChTrans1D2" presStyleIdx="4" presStyleCnt="7"/>
      <dgm:spPr/>
    </dgm:pt>
    <dgm:pt modelId="{89D66FB4-B2D9-4E12-838E-CEE348ECD272}" type="pres">
      <dgm:prSet presAssocID="{1272E8DD-78B8-4816-8056-2A7D0E8549C8}" presName="root2" presStyleCnt="0"/>
      <dgm:spPr/>
    </dgm:pt>
    <dgm:pt modelId="{96FE04F8-3A7F-432B-B5B4-8BD4C71BB6A9}" type="pres">
      <dgm:prSet presAssocID="{1272E8DD-78B8-4816-8056-2A7D0E8549C8}" presName="LevelTwoTextNode" presStyleLbl="node2" presStyleIdx="4" presStyleCnt="7" custScaleX="97591" custScaleY="33180" custLinFactNeighborX="-12854">
        <dgm:presLayoutVars>
          <dgm:chPref val="3"/>
        </dgm:presLayoutVars>
      </dgm:prSet>
      <dgm:spPr/>
    </dgm:pt>
    <dgm:pt modelId="{8412963D-C96A-4BA7-B72D-DEA3D9903B64}" type="pres">
      <dgm:prSet presAssocID="{1272E8DD-78B8-4816-8056-2A7D0E8549C8}" presName="level3hierChild" presStyleCnt="0"/>
      <dgm:spPr/>
    </dgm:pt>
    <dgm:pt modelId="{C5EDD40D-3930-49DB-8C3A-575C3EA72E94}" type="pres">
      <dgm:prSet presAssocID="{D9D95005-14C4-4AB5-AE65-007D6F5D5C18}" presName="conn2-1" presStyleLbl="parChTrans1D2" presStyleIdx="5" presStyleCnt="7"/>
      <dgm:spPr/>
    </dgm:pt>
    <dgm:pt modelId="{7748FF43-D640-4B56-A06A-5198BD657D7A}" type="pres">
      <dgm:prSet presAssocID="{D9D95005-14C4-4AB5-AE65-007D6F5D5C18}" presName="connTx" presStyleLbl="parChTrans1D2" presStyleIdx="5" presStyleCnt="7"/>
      <dgm:spPr/>
    </dgm:pt>
    <dgm:pt modelId="{E1E0A4B3-E40D-43BA-AAD5-25DDA72E038B}" type="pres">
      <dgm:prSet presAssocID="{34B9A615-9B10-43EC-B890-888067A7FB84}" presName="root2" presStyleCnt="0"/>
      <dgm:spPr/>
    </dgm:pt>
    <dgm:pt modelId="{B4293202-1B77-475A-8EA7-E3A6AB1DBE6D}" type="pres">
      <dgm:prSet presAssocID="{34B9A615-9B10-43EC-B890-888067A7FB84}" presName="LevelTwoTextNode" presStyleLbl="node2" presStyleIdx="5" presStyleCnt="7" custScaleX="97591" custScaleY="33180" custLinFactNeighborX="-12854">
        <dgm:presLayoutVars>
          <dgm:chPref val="3"/>
        </dgm:presLayoutVars>
      </dgm:prSet>
      <dgm:spPr/>
    </dgm:pt>
    <dgm:pt modelId="{8522C0D8-E2FB-442B-95BA-A321699F090B}" type="pres">
      <dgm:prSet presAssocID="{34B9A615-9B10-43EC-B890-888067A7FB84}" presName="level3hierChild" presStyleCnt="0"/>
      <dgm:spPr/>
    </dgm:pt>
    <dgm:pt modelId="{30571293-178B-4F05-BC77-96FD29FE83B6}" type="pres">
      <dgm:prSet presAssocID="{EA14A9A6-5B82-45B3-8C23-4BA4BE23D132}" presName="conn2-1" presStyleLbl="parChTrans1D2" presStyleIdx="6" presStyleCnt="7"/>
      <dgm:spPr/>
    </dgm:pt>
    <dgm:pt modelId="{5B9D6079-14E7-42CE-B418-2A4DDE8AB7B7}" type="pres">
      <dgm:prSet presAssocID="{EA14A9A6-5B82-45B3-8C23-4BA4BE23D132}" presName="connTx" presStyleLbl="parChTrans1D2" presStyleIdx="6" presStyleCnt="7"/>
      <dgm:spPr/>
    </dgm:pt>
    <dgm:pt modelId="{825FA42B-AFCE-4BAA-821C-FFD34E79D8F3}" type="pres">
      <dgm:prSet presAssocID="{EE2A5AE5-833E-4C97-B88F-6A291186935E}" presName="root2" presStyleCnt="0"/>
      <dgm:spPr/>
    </dgm:pt>
    <dgm:pt modelId="{E7E558D2-5EE1-4222-B3ED-086F373439EC}" type="pres">
      <dgm:prSet presAssocID="{EE2A5AE5-833E-4C97-B88F-6A291186935E}" presName="LevelTwoTextNode" presStyleLbl="node2" presStyleIdx="6" presStyleCnt="7" custScaleX="97591" custScaleY="33180" custLinFactNeighborX="-12854">
        <dgm:presLayoutVars>
          <dgm:chPref val="3"/>
        </dgm:presLayoutVars>
      </dgm:prSet>
      <dgm:spPr/>
    </dgm:pt>
    <dgm:pt modelId="{BBBE4EB2-F88B-42FB-BA08-FEFAF34020D5}" type="pres">
      <dgm:prSet presAssocID="{EE2A5AE5-833E-4C97-B88F-6A291186935E}" presName="level3hierChild" presStyleCnt="0"/>
      <dgm:spPr/>
    </dgm:pt>
  </dgm:ptLst>
  <dgm:cxnLst>
    <dgm:cxn modelId="{147FD904-AADC-40A7-B975-58ABF95B7764}" srcId="{325AE4C7-D24B-4EF5-947D-19737E98C990}" destId="{4C1187FF-BE31-433C-BD5B-E63A8FF3B95E}" srcOrd="0" destOrd="0" parTransId="{6A1CA111-6B1B-49A4-90AB-19B8A3C33591}" sibTransId="{C2556955-855B-4DB1-BFBF-9CADFC958ABC}"/>
    <dgm:cxn modelId="{AE2B3306-73BA-4801-8783-1BF7B5909523}" type="presOf" srcId="{FDB69A97-767E-4104-9C2C-CA11C4EBFC04}" destId="{31DEE247-E997-4D0A-9A24-D0992E7379D2}" srcOrd="0" destOrd="0" presId="urn:microsoft.com/office/officeart/2005/8/layout/hierarchy2"/>
    <dgm:cxn modelId="{FDA93C10-C65C-4133-84B5-C33309C186DD}" type="presOf" srcId="{1976AAF9-52AE-4B43-ACB6-2C704C6CA1F0}" destId="{108E982C-269A-4A2D-B241-2D49B9A7ECFE}" srcOrd="1" destOrd="0" presId="urn:microsoft.com/office/officeart/2005/8/layout/hierarchy2"/>
    <dgm:cxn modelId="{032D4910-50F5-424B-BF0D-BFFEF4CF431B}" type="presOf" srcId="{96B0BB2F-7924-4426-BE82-D892DA7BAAA3}" destId="{4EF12830-84BA-44FD-89EA-42A1EBD9F625}" srcOrd="0" destOrd="0" presId="urn:microsoft.com/office/officeart/2005/8/layout/hierarchy2"/>
    <dgm:cxn modelId="{123BE612-6242-47AD-AE74-DB40C88A8496}" srcId="{5C350C19-0CA2-45E1-BC12-8D680F861282}" destId="{96B0BB2F-7924-4426-BE82-D892DA7BAAA3}" srcOrd="3" destOrd="0" parTransId="{B0F2A8DA-CC76-405F-9898-48CD0ECC3566}" sibTransId="{085F38FC-1F60-4471-B091-2561A045D2DA}"/>
    <dgm:cxn modelId="{0203AF1B-A985-4088-A664-01C4F2281187}" type="presOf" srcId="{EE2A5AE5-833E-4C97-B88F-6A291186935E}" destId="{E7E558D2-5EE1-4222-B3ED-086F373439EC}" srcOrd="0" destOrd="0" presId="urn:microsoft.com/office/officeart/2005/8/layout/hierarchy2"/>
    <dgm:cxn modelId="{8284361C-1FA2-471D-BF45-8769FA791AD0}" type="presOf" srcId="{B0F2A8DA-CC76-405F-9898-48CD0ECC3566}" destId="{24C0883A-E2A6-494D-9465-B5BDB7D3FB57}" srcOrd="0" destOrd="0" presId="urn:microsoft.com/office/officeart/2005/8/layout/hierarchy2"/>
    <dgm:cxn modelId="{4742732D-803B-410C-8E02-CA53BB81E817}" type="presOf" srcId="{CC9BEBF4-0918-481C-B750-B42FCF78317D}" destId="{EE8198F0-5C01-4CDD-AE8A-BBF0EC70656E}" srcOrd="1" destOrd="0" presId="urn:microsoft.com/office/officeart/2005/8/layout/hierarchy2"/>
    <dgm:cxn modelId="{32CDD52D-38A7-4A98-857E-4973301F1901}" type="presOf" srcId="{6A1CA111-6B1B-49A4-90AB-19B8A3C33591}" destId="{250D3AA5-AAA8-430F-8FA7-DAB79F266FE7}" srcOrd="1" destOrd="0" presId="urn:microsoft.com/office/officeart/2005/8/layout/hierarchy2"/>
    <dgm:cxn modelId="{B5641231-B775-48B1-9FB2-80B51242C8F9}" srcId="{5C350C19-0CA2-45E1-BC12-8D680F861282}" destId="{87C92EF7-8712-4408-99EC-B3166014C3D1}" srcOrd="5" destOrd="0" parTransId="{68DDA992-B07B-4451-8F3F-2F9003B103E4}" sibTransId="{BD6C0C12-28A8-49BC-832B-2D931E02D6E9}"/>
    <dgm:cxn modelId="{66A6473F-0E87-47BB-803D-67FAB189773C}" srcId="{325AE4C7-D24B-4EF5-947D-19737E98C990}" destId="{EE2A5AE5-833E-4C97-B88F-6A291186935E}" srcOrd="6" destOrd="0" parTransId="{EA14A9A6-5B82-45B3-8C23-4BA4BE23D132}" sibTransId="{C6459A2C-C0E1-4BD5-A59A-A7798F60FB6E}"/>
    <dgm:cxn modelId="{918E7A5C-0D6E-447F-9509-299533C77B30}" srcId="{325AE4C7-D24B-4EF5-947D-19737E98C990}" destId="{FDB69A97-767E-4104-9C2C-CA11C4EBFC04}" srcOrd="1" destOrd="0" parTransId="{7A5B22B0-0878-4236-B6C0-B941E667152F}" sibTransId="{A76286C9-1B87-4067-BB82-25D89FF7207D}"/>
    <dgm:cxn modelId="{67491E5E-AB97-49A6-9259-2D5FEB02E4CA}" srcId="{5C350C19-0CA2-45E1-BC12-8D680F861282}" destId="{901C45C0-8ABB-4921-8374-5F04489F4D74}" srcOrd="1" destOrd="0" parTransId="{D59D8555-8849-4C21-89FE-392E350FF95F}" sibTransId="{C1237B49-5A77-46A8-995C-0387ABD57A7F}"/>
    <dgm:cxn modelId="{3968996D-60D9-4A78-84F0-60313C2AFAF8}" type="presOf" srcId="{6A1CA111-6B1B-49A4-90AB-19B8A3C33591}" destId="{A287B8DE-F679-49D4-9BCF-27DA0AD833AA}" srcOrd="0" destOrd="0" presId="urn:microsoft.com/office/officeart/2005/8/layout/hierarchy2"/>
    <dgm:cxn modelId="{5C699D6D-7634-4F85-A1DE-9190EDA8F802}" type="presOf" srcId="{B51FD7F7-06B2-4B94-B13F-490F2FBDD2DB}" destId="{84408C59-4DE3-4965-8AD8-361CE4508CB4}" srcOrd="0" destOrd="0" presId="urn:microsoft.com/office/officeart/2005/8/layout/hierarchy2"/>
    <dgm:cxn modelId="{D2C0E54E-8892-4B87-AB10-AF5C44B8B5C5}" type="presOf" srcId="{7A5B22B0-0878-4236-B6C0-B941E667152F}" destId="{83FC748C-ECB7-4C1D-A23C-67F70D8D6C3C}" srcOrd="1" destOrd="0" presId="urn:microsoft.com/office/officeart/2005/8/layout/hierarchy2"/>
    <dgm:cxn modelId="{33715451-06F7-4F44-A9B3-ACA5DDA8E381}" type="presOf" srcId="{D59D8555-8849-4C21-89FE-392E350FF95F}" destId="{6E950648-E5C0-4BD6-8682-5DBBFC617183}" srcOrd="0" destOrd="0" presId="urn:microsoft.com/office/officeart/2005/8/layout/hierarchy2"/>
    <dgm:cxn modelId="{3B31D771-218C-4614-BE40-74EC40E764D2}" srcId="{325AE4C7-D24B-4EF5-947D-19737E98C990}" destId="{5C350C19-0CA2-45E1-BC12-8D680F861282}" srcOrd="3" destOrd="0" parTransId="{CC9BEBF4-0918-481C-B750-B42FCF78317D}" sibTransId="{7E78A49E-D2E0-4F6F-B497-33EC08FBE64F}"/>
    <dgm:cxn modelId="{7D556B5A-E013-435F-AFBB-2A56956BD89D}" type="presOf" srcId="{34B9A615-9B10-43EC-B890-888067A7FB84}" destId="{B4293202-1B77-475A-8EA7-E3A6AB1DBE6D}" srcOrd="0" destOrd="0" presId="urn:microsoft.com/office/officeart/2005/8/layout/hierarchy2"/>
    <dgm:cxn modelId="{2C914480-1E72-4CA6-BCD4-9AF7F0926AAE}" srcId="{325AE4C7-D24B-4EF5-947D-19737E98C990}" destId="{CB7AC239-571C-4BD7-9408-049873814E4C}" srcOrd="2" destOrd="0" parTransId="{1976AAF9-52AE-4B43-ACB6-2C704C6CA1F0}" sibTransId="{AA6FEC8A-A2C7-4A05-B613-2A40048B65CD}"/>
    <dgm:cxn modelId="{2F5D5580-6ECC-4227-83BE-576D51D4320D}" type="presOf" srcId="{87C92EF7-8712-4408-99EC-B3166014C3D1}" destId="{729DB8B7-269C-4759-B8A1-E77463C4A15E}" srcOrd="0" destOrd="0" presId="urn:microsoft.com/office/officeart/2005/8/layout/hierarchy2"/>
    <dgm:cxn modelId="{77676C82-34EB-4098-B5B7-2192A523C91D}" type="presOf" srcId="{D9D95005-14C4-4AB5-AE65-007D6F5D5C18}" destId="{C5EDD40D-3930-49DB-8C3A-575C3EA72E94}" srcOrd="0" destOrd="0" presId="urn:microsoft.com/office/officeart/2005/8/layout/hierarchy2"/>
    <dgm:cxn modelId="{2D594785-91C9-4CAD-8615-BD6C88EF0667}" type="presOf" srcId="{B0F2A8DA-CC76-405F-9898-48CD0ECC3566}" destId="{AA9C9790-009A-40A6-AB8F-44EEC74266D1}" srcOrd="1" destOrd="0" presId="urn:microsoft.com/office/officeart/2005/8/layout/hierarchy2"/>
    <dgm:cxn modelId="{B9BE038B-7B8A-482C-9D81-CCA9E2954E32}" srcId="{3F32C485-8213-4765-A4BD-CB2B262459CE}" destId="{325AE4C7-D24B-4EF5-947D-19737E98C990}" srcOrd="0" destOrd="0" parTransId="{1D6A69DE-0732-4CD3-83F3-3D2737E654C8}" sibTransId="{67FBB468-4D39-41FF-92E5-237FF1B74141}"/>
    <dgm:cxn modelId="{07A2FC8D-8706-4447-933D-14426886FACD}" type="presOf" srcId="{35274899-611D-4B9B-82FA-A2EE8345A3B3}" destId="{A47560ED-B4E4-4439-BEDA-FE1A854ABAA9}" srcOrd="1" destOrd="0" presId="urn:microsoft.com/office/officeart/2005/8/layout/hierarchy2"/>
    <dgm:cxn modelId="{377C518E-BEB6-48EF-BB40-91238A81621B}" type="presOf" srcId="{55429F08-47D9-47A5-BDFA-00B385B6901B}" destId="{6594A313-ABC4-465A-9000-985CB17C84FA}" srcOrd="0" destOrd="0" presId="urn:microsoft.com/office/officeart/2005/8/layout/hierarchy2"/>
    <dgm:cxn modelId="{2553B28E-0751-4F0D-A101-029C68BE869F}" type="presOf" srcId="{42598DCD-9433-4E92-AD03-E2850684EF29}" destId="{97C0C93A-901F-48C7-9CC2-C18CE86C5A0C}" srcOrd="1" destOrd="0" presId="urn:microsoft.com/office/officeart/2005/8/layout/hierarchy2"/>
    <dgm:cxn modelId="{93300E8F-C847-4C76-BDA8-AD2A5BF7BA4A}" type="presOf" srcId="{7A5B22B0-0878-4236-B6C0-B941E667152F}" destId="{D88F7021-CB31-479D-B78C-94FFB9251074}" srcOrd="0" destOrd="0" presId="urn:microsoft.com/office/officeart/2005/8/layout/hierarchy2"/>
    <dgm:cxn modelId="{4BA0E28F-873E-43F9-A9E5-65346A9B24E0}" type="presOf" srcId="{EA14A9A6-5B82-45B3-8C23-4BA4BE23D132}" destId="{30571293-178B-4F05-BC77-96FD29FE83B6}" srcOrd="0" destOrd="0" presId="urn:microsoft.com/office/officeart/2005/8/layout/hierarchy2"/>
    <dgm:cxn modelId="{567E0692-CAC9-4EA8-BACD-556CB1C7A9EE}" type="presOf" srcId="{B73ECEE8-CD8B-4104-BE6C-2AA5BABAE80C}" destId="{150CEA32-EFEC-4917-980B-B3FCFF472942}" srcOrd="1" destOrd="0" presId="urn:microsoft.com/office/officeart/2005/8/layout/hierarchy2"/>
    <dgm:cxn modelId="{B799C792-E8E3-43B6-BD7A-C6AEB21AF85A}" type="presOf" srcId="{42598DCD-9433-4E92-AD03-E2850684EF29}" destId="{A3120546-B9EA-411E-B4FA-69742CB56188}" srcOrd="0" destOrd="0" presId="urn:microsoft.com/office/officeart/2005/8/layout/hierarchy2"/>
    <dgm:cxn modelId="{E890C996-A85B-4481-AE5A-EFDEF66F5060}" srcId="{325AE4C7-D24B-4EF5-947D-19737E98C990}" destId="{1272E8DD-78B8-4816-8056-2A7D0E8549C8}" srcOrd="4" destOrd="0" parTransId="{42598DCD-9433-4E92-AD03-E2850684EF29}" sibTransId="{4080C925-97DC-4120-8FAE-B947B85F969E}"/>
    <dgm:cxn modelId="{A7BBF4A0-332E-454A-B4ED-7D6C98744846}" type="presOf" srcId="{B51FD7F7-06B2-4B94-B13F-490F2FBDD2DB}" destId="{7C3224AD-D751-47CD-915E-898D33302F69}" srcOrd="1" destOrd="0" presId="urn:microsoft.com/office/officeart/2005/8/layout/hierarchy2"/>
    <dgm:cxn modelId="{415490A5-FF66-4397-A87E-D2ADE3B3DADE}" type="presOf" srcId="{B73ECEE8-CD8B-4104-BE6C-2AA5BABAE80C}" destId="{926E7A22-09E0-4267-98C8-2E6B264DDE50}" srcOrd="0" destOrd="0" presId="urn:microsoft.com/office/officeart/2005/8/layout/hierarchy2"/>
    <dgm:cxn modelId="{844E0BA9-643B-4FE0-847D-23B6E69E7D9E}" type="presOf" srcId="{1976AAF9-52AE-4B43-ACB6-2C704C6CA1F0}" destId="{CBF3F27D-9A4C-4407-A997-821400872794}" srcOrd="0" destOrd="0" presId="urn:microsoft.com/office/officeart/2005/8/layout/hierarchy2"/>
    <dgm:cxn modelId="{381863B2-2C6B-44F4-935A-D67F7FA1656A}" type="presOf" srcId="{EA14A9A6-5B82-45B3-8C23-4BA4BE23D132}" destId="{5B9D6079-14E7-42CE-B418-2A4DDE8AB7B7}" srcOrd="1" destOrd="0" presId="urn:microsoft.com/office/officeart/2005/8/layout/hierarchy2"/>
    <dgm:cxn modelId="{8BF65EB3-E7DC-4F17-B806-8870493E1D7C}" type="presOf" srcId="{D59D8555-8849-4C21-89FE-392E350FF95F}" destId="{151E0324-31E5-4D5B-A536-7AE3245866BF}" srcOrd="1" destOrd="0" presId="urn:microsoft.com/office/officeart/2005/8/layout/hierarchy2"/>
    <dgm:cxn modelId="{26A100B4-0E33-4A60-BCC7-AC8DFAE3E9A9}" srcId="{325AE4C7-D24B-4EF5-947D-19737E98C990}" destId="{34B9A615-9B10-43EC-B890-888067A7FB84}" srcOrd="5" destOrd="0" parTransId="{D9D95005-14C4-4AB5-AE65-007D6F5D5C18}" sibTransId="{8653A495-6048-48E1-BD4A-2651B2B5F4FA}"/>
    <dgm:cxn modelId="{38BEAAB6-D705-4F42-BA69-9D3F85BE686B}" type="presOf" srcId="{35274899-611D-4B9B-82FA-A2EE8345A3B3}" destId="{3790C520-B58E-4C45-BA66-706F1D7906C4}" srcOrd="0" destOrd="0" presId="urn:microsoft.com/office/officeart/2005/8/layout/hierarchy2"/>
    <dgm:cxn modelId="{194345BA-D4E3-466D-9CBE-CDE9A2660D8C}" type="presOf" srcId="{68DDA992-B07B-4451-8F3F-2F9003B103E4}" destId="{345F4D98-8B2A-4A3C-8728-056B046AE39A}" srcOrd="1" destOrd="0" presId="urn:microsoft.com/office/officeart/2005/8/layout/hierarchy2"/>
    <dgm:cxn modelId="{483D06C0-43DE-4DF4-BAE2-DCDDA6CE3441}" type="presOf" srcId="{CC9BEBF4-0918-481C-B750-B42FCF78317D}" destId="{A7E57007-9FCF-46A0-A22A-EF565583111C}" srcOrd="0" destOrd="0" presId="urn:microsoft.com/office/officeart/2005/8/layout/hierarchy2"/>
    <dgm:cxn modelId="{8A79A2C2-66D6-44E7-B0CC-BF8F6ABF892C}" type="presOf" srcId="{AB13A90C-7ED3-4E59-A46C-2898B5D23998}" destId="{6FD4BCBC-5EA5-4E02-9261-270CEE9AABD0}" srcOrd="0" destOrd="0" presId="urn:microsoft.com/office/officeart/2005/8/layout/hierarchy2"/>
    <dgm:cxn modelId="{A332AAC8-1ABF-479B-A492-F5A4B7F2E5E8}" type="presOf" srcId="{DAB663E8-0DA4-49CA-B503-2BDC96E51775}" destId="{885C859B-AFA2-46E8-A502-973005290DF3}" srcOrd="0" destOrd="0" presId="urn:microsoft.com/office/officeart/2005/8/layout/hierarchy2"/>
    <dgm:cxn modelId="{490C9DC9-630A-4954-8AD0-0E6A6AFAA1F4}" type="presOf" srcId="{901C45C0-8ABB-4921-8374-5F04489F4D74}" destId="{C5EB121F-F3CB-4785-9AF8-721EDC64B075}" srcOrd="0" destOrd="0" presId="urn:microsoft.com/office/officeart/2005/8/layout/hierarchy2"/>
    <dgm:cxn modelId="{038529CF-27F6-4496-9CC4-2EFC7A099CB6}" type="presOf" srcId="{4C1187FF-BE31-433C-BD5B-E63A8FF3B95E}" destId="{075806FD-33A5-47C9-AA68-FE59CB851636}" srcOrd="0" destOrd="0" presId="urn:microsoft.com/office/officeart/2005/8/layout/hierarchy2"/>
    <dgm:cxn modelId="{DA912DDD-F55D-4B77-B363-3291D25F9D41}" type="presOf" srcId="{1272E8DD-78B8-4816-8056-2A7D0E8549C8}" destId="{96FE04F8-3A7F-432B-B5B4-8BD4C71BB6A9}" srcOrd="0" destOrd="0" presId="urn:microsoft.com/office/officeart/2005/8/layout/hierarchy2"/>
    <dgm:cxn modelId="{72FD65E3-57BE-471E-AC6A-3AF5D835B00C}" type="presOf" srcId="{5C350C19-0CA2-45E1-BC12-8D680F861282}" destId="{BF3D478A-BD5D-4570-97A9-16C29444C924}" srcOrd="0" destOrd="0" presId="urn:microsoft.com/office/officeart/2005/8/layout/hierarchy2"/>
    <dgm:cxn modelId="{BA30DCE4-B2AC-4266-888E-DB91CE0A189A}" srcId="{5C350C19-0CA2-45E1-BC12-8D680F861282}" destId="{55429F08-47D9-47A5-BDFA-00B385B6901B}" srcOrd="2" destOrd="0" parTransId="{B73ECEE8-CD8B-4104-BE6C-2AA5BABAE80C}" sibTransId="{B0C22588-CFA6-4514-B0D4-0CA47C355FAE}"/>
    <dgm:cxn modelId="{B0DBF8E5-AB29-4F0B-9975-12D14A54B5D4}" type="presOf" srcId="{68DDA992-B07B-4451-8F3F-2F9003B103E4}" destId="{D8BBA9C1-7DA5-460B-B5AA-3A0F7FCDA141}" srcOrd="0" destOrd="0" presId="urn:microsoft.com/office/officeart/2005/8/layout/hierarchy2"/>
    <dgm:cxn modelId="{3F51CAE8-1202-4565-A1FC-B7E2B5587152}" srcId="{5C350C19-0CA2-45E1-BC12-8D680F861282}" destId="{AB13A90C-7ED3-4E59-A46C-2898B5D23998}" srcOrd="4" destOrd="0" parTransId="{B51FD7F7-06B2-4B94-B13F-490F2FBDD2DB}" sibTransId="{A69A0CBC-584F-4F06-AD67-7880FBB9084B}"/>
    <dgm:cxn modelId="{CB905AED-B296-420C-B904-C24ADCBBE9B4}" type="presOf" srcId="{D9D95005-14C4-4AB5-AE65-007D6F5D5C18}" destId="{7748FF43-D640-4B56-A06A-5198BD657D7A}" srcOrd="1" destOrd="0" presId="urn:microsoft.com/office/officeart/2005/8/layout/hierarchy2"/>
    <dgm:cxn modelId="{5D07B9EF-227E-4EAA-A0B0-F9E9546E3A8E}" srcId="{5C350C19-0CA2-45E1-BC12-8D680F861282}" destId="{DAB663E8-0DA4-49CA-B503-2BDC96E51775}" srcOrd="0" destOrd="0" parTransId="{35274899-611D-4B9B-82FA-A2EE8345A3B3}" sibTransId="{F029FF3D-599B-4C54-AA32-05E070D36E8F}"/>
    <dgm:cxn modelId="{0BD4D9F3-25BF-4762-86B7-B1C69C69D039}" type="presOf" srcId="{CB7AC239-571C-4BD7-9408-049873814E4C}" destId="{5F113677-991E-4FBC-BD99-564196739CB1}" srcOrd="0" destOrd="0" presId="urn:microsoft.com/office/officeart/2005/8/layout/hierarchy2"/>
    <dgm:cxn modelId="{E75C5DF9-E24B-41A9-BBE8-1323E9B18B8C}" type="presOf" srcId="{325AE4C7-D24B-4EF5-947D-19737E98C990}" destId="{2DB792F1-E970-4C88-A21E-916C2C1592EE}" srcOrd="0" destOrd="0" presId="urn:microsoft.com/office/officeart/2005/8/layout/hierarchy2"/>
    <dgm:cxn modelId="{275330FE-A20F-4AB6-B5DF-E375AB56DD3D}" type="presOf" srcId="{3F32C485-8213-4765-A4BD-CB2B262459CE}" destId="{1CE607AD-744B-4FB7-8986-6F9B9D271B0F}" srcOrd="0" destOrd="0" presId="urn:microsoft.com/office/officeart/2005/8/layout/hierarchy2"/>
    <dgm:cxn modelId="{0008E692-C0B7-4424-9A6A-8ED2DA9BEB22}" type="presParOf" srcId="{1CE607AD-744B-4FB7-8986-6F9B9D271B0F}" destId="{536ECBC6-4DB9-4804-A36C-B4D50B07FE0A}" srcOrd="0" destOrd="0" presId="urn:microsoft.com/office/officeart/2005/8/layout/hierarchy2"/>
    <dgm:cxn modelId="{6BC3EE6D-BD65-44DC-829C-2D92B1F4615D}" type="presParOf" srcId="{536ECBC6-4DB9-4804-A36C-B4D50B07FE0A}" destId="{2DB792F1-E970-4C88-A21E-916C2C1592EE}" srcOrd="0" destOrd="0" presId="urn:microsoft.com/office/officeart/2005/8/layout/hierarchy2"/>
    <dgm:cxn modelId="{6973AD2C-81C4-40C5-BC34-10FD1FFEA365}" type="presParOf" srcId="{536ECBC6-4DB9-4804-A36C-B4D50B07FE0A}" destId="{C10A5240-E46B-4B8C-BAAF-FCE17BD669AB}" srcOrd="1" destOrd="0" presId="urn:microsoft.com/office/officeart/2005/8/layout/hierarchy2"/>
    <dgm:cxn modelId="{415841D5-1B8D-45B8-8FDA-8EC11815FF78}" type="presParOf" srcId="{C10A5240-E46B-4B8C-BAAF-FCE17BD669AB}" destId="{A287B8DE-F679-49D4-9BCF-27DA0AD833AA}" srcOrd="0" destOrd="0" presId="urn:microsoft.com/office/officeart/2005/8/layout/hierarchy2"/>
    <dgm:cxn modelId="{F5F8D8AF-ED6D-457D-A9F2-7E9B6DB2F6E1}" type="presParOf" srcId="{A287B8DE-F679-49D4-9BCF-27DA0AD833AA}" destId="{250D3AA5-AAA8-430F-8FA7-DAB79F266FE7}" srcOrd="0" destOrd="0" presId="urn:microsoft.com/office/officeart/2005/8/layout/hierarchy2"/>
    <dgm:cxn modelId="{3880122B-017C-49A5-8388-B451312370DF}" type="presParOf" srcId="{C10A5240-E46B-4B8C-BAAF-FCE17BD669AB}" destId="{37C2AF9D-66A3-46D0-9602-61AEBCC7956B}" srcOrd="1" destOrd="0" presId="urn:microsoft.com/office/officeart/2005/8/layout/hierarchy2"/>
    <dgm:cxn modelId="{FD111055-F0B1-4BC2-8D44-25D437918E27}" type="presParOf" srcId="{37C2AF9D-66A3-46D0-9602-61AEBCC7956B}" destId="{075806FD-33A5-47C9-AA68-FE59CB851636}" srcOrd="0" destOrd="0" presId="urn:microsoft.com/office/officeart/2005/8/layout/hierarchy2"/>
    <dgm:cxn modelId="{7B604F7C-5CDF-4E98-814E-1F7032E8AACA}" type="presParOf" srcId="{37C2AF9D-66A3-46D0-9602-61AEBCC7956B}" destId="{C1B11255-E164-4BC6-B005-D68A580C9391}" srcOrd="1" destOrd="0" presId="urn:microsoft.com/office/officeart/2005/8/layout/hierarchy2"/>
    <dgm:cxn modelId="{79581B7E-C687-4659-994B-DF8C9F44FF45}" type="presParOf" srcId="{C10A5240-E46B-4B8C-BAAF-FCE17BD669AB}" destId="{D88F7021-CB31-479D-B78C-94FFB9251074}" srcOrd="2" destOrd="0" presId="urn:microsoft.com/office/officeart/2005/8/layout/hierarchy2"/>
    <dgm:cxn modelId="{AEF770D9-4276-4763-85D8-8247DB6505D7}" type="presParOf" srcId="{D88F7021-CB31-479D-B78C-94FFB9251074}" destId="{83FC748C-ECB7-4C1D-A23C-67F70D8D6C3C}" srcOrd="0" destOrd="0" presId="urn:microsoft.com/office/officeart/2005/8/layout/hierarchy2"/>
    <dgm:cxn modelId="{E6311378-CA98-4753-B2D0-90924E910889}" type="presParOf" srcId="{C10A5240-E46B-4B8C-BAAF-FCE17BD669AB}" destId="{18A1EA00-1B85-42E4-8E5A-CCFDCFC4DE54}" srcOrd="3" destOrd="0" presId="urn:microsoft.com/office/officeart/2005/8/layout/hierarchy2"/>
    <dgm:cxn modelId="{643F00B7-AC99-4C2F-AC5F-A3D44D2BB961}" type="presParOf" srcId="{18A1EA00-1B85-42E4-8E5A-CCFDCFC4DE54}" destId="{31DEE247-E997-4D0A-9A24-D0992E7379D2}" srcOrd="0" destOrd="0" presId="urn:microsoft.com/office/officeart/2005/8/layout/hierarchy2"/>
    <dgm:cxn modelId="{B1DFF867-FF9D-4779-BCF8-0E1E50E4C47A}" type="presParOf" srcId="{18A1EA00-1B85-42E4-8E5A-CCFDCFC4DE54}" destId="{F69FCE23-0AA8-4B3A-99DF-7CC7F24D5296}" srcOrd="1" destOrd="0" presId="urn:microsoft.com/office/officeart/2005/8/layout/hierarchy2"/>
    <dgm:cxn modelId="{64A0126B-B5D4-4708-AE10-3B407BF12FBC}" type="presParOf" srcId="{C10A5240-E46B-4B8C-BAAF-FCE17BD669AB}" destId="{CBF3F27D-9A4C-4407-A997-821400872794}" srcOrd="4" destOrd="0" presId="urn:microsoft.com/office/officeart/2005/8/layout/hierarchy2"/>
    <dgm:cxn modelId="{DF155A17-748B-49FD-A710-B4D6221F4892}" type="presParOf" srcId="{CBF3F27D-9A4C-4407-A997-821400872794}" destId="{108E982C-269A-4A2D-B241-2D49B9A7ECFE}" srcOrd="0" destOrd="0" presId="urn:microsoft.com/office/officeart/2005/8/layout/hierarchy2"/>
    <dgm:cxn modelId="{734B39BD-81E9-46B5-B899-903296CB67C2}" type="presParOf" srcId="{C10A5240-E46B-4B8C-BAAF-FCE17BD669AB}" destId="{8C201E9A-6BE7-4535-937E-74EC8458835D}" srcOrd="5" destOrd="0" presId="urn:microsoft.com/office/officeart/2005/8/layout/hierarchy2"/>
    <dgm:cxn modelId="{185C83BF-4BE6-4B45-9D60-53B745865FB8}" type="presParOf" srcId="{8C201E9A-6BE7-4535-937E-74EC8458835D}" destId="{5F113677-991E-4FBC-BD99-564196739CB1}" srcOrd="0" destOrd="0" presId="urn:microsoft.com/office/officeart/2005/8/layout/hierarchy2"/>
    <dgm:cxn modelId="{A033A497-D3FB-49DF-A8EF-BE1168E46793}" type="presParOf" srcId="{8C201E9A-6BE7-4535-937E-74EC8458835D}" destId="{9518BFD7-4056-4D1A-A78F-9157DCF84D69}" srcOrd="1" destOrd="0" presId="urn:microsoft.com/office/officeart/2005/8/layout/hierarchy2"/>
    <dgm:cxn modelId="{C213904B-B964-470C-A3C4-E117B2C75D15}" type="presParOf" srcId="{C10A5240-E46B-4B8C-BAAF-FCE17BD669AB}" destId="{A7E57007-9FCF-46A0-A22A-EF565583111C}" srcOrd="6" destOrd="0" presId="urn:microsoft.com/office/officeart/2005/8/layout/hierarchy2"/>
    <dgm:cxn modelId="{13C7D17A-6D76-444C-B365-E50E98A303E1}" type="presParOf" srcId="{A7E57007-9FCF-46A0-A22A-EF565583111C}" destId="{EE8198F0-5C01-4CDD-AE8A-BBF0EC70656E}" srcOrd="0" destOrd="0" presId="urn:microsoft.com/office/officeart/2005/8/layout/hierarchy2"/>
    <dgm:cxn modelId="{64E5F25F-8B9D-456E-A077-3D0349DC7775}" type="presParOf" srcId="{C10A5240-E46B-4B8C-BAAF-FCE17BD669AB}" destId="{961578C0-B659-4CD4-8C5E-B274EB54740D}" srcOrd="7" destOrd="0" presId="urn:microsoft.com/office/officeart/2005/8/layout/hierarchy2"/>
    <dgm:cxn modelId="{937AC9A4-D3E5-4974-8CD1-D0403AFE6C34}" type="presParOf" srcId="{961578C0-B659-4CD4-8C5E-B274EB54740D}" destId="{BF3D478A-BD5D-4570-97A9-16C29444C924}" srcOrd="0" destOrd="0" presId="urn:microsoft.com/office/officeart/2005/8/layout/hierarchy2"/>
    <dgm:cxn modelId="{70912B90-912A-48A2-AA92-5D6F52105852}" type="presParOf" srcId="{961578C0-B659-4CD4-8C5E-B274EB54740D}" destId="{7D917402-8F74-4950-A44A-517C091EF109}" srcOrd="1" destOrd="0" presId="urn:microsoft.com/office/officeart/2005/8/layout/hierarchy2"/>
    <dgm:cxn modelId="{6F8ED8DC-614F-4AF5-A5DD-F3D47379FA5B}" type="presParOf" srcId="{7D917402-8F74-4950-A44A-517C091EF109}" destId="{3790C520-B58E-4C45-BA66-706F1D7906C4}" srcOrd="0" destOrd="0" presId="urn:microsoft.com/office/officeart/2005/8/layout/hierarchy2"/>
    <dgm:cxn modelId="{2417D446-4664-4179-963C-1E03F1EB4481}" type="presParOf" srcId="{3790C520-B58E-4C45-BA66-706F1D7906C4}" destId="{A47560ED-B4E4-4439-BEDA-FE1A854ABAA9}" srcOrd="0" destOrd="0" presId="urn:microsoft.com/office/officeart/2005/8/layout/hierarchy2"/>
    <dgm:cxn modelId="{E0C86FE3-28D4-4E19-BD8F-A7AD32809C0C}" type="presParOf" srcId="{7D917402-8F74-4950-A44A-517C091EF109}" destId="{5D3B64D1-78C5-456E-87FE-8A2CB7536887}" srcOrd="1" destOrd="0" presId="urn:microsoft.com/office/officeart/2005/8/layout/hierarchy2"/>
    <dgm:cxn modelId="{B835E505-BE82-43E0-8CC8-B829D56D514A}" type="presParOf" srcId="{5D3B64D1-78C5-456E-87FE-8A2CB7536887}" destId="{885C859B-AFA2-46E8-A502-973005290DF3}" srcOrd="0" destOrd="0" presId="urn:microsoft.com/office/officeart/2005/8/layout/hierarchy2"/>
    <dgm:cxn modelId="{8911D721-8B40-43F4-A7A6-AFE6366019D2}" type="presParOf" srcId="{5D3B64D1-78C5-456E-87FE-8A2CB7536887}" destId="{EEF13CA8-E270-4192-94AD-084847829835}" srcOrd="1" destOrd="0" presId="urn:microsoft.com/office/officeart/2005/8/layout/hierarchy2"/>
    <dgm:cxn modelId="{0A6C949F-D207-4F2C-BEF8-BB2A4C3A15CD}" type="presParOf" srcId="{7D917402-8F74-4950-A44A-517C091EF109}" destId="{6E950648-E5C0-4BD6-8682-5DBBFC617183}" srcOrd="2" destOrd="0" presId="urn:microsoft.com/office/officeart/2005/8/layout/hierarchy2"/>
    <dgm:cxn modelId="{6C41BF83-A181-49D3-BDC3-932DC3D0AD86}" type="presParOf" srcId="{6E950648-E5C0-4BD6-8682-5DBBFC617183}" destId="{151E0324-31E5-4D5B-A536-7AE3245866BF}" srcOrd="0" destOrd="0" presId="urn:microsoft.com/office/officeart/2005/8/layout/hierarchy2"/>
    <dgm:cxn modelId="{E58533BF-8899-4AB2-9034-86503D7A8024}" type="presParOf" srcId="{7D917402-8F74-4950-A44A-517C091EF109}" destId="{39EC4230-27AD-4223-8D10-DD0B0FAB69FF}" srcOrd="3" destOrd="0" presId="urn:microsoft.com/office/officeart/2005/8/layout/hierarchy2"/>
    <dgm:cxn modelId="{7109435A-CBF2-42FF-BC34-45688878261A}" type="presParOf" srcId="{39EC4230-27AD-4223-8D10-DD0B0FAB69FF}" destId="{C5EB121F-F3CB-4785-9AF8-721EDC64B075}" srcOrd="0" destOrd="0" presId="urn:microsoft.com/office/officeart/2005/8/layout/hierarchy2"/>
    <dgm:cxn modelId="{D18A7CE4-F5AF-425B-9007-BEC4BBE6FE14}" type="presParOf" srcId="{39EC4230-27AD-4223-8D10-DD0B0FAB69FF}" destId="{453F55DF-D81E-42DF-A418-77172684F29D}" srcOrd="1" destOrd="0" presId="urn:microsoft.com/office/officeart/2005/8/layout/hierarchy2"/>
    <dgm:cxn modelId="{1DB17771-B9C5-479F-8AC2-E8773CFC87F2}" type="presParOf" srcId="{7D917402-8F74-4950-A44A-517C091EF109}" destId="{926E7A22-09E0-4267-98C8-2E6B264DDE50}" srcOrd="4" destOrd="0" presId="urn:microsoft.com/office/officeart/2005/8/layout/hierarchy2"/>
    <dgm:cxn modelId="{B6F9BC76-8925-44C8-9163-503ADDC84005}" type="presParOf" srcId="{926E7A22-09E0-4267-98C8-2E6B264DDE50}" destId="{150CEA32-EFEC-4917-980B-B3FCFF472942}" srcOrd="0" destOrd="0" presId="urn:microsoft.com/office/officeart/2005/8/layout/hierarchy2"/>
    <dgm:cxn modelId="{C9669262-8673-4322-9997-91126A6355D4}" type="presParOf" srcId="{7D917402-8F74-4950-A44A-517C091EF109}" destId="{222267F5-60A9-48B5-B3B2-61448397DC07}" srcOrd="5" destOrd="0" presId="urn:microsoft.com/office/officeart/2005/8/layout/hierarchy2"/>
    <dgm:cxn modelId="{3FF2DEDD-6129-4E5C-B72A-963AB8328BE4}" type="presParOf" srcId="{222267F5-60A9-48B5-B3B2-61448397DC07}" destId="{6594A313-ABC4-465A-9000-985CB17C84FA}" srcOrd="0" destOrd="0" presId="urn:microsoft.com/office/officeart/2005/8/layout/hierarchy2"/>
    <dgm:cxn modelId="{A519B2FF-4596-46F1-845F-E312712B56ED}" type="presParOf" srcId="{222267F5-60A9-48B5-B3B2-61448397DC07}" destId="{0D2C0577-DC5A-4B8B-A16B-EE2B63E5AA39}" srcOrd="1" destOrd="0" presId="urn:microsoft.com/office/officeart/2005/8/layout/hierarchy2"/>
    <dgm:cxn modelId="{4621E7BB-FC0F-4874-9FE9-6561A08C2E9A}" type="presParOf" srcId="{7D917402-8F74-4950-A44A-517C091EF109}" destId="{24C0883A-E2A6-494D-9465-B5BDB7D3FB57}" srcOrd="6" destOrd="0" presId="urn:microsoft.com/office/officeart/2005/8/layout/hierarchy2"/>
    <dgm:cxn modelId="{2B645681-F07F-4816-8DEA-12904E725CD6}" type="presParOf" srcId="{24C0883A-E2A6-494D-9465-B5BDB7D3FB57}" destId="{AA9C9790-009A-40A6-AB8F-44EEC74266D1}" srcOrd="0" destOrd="0" presId="urn:microsoft.com/office/officeart/2005/8/layout/hierarchy2"/>
    <dgm:cxn modelId="{C3AD534C-CE66-4900-A6B1-65BDF6308B42}" type="presParOf" srcId="{7D917402-8F74-4950-A44A-517C091EF109}" destId="{3481096C-BB69-4026-B9F7-545933DED069}" srcOrd="7" destOrd="0" presId="urn:microsoft.com/office/officeart/2005/8/layout/hierarchy2"/>
    <dgm:cxn modelId="{98F166F4-0EDD-4F27-8E5C-41833C7C9E6B}" type="presParOf" srcId="{3481096C-BB69-4026-B9F7-545933DED069}" destId="{4EF12830-84BA-44FD-89EA-42A1EBD9F625}" srcOrd="0" destOrd="0" presId="urn:microsoft.com/office/officeart/2005/8/layout/hierarchy2"/>
    <dgm:cxn modelId="{FC7EBFB6-5E33-4853-8018-84CDFFDBAAA0}" type="presParOf" srcId="{3481096C-BB69-4026-B9F7-545933DED069}" destId="{68CBF520-98B2-4E06-A0E5-5234F48707EB}" srcOrd="1" destOrd="0" presId="urn:microsoft.com/office/officeart/2005/8/layout/hierarchy2"/>
    <dgm:cxn modelId="{2859C8B1-0737-4F46-AE88-66A41D766B39}" type="presParOf" srcId="{7D917402-8F74-4950-A44A-517C091EF109}" destId="{84408C59-4DE3-4965-8AD8-361CE4508CB4}" srcOrd="8" destOrd="0" presId="urn:microsoft.com/office/officeart/2005/8/layout/hierarchy2"/>
    <dgm:cxn modelId="{D0037740-5B2A-425D-BBCA-BCA14507FAAF}" type="presParOf" srcId="{84408C59-4DE3-4965-8AD8-361CE4508CB4}" destId="{7C3224AD-D751-47CD-915E-898D33302F69}" srcOrd="0" destOrd="0" presId="urn:microsoft.com/office/officeart/2005/8/layout/hierarchy2"/>
    <dgm:cxn modelId="{E66F2546-5C97-407F-AEC4-FF1EF934F805}" type="presParOf" srcId="{7D917402-8F74-4950-A44A-517C091EF109}" destId="{C5ACFDD0-EADE-4C82-BE4A-2DBD490F2EC0}" srcOrd="9" destOrd="0" presId="urn:microsoft.com/office/officeart/2005/8/layout/hierarchy2"/>
    <dgm:cxn modelId="{ED20A3BF-B34E-48CF-8EC6-5751791AD8B2}" type="presParOf" srcId="{C5ACFDD0-EADE-4C82-BE4A-2DBD490F2EC0}" destId="{6FD4BCBC-5EA5-4E02-9261-270CEE9AABD0}" srcOrd="0" destOrd="0" presId="urn:microsoft.com/office/officeart/2005/8/layout/hierarchy2"/>
    <dgm:cxn modelId="{9C95A00B-FEC3-481F-8F5E-E68AAEACAA87}" type="presParOf" srcId="{C5ACFDD0-EADE-4C82-BE4A-2DBD490F2EC0}" destId="{A442DF60-F131-4F96-82A5-8D8DDF09DD88}" srcOrd="1" destOrd="0" presId="urn:microsoft.com/office/officeart/2005/8/layout/hierarchy2"/>
    <dgm:cxn modelId="{8C02B036-C552-4F32-9E4A-C03E7DA6D888}" type="presParOf" srcId="{7D917402-8F74-4950-A44A-517C091EF109}" destId="{D8BBA9C1-7DA5-460B-B5AA-3A0F7FCDA141}" srcOrd="10" destOrd="0" presId="urn:microsoft.com/office/officeart/2005/8/layout/hierarchy2"/>
    <dgm:cxn modelId="{87BD9169-9AA6-47EE-8450-D1319353CEE9}" type="presParOf" srcId="{D8BBA9C1-7DA5-460B-B5AA-3A0F7FCDA141}" destId="{345F4D98-8B2A-4A3C-8728-056B046AE39A}" srcOrd="0" destOrd="0" presId="urn:microsoft.com/office/officeart/2005/8/layout/hierarchy2"/>
    <dgm:cxn modelId="{D6EF4821-3F6A-4FC9-8ACA-B6CC1873BCE4}" type="presParOf" srcId="{7D917402-8F74-4950-A44A-517C091EF109}" destId="{42FE52A8-0428-4528-9606-126CAFA0BCCA}" srcOrd="11" destOrd="0" presId="urn:microsoft.com/office/officeart/2005/8/layout/hierarchy2"/>
    <dgm:cxn modelId="{D9AA3744-C668-4587-BF00-D8C2B19DB8C9}" type="presParOf" srcId="{42FE52A8-0428-4528-9606-126CAFA0BCCA}" destId="{729DB8B7-269C-4759-B8A1-E77463C4A15E}" srcOrd="0" destOrd="0" presId="urn:microsoft.com/office/officeart/2005/8/layout/hierarchy2"/>
    <dgm:cxn modelId="{25EF5513-8E07-4C2D-A0B2-3F16F073D0FE}" type="presParOf" srcId="{42FE52A8-0428-4528-9606-126CAFA0BCCA}" destId="{88FF0151-D20F-41F7-A34C-0A1821F9EC34}" srcOrd="1" destOrd="0" presId="urn:microsoft.com/office/officeart/2005/8/layout/hierarchy2"/>
    <dgm:cxn modelId="{831227F4-908F-4EDB-B246-D1FA27161E5E}" type="presParOf" srcId="{C10A5240-E46B-4B8C-BAAF-FCE17BD669AB}" destId="{A3120546-B9EA-411E-B4FA-69742CB56188}" srcOrd="8" destOrd="0" presId="urn:microsoft.com/office/officeart/2005/8/layout/hierarchy2"/>
    <dgm:cxn modelId="{B7A40794-E097-4EA1-9FCC-A01A6E79CB2D}" type="presParOf" srcId="{A3120546-B9EA-411E-B4FA-69742CB56188}" destId="{97C0C93A-901F-48C7-9CC2-C18CE86C5A0C}" srcOrd="0" destOrd="0" presId="urn:microsoft.com/office/officeart/2005/8/layout/hierarchy2"/>
    <dgm:cxn modelId="{6FEA4728-E815-477D-93D0-6C52DB401646}" type="presParOf" srcId="{C10A5240-E46B-4B8C-BAAF-FCE17BD669AB}" destId="{89D66FB4-B2D9-4E12-838E-CEE348ECD272}" srcOrd="9" destOrd="0" presId="urn:microsoft.com/office/officeart/2005/8/layout/hierarchy2"/>
    <dgm:cxn modelId="{97EB51E2-4F92-4131-A95A-EFE2F8E0CDDC}" type="presParOf" srcId="{89D66FB4-B2D9-4E12-838E-CEE348ECD272}" destId="{96FE04F8-3A7F-432B-B5B4-8BD4C71BB6A9}" srcOrd="0" destOrd="0" presId="urn:microsoft.com/office/officeart/2005/8/layout/hierarchy2"/>
    <dgm:cxn modelId="{67CB8EE6-7D04-41A2-8B16-4A96B5D10D88}" type="presParOf" srcId="{89D66FB4-B2D9-4E12-838E-CEE348ECD272}" destId="{8412963D-C96A-4BA7-B72D-DEA3D9903B64}" srcOrd="1" destOrd="0" presId="urn:microsoft.com/office/officeart/2005/8/layout/hierarchy2"/>
    <dgm:cxn modelId="{C2683AB4-190D-48CD-B83C-B2D8D7F78235}" type="presParOf" srcId="{C10A5240-E46B-4B8C-BAAF-FCE17BD669AB}" destId="{C5EDD40D-3930-49DB-8C3A-575C3EA72E94}" srcOrd="10" destOrd="0" presId="urn:microsoft.com/office/officeart/2005/8/layout/hierarchy2"/>
    <dgm:cxn modelId="{6D8E2CE8-0965-4CFA-A462-F9835D1F4F13}" type="presParOf" srcId="{C5EDD40D-3930-49DB-8C3A-575C3EA72E94}" destId="{7748FF43-D640-4B56-A06A-5198BD657D7A}" srcOrd="0" destOrd="0" presId="urn:microsoft.com/office/officeart/2005/8/layout/hierarchy2"/>
    <dgm:cxn modelId="{40145167-EBB7-47E9-A293-3B44566B0FBB}" type="presParOf" srcId="{C10A5240-E46B-4B8C-BAAF-FCE17BD669AB}" destId="{E1E0A4B3-E40D-43BA-AAD5-25DDA72E038B}" srcOrd="11" destOrd="0" presId="urn:microsoft.com/office/officeart/2005/8/layout/hierarchy2"/>
    <dgm:cxn modelId="{5D118738-95F5-4DB2-BFC8-F6B6389719BC}" type="presParOf" srcId="{E1E0A4B3-E40D-43BA-AAD5-25DDA72E038B}" destId="{B4293202-1B77-475A-8EA7-E3A6AB1DBE6D}" srcOrd="0" destOrd="0" presId="urn:microsoft.com/office/officeart/2005/8/layout/hierarchy2"/>
    <dgm:cxn modelId="{CBD489ED-1B3C-45C6-8018-A9CB2AB7B0A5}" type="presParOf" srcId="{E1E0A4B3-E40D-43BA-AAD5-25DDA72E038B}" destId="{8522C0D8-E2FB-442B-95BA-A321699F090B}" srcOrd="1" destOrd="0" presId="urn:microsoft.com/office/officeart/2005/8/layout/hierarchy2"/>
    <dgm:cxn modelId="{0EF28724-8BEE-4E19-ACC1-CF3AFE2676A3}" type="presParOf" srcId="{C10A5240-E46B-4B8C-BAAF-FCE17BD669AB}" destId="{30571293-178B-4F05-BC77-96FD29FE83B6}" srcOrd="12" destOrd="0" presId="urn:microsoft.com/office/officeart/2005/8/layout/hierarchy2"/>
    <dgm:cxn modelId="{79CA8F15-9541-4FC8-A270-D233C7612640}" type="presParOf" srcId="{30571293-178B-4F05-BC77-96FD29FE83B6}" destId="{5B9D6079-14E7-42CE-B418-2A4DDE8AB7B7}" srcOrd="0" destOrd="0" presId="urn:microsoft.com/office/officeart/2005/8/layout/hierarchy2"/>
    <dgm:cxn modelId="{07CE8857-30D8-4FF0-AF00-07E95471EE59}" type="presParOf" srcId="{C10A5240-E46B-4B8C-BAAF-FCE17BD669AB}" destId="{825FA42B-AFCE-4BAA-821C-FFD34E79D8F3}" srcOrd="13" destOrd="0" presId="urn:microsoft.com/office/officeart/2005/8/layout/hierarchy2"/>
    <dgm:cxn modelId="{C7B920AF-73AD-4D4A-82D1-C0F5B79D9879}" type="presParOf" srcId="{825FA42B-AFCE-4BAA-821C-FFD34E79D8F3}" destId="{E7E558D2-5EE1-4222-B3ED-086F373439EC}" srcOrd="0" destOrd="0" presId="urn:microsoft.com/office/officeart/2005/8/layout/hierarchy2"/>
    <dgm:cxn modelId="{64FFF77E-3D1F-4747-8B41-A2FFEDDBCF04}" type="presParOf" srcId="{825FA42B-AFCE-4BAA-821C-FFD34E79D8F3}" destId="{BBBE4EB2-F88B-42FB-BA08-FEFAF34020D5}"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6C7DF6C-EBC9-4696-845E-38C859705E25}" type="doc">
      <dgm:prSet loTypeId="urn:microsoft.com/office/officeart/2005/8/layout/equation1" loCatId="relationship" qsTypeId="urn:microsoft.com/office/officeart/2005/8/quickstyle/simple1" qsCatId="simple" csTypeId="urn:microsoft.com/office/officeart/2005/8/colors/accent1_2" csCatId="accent1" phldr="1"/>
      <dgm:spPr/>
    </dgm:pt>
    <dgm:pt modelId="{6310B638-20B1-4A6C-A1EA-1B45488F0097}">
      <dgm:prSet phldrT="[文本]" custT="1"/>
      <dgm:spPr>
        <a:xfrm>
          <a:off x="1443" y="1554449"/>
          <a:ext cx="1913475" cy="1913475"/>
        </a:xfrm>
        <a:prstGeom prst="ellipse">
          <a:avLst/>
        </a:prstGeom>
        <a:solidFill>
          <a:srgbClr val="49AFA0"/>
        </a:solidFill>
        <a:ln>
          <a:solidFill>
            <a:srgbClr val="49AFA0"/>
          </a:solidFill>
        </a:ln>
      </dgm:spPr>
      <dgm:t>
        <a:bodyPr/>
        <a:lstStyle/>
        <a:p>
          <a:pPr>
            <a:buNone/>
          </a:pPr>
          <a:r>
            <a:rPr lang="en-US" altLang="zh-CN" sz="2000" dirty="0">
              <a:solidFill>
                <a:schemeClr val="bg1"/>
              </a:solidFill>
              <a:latin typeface="微软雅黑" panose="020B0503020204020204" pitchFamily="34" charset="-122"/>
              <a:ea typeface="微软雅黑" panose="020B0503020204020204" pitchFamily="34" charset="-122"/>
              <a:cs typeface="+mn-cs"/>
            </a:rPr>
            <a:t>2014-2016</a:t>
          </a:r>
          <a:r>
            <a:rPr lang="zh-CN" altLang="en-US" sz="2000" dirty="0">
              <a:solidFill>
                <a:schemeClr val="bg1"/>
              </a:solidFill>
              <a:latin typeface="微软雅黑" panose="020B0503020204020204" pitchFamily="34" charset="-122"/>
              <a:ea typeface="微软雅黑" panose="020B0503020204020204" pitchFamily="34" charset="-122"/>
              <a:cs typeface="+mn-cs"/>
            </a:rPr>
            <a:t>年</a:t>
          </a:r>
          <a:endParaRPr lang="en-US" altLang="zh-CN" sz="2000" dirty="0">
            <a:solidFill>
              <a:schemeClr val="bg1"/>
            </a:solidFill>
            <a:latin typeface="微软雅黑" panose="020B0503020204020204" pitchFamily="34" charset="-122"/>
            <a:ea typeface="微软雅黑" panose="020B0503020204020204" pitchFamily="34" charset="-122"/>
            <a:cs typeface="+mn-cs"/>
          </a:endParaRPr>
        </a:p>
        <a:p>
          <a:pPr>
            <a:buNone/>
          </a:pPr>
          <a:r>
            <a:rPr lang="en-US" altLang="zh-CN" sz="2000" dirty="0">
              <a:solidFill>
                <a:schemeClr val="bg1"/>
              </a:solidFill>
              <a:latin typeface="微软雅黑" panose="020B0503020204020204" pitchFamily="34" charset="-122"/>
              <a:ea typeface="微软雅黑" panose="020B0503020204020204" pitchFamily="34" charset="-122"/>
              <a:cs typeface="+mn-cs"/>
            </a:rPr>
            <a:t>3</a:t>
          </a:r>
          <a:r>
            <a:rPr lang="zh-CN" altLang="en-US" sz="2000" dirty="0">
              <a:solidFill>
                <a:schemeClr val="bg1"/>
              </a:solidFill>
              <a:latin typeface="微软雅黑" panose="020B0503020204020204" pitchFamily="34" charset="-122"/>
              <a:ea typeface="微软雅黑" panose="020B0503020204020204" pitchFamily="34" charset="-122"/>
              <a:cs typeface="+mn-cs"/>
            </a:rPr>
            <a:t>年</a:t>
          </a:r>
        </a:p>
      </dgm:t>
    </dgm:pt>
    <dgm:pt modelId="{CDFEA605-1F41-4FFE-8D66-EAFE8F4B7720}" type="parTrans" cxnId="{A4AB30BD-A78E-4EAB-BC5D-C0B699A1793D}">
      <dgm:prSet/>
      <dgm:spPr/>
      <dgm:t>
        <a:bodyPr/>
        <a:lstStyle/>
        <a:p>
          <a:endParaRPr lang="zh-CN" altLang="en-US"/>
        </a:p>
      </dgm:t>
    </dgm:pt>
    <dgm:pt modelId="{46CA70EF-A18A-4BA2-9743-988310BDF168}" type="sibTrans" cxnId="{A4AB30BD-A78E-4EAB-BC5D-C0B699A1793D}">
      <dgm:prSet/>
      <dgm:spPr>
        <a:xfrm>
          <a:off x="2070293" y="1956279"/>
          <a:ext cx="1109815" cy="1109815"/>
        </a:xfrm>
        <a:prstGeom prst="mathPlus">
          <a:avLst/>
        </a:prstGeom>
        <a:solidFill>
          <a:srgbClr val="C7E6E0"/>
        </a:solidFill>
      </dgm:spPr>
      <dgm:t>
        <a:bodyPr/>
        <a:lstStyle/>
        <a:p>
          <a:pPr>
            <a:buNone/>
          </a:pPr>
          <a:endParaRPr lang="zh-CN" altLang="en-US" dirty="0">
            <a:solidFill>
              <a:srgbClr val="009982"/>
            </a:solidFill>
            <a:latin typeface="Verdana"/>
            <a:ea typeface="微软雅黑" panose="020B0503020204020204" pitchFamily="34" charset="-122"/>
            <a:cs typeface="+mn-cs"/>
          </a:endParaRPr>
        </a:p>
      </dgm:t>
    </dgm:pt>
    <dgm:pt modelId="{40DDBE66-38A1-41BB-A034-96D90FEB6107}">
      <dgm:prSet phldrT="[文本]" custT="1"/>
      <dgm:spPr>
        <a:xfrm>
          <a:off x="3335482" y="1554449"/>
          <a:ext cx="1913475" cy="1913475"/>
        </a:xfrm>
        <a:prstGeom prst="ellipse">
          <a:avLst/>
        </a:prstGeom>
        <a:solidFill>
          <a:srgbClr val="49AFA0"/>
        </a:solidFill>
      </dgm:spPr>
      <dgm:t>
        <a:bodyPr/>
        <a:lstStyle/>
        <a:p>
          <a:pPr>
            <a:buNone/>
          </a:pPr>
          <a:r>
            <a:rPr lang="en-US" altLang="zh-CN" sz="2000">
              <a:latin typeface="微软雅黑" panose="020B0503020204020204" pitchFamily="34" charset="-122"/>
              <a:ea typeface="微软雅黑" panose="020B0503020204020204" pitchFamily="34" charset="-122"/>
              <a:cs typeface="+mn-cs"/>
            </a:rPr>
            <a:t>1000</a:t>
          </a:r>
          <a:r>
            <a:rPr lang="zh-CN" altLang="en-US" sz="2000">
              <a:latin typeface="微软雅黑" panose="020B0503020204020204" pitchFamily="34" charset="-122"/>
              <a:ea typeface="微软雅黑" panose="020B0503020204020204" pitchFamily="34" charset="-122"/>
              <a:cs typeface="+mn-cs"/>
            </a:rPr>
            <a:t>篇</a:t>
          </a:r>
          <a:r>
            <a:rPr lang="en-US" altLang="zh-CN" sz="2000">
              <a:latin typeface="微软雅黑" panose="020B0503020204020204" pitchFamily="34" charset="-122"/>
              <a:ea typeface="微软雅黑" panose="020B0503020204020204" pitchFamily="34" charset="-122"/>
              <a:cs typeface="+mn-cs"/>
            </a:rPr>
            <a:t>SSCI</a:t>
          </a:r>
          <a:r>
            <a:rPr lang="zh-CN" altLang="en-US" sz="2000">
              <a:latin typeface="微软雅黑" panose="020B0503020204020204" pitchFamily="34" charset="-122"/>
              <a:ea typeface="微软雅黑" panose="020B0503020204020204" pitchFamily="34" charset="-122"/>
              <a:cs typeface="+mn-cs"/>
            </a:rPr>
            <a:t>经管类文章</a:t>
          </a:r>
          <a:endParaRPr lang="zh-CN" altLang="en-US" sz="2000" dirty="0">
            <a:latin typeface="微软雅黑" panose="020B0503020204020204" pitchFamily="34" charset="-122"/>
            <a:ea typeface="微软雅黑" panose="020B0503020204020204" pitchFamily="34" charset="-122"/>
            <a:cs typeface="+mn-cs"/>
          </a:endParaRPr>
        </a:p>
      </dgm:t>
    </dgm:pt>
    <dgm:pt modelId="{BD41DEAE-FAA6-4F4D-9B53-DCBFA0D0A247}" type="parTrans" cxnId="{604D60B9-635C-4FE6-ACF8-5097F5B412F1}">
      <dgm:prSet/>
      <dgm:spPr/>
      <dgm:t>
        <a:bodyPr/>
        <a:lstStyle/>
        <a:p>
          <a:endParaRPr lang="zh-CN" altLang="en-US"/>
        </a:p>
      </dgm:t>
    </dgm:pt>
    <dgm:pt modelId="{39083584-18A9-4404-8C82-C141A73A3682}" type="sibTrans" cxnId="{604D60B9-635C-4FE6-ACF8-5097F5B412F1}">
      <dgm:prSet/>
      <dgm:spPr>
        <a:xfrm>
          <a:off x="5404332" y="1956279"/>
          <a:ext cx="1109815" cy="1109815"/>
        </a:xfrm>
        <a:prstGeom prst="mathEqual">
          <a:avLst/>
        </a:prstGeom>
        <a:solidFill>
          <a:srgbClr val="C7E6E0"/>
        </a:solidFill>
      </dgm:spPr>
      <dgm:t>
        <a:bodyPr/>
        <a:lstStyle/>
        <a:p>
          <a:pPr>
            <a:buNone/>
          </a:pPr>
          <a:endParaRPr lang="zh-CN" altLang="en-US" dirty="0">
            <a:solidFill>
              <a:srgbClr val="009982"/>
            </a:solidFill>
            <a:latin typeface="Verdana"/>
            <a:ea typeface="微软雅黑" panose="020B0503020204020204" pitchFamily="34" charset="-122"/>
            <a:cs typeface="+mn-cs"/>
          </a:endParaRPr>
        </a:p>
      </dgm:t>
    </dgm:pt>
    <dgm:pt modelId="{6E45BDE1-FC3B-4062-A57A-456C6D237FBC}">
      <dgm:prSet phldrT="[文本]" custT="1"/>
      <dgm:spPr>
        <a:xfrm>
          <a:off x="6669522" y="1554449"/>
          <a:ext cx="1913475" cy="1913475"/>
        </a:xfrm>
        <a:prstGeom prst="ellipse">
          <a:avLst/>
        </a:prstGeom>
        <a:solidFill>
          <a:srgbClr val="49AFA0"/>
        </a:solidFill>
      </dgm:spPr>
      <dgm:t>
        <a:bodyPr/>
        <a:lstStyle/>
        <a:p>
          <a:pPr>
            <a:buNone/>
          </a:pPr>
          <a:r>
            <a:rPr lang="en-US" altLang="zh-CN" sz="2000" dirty="0">
              <a:latin typeface="微软雅黑" panose="020B0503020204020204" pitchFamily="34" charset="-122"/>
              <a:ea typeface="微软雅黑" panose="020B0503020204020204" pitchFamily="34" charset="-122"/>
              <a:cs typeface="+mn-cs"/>
            </a:rPr>
            <a:t>48658</a:t>
          </a:r>
          <a:r>
            <a:rPr lang="zh-CN" altLang="en-US" sz="2000" dirty="0">
              <a:latin typeface="微软雅黑" panose="020B0503020204020204" pitchFamily="34" charset="-122"/>
              <a:ea typeface="微软雅黑" panose="020B0503020204020204" pitchFamily="34" charset="-122"/>
              <a:cs typeface="+mn-cs"/>
            </a:rPr>
            <a:t>条参考文献</a:t>
          </a:r>
        </a:p>
      </dgm:t>
    </dgm:pt>
    <dgm:pt modelId="{2D03C992-DE9B-46B9-BD31-A015D12B6AE3}" type="parTrans" cxnId="{6686094C-A88E-47B1-99F7-14EEC76093C7}">
      <dgm:prSet/>
      <dgm:spPr/>
      <dgm:t>
        <a:bodyPr/>
        <a:lstStyle/>
        <a:p>
          <a:endParaRPr lang="zh-CN" altLang="en-US"/>
        </a:p>
      </dgm:t>
    </dgm:pt>
    <dgm:pt modelId="{58D176B7-2AE2-4EDA-8DCC-F3FD6A8FFBD7}" type="sibTrans" cxnId="{6686094C-A88E-47B1-99F7-14EEC76093C7}">
      <dgm:prSet/>
      <dgm:spPr/>
      <dgm:t>
        <a:bodyPr/>
        <a:lstStyle/>
        <a:p>
          <a:endParaRPr lang="zh-CN" altLang="en-US"/>
        </a:p>
      </dgm:t>
    </dgm:pt>
    <dgm:pt modelId="{440A24F5-EDD3-4CE6-BF8F-BADD14044E8E}" type="pres">
      <dgm:prSet presAssocID="{A6C7DF6C-EBC9-4696-845E-38C859705E25}" presName="linearFlow" presStyleCnt="0">
        <dgm:presLayoutVars>
          <dgm:dir/>
          <dgm:resizeHandles val="exact"/>
        </dgm:presLayoutVars>
      </dgm:prSet>
      <dgm:spPr/>
    </dgm:pt>
    <dgm:pt modelId="{6672FF30-829D-4137-AE7C-1647824809D1}" type="pres">
      <dgm:prSet presAssocID="{6310B638-20B1-4A6C-A1EA-1B45488F0097}" presName="node" presStyleLbl="node1" presStyleIdx="0" presStyleCnt="3">
        <dgm:presLayoutVars>
          <dgm:bulletEnabled val="1"/>
        </dgm:presLayoutVars>
      </dgm:prSet>
      <dgm:spPr/>
    </dgm:pt>
    <dgm:pt modelId="{3F3C4736-1A25-4083-945C-5DE915037B0E}" type="pres">
      <dgm:prSet presAssocID="{46CA70EF-A18A-4BA2-9743-988310BDF168}" presName="spacerL" presStyleCnt="0"/>
      <dgm:spPr/>
    </dgm:pt>
    <dgm:pt modelId="{224EB661-D05F-4C47-B8FD-E13E5EF4B34D}" type="pres">
      <dgm:prSet presAssocID="{46CA70EF-A18A-4BA2-9743-988310BDF168}" presName="sibTrans" presStyleLbl="sibTrans2D1" presStyleIdx="0" presStyleCnt="2"/>
      <dgm:spPr/>
    </dgm:pt>
    <dgm:pt modelId="{07FD5F1C-239E-42A8-8851-53EFBF5739C0}" type="pres">
      <dgm:prSet presAssocID="{46CA70EF-A18A-4BA2-9743-988310BDF168}" presName="spacerR" presStyleCnt="0"/>
      <dgm:spPr/>
    </dgm:pt>
    <dgm:pt modelId="{6A278882-5AF5-4F12-840D-A00BDAE131A4}" type="pres">
      <dgm:prSet presAssocID="{40DDBE66-38A1-41BB-A034-96D90FEB6107}" presName="node" presStyleLbl="node1" presStyleIdx="1" presStyleCnt="3">
        <dgm:presLayoutVars>
          <dgm:bulletEnabled val="1"/>
        </dgm:presLayoutVars>
      </dgm:prSet>
      <dgm:spPr/>
    </dgm:pt>
    <dgm:pt modelId="{31353C80-5209-4F72-B71D-68EB1D40AD95}" type="pres">
      <dgm:prSet presAssocID="{39083584-18A9-4404-8C82-C141A73A3682}" presName="spacerL" presStyleCnt="0"/>
      <dgm:spPr/>
    </dgm:pt>
    <dgm:pt modelId="{B33BDA91-4C75-4A26-B3C8-65363FD224A3}" type="pres">
      <dgm:prSet presAssocID="{39083584-18A9-4404-8C82-C141A73A3682}" presName="sibTrans" presStyleLbl="sibTrans2D1" presStyleIdx="1" presStyleCnt="2"/>
      <dgm:spPr/>
    </dgm:pt>
    <dgm:pt modelId="{3377A2F1-FD87-430D-92E7-87610B857C8E}" type="pres">
      <dgm:prSet presAssocID="{39083584-18A9-4404-8C82-C141A73A3682}" presName="spacerR" presStyleCnt="0"/>
      <dgm:spPr/>
    </dgm:pt>
    <dgm:pt modelId="{11FBE2F5-7B2A-494F-B0B6-81B128CCA7FE}" type="pres">
      <dgm:prSet presAssocID="{6E45BDE1-FC3B-4062-A57A-456C6D237FBC}" presName="node" presStyleLbl="node1" presStyleIdx="2" presStyleCnt="3">
        <dgm:presLayoutVars>
          <dgm:bulletEnabled val="1"/>
        </dgm:presLayoutVars>
      </dgm:prSet>
      <dgm:spPr/>
    </dgm:pt>
  </dgm:ptLst>
  <dgm:cxnLst>
    <dgm:cxn modelId="{12657A21-9AC4-4E6A-95CA-A403613EC44E}" type="presOf" srcId="{40DDBE66-38A1-41BB-A034-96D90FEB6107}" destId="{6A278882-5AF5-4F12-840D-A00BDAE131A4}" srcOrd="0" destOrd="0" presId="urn:microsoft.com/office/officeart/2005/8/layout/equation1"/>
    <dgm:cxn modelId="{BFFDFA44-69AD-404D-9C09-C9C96C3CA686}" type="presOf" srcId="{39083584-18A9-4404-8C82-C141A73A3682}" destId="{B33BDA91-4C75-4A26-B3C8-65363FD224A3}" srcOrd="0" destOrd="0" presId="urn:microsoft.com/office/officeart/2005/8/layout/equation1"/>
    <dgm:cxn modelId="{706E5C65-9ABA-47E6-9E95-597BA3A467C6}" type="presOf" srcId="{A6C7DF6C-EBC9-4696-845E-38C859705E25}" destId="{440A24F5-EDD3-4CE6-BF8F-BADD14044E8E}" srcOrd="0" destOrd="0" presId="urn:microsoft.com/office/officeart/2005/8/layout/equation1"/>
    <dgm:cxn modelId="{6686094C-A88E-47B1-99F7-14EEC76093C7}" srcId="{A6C7DF6C-EBC9-4696-845E-38C859705E25}" destId="{6E45BDE1-FC3B-4062-A57A-456C6D237FBC}" srcOrd="2" destOrd="0" parTransId="{2D03C992-DE9B-46B9-BD31-A015D12B6AE3}" sibTransId="{58D176B7-2AE2-4EDA-8DCC-F3FD6A8FFBD7}"/>
    <dgm:cxn modelId="{BDA17099-2DB4-4521-BD57-09200710971D}" type="presOf" srcId="{46CA70EF-A18A-4BA2-9743-988310BDF168}" destId="{224EB661-D05F-4C47-B8FD-E13E5EF4B34D}" srcOrd="0" destOrd="0" presId="urn:microsoft.com/office/officeart/2005/8/layout/equation1"/>
    <dgm:cxn modelId="{604D60B9-635C-4FE6-ACF8-5097F5B412F1}" srcId="{A6C7DF6C-EBC9-4696-845E-38C859705E25}" destId="{40DDBE66-38A1-41BB-A034-96D90FEB6107}" srcOrd="1" destOrd="0" parTransId="{BD41DEAE-FAA6-4F4D-9B53-DCBFA0D0A247}" sibTransId="{39083584-18A9-4404-8C82-C141A73A3682}"/>
    <dgm:cxn modelId="{BD0D82BA-201C-4C38-B17C-D2062FEE2A3E}" type="presOf" srcId="{6E45BDE1-FC3B-4062-A57A-456C6D237FBC}" destId="{11FBE2F5-7B2A-494F-B0B6-81B128CCA7FE}" srcOrd="0" destOrd="0" presId="urn:microsoft.com/office/officeart/2005/8/layout/equation1"/>
    <dgm:cxn modelId="{A4AB30BD-A78E-4EAB-BC5D-C0B699A1793D}" srcId="{A6C7DF6C-EBC9-4696-845E-38C859705E25}" destId="{6310B638-20B1-4A6C-A1EA-1B45488F0097}" srcOrd="0" destOrd="0" parTransId="{CDFEA605-1F41-4FFE-8D66-EAFE8F4B7720}" sibTransId="{46CA70EF-A18A-4BA2-9743-988310BDF168}"/>
    <dgm:cxn modelId="{749F4FC1-5F19-4E8E-BAF9-45DF56AEE99E}" type="presOf" srcId="{6310B638-20B1-4A6C-A1EA-1B45488F0097}" destId="{6672FF30-829D-4137-AE7C-1647824809D1}" srcOrd="0" destOrd="0" presId="urn:microsoft.com/office/officeart/2005/8/layout/equation1"/>
    <dgm:cxn modelId="{F81CF837-4D10-416E-8B31-3AA7C4879A85}" type="presParOf" srcId="{440A24F5-EDD3-4CE6-BF8F-BADD14044E8E}" destId="{6672FF30-829D-4137-AE7C-1647824809D1}" srcOrd="0" destOrd="0" presId="urn:microsoft.com/office/officeart/2005/8/layout/equation1"/>
    <dgm:cxn modelId="{30DB25CE-C1DE-4F7A-B8C9-D4E086DE5090}" type="presParOf" srcId="{440A24F5-EDD3-4CE6-BF8F-BADD14044E8E}" destId="{3F3C4736-1A25-4083-945C-5DE915037B0E}" srcOrd="1" destOrd="0" presId="urn:microsoft.com/office/officeart/2005/8/layout/equation1"/>
    <dgm:cxn modelId="{F1B7AB12-421F-4B2E-A18E-43D8FE9A5981}" type="presParOf" srcId="{440A24F5-EDD3-4CE6-BF8F-BADD14044E8E}" destId="{224EB661-D05F-4C47-B8FD-E13E5EF4B34D}" srcOrd="2" destOrd="0" presId="urn:microsoft.com/office/officeart/2005/8/layout/equation1"/>
    <dgm:cxn modelId="{3D53BFBB-948F-46A3-B171-A87A14D7AB7C}" type="presParOf" srcId="{440A24F5-EDD3-4CE6-BF8F-BADD14044E8E}" destId="{07FD5F1C-239E-42A8-8851-53EFBF5739C0}" srcOrd="3" destOrd="0" presId="urn:microsoft.com/office/officeart/2005/8/layout/equation1"/>
    <dgm:cxn modelId="{E29B6383-0514-4DC5-978D-D5878551E5A6}" type="presParOf" srcId="{440A24F5-EDD3-4CE6-BF8F-BADD14044E8E}" destId="{6A278882-5AF5-4F12-840D-A00BDAE131A4}" srcOrd="4" destOrd="0" presId="urn:microsoft.com/office/officeart/2005/8/layout/equation1"/>
    <dgm:cxn modelId="{3D967DD4-86E4-4286-8AD0-2BBD0A5E025D}" type="presParOf" srcId="{440A24F5-EDD3-4CE6-BF8F-BADD14044E8E}" destId="{31353C80-5209-4F72-B71D-68EB1D40AD95}" srcOrd="5" destOrd="0" presId="urn:microsoft.com/office/officeart/2005/8/layout/equation1"/>
    <dgm:cxn modelId="{563B7014-B7A0-422B-9B10-1B9AC56779C4}" type="presParOf" srcId="{440A24F5-EDD3-4CE6-BF8F-BADD14044E8E}" destId="{B33BDA91-4C75-4A26-B3C8-65363FD224A3}" srcOrd="6" destOrd="0" presId="urn:microsoft.com/office/officeart/2005/8/layout/equation1"/>
    <dgm:cxn modelId="{3FE442F2-C1FA-49A1-B54E-D4F67AAEC855}" type="presParOf" srcId="{440A24F5-EDD3-4CE6-BF8F-BADD14044E8E}" destId="{3377A2F1-FD87-430D-92E7-87610B857C8E}" srcOrd="7" destOrd="0" presId="urn:microsoft.com/office/officeart/2005/8/layout/equation1"/>
    <dgm:cxn modelId="{298EE717-260A-4EFA-9386-F2ADD52757E3}" type="presParOf" srcId="{440A24F5-EDD3-4CE6-BF8F-BADD14044E8E}" destId="{11FBE2F5-7B2A-494F-B0B6-81B128CCA7FE}"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A6D82D5-A02A-4AFF-BAB4-7B3037D214D1}" type="doc">
      <dgm:prSet loTypeId="urn:microsoft.com/office/officeart/2005/8/layout/lProcess3" loCatId="process" qsTypeId="urn:microsoft.com/office/officeart/2005/8/quickstyle/simple2" qsCatId="simple" csTypeId="urn:microsoft.com/office/officeart/2005/8/colors/accent1_2" csCatId="accent1" phldr="1"/>
      <dgm:spPr/>
      <dgm:t>
        <a:bodyPr/>
        <a:lstStyle/>
        <a:p>
          <a:endParaRPr lang="zh-CN" altLang="en-US"/>
        </a:p>
      </dgm:t>
    </dgm:pt>
    <dgm:pt modelId="{0CFDF460-7A9D-40B6-B773-9C857C04F5FC}">
      <dgm:prSet phldrT="[文本]" custT="1"/>
      <dgm:spPr>
        <a:solidFill>
          <a:srgbClr val="49AFA0"/>
        </a:solidFill>
      </dgm:spPr>
      <dgm:t>
        <a:bodyPr/>
        <a:lstStyle/>
        <a:p>
          <a:r>
            <a:rPr lang="en-US" altLang="zh-CN" sz="2400" dirty="0">
              <a:latin typeface="Arial" panose="020B0604020202020204" pitchFamily="34" charset="0"/>
              <a:ea typeface="微软雅黑" panose="020B0503020204020204" pitchFamily="34" charset="-122"/>
              <a:cs typeface="Arial" panose="020B0604020202020204" pitchFamily="34" charset="0"/>
            </a:rPr>
            <a:t>Step 1</a:t>
          </a:r>
          <a:endParaRPr lang="zh-CN" altLang="en-US" sz="2400" dirty="0">
            <a:latin typeface="Arial" panose="020B0604020202020204" pitchFamily="34" charset="0"/>
            <a:ea typeface="微软雅黑" panose="020B0503020204020204" pitchFamily="34" charset="-122"/>
            <a:cs typeface="Arial" panose="020B0604020202020204" pitchFamily="34" charset="0"/>
          </a:endParaRPr>
        </a:p>
      </dgm:t>
    </dgm:pt>
    <dgm:pt modelId="{BECC4ECA-77E9-45B6-B713-16B7EDEC4DF0}" type="parTrans" cxnId="{381C926F-EC4F-4487-8E82-785DF8319DEE}">
      <dgm:prSet/>
      <dgm:spPr/>
      <dgm:t>
        <a:bodyPr/>
        <a:lstStyle/>
        <a:p>
          <a:endParaRPr lang="zh-CN" altLang="en-US"/>
        </a:p>
      </dgm:t>
    </dgm:pt>
    <dgm:pt modelId="{BE0EAD3B-C55B-400E-815D-242BFEE57DD2}" type="sibTrans" cxnId="{381C926F-EC4F-4487-8E82-785DF8319DEE}">
      <dgm:prSet/>
      <dgm:spPr/>
      <dgm:t>
        <a:bodyPr/>
        <a:lstStyle/>
        <a:p>
          <a:endParaRPr lang="zh-CN" altLang="en-US"/>
        </a:p>
      </dgm:t>
    </dgm:pt>
    <dgm:pt modelId="{18AB24B6-CC8E-4A41-9B7C-1D61CDCE3FE4}">
      <dgm:prSet phldrT="[文本]" custT="1"/>
      <dgm:spPr>
        <a:solidFill>
          <a:srgbClr val="C7E6E0">
            <a:alpha val="90000"/>
          </a:srgbClr>
        </a:solidFill>
        <a:ln>
          <a:noFill/>
        </a:ln>
      </dgm:spPr>
      <dgm:t>
        <a:bodyPr/>
        <a:lstStyle/>
        <a:p>
          <a:r>
            <a:rPr lang="zh-CN" altLang="en-US" sz="18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关键词检索</a:t>
          </a:r>
        </a:p>
      </dgm:t>
    </dgm:pt>
    <dgm:pt modelId="{F59CB96F-8787-443A-8ED8-4EAD024C0E66}" type="parTrans" cxnId="{D4BCD8DE-062B-4DCD-9C1C-A7DECBA93D55}">
      <dgm:prSet/>
      <dgm:spPr/>
      <dgm:t>
        <a:bodyPr/>
        <a:lstStyle/>
        <a:p>
          <a:endParaRPr lang="zh-CN" altLang="en-US"/>
        </a:p>
      </dgm:t>
    </dgm:pt>
    <dgm:pt modelId="{A46FBE3D-2540-432B-825A-9F9BE45620E1}" type="sibTrans" cxnId="{D4BCD8DE-062B-4DCD-9C1C-A7DECBA93D55}">
      <dgm:prSet/>
      <dgm:spPr/>
      <dgm:t>
        <a:bodyPr/>
        <a:lstStyle/>
        <a:p>
          <a:endParaRPr lang="zh-CN" altLang="en-US"/>
        </a:p>
      </dgm:t>
    </dgm:pt>
    <dgm:pt modelId="{D194E2E9-59EB-4336-A4FA-A1E31C033702}">
      <dgm:prSet phldrT="[文本]" custT="1"/>
      <dgm:spPr>
        <a:solidFill>
          <a:srgbClr val="C7E6E0">
            <a:alpha val="90000"/>
          </a:srgbClr>
        </a:solidFill>
        <a:ln>
          <a:noFill/>
        </a:ln>
      </dgm:spPr>
      <dgm:t>
        <a:bodyPr/>
        <a:lstStyle/>
        <a:p>
          <a:r>
            <a:rPr lang="zh-CN" altLang="en-US" sz="18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同行推荐</a:t>
          </a:r>
        </a:p>
      </dgm:t>
    </dgm:pt>
    <dgm:pt modelId="{986DBA49-C424-4184-A0DF-38CC31B510D7}" type="parTrans" cxnId="{42560518-AB43-4E7D-8182-B743D7D1F9CC}">
      <dgm:prSet/>
      <dgm:spPr/>
      <dgm:t>
        <a:bodyPr/>
        <a:lstStyle/>
        <a:p>
          <a:endParaRPr lang="zh-CN" altLang="en-US"/>
        </a:p>
      </dgm:t>
    </dgm:pt>
    <dgm:pt modelId="{8EE1750F-5481-44D0-A5C7-3E0BA2A1066D}" type="sibTrans" cxnId="{42560518-AB43-4E7D-8182-B743D7D1F9CC}">
      <dgm:prSet/>
      <dgm:spPr/>
      <dgm:t>
        <a:bodyPr/>
        <a:lstStyle/>
        <a:p>
          <a:endParaRPr lang="zh-CN" altLang="en-US"/>
        </a:p>
      </dgm:t>
    </dgm:pt>
    <dgm:pt modelId="{56CA7369-2E47-4F2D-9088-A72829D71827}">
      <dgm:prSet phldrT="[文本]" custT="1"/>
      <dgm:spPr>
        <a:solidFill>
          <a:srgbClr val="C7E6E0">
            <a:alpha val="90000"/>
          </a:srgbClr>
        </a:solidFill>
        <a:ln>
          <a:noFill/>
        </a:ln>
      </dgm:spPr>
      <dgm:t>
        <a:bodyPr/>
        <a:lstStyle/>
        <a:p>
          <a:r>
            <a:rPr lang="zh-CN" altLang="en-US" sz="18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按学科检索</a:t>
          </a:r>
        </a:p>
      </dgm:t>
    </dgm:pt>
    <dgm:pt modelId="{23AD7601-BDE0-4DB3-84DF-0D6B656A73B8}" type="parTrans" cxnId="{0AC2D72D-8656-46E5-9287-A119F95B6218}">
      <dgm:prSet/>
      <dgm:spPr/>
      <dgm:t>
        <a:bodyPr/>
        <a:lstStyle/>
        <a:p>
          <a:endParaRPr lang="zh-CN" altLang="en-US"/>
        </a:p>
      </dgm:t>
    </dgm:pt>
    <dgm:pt modelId="{3FD58B9E-79F2-4A1D-88EB-ADC534AEA90F}" type="sibTrans" cxnId="{0AC2D72D-8656-46E5-9287-A119F95B6218}">
      <dgm:prSet/>
      <dgm:spPr/>
      <dgm:t>
        <a:bodyPr/>
        <a:lstStyle/>
        <a:p>
          <a:endParaRPr lang="zh-CN" altLang="en-US"/>
        </a:p>
      </dgm:t>
    </dgm:pt>
    <dgm:pt modelId="{F88C4A49-FAB7-4711-8064-5479F53C8E1A}">
      <dgm:prSet phldrT="[文本]" custT="1"/>
      <dgm:spPr>
        <a:solidFill>
          <a:srgbClr val="C7E6E0">
            <a:alpha val="90000"/>
          </a:srgbClr>
        </a:solidFill>
        <a:ln>
          <a:noFill/>
        </a:ln>
      </dgm:spPr>
      <dgm:t>
        <a:bodyPr/>
        <a:lstStyle/>
        <a:p>
          <a:r>
            <a:rPr lang="zh-CN" altLang="en-US" sz="18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常阅读</a:t>
          </a:r>
          <a:r>
            <a:rPr lang="en-US" altLang="zh-CN" sz="18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a:t>
          </a:r>
          <a:r>
            <a:rPr lang="zh-CN" altLang="en-US" sz="18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引用</a:t>
          </a:r>
        </a:p>
      </dgm:t>
    </dgm:pt>
    <dgm:pt modelId="{A7B17E38-CA58-4411-9900-51EDE6332EAB}" type="parTrans" cxnId="{C68A263D-E21B-4F95-B666-9823275A1AAD}">
      <dgm:prSet/>
      <dgm:spPr/>
      <dgm:t>
        <a:bodyPr/>
        <a:lstStyle/>
        <a:p>
          <a:endParaRPr lang="zh-CN" altLang="en-US"/>
        </a:p>
      </dgm:t>
    </dgm:pt>
    <dgm:pt modelId="{77D0593E-2725-405C-97B6-FB34DC00E39C}" type="sibTrans" cxnId="{C68A263D-E21B-4F95-B666-9823275A1AAD}">
      <dgm:prSet/>
      <dgm:spPr/>
      <dgm:t>
        <a:bodyPr/>
        <a:lstStyle/>
        <a:p>
          <a:endParaRPr lang="zh-CN" altLang="en-US"/>
        </a:p>
      </dgm:t>
    </dgm:pt>
    <dgm:pt modelId="{880C366C-FC21-44D6-AFA3-89966403BBC4}" type="pres">
      <dgm:prSet presAssocID="{EA6D82D5-A02A-4AFF-BAB4-7B3037D214D1}" presName="Name0" presStyleCnt="0">
        <dgm:presLayoutVars>
          <dgm:chPref val="3"/>
          <dgm:dir/>
          <dgm:animLvl val="lvl"/>
          <dgm:resizeHandles/>
        </dgm:presLayoutVars>
      </dgm:prSet>
      <dgm:spPr/>
    </dgm:pt>
    <dgm:pt modelId="{C2F919DD-639F-4045-9E1D-F77CB4FB10FF}" type="pres">
      <dgm:prSet presAssocID="{0CFDF460-7A9D-40B6-B773-9C857C04F5FC}" presName="horFlow" presStyleCnt="0"/>
      <dgm:spPr/>
    </dgm:pt>
    <dgm:pt modelId="{C2056EB6-DD69-4B7D-8840-20B4990225C4}" type="pres">
      <dgm:prSet presAssocID="{0CFDF460-7A9D-40B6-B773-9C857C04F5FC}" presName="bigChev" presStyleLbl="node1" presStyleIdx="0" presStyleCnt="1" custLinFactNeighborX="-6007"/>
      <dgm:spPr/>
    </dgm:pt>
    <dgm:pt modelId="{EAC4F5B4-641A-43BB-8520-7DEC02121E48}" type="pres">
      <dgm:prSet presAssocID="{A7B17E38-CA58-4411-9900-51EDE6332EAB}" presName="parTrans" presStyleCnt="0"/>
      <dgm:spPr/>
    </dgm:pt>
    <dgm:pt modelId="{934D0D40-CBCA-42C6-8069-BB3214DD0CE2}" type="pres">
      <dgm:prSet presAssocID="{F88C4A49-FAB7-4711-8064-5479F53C8E1A}" presName="node" presStyleLbl="alignAccFollowNode1" presStyleIdx="0" presStyleCnt="4" custScaleX="164227">
        <dgm:presLayoutVars>
          <dgm:bulletEnabled val="1"/>
        </dgm:presLayoutVars>
      </dgm:prSet>
      <dgm:spPr/>
    </dgm:pt>
    <dgm:pt modelId="{A76D6AAF-BD2B-46B9-8BAB-3BFCB1A5AE78}" type="pres">
      <dgm:prSet presAssocID="{77D0593E-2725-405C-97B6-FB34DC00E39C}" presName="sibTrans" presStyleCnt="0"/>
      <dgm:spPr/>
    </dgm:pt>
    <dgm:pt modelId="{2C606DEA-1452-4A08-8D9E-5259ED9A62BF}" type="pres">
      <dgm:prSet presAssocID="{18AB24B6-CC8E-4A41-9B7C-1D61CDCE3FE4}" presName="node" presStyleLbl="alignAccFollowNode1" presStyleIdx="1" presStyleCnt="4" custScaleX="128020">
        <dgm:presLayoutVars>
          <dgm:bulletEnabled val="1"/>
        </dgm:presLayoutVars>
      </dgm:prSet>
      <dgm:spPr/>
    </dgm:pt>
    <dgm:pt modelId="{8A578D2A-19F7-47BE-8477-7AF286AB214F}" type="pres">
      <dgm:prSet presAssocID="{A46FBE3D-2540-432B-825A-9F9BE45620E1}" presName="sibTrans" presStyleCnt="0"/>
      <dgm:spPr/>
    </dgm:pt>
    <dgm:pt modelId="{4B88516D-EAED-40A8-8B2B-28AB11BDED6B}" type="pres">
      <dgm:prSet presAssocID="{D194E2E9-59EB-4336-A4FA-A1E31C033702}" presName="node" presStyleLbl="alignAccFollowNode1" presStyleIdx="2" presStyleCnt="4" custScaleX="128020">
        <dgm:presLayoutVars>
          <dgm:bulletEnabled val="1"/>
        </dgm:presLayoutVars>
      </dgm:prSet>
      <dgm:spPr/>
    </dgm:pt>
    <dgm:pt modelId="{619170C7-1C2E-4E91-8305-51F19E844AC6}" type="pres">
      <dgm:prSet presAssocID="{8EE1750F-5481-44D0-A5C7-3E0BA2A1066D}" presName="sibTrans" presStyleCnt="0"/>
      <dgm:spPr/>
    </dgm:pt>
    <dgm:pt modelId="{C68E26D9-F8DF-44EE-9020-9CC9AE55CBC9}" type="pres">
      <dgm:prSet presAssocID="{56CA7369-2E47-4F2D-9088-A72829D71827}" presName="node" presStyleLbl="alignAccFollowNode1" presStyleIdx="3" presStyleCnt="4" custScaleX="128020">
        <dgm:presLayoutVars>
          <dgm:bulletEnabled val="1"/>
        </dgm:presLayoutVars>
      </dgm:prSet>
      <dgm:spPr/>
    </dgm:pt>
  </dgm:ptLst>
  <dgm:cxnLst>
    <dgm:cxn modelId="{42560518-AB43-4E7D-8182-B743D7D1F9CC}" srcId="{0CFDF460-7A9D-40B6-B773-9C857C04F5FC}" destId="{D194E2E9-59EB-4336-A4FA-A1E31C033702}" srcOrd="2" destOrd="0" parTransId="{986DBA49-C424-4184-A0DF-38CC31B510D7}" sibTransId="{8EE1750F-5481-44D0-A5C7-3E0BA2A1066D}"/>
    <dgm:cxn modelId="{7D92FD1B-CFF6-4282-9727-C7695B683862}" type="presOf" srcId="{18AB24B6-CC8E-4A41-9B7C-1D61CDCE3FE4}" destId="{2C606DEA-1452-4A08-8D9E-5259ED9A62BF}" srcOrd="0" destOrd="0" presId="urn:microsoft.com/office/officeart/2005/8/layout/lProcess3"/>
    <dgm:cxn modelId="{0AC2D72D-8656-46E5-9287-A119F95B6218}" srcId="{0CFDF460-7A9D-40B6-B773-9C857C04F5FC}" destId="{56CA7369-2E47-4F2D-9088-A72829D71827}" srcOrd="3" destOrd="0" parTransId="{23AD7601-BDE0-4DB3-84DF-0D6B656A73B8}" sibTransId="{3FD58B9E-79F2-4A1D-88EB-ADC534AEA90F}"/>
    <dgm:cxn modelId="{C68A263D-E21B-4F95-B666-9823275A1AAD}" srcId="{0CFDF460-7A9D-40B6-B773-9C857C04F5FC}" destId="{F88C4A49-FAB7-4711-8064-5479F53C8E1A}" srcOrd="0" destOrd="0" parTransId="{A7B17E38-CA58-4411-9900-51EDE6332EAB}" sibTransId="{77D0593E-2725-405C-97B6-FB34DC00E39C}"/>
    <dgm:cxn modelId="{4A63335F-A061-412C-92BA-1295E4100D46}" type="presOf" srcId="{56CA7369-2E47-4F2D-9088-A72829D71827}" destId="{C68E26D9-F8DF-44EE-9020-9CC9AE55CBC9}" srcOrd="0" destOrd="0" presId="urn:microsoft.com/office/officeart/2005/8/layout/lProcess3"/>
    <dgm:cxn modelId="{C9A04243-9633-4947-8D8F-CC214AF956F1}" type="presOf" srcId="{D194E2E9-59EB-4336-A4FA-A1E31C033702}" destId="{4B88516D-EAED-40A8-8B2B-28AB11BDED6B}" srcOrd="0" destOrd="0" presId="urn:microsoft.com/office/officeart/2005/8/layout/lProcess3"/>
    <dgm:cxn modelId="{381C926F-EC4F-4487-8E82-785DF8319DEE}" srcId="{EA6D82D5-A02A-4AFF-BAB4-7B3037D214D1}" destId="{0CFDF460-7A9D-40B6-B773-9C857C04F5FC}" srcOrd="0" destOrd="0" parTransId="{BECC4ECA-77E9-45B6-B713-16B7EDEC4DF0}" sibTransId="{BE0EAD3B-C55B-400E-815D-242BFEE57DD2}"/>
    <dgm:cxn modelId="{1800DE73-18F5-4726-A06D-F459442D917B}" type="presOf" srcId="{0CFDF460-7A9D-40B6-B773-9C857C04F5FC}" destId="{C2056EB6-DD69-4B7D-8840-20B4990225C4}" srcOrd="0" destOrd="0" presId="urn:microsoft.com/office/officeart/2005/8/layout/lProcess3"/>
    <dgm:cxn modelId="{48A0D2AD-250D-4FC6-AD8E-0F8354F4945A}" type="presOf" srcId="{F88C4A49-FAB7-4711-8064-5479F53C8E1A}" destId="{934D0D40-CBCA-42C6-8069-BB3214DD0CE2}" srcOrd="0" destOrd="0" presId="urn:microsoft.com/office/officeart/2005/8/layout/lProcess3"/>
    <dgm:cxn modelId="{D4BCD8DE-062B-4DCD-9C1C-A7DECBA93D55}" srcId="{0CFDF460-7A9D-40B6-B773-9C857C04F5FC}" destId="{18AB24B6-CC8E-4A41-9B7C-1D61CDCE3FE4}" srcOrd="1" destOrd="0" parTransId="{F59CB96F-8787-443A-8ED8-4EAD024C0E66}" sibTransId="{A46FBE3D-2540-432B-825A-9F9BE45620E1}"/>
    <dgm:cxn modelId="{064E0CE9-D9E4-47AF-A862-FE94B617FE3A}" type="presOf" srcId="{EA6D82D5-A02A-4AFF-BAB4-7B3037D214D1}" destId="{880C366C-FC21-44D6-AFA3-89966403BBC4}" srcOrd="0" destOrd="0" presId="urn:microsoft.com/office/officeart/2005/8/layout/lProcess3"/>
    <dgm:cxn modelId="{E16E9B95-8BB7-4E67-B41F-0C11D2D5D8B9}" type="presParOf" srcId="{880C366C-FC21-44D6-AFA3-89966403BBC4}" destId="{C2F919DD-639F-4045-9E1D-F77CB4FB10FF}" srcOrd="0" destOrd="0" presId="urn:microsoft.com/office/officeart/2005/8/layout/lProcess3"/>
    <dgm:cxn modelId="{852DBF64-5088-40D1-A659-45AE9EB78C79}" type="presParOf" srcId="{C2F919DD-639F-4045-9E1D-F77CB4FB10FF}" destId="{C2056EB6-DD69-4B7D-8840-20B4990225C4}" srcOrd="0" destOrd="0" presId="urn:microsoft.com/office/officeart/2005/8/layout/lProcess3"/>
    <dgm:cxn modelId="{0E2DDF22-09A7-4041-B84A-41A11AB752D0}" type="presParOf" srcId="{C2F919DD-639F-4045-9E1D-F77CB4FB10FF}" destId="{EAC4F5B4-641A-43BB-8520-7DEC02121E48}" srcOrd="1" destOrd="0" presId="urn:microsoft.com/office/officeart/2005/8/layout/lProcess3"/>
    <dgm:cxn modelId="{82E287FA-4630-4AEC-BE5E-D500B2F11851}" type="presParOf" srcId="{C2F919DD-639F-4045-9E1D-F77CB4FB10FF}" destId="{934D0D40-CBCA-42C6-8069-BB3214DD0CE2}" srcOrd="2" destOrd="0" presId="urn:microsoft.com/office/officeart/2005/8/layout/lProcess3"/>
    <dgm:cxn modelId="{D1F9388A-015A-4CC4-B7F1-5485FA8AA7FD}" type="presParOf" srcId="{C2F919DD-639F-4045-9E1D-F77CB4FB10FF}" destId="{A76D6AAF-BD2B-46B9-8BAB-3BFCB1A5AE78}" srcOrd="3" destOrd="0" presId="urn:microsoft.com/office/officeart/2005/8/layout/lProcess3"/>
    <dgm:cxn modelId="{855A2135-38E0-4272-AB45-28690C5CF389}" type="presParOf" srcId="{C2F919DD-639F-4045-9E1D-F77CB4FB10FF}" destId="{2C606DEA-1452-4A08-8D9E-5259ED9A62BF}" srcOrd="4" destOrd="0" presId="urn:microsoft.com/office/officeart/2005/8/layout/lProcess3"/>
    <dgm:cxn modelId="{9DCD31AC-7918-44CB-83D7-3BB71670444B}" type="presParOf" srcId="{C2F919DD-639F-4045-9E1D-F77CB4FB10FF}" destId="{8A578D2A-19F7-47BE-8477-7AF286AB214F}" srcOrd="5" destOrd="0" presId="urn:microsoft.com/office/officeart/2005/8/layout/lProcess3"/>
    <dgm:cxn modelId="{71C3E298-8016-4853-A91A-E300A2C27DC1}" type="presParOf" srcId="{C2F919DD-639F-4045-9E1D-F77CB4FB10FF}" destId="{4B88516D-EAED-40A8-8B2B-28AB11BDED6B}" srcOrd="6" destOrd="0" presId="urn:microsoft.com/office/officeart/2005/8/layout/lProcess3"/>
    <dgm:cxn modelId="{EFC125E9-9063-40AC-B511-F1878E95F004}" type="presParOf" srcId="{C2F919DD-639F-4045-9E1D-F77CB4FB10FF}" destId="{619170C7-1C2E-4E91-8305-51F19E844AC6}" srcOrd="7" destOrd="0" presId="urn:microsoft.com/office/officeart/2005/8/layout/lProcess3"/>
    <dgm:cxn modelId="{ACB772A1-1A97-45F5-9B83-FCBE7E142072}" type="presParOf" srcId="{C2F919DD-639F-4045-9E1D-F77CB4FB10FF}" destId="{C68E26D9-F8DF-44EE-9020-9CC9AE55CBC9}" srcOrd="8" destOrd="0" presId="urn:microsoft.com/office/officeart/2005/8/layout/lProcess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A6D82D5-A02A-4AFF-BAB4-7B3037D214D1}" type="doc">
      <dgm:prSet loTypeId="urn:microsoft.com/office/officeart/2005/8/layout/lProcess3" loCatId="process" qsTypeId="urn:microsoft.com/office/officeart/2005/8/quickstyle/simple2" qsCatId="simple" csTypeId="urn:microsoft.com/office/officeart/2005/8/colors/accent1_2" csCatId="accent1" phldr="1"/>
      <dgm:spPr/>
      <dgm:t>
        <a:bodyPr/>
        <a:lstStyle/>
        <a:p>
          <a:endParaRPr lang="zh-CN" altLang="en-US"/>
        </a:p>
      </dgm:t>
    </dgm:pt>
    <dgm:pt modelId="{0CFDF460-7A9D-40B6-B773-9C857C04F5FC}">
      <dgm:prSet phldrT="[文本]" custT="1"/>
      <dgm:spPr>
        <a:solidFill>
          <a:srgbClr val="49AFA0"/>
        </a:solidFill>
      </dgm:spPr>
      <dgm:t>
        <a:bodyPr/>
        <a:lstStyle/>
        <a:p>
          <a:r>
            <a:rPr lang="en-US" altLang="zh-CN" sz="2400" dirty="0">
              <a:latin typeface="Arial" panose="020B0604020202020204" pitchFamily="34" charset="0"/>
              <a:cs typeface="Arial" panose="020B0604020202020204" pitchFamily="34" charset="0"/>
            </a:rPr>
            <a:t>Step 2</a:t>
          </a:r>
          <a:endParaRPr lang="zh-CN" altLang="en-US" sz="2400" dirty="0">
            <a:latin typeface="Arial" panose="020B0604020202020204" pitchFamily="34" charset="0"/>
            <a:cs typeface="Arial" panose="020B0604020202020204" pitchFamily="34" charset="0"/>
          </a:endParaRPr>
        </a:p>
      </dgm:t>
    </dgm:pt>
    <dgm:pt modelId="{BECC4ECA-77E9-45B6-B713-16B7EDEC4DF0}" type="parTrans" cxnId="{381C926F-EC4F-4487-8E82-785DF8319DEE}">
      <dgm:prSet/>
      <dgm:spPr/>
      <dgm:t>
        <a:bodyPr/>
        <a:lstStyle/>
        <a:p>
          <a:endParaRPr lang="zh-CN" altLang="en-US"/>
        </a:p>
      </dgm:t>
    </dgm:pt>
    <dgm:pt modelId="{BE0EAD3B-C55B-400E-815D-242BFEE57DD2}" type="sibTrans" cxnId="{381C926F-EC4F-4487-8E82-785DF8319DEE}">
      <dgm:prSet/>
      <dgm:spPr/>
      <dgm:t>
        <a:bodyPr/>
        <a:lstStyle/>
        <a:p>
          <a:endParaRPr lang="zh-CN" altLang="en-US"/>
        </a:p>
      </dgm:t>
    </dgm:pt>
    <dgm:pt modelId="{F88C4A49-FAB7-4711-8064-5479F53C8E1A}">
      <dgm:prSet phldrT="[文本]" custT="1"/>
      <dgm:spPr>
        <a:solidFill>
          <a:srgbClr val="C7E6E0">
            <a:alpha val="90000"/>
          </a:srgbClr>
        </a:solidFill>
        <a:ln>
          <a:noFill/>
        </a:ln>
      </dgm:spPr>
      <dgm:t>
        <a:bodyPr/>
        <a:lstStyle/>
        <a:p>
          <a:r>
            <a:rPr lang="en-US" altLang="zh-CN" sz="18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Aims &amp; Scope</a:t>
          </a:r>
          <a:endParaRPr lang="zh-CN" altLang="en-US" sz="18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dgm:t>
    </dgm:pt>
    <dgm:pt modelId="{A7B17E38-CA58-4411-9900-51EDE6332EAB}" type="parTrans" cxnId="{C68A263D-E21B-4F95-B666-9823275A1AAD}">
      <dgm:prSet/>
      <dgm:spPr/>
      <dgm:t>
        <a:bodyPr/>
        <a:lstStyle/>
        <a:p>
          <a:endParaRPr lang="zh-CN" altLang="en-US"/>
        </a:p>
      </dgm:t>
    </dgm:pt>
    <dgm:pt modelId="{77D0593E-2725-405C-97B6-FB34DC00E39C}" type="sibTrans" cxnId="{C68A263D-E21B-4F95-B666-9823275A1AAD}">
      <dgm:prSet/>
      <dgm:spPr/>
      <dgm:t>
        <a:bodyPr/>
        <a:lstStyle/>
        <a:p>
          <a:endParaRPr lang="zh-CN" altLang="en-US"/>
        </a:p>
      </dgm:t>
    </dgm:pt>
    <dgm:pt modelId="{154C842D-BD7D-4B7D-AFE0-98E6509F112D}">
      <dgm:prSet phldrT="[文本]" custT="1"/>
      <dgm:spPr>
        <a:solidFill>
          <a:srgbClr val="C7E6E0">
            <a:alpha val="90000"/>
          </a:srgbClr>
        </a:solidFill>
        <a:ln>
          <a:noFill/>
        </a:ln>
      </dgm:spPr>
      <dgm:t>
        <a:bodyPr/>
        <a:lstStyle/>
        <a:p>
          <a:r>
            <a:rPr lang="en-US" altLang="zh-CN" sz="18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Author Guideline</a:t>
          </a:r>
          <a:endParaRPr lang="zh-CN" altLang="en-US" sz="18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dgm:t>
    </dgm:pt>
    <dgm:pt modelId="{A2014E9A-52EA-4516-A0B7-A775276E39E8}" type="parTrans" cxnId="{4E7971A8-7557-4171-ABD7-E8F4B6AC1361}">
      <dgm:prSet/>
      <dgm:spPr/>
      <dgm:t>
        <a:bodyPr/>
        <a:lstStyle/>
        <a:p>
          <a:endParaRPr lang="zh-CN" altLang="en-US"/>
        </a:p>
      </dgm:t>
    </dgm:pt>
    <dgm:pt modelId="{4B61071E-230C-4B3B-9232-98EE8BF538C5}" type="sibTrans" cxnId="{4E7971A8-7557-4171-ABD7-E8F4B6AC1361}">
      <dgm:prSet/>
      <dgm:spPr/>
      <dgm:t>
        <a:bodyPr/>
        <a:lstStyle/>
        <a:p>
          <a:endParaRPr lang="zh-CN" altLang="en-US"/>
        </a:p>
      </dgm:t>
    </dgm:pt>
    <dgm:pt modelId="{B3B4A7F7-D376-49E5-8A7E-A9A6B6C236B6}">
      <dgm:prSet phldrT="[文本]" custT="1"/>
      <dgm:spPr>
        <a:solidFill>
          <a:srgbClr val="C7E6E0">
            <a:alpha val="90000"/>
          </a:srgbClr>
        </a:solidFill>
        <a:ln>
          <a:noFill/>
        </a:ln>
      </dgm:spPr>
      <dgm:t>
        <a:bodyPr/>
        <a:lstStyle/>
        <a:p>
          <a:r>
            <a:rPr lang="zh-CN" altLang="en-US" sz="18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已发表文章</a:t>
          </a:r>
        </a:p>
      </dgm:t>
    </dgm:pt>
    <dgm:pt modelId="{FC96A687-9D6B-43F2-984C-9D264E432F2B}" type="parTrans" cxnId="{B9E04C26-1AEE-496B-8542-3EF48D1A721B}">
      <dgm:prSet/>
      <dgm:spPr/>
      <dgm:t>
        <a:bodyPr/>
        <a:lstStyle/>
        <a:p>
          <a:endParaRPr lang="zh-CN" altLang="en-US"/>
        </a:p>
      </dgm:t>
    </dgm:pt>
    <dgm:pt modelId="{C5459B11-380A-4A74-A376-E0F702721931}" type="sibTrans" cxnId="{B9E04C26-1AEE-496B-8542-3EF48D1A721B}">
      <dgm:prSet/>
      <dgm:spPr/>
      <dgm:t>
        <a:bodyPr/>
        <a:lstStyle/>
        <a:p>
          <a:endParaRPr lang="zh-CN" altLang="en-US"/>
        </a:p>
      </dgm:t>
    </dgm:pt>
    <dgm:pt modelId="{880C366C-FC21-44D6-AFA3-89966403BBC4}" type="pres">
      <dgm:prSet presAssocID="{EA6D82D5-A02A-4AFF-BAB4-7B3037D214D1}" presName="Name0" presStyleCnt="0">
        <dgm:presLayoutVars>
          <dgm:chPref val="3"/>
          <dgm:dir/>
          <dgm:animLvl val="lvl"/>
          <dgm:resizeHandles/>
        </dgm:presLayoutVars>
      </dgm:prSet>
      <dgm:spPr/>
    </dgm:pt>
    <dgm:pt modelId="{C2F919DD-639F-4045-9E1D-F77CB4FB10FF}" type="pres">
      <dgm:prSet presAssocID="{0CFDF460-7A9D-40B6-B773-9C857C04F5FC}" presName="horFlow" presStyleCnt="0"/>
      <dgm:spPr/>
    </dgm:pt>
    <dgm:pt modelId="{C2056EB6-DD69-4B7D-8840-20B4990225C4}" type="pres">
      <dgm:prSet presAssocID="{0CFDF460-7A9D-40B6-B773-9C857C04F5FC}" presName="bigChev" presStyleLbl="node1" presStyleIdx="0" presStyleCnt="1"/>
      <dgm:spPr/>
    </dgm:pt>
    <dgm:pt modelId="{EAC4F5B4-641A-43BB-8520-7DEC02121E48}" type="pres">
      <dgm:prSet presAssocID="{A7B17E38-CA58-4411-9900-51EDE6332EAB}" presName="parTrans" presStyleCnt="0"/>
      <dgm:spPr/>
    </dgm:pt>
    <dgm:pt modelId="{934D0D40-CBCA-42C6-8069-BB3214DD0CE2}" type="pres">
      <dgm:prSet presAssocID="{F88C4A49-FAB7-4711-8064-5479F53C8E1A}" presName="node" presStyleLbl="alignAccFollowNode1" presStyleIdx="0" presStyleCnt="3" custScaleX="160237">
        <dgm:presLayoutVars>
          <dgm:bulletEnabled val="1"/>
        </dgm:presLayoutVars>
      </dgm:prSet>
      <dgm:spPr/>
    </dgm:pt>
    <dgm:pt modelId="{A76D6AAF-BD2B-46B9-8BAB-3BFCB1A5AE78}" type="pres">
      <dgm:prSet presAssocID="{77D0593E-2725-405C-97B6-FB34DC00E39C}" presName="sibTrans" presStyleCnt="0"/>
      <dgm:spPr/>
    </dgm:pt>
    <dgm:pt modelId="{A9609BC0-9622-4BA4-87CA-A21EF41059EC}" type="pres">
      <dgm:prSet presAssocID="{154C842D-BD7D-4B7D-AFE0-98E6509F112D}" presName="node" presStyleLbl="alignAccFollowNode1" presStyleIdx="1" presStyleCnt="3" custScaleX="166501">
        <dgm:presLayoutVars>
          <dgm:bulletEnabled val="1"/>
        </dgm:presLayoutVars>
      </dgm:prSet>
      <dgm:spPr/>
    </dgm:pt>
    <dgm:pt modelId="{255872DE-57A6-4E06-B30F-F76516A0B8F0}" type="pres">
      <dgm:prSet presAssocID="{4B61071E-230C-4B3B-9232-98EE8BF538C5}" presName="sibTrans" presStyleCnt="0"/>
      <dgm:spPr/>
    </dgm:pt>
    <dgm:pt modelId="{503E206B-EF3D-4E31-9B60-08F915042AB9}" type="pres">
      <dgm:prSet presAssocID="{B3B4A7F7-D376-49E5-8A7E-A9A6B6C236B6}" presName="node" presStyleLbl="alignAccFollowNode1" presStyleIdx="2" presStyleCnt="3" custScaleX="128020">
        <dgm:presLayoutVars>
          <dgm:bulletEnabled val="1"/>
        </dgm:presLayoutVars>
      </dgm:prSet>
      <dgm:spPr/>
    </dgm:pt>
  </dgm:ptLst>
  <dgm:cxnLst>
    <dgm:cxn modelId="{7D547A0F-6CA6-430C-894D-A34AB8447043}" type="presOf" srcId="{B3B4A7F7-D376-49E5-8A7E-A9A6B6C236B6}" destId="{503E206B-EF3D-4E31-9B60-08F915042AB9}" srcOrd="0" destOrd="0" presId="urn:microsoft.com/office/officeart/2005/8/layout/lProcess3"/>
    <dgm:cxn modelId="{B9E04C26-1AEE-496B-8542-3EF48D1A721B}" srcId="{0CFDF460-7A9D-40B6-B773-9C857C04F5FC}" destId="{B3B4A7F7-D376-49E5-8A7E-A9A6B6C236B6}" srcOrd="2" destOrd="0" parTransId="{FC96A687-9D6B-43F2-984C-9D264E432F2B}" sibTransId="{C5459B11-380A-4A74-A376-E0F702721931}"/>
    <dgm:cxn modelId="{C68A263D-E21B-4F95-B666-9823275A1AAD}" srcId="{0CFDF460-7A9D-40B6-B773-9C857C04F5FC}" destId="{F88C4A49-FAB7-4711-8064-5479F53C8E1A}" srcOrd="0" destOrd="0" parTransId="{A7B17E38-CA58-4411-9900-51EDE6332EAB}" sibTransId="{77D0593E-2725-405C-97B6-FB34DC00E39C}"/>
    <dgm:cxn modelId="{381C926F-EC4F-4487-8E82-785DF8319DEE}" srcId="{EA6D82D5-A02A-4AFF-BAB4-7B3037D214D1}" destId="{0CFDF460-7A9D-40B6-B773-9C857C04F5FC}" srcOrd="0" destOrd="0" parTransId="{BECC4ECA-77E9-45B6-B713-16B7EDEC4DF0}" sibTransId="{BE0EAD3B-C55B-400E-815D-242BFEE57DD2}"/>
    <dgm:cxn modelId="{1800DE73-18F5-4726-A06D-F459442D917B}" type="presOf" srcId="{0CFDF460-7A9D-40B6-B773-9C857C04F5FC}" destId="{C2056EB6-DD69-4B7D-8840-20B4990225C4}" srcOrd="0" destOrd="0" presId="urn:microsoft.com/office/officeart/2005/8/layout/lProcess3"/>
    <dgm:cxn modelId="{DA6B01A3-151A-4CAC-AC43-1B3FE9D36C39}" type="presOf" srcId="{154C842D-BD7D-4B7D-AFE0-98E6509F112D}" destId="{A9609BC0-9622-4BA4-87CA-A21EF41059EC}" srcOrd="0" destOrd="0" presId="urn:microsoft.com/office/officeart/2005/8/layout/lProcess3"/>
    <dgm:cxn modelId="{4E7971A8-7557-4171-ABD7-E8F4B6AC1361}" srcId="{0CFDF460-7A9D-40B6-B773-9C857C04F5FC}" destId="{154C842D-BD7D-4B7D-AFE0-98E6509F112D}" srcOrd="1" destOrd="0" parTransId="{A2014E9A-52EA-4516-A0B7-A775276E39E8}" sibTransId="{4B61071E-230C-4B3B-9232-98EE8BF538C5}"/>
    <dgm:cxn modelId="{48A0D2AD-250D-4FC6-AD8E-0F8354F4945A}" type="presOf" srcId="{F88C4A49-FAB7-4711-8064-5479F53C8E1A}" destId="{934D0D40-CBCA-42C6-8069-BB3214DD0CE2}" srcOrd="0" destOrd="0" presId="urn:microsoft.com/office/officeart/2005/8/layout/lProcess3"/>
    <dgm:cxn modelId="{064E0CE9-D9E4-47AF-A862-FE94B617FE3A}" type="presOf" srcId="{EA6D82D5-A02A-4AFF-BAB4-7B3037D214D1}" destId="{880C366C-FC21-44D6-AFA3-89966403BBC4}" srcOrd="0" destOrd="0" presId="urn:microsoft.com/office/officeart/2005/8/layout/lProcess3"/>
    <dgm:cxn modelId="{E16E9B95-8BB7-4E67-B41F-0C11D2D5D8B9}" type="presParOf" srcId="{880C366C-FC21-44D6-AFA3-89966403BBC4}" destId="{C2F919DD-639F-4045-9E1D-F77CB4FB10FF}" srcOrd="0" destOrd="0" presId="urn:microsoft.com/office/officeart/2005/8/layout/lProcess3"/>
    <dgm:cxn modelId="{852DBF64-5088-40D1-A659-45AE9EB78C79}" type="presParOf" srcId="{C2F919DD-639F-4045-9E1D-F77CB4FB10FF}" destId="{C2056EB6-DD69-4B7D-8840-20B4990225C4}" srcOrd="0" destOrd="0" presId="urn:microsoft.com/office/officeart/2005/8/layout/lProcess3"/>
    <dgm:cxn modelId="{0E2DDF22-09A7-4041-B84A-41A11AB752D0}" type="presParOf" srcId="{C2F919DD-639F-4045-9E1D-F77CB4FB10FF}" destId="{EAC4F5B4-641A-43BB-8520-7DEC02121E48}" srcOrd="1" destOrd="0" presId="urn:microsoft.com/office/officeart/2005/8/layout/lProcess3"/>
    <dgm:cxn modelId="{82E287FA-4630-4AEC-BE5E-D500B2F11851}" type="presParOf" srcId="{C2F919DD-639F-4045-9E1D-F77CB4FB10FF}" destId="{934D0D40-CBCA-42C6-8069-BB3214DD0CE2}" srcOrd="2" destOrd="0" presId="urn:microsoft.com/office/officeart/2005/8/layout/lProcess3"/>
    <dgm:cxn modelId="{D1F9388A-015A-4CC4-B7F1-5485FA8AA7FD}" type="presParOf" srcId="{C2F919DD-639F-4045-9E1D-F77CB4FB10FF}" destId="{A76D6AAF-BD2B-46B9-8BAB-3BFCB1A5AE78}" srcOrd="3" destOrd="0" presId="urn:microsoft.com/office/officeart/2005/8/layout/lProcess3"/>
    <dgm:cxn modelId="{77FB6ECE-1B46-4B75-AADF-3851EE91839A}" type="presParOf" srcId="{C2F919DD-639F-4045-9E1D-F77CB4FB10FF}" destId="{A9609BC0-9622-4BA4-87CA-A21EF41059EC}" srcOrd="4" destOrd="0" presId="urn:microsoft.com/office/officeart/2005/8/layout/lProcess3"/>
    <dgm:cxn modelId="{9996EC92-190B-4A7A-B70E-4E71B219B834}" type="presParOf" srcId="{C2F919DD-639F-4045-9E1D-F77CB4FB10FF}" destId="{255872DE-57A6-4E06-B30F-F76516A0B8F0}" srcOrd="5" destOrd="0" presId="urn:microsoft.com/office/officeart/2005/8/layout/lProcess3"/>
    <dgm:cxn modelId="{3CF02516-5528-4C25-B7AE-E9418D1E7F68}" type="presParOf" srcId="{C2F919DD-639F-4045-9E1D-F77CB4FB10FF}" destId="{503E206B-EF3D-4E31-9B60-08F915042AB9}" srcOrd="6" destOrd="0" presId="urn:microsoft.com/office/officeart/2005/8/layout/l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02302AF-DAE0-46DB-9FB3-5AB3D7E23A34}" type="doc">
      <dgm:prSet loTypeId="urn:microsoft.com/office/officeart/2005/8/layout/matrix3" loCatId="matrix" qsTypeId="urn:microsoft.com/office/officeart/2005/8/quickstyle/simple2" qsCatId="simple" csTypeId="urn:microsoft.com/office/officeart/2005/8/colors/accent1_2" csCatId="accent1" phldr="1"/>
      <dgm:spPr/>
      <dgm:t>
        <a:bodyPr/>
        <a:lstStyle/>
        <a:p>
          <a:endParaRPr lang="en-US"/>
        </a:p>
      </dgm:t>
    </dgm:pt>
    <dgm:pt modelId="{1C288C65-5627-4B0E-A82A-4D461330D11A}">
      <dgm:prSet phldrT="[文本]"/>
      <dgm:spPr>
        <a:xfrm>
          <a:off x="885811" y="822896"/>
          <a:ext cx="2767379" cy="1288701"/>
        </a:xfrm>
        <a:prstGeom prst="roundRect">
          <a:avLst/>
        </a:prstGeom>
        <a:noFill/>
        <a:ln w="19050" cap="flat" cmpd="sng" algn="ctr">
          <a:solidFill>
            <a:srgbClr val="52A2A0"/>
          </a:solidFill>
          <a:prstDash val="solid"/>
          <a:miter lim="800000"/>
        </a:ln>
        <a:effectLst/>
      </dgm:spPr>
      <dgm:t>
        <a:bodyPr/>
        <a:lstStyle/>
        <a:p>
          <a:pPr>
            <a:buNone/>
          </a:pPr>
          <a:r>
            <a:rPr lang="zh-CN" altLang="en-US" b="1" dirty="0">
              <a:solidFill>
                <a:srgbClr val="468A88"/>
              </a:solidFill>
              <a:latin typeface="微软雅黑" panose="020B0503020204020204" pitchFamily="34" charset="-122"/>
              <a:ea typeface="微软雅黑" panose="020B0503020204020204" pitchFamily="34" charset="-122"/>
              <a:cs typeface="+mn-cs"/>
            </a:rPr>
            <a:t>翻译</a:t>
          </a:r>
          <a:endParaRPr lang="en-US" altLang="zh-CN" b="1" dirty="0">
            <a:solidFill>
              <a:srgbClr val="468A88"/>
            </a:solidFill>
            <a:latin typeface="微软雅黑" panose="020B0503020204020204" pitchFamily="34" charset="-122"/>
            <a:ea typeface="微软雅黑" panose="020B0503020204020204" pitchFamily="34" charset="-122"/>
            <a:cs typeface="+mn-cs"/>
          </a:endParaRPr>
        </a:p>
        <a:p>
          <a:pPr>
            <a:buNone/>
          </a:pPr>
          <a:r>
            <a:rPr lang="zh-CN" altLang="en-US" dirty="0">
              <a:solidFill>
                <a:srgbClr val="468A88"/>
              </a:solidFill>
              <a:latin typeface="微软雅黑" panose="020B0503020204020204" pitchFamily="34" charset="-122"/>
              <a:ea typeface="微软雅黑" panose="020B0503020204020204" pitchFamily="34" charset="-122"/>
              <a:cs typeface="+mn-cs"/>
            </a:rPr>
            <a:t>专业编辑</a:t>
          </a:r>
          <a:r>
            <a:rPr lang="en-US" altLang="zh-CN" dirty="0">
              <a:solidFill>
                <a:srgbClr val="468A88"/>
              </a:solidFill>
              <a:latin typeface="微软雅黑" panose="020B0503020204020204" pitchFamily="34" charset="-122"/>
              <a:ea typeface="微软雅黑" panose="020B0503020204020204" pitchFamily="34" charset="-122"/>
              <a:cs typeface="+mn-cs"/>
            </a:rPr>
            <a:t>+</a:t>
          </a:r>
          <a:r>
            <a:rPr lang="zh-CN" altLang="en-US" dirty="0">
              <a:solidFill>
                <a:srgbClr val="468A88"/>
              </a:solidFill>
              <a:latin typeface="微软雅黑" panose="020B0503020204020204" pitchFamily="34" charset="-122"/>
              <a:ea typeface="微软雅黑" panose="020B0503020204020204" pitchFamily="34" charset="-122"/>
              <a:cs typeface="+mn-cs"/>
            </a:rPr>
            <a:t>母语润色</a:t>
          </a:r>
          <a:endParaRPr lang="en-US" dirty="0">
            <a:solidFill>
              <a:srgbClr val="468A88"/>
            </a:solidFill>
            <a:latin typeface="微软雅黑" panose="020B0503020204020204" pitchFamily="34" charset="-122"/>
            <a:ea typeface="微软雅黑" panose="020B0503020204020204" pitchFamily="34" charset="-122"/>
            <a:cs typeface="+mn-cs"/>
          </a:endParaRPr>
        </a:p>
      </dgm:t>
    </dgm:pt>
    <dgm:pt modelId="{3060EE11-C8E0-436D-8BE5-F0034F2DABA5}" type="parTrans" cxnId="{EE7F141B-F846-4903-A80C-8899D91060BA}">
      <dgm:prSet/>
      <dgm:spPr/>
      <dgm:t>
        <a:bodyPr/>
        <a:lstStyle/>
        <a:p>
          <a:endParaRPr lang="en-US">
            <a:latin typeface="微软雅黑" panose="020B0503020204020204" pitchFamily="34" charset="-122"/>
            <a:ea typeface="微软雅黑" panose="020B0503020204020204" pitchFamily="34" charset="-122"/>
          </a:endParaRPr>
        </a:p>
      </dgm:t>
    </dgm:pt>
    <dgm:pt modelId="{A51C1FCD-6CBB-417C-AB4C-6C473E38F02C}" type="sibTrans" cxnId="{EE7F141B-F846-4903-A80C-8899D91060BA}">
      <dgm:prSet/>
      <dgm:spPr/>
      <dgm:t>
        <a:bodyPr/>
        <a:lstStyle/>
        <a:p>
          <a:endParaRPr lang="en-US">
            <a:latin typeface="微软雅黑" panose="020B0503020204020204" pitchFamily="34" charset="-122"/>
            <a:ea typeface="微软雅黑" panose="020B0503020204020204" pitchFamily="34" charset="-122"/>
          </a:endParaRPr>
        </a:p>
      </dgm:t>
    </dgm:pt>
    <dgm:pt modelId="{0C994AF1-934D-4DFD-A511-BAAB434120B0}">
      <dgm:prSet phldrT="[文本]"/>
      <dgm:spPr>
        <a:xfrm>
          <a:off x="3935766" y="834346"/>
          <a:ext cx="2685179" cy="1323875"/>
        </a:xfrm>
        <a:prstGeom prst="roundRect">
          <a:avLst/>
        </a:prstGeom>
        <a:noFill/>
        <a:ln w="19050" cap="flat" cmpd="sng" algn="ctr">
          <a:solidFill>
            <a:srgbClr val="52A2A0"/>
          </a:solidFill>
          <a:prstDash val="solid"/>
          <a:miter lim="800000"/>
        </a:ln>
        <a:effectLst/>
      </dgm:spPr>
      <dgm:t>
        <a:bodyPr/>
        <a:lstStyle/>
        <a:p>
          <a:pPr>
            <a:buNone/>
          </a:pPr>
          <a:r>
            <a:rPr lang="zh-CN" altLang="en-US" b="1" dirty="0">
              <a:solidFill>
                <a:srgbClr val="468A88"/>
              </a:solidFill>
              <a:latin typeface="微软雅黑" panose="020B0503020204020204" pitchFamily="34" charset="-122"/>
              <a:ea typeface="微软雅黑" panose="020B0503020204020204" pitchFamily="34" charset="-122"/>
              <a:cs typeface="+mn-cs"/>
            </a:rPr>
            <a:t>说明信</a:t>
          </a:r>
          <a:endParaRPr lang="en-US" altLang="zh-CN" b="1" dirty="0">
            <a:solidFill>
              <a:srgbClr val="468A88"/>
            </a:solidFill>
            <a:latin typeface="微软雅黑" panose="020B0503020204020204" pitchFamily="34" charset="-122"/>
            <a:ea typeface="微软雅黑" panose="020B0503020204020204" pitchFamily="34" charset="-122"/>
            <a:cs typeface="+mn-cs"/>
          </a:endParaRPr>
        </a:p>
        <a:p>
          <a:pPr>
            <a:buNone/>
          </a:pPr>
          <a:r>
            <a:rPr lang="zh-CN" altLang="en-US" dirty="0">
              <a:solidFill>
                <a:srgbClr val="468A88"/>
              </a:solidFill>
              <a:latin typeface="微软雅黑" panose="020B0503020204020204" pitchFamily="34" charset="-122"/>
              <a:ea typeface="微软雅黑" panose="020B0503020204020204" pitchFamily="34" charset="-122"/>
              <a:cs typeface="+mn-cs"/>
            </a:rPr>
            <a:t>撰写</a:t>
          </a:r>
          <a:r>
            <a:rPr lang="en-US" altLang="zh-CN" dirty="0">
              <a:solidFill>
                <a:srgbClr val="468A88"/>
              </a:solidFill>
              <a:latin typeface="微软雅黑" panose="020B0503020204020204" pitchFamily="34" charset="-122"/>
              <a:ea typeface="微软雅黑" panose="020B0503020204020204" pitchFamily="34" charset="-122"/>
              <a:cs typeface="+mn-cs"/>
            </a:rPr>
            <a:t>+</a:t>
          </a:r>
          <a:r>
            <a:rPr lang="zh-CN" altLang="en-US" dirty="0">
              <a:solidFill>
                <a:srgbClr val="468A88"/>
              </a:solidFill>
              <a:latin typeface="微软雅黑" panose="020B0503020204020204" pitchFamily="34" charset="-122"/>
              <a:ea typeface="微软雅黑" panose="020B0503020204020204" pitchFamily="34" charset="-122"/>
              <a:cs typeface="+mn-cs"/>
            </a:rPr>
            <a:t>编修</a:t>
          </a:r>
          <a:endParaRPr lang="en-US" dirty="0">
            <a:solidFill>
              <a:srgbClr val="468A88"/>
            </a:solidFill>
            <a:latin typeface="微软雅黑" panose="020B0503020204020204" pitchFamily="34" charset="-122"/>
            <a:ea typeface="微软雅黑" panose="020B0503020204020204" pitchFamily="34" charset="-122"/>
            <a:cs typeface="+mn-cs"/>
          </a:endParaRPr>
        </a:p>
      </dgm:t>
    </dgm:pt>
    <dgm:pt modelId="{CCD5FC2F-226B-4C57-9491-3E6E60F41CBC}" type="parTrans" cxnId="{A9E86CD0-5871-4CA3-8BD5-2DA6C05CCEDC}">
      <dgm:prSet/>
      <dgm:spPr/>
      <dgm:t>
        <a:bodyPr/>
        <a:lstStyle/>
        <a:p>
          <a:endParaRPr lang="en-US">
            <a:latin typeface="微软雅黑" panose="020B0503020204020204" pitchFamily="34" charset="-122"/>
            <a:ea typeface="微软雅黑" panose="020B0503020204020204" pitchFamily="34" charset="-122"/>
          </a:endParaRPr>
        </a:p>
      </dgm:t>
    </dgm:pt>
    <dgm:pt modelId="{9B4F1627-9E92-425F-BD29-37CFAB50FAA3}" type="sibTrans" cxnId="{A9E86CD0-5871-4CA3-8BD5-2DA6C05CCEDC}">
      <dgm:prSet/>
      <dgm:spPr/>
      <dgm:t>
        <a:bodyPr/>
        <a:lstStyle/>
        <a:p>
          <a:endParaRPr lang="en-US">
            <a:latin typeface="微软雅黑" panose="020B0503020204020204" pitchFamily="34" charset="-122"/>
            <a:ea typeface="微软雅黑" panose="020B0503020204020204" pitchFamily="34" charset="-122"/>
          </a:endParaRPr>
        </a:p>
      </dgm:t>
    </dgm:pt>
    <dgm:pt modelId="{253CDA09-3BF8-48D5-91CA-6B3BF00D1A5D}">
      <dgm:prSet phldrT="[文本]"/>
      <dgm:spPr>
        <a:xfrm>
          <a:off x="953553" y="2996982"/>
          <a:ext cx="2660952" cy="1274636"/>
        </a:xfrm>
        <a:prstGeom prst="roundRect">
          <a:avLst/>
        </a:prstGeom>
        <a:noFill/>
        <a:ln w="19050" cap="flat" cmpd="sng" algn="ctr">
          <a:solidFill>
            <a:srgbClr val="52A2A0"/>
          </a:solidFill>
          <a:prstDash val="solid"/>
          <a:miter lim="800000"/>
        </a:ln>
        <a:effectLst/>
      </dgm:spPr>
      <dgm:t>
        <a:bodyPr/>
        <a:lstStyle/>
        <a:p>
          <a:pPr>
            <a:buNone/>
          </a:pPr>
          <a:r>
            <a:rPr lang="zh-CN" altLang="en-US" b="1" dirty="0">
              <a:solidFill>
                <a:srgbClr val="468A88"/>
              </a:solidFill>
              <a:latin typeface="微软雅黑" panose="020B0503020204020204" pitchFamily="34" charset="-122"/>
              <a:ea typeface="微软雅黑" panose="020B0503020204020204" pitchFamily="34" charset="-122"/>
              <a:cs typeface="+mn-cs"/>
            </a:rPr>
            <a:t>期刊推荐</a:t>
          </a:r>
          <a:endParaRPr lang="en-US" altLang="zh-CN" b="1" dirty="0">
            <a:solidFill>
              <a:srgbClr val="468A88"/>
            </a:solidFill>
            <a:latin typeface="微软雅黑" panose="020B0503020204020204" pitchFamily="34" charset="-122"/>
            <a:ea typeface="微软雅黑" panose="020B0503020204020204" pitchFamily="34" charset="-122"/>
            <a:cs typeface="+mn-cs"/>
          </a:endParaRPr>
        </a:p>
        <a:p>
          <a:pPr>
            <a:buNone/>
          </a:pPr>
          <a:r>
            <a:rPr lang="zh-CN" altLang="en-US" dirty="0">
              <a:solidFill>
                <a:srgbClr val="468A88"/>
              </a:solidFill>
              <a:latin typeface="微软雅黑" panose="020B0503020204020204" pitchFamily="34" charset="-122"/>
              <a:ea typeface="微软雅黑" panose="020B0503020204020204" pitchFamily="34" charset="-122"/>
              <a:cs typeface="+mn-cs"/>
            </a:rPr>
            <a:t>推荐报告</a:t>
          </a:r>
          <a:r>
            <a:rPr lang="en-US" altLang="zh-CN" dirty="0">
              <a:solidFill>
                <a:srgbClr val="468A88"/>
              </a:solidFill>
              <a:latin typeface="微软雅黑" panose="020B0503020204020204" pitchFamily="34" charset="-122"/>
              <a:ea typeface="微软雅黑" panose="020B0503020204020204" pitchFamily="34" charset="-122"/>
              <a:cs typeface="+mn-cs"/>
            </a:rPr>
            <a:t>+</a:t>
          </a:r>
          <a:r>
            <a:rPr lang="zh-CN" altLang="en-US" dirty="0">
              <a:solidFill>
                <a:srgbClr val="468A88"/>
              </a:solidFill>
              <a:latin typeface="微软雅黑" panose="020B0503020204020204" pitchFamily="34" charset="-122"/>
              <a:ea typeface="微软雅黑" panose="020B0503020204020204" pitchFamily="34" charset="-122"/>
              <a:cs typeface="+mn-cs"/>
            </a:rPr>
            <a:t>初步评审</a:t>
          </a:r>
          <a:endParaRPr lang="en-US" dirty="0">
            <a:solidFill>
              <a:srgbClr val="468A88"/>
            </a:solidFill>
            <a:latin typeface="微软雅黑" panose="020B0503020204020204" pitchFamily="34" charset="-122"/>
            <a:ea typeface="微软雅黑" panose="020B0503020204020204" pitchFamily="34" charset="-122"/>
            <a:cs typeface="+mn-cs"/>
          </a:endParaRPr>
        </a:p>
      </dgm:t>
    </dgm:pt>
    <dgm:pt modelId="{47FEDD8E-B9AB-43E1-92E1-0628BB2B5222}" type="parTrans" cxnId="{2DB3A7F6-406B-416E-9814-16885EAFF158}">
      <dgm:prSet/>
      <dgm:spPr/>
      <dgm:t>
        <a:bodyPr/>
        <a:lstStyle/>
        <a:p>
          <a:endParaRPr lang="en-US">
            <a:latin typeface="微软雅黑" panose="020B0503020204020204" pitchFamily="34" charset="-122"/>
            <a:ea typeface="微软雅黑" panose="020B0503020204020204" pitchFamily="34" charset="-122"/>
          </a:endParaRPr>
        </a:p>
      </dgm:t>
    </dgm:pt>
    <dgm:pt modelId="{E4F745E0-9D39-48A2-B168-2F6933C29F18}" type="sibTrans" cxnId="{2DB3A7F6-406B-416E-9814-16885EAFF158}">
      <dgm:prSet/>
      <dgm:spPr/>
      <dgm:t>
        <a:bodyPr/>
        <a:lstStyle/>
        <a:p>
          <a:endParaRPr lang="en-US">
            <a:latin typeface="微软雅黑" panose="020B0503020204020204" pitchFamily="34" charset="-122"/>
            <a:ea typeface="微软雅黑" panose="020B0503020204020204" pitchFamily="34" charset="-122"/>
          </a:endParaRPr>
        </a:p>
      </dgm:t>
    </dgm:pt>
    <dgm:pt modelId="{46E6632D-730B-412D-B37D-660C24A16314}">
      <dgm:prSet phldrT="[文本]"/>
      <dgm:spPr>
        <a:xfrm>
          <a:off x="3995832" y="2996972"/>
          <a:ext cx="2681195" cy="1332689"/>
        </a:xfrm>
        <a:prstGeom prst="roundRect">
          <a:avLst/>
        </a:prstGeom>
        <a:noFill/>
        <a:ln w="19050" cap="flat" cmpd="sng" algn="ctr">
          <a:solidFill>
            <a:srgbClr val="52A2A0"/>
          </a:solidFill>
          <a:prstDash val="solid"/>
          <a:miter lim="800000"/>
        </a:ln>
        <a:effectLst/>
      </dgm:spPr>
      <dgm:t>
        <a:bodyPr/>
        <a:lstStyle/>
        <a:p>
          <a:pPr>
            <a:buNone/>
          </a:pPr>
          <a:r>
            <a:rPr lang="zh-CN" altLang="en-US" b="1" dirty="0">
              <a:solidFill>
                <a:srgbClr val="468A88"/>
              </a:solidFill>
              <a:latin typeface="微软雅黑" panose="020B0503020204020204" pitchFamily="34" charset="-122"/>
              <a:ea typeface="微软雅黑" panose="020B0503020204020204" pitchFamily="34" charset="-122"/>
              <a:cs typeface="+mn-cs"/>
            </a:rPr>
            <a:t>同行评审</a:t>
          </a:r>
          <a:endParaRPr lang="en-US" altLang="zh-CN" b="1" dirty="0">
            <a:solidFill>
              <a:srgbClr val="468A88"/>
            </a:solidFill>
            <a:latin typeface="微软雅黑" panose="020B0503020204020204" pitchFamily="34" charset="-122"/>
            <a:ea typeface="微软雅黑" panose="020B0503020204020204" pitchFamily="34" charset="-122"/>
            <a:cs typeface="+mn-cs"/>
          </a:endParaRPr>
        </a:p>
        <a:p>
          <a:pPr>
            <a:buNone/>
          </a:pPr>
          <a:r>
            <a:rPr lang="zh-CN" altLang="en-US" b="0" dirty="0">
              <a:solidFill>
                <a:srgbClr val="468A88"/>
              </a:solidFill>
              <a:latin typeface="微软雅黑" panose="020B0503020204020204" pitchFamily="34" charset="-122"/>
              <a:ea typeface="微软雅黑" panose="020B0503020204020204" pitchFamily="34" charset="-122"/>
              <a:cs typeface="+mn-cs"/>
            </a:rPr>
            <a:t>详细分析</a:t>
          </a:r>
          <a:r>
            <a:rPr lang="en-US" altLang="zh-CN" b="0" dirty="0">
              <a:solidFill>
                <a:srgbClr val="468A88"/>
              </a:solidFill>
              <a:latin typeface="微软雅黑" panose="020B0503020204020204" pitchFamily="34" charset="-122"/>
              <a:ea typeface="微软雅黑" panose="020B0503020204020204" pitchFamily="34" charset="-122"/>
              <a:cs typeface="+mn-cs"/>
            </a:rPr>
            <a:t>+</a:t>
          </a:r>
          <a:r>
            <a:rPr lang="zh-CN" altLang="en-US" b="0" dirty="0">
              <a:solidFill>
                <a:srgbClr val="468A88"/>
              </a:solidFill>
              <a:latin typeface="微软雅黑" panose="020B0503020204020204" pitchFamily="34" charset="-122"/>
              <a:ea typeface="微软雅黑" panose="020B0503020204020204" pitchFamily="34" charset="-122"/>
              <a:cs typeface="+mn-cs"/>
            </a:rPr>
            <a:t>修改意见</a:t>
          </a:r>
          <a:endParaRPr lang="en-US" altLang="zh-CN" b="0" dirty="0">
            <a:solidFill>
              <a:srgbClr val="468A88"/>
            </a:solidFill>
            <a:latin typeface="微软雅黑" panose="020B0503020204020204" pitchFamily="34" charset="-122"/>
            <a:ea typeface="微软雅黑" panose="020B0503020204020204" pitchFamily="34" charset="-122"/>
            <a:cs typeface="+mn-cs"/>
          </a:endParaRPr>
        </a:p>
      </dgm:t>
    </dgm:pt>
    <dgm:pt modelId="{9A1E783E-6D8A-4291-A14C-66A258DF72CA}" type="parTrans" cxnId="{7E59B9FE-CC8B-41D3-B9C5-764648B7BC89}">
      <dgm:prSet/>
      <dgm:spPr/>
      <dgm:t>
        <a:bodyPr/>
        <a:lstStyle/>
        <a:p>
          <a:endParaRPr lang="en-US">
            <a:latin typeface="微软雅黑" panose="020B0503020204020204" pitchFamily="34" charset="-122"/>
            <a:ea typeface="微软雅黑" panose="020B0503020204020204" pitchFamily="34" charset="-122"/>
          </a:endParaRPr>
        </a:p>
      </dgm:t>
    </dgm:pt>
    <dgm:pt modelId="{625E1018-D696-4F22-BE19-16A61E81C254}" type="sibTrans" cxnId="{7E59B9FE-CC8B-41D3-B9C5-764648B7BC89}">
      <dgm:prSet/>
      <dgm:spPr/>
      <dgm:t>
        <a:bodyPr/>
        <a:lstStyle/>
        <a:p>
          <a:endParaRPr lang="en-US">
            <a:latin typeface="微软雅黑" panose="020B0503020204020204" pitchFamily="34" charset="-122"/>
            <a:ea typeface="微软雅黑" panose="020B0503020204020204" pitchFamily="34" charset="-122"/>
          </a:endParaRPr>
        </a:p>
      </dgm:t>
    </dgm:pt>
    <dgm:pt modelId="{0A1DAC27-A502-4BEB-A3F0-5DD0D8207C96}" type="pres">
      <dgm:prSet presAssocID="{202302AF-DAE0-46DB-9FB3-5AB3D7E23A34}" presName="matrix" presStyleCnt="0">
        <dgm:presLayoutVars>
          <dgm:chMax val="1"/>
          <dgm:dir/>
          <dgm:resizeHandles val="exact"/>
        </dgm:presLayoutVars>
      </dgm:prSet>
      <dgm:spPr/>
    </dgm:pt>
    <dgm:pt modelId="{6D5F51BE-71FF-4D41-88DD-85F6F02D8851}" type="pres">
      <dgm:prSet presAssocID="{202302AF-DAE0-46DB-9FB3-5AB3D7E23A34}" presName="diamond" presStyleLbl="bgShp" presStyleIdx="0" presStyleCnt="1"/>
      <dgm:spPr>
        <a:xfrm>
          <a:off x="1237683" y="0"/>
          <a:ext cx="5159602" cy="5159602"/>
        </a:xfrm>
        <a:prstGeom prst="diamond">
          <a:avLst/>
        </a:prstGeom>
        <a:solidFill>
          <a:srgbClr val="DAECEC"/>
        </a:solidFill>
        <a:ln>
          <a:noFill/>
        </a:ln>
        <a:effectLst/>
      </dgm:spPr>
    </dgm:pt>
    <dgm:pt modelId="{0A0ABB33-99AF-4599-94B7-70F7A12EE95F}" type="pres">
      <dgm:prSet presAssocID="{202302AF-DAE0-46DB-9FB3-5AB3D7E23A34}" presName="quad1" presStyleLbl="node1" presStyleIdx="0" presStyleCnt="4" custScaleX="137527" custScaleY="64043" custLinFactNeighborX="-23082" custLinFactNeighborY="-1443">
        <dgm:presLayoutVars>
          <dgm:chMax val="0"/>
          <dgm:chPref val="0"/>
          <dgm:bulletEnabled val="1"/>
        </dgm:presLayoutVars>
      </dgm:prSet>
      <dgm:spPr/>
    </dgm:pt>
    <dgm:pt modelId="{AEE57417-9879-44A5-84E1-A571124D84E2}" type="pres">
      <dgm:prSet presAssocID="{202302AF-DAE0-46DB-9FB3-5AB3D7E23A34}" presName="quad2" presStyleLbl="node1" presStyleIdx="1" presStyleCnt="4" custScaleX="133442" custScaleY="65791" custLinFactNeighborX="18753">
        <dgm:presLayoutVars>
          <dgm:chMax val="0"/>
          <dgm:chPref val="0"/>
          <dgm:bulletEnabled val="1"/>
        </dgm:presLayoutVars>
      </dgm:prSet>
      <dgm:spPr/>
    </dgm:pt>
    <dgm:pt modelId="{5F7DFA7D-BCA4-417B-A978-4B6A8C789DE9}" type="pres">
      <dgm:prSet presAssocID="{202302AF-DAE0-46DB-9FB3-5AB3D7E23A34}" presName="quad3" presStyleLbl="node1" presStyleIdx="2" presStyleCnt="4" custScaleX="132238" custScaleY="63344" custLinFactNeighborX="-22360" custLinFactNeighborY="-1442">
        <dgm:presLayoutVars>
          <dgm:chMax val="0"/>
          <dgm:chPref val="0"/>
          <dgm:bulletEnabled val="1"/>
        </dgm:presLayoutVars>
      </dgm:prSet>
      <dgm:spPr/>
    </dgm:pt>
    <dgm:pt modelId="{E80C558F-93DB-44DF-9126-F7343974D5C4}" type="pres">
      <dgm:prSet presAssocID="{202302AF-DAE0-46DB-9FB3-5AB3D7E23A34}" presName="quad4" presStyleLbl="node1" presStyleIdx="3" presStyleCnt="4" custScaleX="133244" custScaleY="66229" custLinFactNeighborX="21639">
        <dgm:presLayoutVars>
          <dgm:chMax val="0"/>
          <dgm:chPref val="0"/>
          <dgm:bulletEnabled val="1"/>
        </dgm:presLayoutVars>
      </dgm:prSet>
      <dgm:spPr/>
    </dgm:pt>
  </dgm:ptLst>
  <dgm:cxnLst>
    <dgm:cxn modelId="{EE7F141B-F846-4903-A80C-8899D91060BA}" srcId="{202302AF-DAE0-46DB-9FB3-5AB3D7E23A34}" destId="{1C288C65-5627-4B0E-A82A-4D461330D11A}" srcOrd="0" destOrd="0" parTransId="{3060EE11-C8E0-436D-8BE5-F0034F2DABA5}" sibTransId="{A51C1FCD-6CBB-417C-AB4C-6C473E38F02C}"/>
    <dgm:cxn modelId="{A0869F22-5AE3-445D-9894-A0B5A524F8A5}" type="presOf" srcId="{253CDA09-3BF8-48D5-91CA-6B3BF00D1A5D}" destId="{5F7DFA7D-BCA4-417B-A978-4B6A8C789DE9}" srcOrd="0" destOrd="0" presId="urn:microsoft.com/office/officeart/2005/8/layout/matrix3"/>
    <dgm:cxn modelId="{FF1DB05E-47D8-48CA-8E6E-F8461C85681E}" type="presOf" srcId="{0C994AF1-934D-4DFD-A511-BAAB434120B0}" destId="{AEE57417-9879-44A5-84E1-A571124D84E2}" srcOrd="0" destOrd="0" presId="urn:microsoft.com/office/officeart/2005/8/layout/matrix3"/>
    <dgm:cxn modelId="{DBE9608F-811C-4B35-98D3-27B30DA14811}" type="presOf" srcId="{46E6632D-730B-412D-B37D-660C24A16314}" destId="{E80C558F-93DB-44DF-9126-F7343974D5C4}" srcOrd="0" destOrd="0" presId="urn:microsoft.com/office/officeart/2005/8/layout/matrix3"/>
    <dgm:cxn modelId="{A4D9439C-3943-4FB1-AF0F-05FEA59CCCBD}" type="presOf" srcId="{1C288C65-5627-4B0E-A82A-4D461330D11A}" destId="{0A0ABB33-99AF-4599-94B7-70F7A12EE95F}" srcOrd="0" destOrd="0" presId="urn:microsoft.com/office/officeart/2005/8/layout/matrix3"/>
    <dgm:cxn modelId="{A9E86CD0-5871-4CA3-8BD5-2DA6C05CCEDC}" srcId="{202302AF-DAE0-46DB-9FB3-5AB3D7E23A34}" destId="{0C994AF1-934D-4DFD-A511-BAAB434120B0}" srcOrd="1" destOrd="0" parTransId="{CCD5FC2F-226B-4C57-9491-3E6E60F41CBC}" sibTransId="{9B4F1627-9E92-425F-BD29-37CFAB50FAA3}"/>
    <dgm:cxn modelId="{54B244E4-7C4C-4F34-BD83-1A8C81AA0258}" type="presOf" srcId="{202302AF-DAE0-46DB-9FB3-5AB3D7E23A34}" destId="{0A1DAC27-A502-4BEB-A3F0-5DD0D8207C96}" srcOrd="0" destOrd="0" presId="urn:microsoft.com/office/officeart/2005/8/layout/matrix3"/>
    <dgm:cxn modelId="{2DB3A7F6-406B-416E-9814-16885EAFF158}" srcId="{202302AF-DAE0-46DB-9FB3-5AB3D7E23A34}" destId="{253CDA09-3BF8-48D5-91CA-6B3BF00D1A5D}" srcOrd="2" destOrd="0" parTransId="{47FEDD8E-B9AB-43E1-92E1-0628BB2B5222}" sibTransId="{E4F745E0-9D39-48A2-B168-2F6933C29F18}"/>
    <dgm:cxn modelId="{7E59B9FE-CC8B-41D3-B9C5-764648B7BC89}" srcId="{202302AF-DAE0-46DB-9FB3-5AB3D7E23A34}" destId="{46E6632D-730B-412D-B37D-660C24A16314}" srcOrd="3" destOrd="0" parTransId="{9A1E783E-6D8A-4291-A14C-66A258DF72CA}" sibTransId="{625E1018-D696-4F22-BE19-16A61E81C254}"/>
    <dgm:cxn modelId="{71A1280D-0FA7-4BFB-9B56-7FF5DE513005}" type="presParOf" srcId="{0A1DAC27-A502-4BEB-A3F0-5DD0D8207C96}" destId="{6D5F51BE-71FF-4D41-88DD-85F6F02D8851}" srcOrd="0" destOrd="0" presId="urn:microsoft.com/office/officeart/2005/8/layout/matrix3"/>
    <dgm:cxn modelId="{F932FE0B-7F11-4264-9058-1F18B7384D1C}" type="presParOf" srcId="{0A1DAC27-A502-4BEB-A3F0-5DD0D8207C96}" destId="{0A0ABB33-99AF-4599-94B7-70F7A12EE95F}" srcOrd="1" destOrd="0" presId="urn:microsoft.com/office/officeart/2005/8/layout/matrix3"/>
    <dgm:cxn modelId="{7D2ACE8A-1316-4C61-B07D-A5DDBBA60114}" type="presParOf" srcId="{0A1DAC27-A502-4BEB-A3F0-5DD0D8207C96}" destId="{AEE57417-9879-44A5-84E1-A571124D84E2}" srcOrd="2" destOrd="0" presId="urn:microsoft.com/office/officeart/2005/8/layout/matrix3"/>
    <dgm:cxn modelId="{6818F4B0-4449-4EC9-B199-F22B33A5A1E8}" type="presParOf" srcId="{0A1DAC27-A502-4BEB-A3F0-5DD0D8207C96}" destId="{5F7DFA7D-BCA4-417B-A978-4B6A8C789DE9}" srcOrd="3" destOrd="0" presId="urn:microsoft.com/office/officeart/2005/8/layout/matrix3"/>
    <dgm:cxn modelId="{26A4EB17-C252-428F-96B9-86DE87CA7AD2}" type="presParOf" srcId="{0A1DAC27-A502-4BEB-A3F0-5DD0D8207C96}" destId="{E80C558F-93DB-44DF-9126-F7343974D5C4}"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792F1-E970-4C88-A21E-916C2C1592EE}">
      <dsp:nvSpPr>
        <dsp:cNvPr id="0" name=""/>
        <dsp:cNvSpPr/>
      </dsp:nvSpPr>
      <dsp:spPr>
        <a:xfrm>
          <a:off x="0" y="1868764"/>
          <a:ext cx="2730749" cy="1044265"/>
        </a:xfrm>
        <a:prstGeom prst="roundRect">
          <a:avLst>
            <a:gd name="adj" fmla="val 10000"/>
          </a:avLst>
        </a:prstGeom>
        <a:solidFill>
          <a:srgbClr val="066E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CN" altLang="en-US" sz="2400" b="0" kern="1200" dirty="0">
              <a:latin typeface="微软雅黑" panose="020B0503020204020204" pitchFamily="34" charset="-122"/>
              <a:ea typeface="微软雅黑" panose="020B0503020204020204" pitchFamily="34" charset="-122"/>
            </a:rPr>
            <a:t>文章构成</a:t>
          </a:r>
        </a:p>
      </dsp:txBody>
      <dsp:txXfrm>
        <a:off x="30585" y="1899349"/>
        <a:ext cx="2669579" cy="983095"/>
      </dsp:txXfrm>
    </dsp:sp>
    <dsp:sp modelId="{A287B8DE-F679-49D4-9BCF-27DA0AD833AA}">
      <dsp:nvSpPr>
        <dsp:cNvPr id="0" name=""/>
        <dsp:cNvSpPr/>
      </dsp:nvSpPr>
      <dsp:spPr>
        <a:xfrm rot="17519101">
          <a:off x="2007809" y="1291490"/>
          <a:ext cx="2311059" cy="55810"/>
        </a:xfrm>
        <a:custGeom>
          <a:avLst/>
          <a:gdLst/>
          <a:ahLst/>
          <a:cxnLst/>
          <a:rect l="0" t="0" r="0" b="0"/>
          <a:pathLst>
            <a:path>
              <a:moveTo>
                <a:pt x="0" y="27905"/>
              </a:moveTo>
              <a:lnTo>
                <a:pt x="2311059"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zh-CN" altLang="en-US" sz="700" kern="1200"/>
        </a:p>
      </dsp:txBody>
      <dsp:txXfrm>
        <a:off x="3105562" y="1261619"/>
        <a:ext cx="115552" cy="115552"/>
      </dsp:txXfrm>
    </dsp:sp>
    <dsp:sp modelId="{075806FD-33A5-47C9-AA68-FE59CB851636}">
      <dsp:nvSpPr>
        <dsp:cNvPr id="0" name=""/>
        <dsp:cNvSpPr/>
      </dsp:nvSpPr>
      <dsp:spPr>
        <a:xfrm>
          <a:off x="3595927" y="1925"/>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spc="-10" dirty="0">
              <a:solidFill>
                <a:schemeClr val="tx1">
                  <a:lumMod val="75000"/>
                  <a:lumOff val="25000"/>
                </a:schemeClr>
              </a:solidFill>
              <a:latin typeface="Arial"/>
              <a:cs typeface="Arial"/>
            </a:rPr>
            <a:t>Title</a:t>
          </a:r>
          <a:endParaRPr lang="zh-CN" altLang="en-US" sz="1800" kern="1200" dirty="0">
            <a:solidFill>
              <a:schemeClr val="tx1">
                <a:lumMod val="75000"/>
                <a:lumOff val="25000"/>
              </a:schemeClr>
            </a:solidFill>
          </a:endParaRPr>
        </a:p>
      </dsp:txBody>
      <dsp:txXfrm>
        <a:off x="3610335" y="16333"/>
        <a:ext cx="2865023" cy="463122"/>
      </dsp:txXfrm>
    </dsp:sp>
    <dsp:sp modelId="{D88F7021-CB31-479D-B78C-94FFB9251074}">
      <dsp:nvSpPr>
        <dsp:cNvPr id="0" name=""/>
        <dsp:cNvSpPr/>
      </dsp:nvSpPr>
      <dsp:spPr>
        <a:xfrm rot="18071903">
          <a:off x="2328229" y="1648657"/>
          <a:ext cx="1670217" cy="55810"/>
        </a:xfrm>
        <a:custGeom>
          <a:avLst/>
          <a:gdLst/>
          <a:ahLst/>
          <a:cxnLst/>
          <a:rect l="0" t="0" r="0" b="0"/>
          <a:pathLst>
            <a:path>
              <a:moveTo>
                <a:pt x="0" y="27905"/>
              </a:moveTo>
              <a:lnTo>
                <a:pt x="1670217"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21583" y="1634807"/>
        <a:ext cx="83510" cy="83510"/>
      </dsp:txXfrm>
    </dsp:sp>
    <dsp:sp modelId="{31DEE247-E997-4D0A-9A24-D0992E7379D2}">
      <dsp:nvSpPr>
        <dsp:cNvPr id="0" name=""/>
        <dsp:cNvSpPr/>
      </dsp:nvSpPr>
      <dsp:spPr>
        <a:xfrm>
          <a:off x="3595927" y="716259"/>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lumMod val="75000"/>
                  <a:lumOff val="25000"/>
                </a:schemeClr>
              </a:solidFill>
              <a:latin typeface="Arial"/>
              <a:cs typeface="Arial"/>
            </a:rPr>
            <a:t>Abstract</a:t>
          </a:r>
        </a:p>
      </dsp:txBody>
      <dsp:txXfrm>
        <a:off x="3610335" y="730667"/>
        <a:ext cx="2865023" cy="463122"/>
      </dsp:txXfrm>
    </dsp:sp>
    <dsp:sp modelId="{CBF3F27D-9A4C-4407-A997-821400872794}">
      <dsp:nvSpPr>
        <dsp:cNvPr id="0" name=""/>
        <dsp:cNvSpPr/>
      </dsp:nvSpPr>
      <dsp:spPr>
        <a:xfrm rot="19227312">
          <a:off x="2602356" y="2005825"/>
          <a:ext cx="1121965" cy="55810"/>
        </a:xfrm>
        <a:custGeom>
          <a:avLst/>
          <a:gdLst/>
          <a:ahLst/>
          <a:cxnLst/>
          <a:rect l="0" t="0" r="0" b="0"/>
          <a:pathLst>
            <a:path>
              <a:moveTo>
                <a:pt x="0" y="27905"/>
              </a:moveTo>
              <a:lnTo>
                <a:pt x="1121965"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35289" y="2005681"/>
        <a:ext cx="56098" cy="56098"/>
      </dsp:txXfrm>
    </dsp:sp>
    <dsp:sp modelId="{5F113677-991E-4FBC-BD99-564196739CB1}">
      <dsp:nvSpPr>
        <dsp:cNvPr id="0" name=""/>
        <dsp:cNvSpPr/>
      </dsp:nvSpPr>
      <dsp:spPr>
        <a:xfrm>
          <a:off x="3595927" y="1430593"/>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tx1">
                  <a:lumMod val="75000"/>
                  <a:lumOff val="25000"/>
                </a:schemeClr>
              </a:solidFill>
              <a:latin typeface="Arial"/>
              <a:cs typeface="Arial"/>
            </a:rPr>
            <a:t>Keywords</a:t>
          </a:r>
          <a:endParaRPr lang="en-GB" sz="1800" kern="1200" dirty="0">
            <a:solidFill>
              <a:schemeClr val="tx1">
                <a:lumMod val="75000"/>
                <a:lumOff val="25000"/>
              </a:schemeClr>
            </a:solidFill>
            <a:latin typeface="Arial"/>
            <a:cs typeface="Arial"/>
          </a:endParaRPr>
        </a:p>
      </dsp:txBody>
      <dsp:txXfrm>
        <a:off x="3610335" y="1445001"/>
        <a:ext cx="2865023" cy="463122"/>
      </dsp:txXfrm>
    </dsp:sp>
    <dsp:sp modelId="{A7E57007-9FCF-46A0-A22A-EF565583111C}">
      <dsp:nvSpPr>
        <dsp:cNvPr id="0" name=""/>
        <dsp:cNvSpPr/>
      </dsp:nvSpPr>
      <dsp:spPr>
        <a:xfrm>
          <a:off x="2730749" y="2362992"/>
          <a:ext cx="865177" cy="55810"/>
        </a:xfrm>
        <a:custGeom>
          <a:avLst/>
          <a:gdLst/>
          <a:ahLst/>
          <a:cxnLst/>
          <a:rect l="0" t="0" r="0" b="0"/>
          <a:pathLst>
            <a:path>
              <a:moveTo>
                <a:pt x="0" y="27905"/>
              </a:moveTo>
              <a:lnTo>
                <a:pt x="865177"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41709" y="2369268"/>
        <a:ext cx="43258" cy="43258"/>
      </dsp:txXfrm>
    </dsp:sp>
    <dsp:sp modelId="{BF3D478A-BD5D-4570-97A9-16C29444C924}">
      <dsp:nvSpPr>
        <dsp:cNvPr id="0" name=""/>
        <dsp:cNvSpPr/>
      </dsp:nvSpPr>
      <dsp:spPr>
        <a:xfrm>
          <a:off x="3595927" y="2144928"/>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lumMod val="75000"/>
                  <a:lumOff val="25000"/>
                </a:schemeClr>
              </a:solidFill>
              <a:latin typeface="Arial"/>
              <a:cs typeface="Arial"/>
            </a:rPr>
            <a:t>Main</a:t>
          </a:r>
          <a:r>
            <a:rPr lang="en-GB" sz="1800" b="1" kern="1200" spc="-105" dirty="0">
              <a:solidFill>
                <a:schemeClr val="tx1">
                  <a:lumMod val="75000"/>
                  <a:lumOff val="25000"/>
                </a:schemeClr>
              </a:solidFill>
              <a:latin typeface="Arial"/>
              <a:cs typeface="Arial"/>
            </a:rPr>
            <a:t> </a:t>
          </a:r>
          <a:r>
            <a:rPr lang="en-GB" sz="1800" b="1" kern="1200" spc="-5" dirty="0">
              <a:solidFill>
                <a:schemeClr val="tx1">
                  <a:lumMod val="75000"/>
                  <a:lumOff val="25000"/>
                </a:schemeClr>
              </a:solidFill>
              <a:latin typeface="Arial"/>
              <a:cs typeface="Arial"/>
            </a:rPr>
            <a:t>text</a:t>
          </a:r>
          <a:endParaRPr lang="en-GB" sz="1800" b="1" kern="1200" dirty="0">
            <a:solidFill>
              <a:schemeClr val="tx1">
                <a:lumMod val="75000"/>
                <a:lumOff val="25000"/>
              </a:schemeClr>
            </a:solidFill>
            <a:latin typeface="Arial"/>
            <a:cs typeface="Arial"/>
          </a:endParaRPr>
        </a:p>
      </dsp:txBody>
      <dsp:txXfrm>
        <a:off x="3610335" y="2159336"/>
        <a:ext cx="2865023" cy="463122"/>
      </dsp:txXfrm>
    </dsp:sp>
    <dsp:sp modelId="{3790C520-B58E-4C45-BA66-706F1D7906C4}">
      <dsp:nvSpPr>
        <dsp:cNvPr id="0" name=""/>
        <dsp:cNvSpPr/>
      </dsp:nvSpPr>
      <dsp:spPr>
        <a:xfrm rot="18386211">
          <a:off x="6123981" y="1638279"/>
          <a:ext cx="1801621" cy="55810"/>
        </a:xfrm>
        <a:custGeom>
          <a:avLst/>
          <a:gdLst/>
          <a:ahLst/>
          <a:cxnLst/>
          <a:rect l="0" t="0" r="0" b="0"/>
          <a:pathLst>
            <a:path>
              <a:moveTo>
                <a:pt x="0" y="27905"/>
              </a:moveTo>
              <a:lnTo>
                <a:pt x="1801621"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79750" y="1621144"/>
        <a:ext cx="90081" cy="90081"/>
      </dsp:txXfrm>
    </dsp:sp>
    <dsp:sp modelId="{885C859B-AFA2-46E8-A502-973005290DF3}">
      <dsp:nvSpPr>
        <dsp:cNvPr id="0" name=""/>
        <dsp:cNvSpPr/>
      </dsp:nvSpPr>
      <dsp:spPr>
        <a:xfrm>
          <a:off x="7559815" y="706207"/>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dirty="0">
              <a:solidFill>
                <a:schemeClr val="tx1">
                  <a:lumMod val="75000"/>
                  <a:lumOff val="25000"/>
                </a:schemeClr>
              </a:solidFill>
              <a:latin typeface="Arial"/>
              <a:cs typeface="Arial"/>
            </a:rPr>
            <a:t>Introduction</a:t>
          </a:r>
        </a:p>
      </dsp:txBody>
      <dsp:txXfrm>
        <a:off x="7573596" y="719988"/>
        <a:ext cx="2370780" cy="442967"/>
      </dsp:txXfrm>
    </dsp:sp>
    <dsp:sp modelId="{6E950648-E5C0-4BD6-8682-5DBBFC617183}">
      <dsp:nvSpPr>
        <dsp:cNvPr id="0" name=""/>
        <dsp:cNvSpPr/>
      </dsp:nvSpPr>
      <dsp:spPr>
        <a:xfrm rot="19265166">
          <a:off x="6337175" y="1931055"/>
          <a:ext cx="1375261" cy="55810"/>
        </a:xfrm>
        <a:custGeom>
          <a:avLst/>
          <a:gdLst/>
          <a:ahLst/>
          <a:cxnLst/>
          <a:rect l="0" t="0" r="0" b="0"/>
          <a:pathLst>
            <a:path>
              <a:moveTo>
                <a:pt x="0" y="27905"/>
              </a:moveTo>
              <a:lnTo>
                <a:pt x="1375261"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90424" y="1924579"/>
        <a:ext cx="68763" cy="68763"/>
      </dsp:txXfrm>
    </dsp:sp>
    <dsp:sp modelId="{C5EB121F-F3CB-4785-9AF8-721EDC64B075}">
      <dsp:nvSpPr>
        <dsp:cNvPr id="0" name=""/>
        <dsp:cNvSpPr/>
      </dsp:nvSpPr>
      <dsp:spPr>
        <a:xfrm>
          <a:off x="7559845" y="1291759"/>
          <a:ext cx="2398313"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lumMod val="75000"/>
                  <a:lumOff val="25000"/>
                </a:schemeClr>
              </a:solidFill>
              <a:latin typeface="Arial"/>
              <a:cs typeface="Arial"/>
            </a:rPr>
            <a:t>Literature </a:t>
          </a:r>
          <a:r>
            <a:rPr lang="en-US" altLang="zh-CN" sz="1600" b="0" kern="1200" dirty="0">
              <a:solidFill>
                <a:schemeClr val="tx1">
                  <a:lumMod val="75000"/>
                  <a:lumOff val="25000"/>
                </a:schemeClr>
              </a:solidFill>
              <a:latin typeface="Arial"/>
              <a:cs typeface="Arial"/>
            </a:rPr>
            <a:t>Review</a:t>
          </a:r>
          <a:endParaRPr lang="en-GB" sz="1600" b="0" kern="1200" dirty="0">
            <a:solidFill>
              <a:schemeClr val="tx1">
                <a:lumMod val="75000"/>
                <a:lumOff val="25000"/>
              </a:schemeClr>
            </a:solidFill>
            <a:latin typeface="Arial"/>
            <a:cs typeface="Arial"/>
          </a:endParaRPr>
        </a:p>
      </dsp:txBody>
      <dsp:txXfrm>
        <a:off x="7573626" y="1305540"/>
        <a:ext cx="2370751" cy="442967"/>
      </dsp:txXfrm>
    </dsp:sp>
    <dsp:sp modelId="{926E7A22-09E0-4267-98C8-2E6B264DDE50}">
      <dsp:nvSpPr>
        <dsp:cNvPr id="0" name=""/>
        <dsp:cNvSpPr/>
      </dsp:nvSpPr>
      <dsp:spPr>
        <a:xfrm rot="20690516">
          <a:off x="6470481" y="2218049"/>
          <a:ext cx="1108619" cy="55810"/>
        </a:xfrm>
        <a:custGeom>
          <a:avLst/>
          <a:gdLst/>
          <a:ahLst/>
          <a:cxnLst/>
          <a:rect l="0" t="0" r="0" b="0"/>
          <a:pathLst>
            <a:path>
              <a:moveTo>
                <a:pt x="0" y="27905"/>
              </a:moveTo>
              <a:lnTo>
                <a:pt x="1108619"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97076" y="2218239"/>
        <a:ext cx="55430" cy="55430"/>
      </dsp:txXfrm>
    </dsp:sp>
    <dsp:sp modelId="{6594A313-ABC4-465A-9000-985CB17C84FA}">
      <dsp:nvSpPr>
        <dsp:cNvPr id="0" name=""/>
        <dsp:cNvSpPr/>
      </dsp:nvSpPr>
      <dsp:spPr>
        <a:xfrm>
          <a:off x="7559815" y="1865747"/>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altLang="zh-CN" sz="1600" b="0" kern="1200" dirty="0">
              <a:solidFill>
                <a:schemeClr val="tx1">
                  <a:lumMod val="75000"/>
                  <a:lumOff val="25000"/>
                </a:schemeClr>
              </a:solidFill>
              <a:latin typeface="Arial"/>
              <a:cs typeface="Arial"/>
            </a:rPr>
            <a:t>Methodology</a:t>
          </a:r>
          <a:endParaRPr lang="en-GB" sz="1600" b="0" kern="1200" dirty="0">
            <a:solidFill>
              <a:schemeClr val="tx1">
                <a:lumMod val="75000"/>
                <a:lumOff val="25000"/>
              </a:schemeClr>
            </a:solidFill>
            <a:latin typeface="Arial"/>
            <a:cs typeface="Arial"/>
          </a:endParaRPr>
        </a:p>
      </dsp:txBody>
      <dsp:txXfrm>
        <a:off x="7573596" y="1879528"/>
        <a:ext cx="2370780" cy="442967"/>
      </dsp:txXfrm>
    </dsp:sp>
    <dsp:sp modelId="{24C0883A-E2A6-494D-9465-B5BDB7D3FB57}">
      <dsp:nvSpPr>
        <dsp:cNvPr id="0" name=""/>
        <dsp:cNvSpPr/>
      </dsp:nvSpPr>
      <dsp:spPr>
        <a:xfrm rot="909484">
          <a:off x="6470481" y="2507934"/>
          <a:ext cx="1108619" cy="55810"/>
        </a:xfrm>
        <a:custGeom>
          <a:avLst/>
          <a:gdLst/>
          <a:ahLst/>
          <a:cxnLst/>
          <a:rect l="0" t="0" r="0" b="0"/>
          <a:pathLst>
            <a:path>
              <a:moveTo>
                <a:pt x="0" y="27905"/>
              </a:moveTo>
              <a:lnTo>
                <a:pt x="1108619"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97076" y="2508124"/>
        <a:ext cx="55430" cy="55430"/>
      </dsp:txXfrm>
    </dsp:sp>
    <dsp:sp modelId="{4EF12830-84BA-44FD-89EA-42A1EBD9F625}">
      <dsp:nvSpPr>
        <dsp:cNvPr id="0" name=""/>
        <dsp:cNvSpPr/>
      </dsp:nvSpPr>
      <dsp:spPr>
        <a:xfrm>
          <a:off x="7559815" y="2445517"/>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a:solidFill>
                <a:schemeClr val="tx1">
                  <a:lumMod val="75000"/>
                  <a:lumOff val="25000"/>
                </a:schemeClr>
              </a:solidFill>
              <a:latin typeface="Arial"/>
              <a:cs typeface="Arial"/>
            </a:rPr>
            <a:t>Results</a:t>
          </a:r>
          <a:endParaRPr lang="en-GB" sz="1600" b="0" kern="1200" dirty="0">
            <a:solidFill>
              <a:schemeClr val="tx1">
                <a:lumMod val="75000"/>
                <a:lumOff val="25000"/>
              </a:schemeClr>
            </a:solidFill>
            <a:latin typeface="Arial"/>
            <a:cs typeface="Arial"/>
          </a:endParaRPr>
        </a:p>
      </dsp:txBody>
      <dsp:txXfrm>
        <a:off x="7573596" y="2459298"/>
        <a:ext cx="2370780" cy="442967"/>
      </dsp:txXfrm>
    </dsp:sp>
    <dsp:sp modelId="{84408C59-4DE3-4965-8AD8-361CE4508CB4}">
      <dsp:nvSpPr>
        <dsp:cNvPr id="0" name=""/>
        <dsp:cNvSpPr/>
      </dsp:nvSpPr>
      <dsp:spPr>
        <a:xfrm rot="2327775">
          <a:off x="6338316" y="2793105"/>
          <a:ext cx="1372950" cy="55810"/>
        </a:xfrm>
        <a:custGeom>
          <a:avLst/>
          <a:gdLst/>
          <a:ahLst/>
          <a:cxnLst/>
          <a:rect l="0" t="0" r="0" b="0"/>
          <a:pathLst>
            <a:path>
              <a:moveTo>
                <a:pt x="0" y="27905"/>
              </a:moveTo>
              <a:lnTo>
                <a:pt x="1372950"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90467" y="2786686"/>
        <a:ext cx="68647" cy="68647"/>
      </dsp:txXfrm>
    </dsp:sp>
    <dsp:sp modelId="{6FD4BCBC-5EA5-4E02-9261-270CEE9AABD0}">
      <dsp:nvSpPr>
        <dsp:cNvPr id="0" name=""/>
        <dsp:cNvSpPr/>
      </dsp:nvSpPr>
      <dsp:spPr>
        <a:xfrm>
          <a:off x="7559815" y="3015858"/>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dirty="0">
              <a:solidFill>
                <a:schemeClr val="tx1">
                  <a:lumMod val="75000"/>
                  <a:lumOff val="25000"/>
                </a:schemeClr>
              </a:solidFill>
              <a:latin typeface="Arial"/>
              <a:cs typeface="Arial"/>
            </a:rPr>
            <a:t>Discussion</a:t>
          </a:r>
        </a:p>
      </dsp:txBody>
      <dsp:txXfrm>
        <a:off x="7573596" y="3029639"/>
        <a:ext cx="2370780" cy="442967"/>
      </dsp:txXfrm>
    </dsp:sp>
    <dsp:sp modelId="{D8BBA9C1-7DA5-460B-B5AA-3A0F7FCDA141}">
      <dsp:nvSpPr>
        <dsp:cNvPr id="0" name=""/>
        <dsp:cNvSpPr/>
      </dsp:nvSpPr>
      <dsp:spPr>
        <a:xfrm rot="3213789">
          <a:off x="6123981" y="3087705"/>
          <a:ext cx="1801621" cy="55810"/>
        </a:xfrm>
        <a:custGeom>
          <a:avLst/>
          <a:gdLst/>
          <a:ahLst/>
          <a:cxnLst/>
          <a:rect l="0" t="0" r="0" b="0"/>
          <a:pathLst>
            <a:path>
              <a:moveTo>
                <a:pt x="0" y="27905"/>
              </a:moveTo>
              <a:lnTo>
                <a:pt x="1801621"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79750" y="3070569"/>
        <a:ext cx="90081" cy="90081"/>
      </dsp:txXfrm>
    </dsp:sp>
    <dsp:sp modelId="{729DB8B7-269C-4759-B8A1-E77463C4A15E}">
      <dsp:nvSpPr>
        <dsp:cNvPr id="0" name=""/>
        <dsp:cNvSpPr/>
      </dsp:nvSpPr>
      <dsp:spPr>
        <a:xfrm>
          <a:off x="7559815" y="3605058"/>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spc="-5">
              <a:solidFill>
                <a:schemeClr val="tx1">
                  <a:lumMod val="75000"/>
                  <a:lumOff val="25000"/>
                </a:schemeClr>
              </a:solidFill>
              <a:latin typeface="Arial"/>
              <a:cs typeface="Arial"/>
            </a:rPr>
            <a:t>Conclusions</a:t>
          </a:r>
          <a:endParaRPr lang="en-GB" sz="1600" b="0" kern="1200" dirty="0">
            <a:solidFill>
              <a:schemeClr val="tx1">
                <a:lumMod val="75000"/>
                <a:lumOff val="25000"/>
              </a:schemeClr>
            </a:solidFill>
            <a:latin typeface="Arial"/>
            <a:cs typeface="Arial"/>
          </a:endParaRPr>
        </a:p>
      </dsp:txBody>
      <dsp:txXfrm>
        <a:off x="7573596" y="3618839"/>
        <a:ext cx="2370780" cy="442967"/>
      </dsp:txXfrm>
    </dsp:sp>
    <dsp:sp modelId="{A3120546-B9EA-411E-B4FA-69742CB56188}">
      <dsp:nvSpPr>
        <dsp:cNvPr id="0" name=""/>
        <dsp:cNvSpPr/>
      </dsp:nvSpPr>
      <dsp:spPr>
        <a:xfrm rot="2372688">
          <a:off x="2602356" y="2720159"/>
          <a:ext cx="1121965" cy="55810"/>
        </a:xfrm>
        <a:custGeom>
          <a:avLst/>
          <a:gdLst/>
          <a:ahLst/>
          <a:cxnLst/>
          <a:rect l="0" t="0" r="0" b="0"/>
          <a:pathLst>
            <a:path>
              <a:moveTo>
                <a:pt x="0" y="27905"/>
              </a:moveTo>
              <a:lnTo>
                <a:pt x="1121965"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35289" y="2720015"/>
        <a:ext cx="56098" cy="56098"/>
      </dsp:txXfrm>
    </dsp:sp>
    <dsp:sp modelId="{96FE04F8-3A7F-432B-B5B4-8BD4C71BB6A9}">
      <dsp:nvSpPr>
        <dsp:cNvPr id="0" name=""/>
        <dsp:cNvSpPr/>
      </dsp:nvSpPr>
      <dsp:spPr>
        <a:xfrm>
          <a:off x="3595927" y="2859262"/>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spc="-5" dirty="0">
              <a:solidFill>
                <a:schemeClr val="tx1">
                  <a:lumMod val="75000"/>
                  <a:lumOff val="25000"/>
                </a:schemeClr>
              </a:solidFill>
              <a:latin typeface="Arial"/>
              <a:cs typeface="Arial"/>
            </a:rPr>
            <a:t>Acknowledgement</a:t>
          </a:r>
          <a:endParaRPr lang="en-GB" sz="1800" kern="1200" dirty="0">
            <a:solidFill>
              <a:schemeClr val="tx1">
                <a:lumMod val="75000"/>
                <a:lumOff val="25000"/>
              </a:schemeClr>
            </a:solidFill>
            <a:latin typeface="Arial"/>
            <a:cs typeface="Arial"/>
          </a:endParaRPr>
        </a:p>
      </dsp:txBody>
      <dsp:txXfrm>
        <a:off x="3610335" y="2873670"/>
        <a:ext cx="2865023" cy="463122"/>
      </dsp:txXfrm>
    </dsp:sp>
    <dsp:sp modelId="{C5EDD40D-3930-49DB-8C3A-575C3EA72E94}">
      <dsp:nvSpPr>
        <dsp:cNvPr id="0" name=""/>
        <dsp:cNvSpPr/>
      </dsp:nvSpPr>
      <dsp:spPr>
        <a:xfrm rot="3528097">
          <a:off x="2328229" y="3077326"/>
          <a:ext cx="1670217" cy="55810"/>
        </a:xfrm>
        <a:custGeom>
          <a:avLst/>
          <a:gdLst/>
          <a:ahLst/>
          <a:cxnLst/>
          <a:rect l="0" t="0" r="0" b="0"/>
          <a:pathLst>
            <a:path>
              <a:moveTo>
                <a:pt x="0" y="27905"/>
              </a:moveTo>
              <a:lnTo>
                <a:pt x="1670217"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21583" y="3063476"/>
        <a:ext cx="83510" cy="83510"/>
      </dsp:txXfrm>
    </dsp:sp>
    <dsp:sp modelId="{B4293202-1B77-475A-8EA7-E3A6AB1DBE6D}">
      <dsp:nvSpPr>
        <dsp:cNvPr id="0" name=""/>
        <dsp:cNvSpPr/>
      </dsp:nvSpPr>
      <dsp:spPr>
        <a:xfrm>
          <a:off x="3595927" y="3573596"/>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tx1">
                  <a:lumMod val="75000"/>
                  <a:lumOff val="25000"/>
                </a:schemeClr>
              </a:solidFill>
              <a:latin typeface="Arial"/>
              <a:cs typeface="Arial"/>
            </a:rPr>
            <a:t>References</a:t>
          </a:r>
          <a:endParaRPr lang="en-GB" sz="1800" kern="1200" dirty="0">
            <a:solidFill>
              <a:schemeClr val="tx1">
                <a:lumMod val="75000"/>
                <a:lumOff val="25000"/>
              </a:schemeClr>
            </a:solidFill>
            <a:latin typeface="Arial"/>
            <a:cs typeface="Arial"/>
          </a:endParaRPr>
        </a:p>
      </dsp:txBody>
      <dsp:txXfrm>
        <a:off x="3610335" y="3588004"/>
        <a:ext cx="2865023" cy="463122"/>
      </dsp:txXfrm>
    </dsp:sp>
    <dsp:sp modelId="{30571293-178B-4F05-BC77-96FD29FE83B6}">
      <dsp:nvSpPr>
        <dsp:cNvPr id="0" name=""/>
        <dsp:cNvSpPr/>
      </dsp:nvSpPr>
      <dsp:spPr>
        <a:xfrm rot="4080899">
          <a:off x="2007809" y="3434493"/>
          <a:ext cx="2311059" cy="55810"/>
        </a:xfrm>
        <a:custGeom>
          <a:avLst/>
          <a:gdLst/>
          <a:ahLst/>
          <a:cxnLst/>
          <a:rect l="0" t="0" r="0" b="0"/>
          <a:pathLst>
            <a:path>
              <a:moveTo>
                <a:pt x="0" y="27905"/>
              </a:moveTo>
              <a:lnTo>
                <a:pt x="2311059"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zh-CN" altLang="en-US" sz="700" kern="1200"/>
        </a:p>
      </dsp:txBody>
      <dsp:txXfrm>
        <a:off x="3105562" y="3404622"/>
        <a:ext cx="115552" cy="115552"/>
      </dsp:txXfrm>
    </dsp:sp>
    <dsp:sp modelId="{E7E558D2-5EE1-4222-B3ED-086F373439EC}">
      <dsp:nvSpPr>
        <dsp:cNvPr id="0" name=""/>
        <dsp:cNvSpPr/>
      </dsp:nvSpPr>
      <dsp:spPr>
        <a:xfrm>
          <a:off x="3595927" y="4287931"/>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lumMod val="75000"/>
                  <a:lumOff val="25000"/>
                </a:schemeClr>
              </a:solidFill>
              <a:latin typeface="Arial"/>
              <a:cs typeface="Arial"/>
            </a:rPr>
            <a:t>Supporting</a:t>
          </a:r>
          <a:r>
            <a:rPr lang="en-GB" sz="1800" kern="1200" spc="-75" dirty="0">
              <a:solidFill>
                <a:schemeClr val="tx1">
                  <a:lumMod val="75000"/>
                  <a:lumOff val="25000"/>
                </a:schemeClr>
              </a:solidFill>
              <a:latin typeface="Arial"/>
              <a:cs typeface="Arial"/>
            </a:rPr>
            <a:t> </a:t>
          </a:r>
          <a:r>
            <a:rPr lang="en-GB" sz="1800" kern="1200" spc="-5" dirty="0">
              <a:solidFill>
                <a:schemeClr val="tx1">
                  <a:lumMod val="75000"/>
                  <a:lumOff val="25000"/>
                </a:schemeClr>
              </a:solidFill>
              <a:latin typeface="Arial"/>
              <a:cs typeface="Arial"/>
            </a:rPr>
            <a:t>materials</a:t>
          </a:r>
          <a:endParaRPr lang="en-GB" sz="1800" kern="1200" dirty="0">
            <a:solidFill>
              <a:schemeClr val="tx1">
                <a:lumMod val="75000"/>
                <a:lumOff val="25000"/>
              </a:schemeClr>
            </a:solidFill>
            <a:latin typeface="Arial"/>
            <a:cs typeface="Arial"/>
          </a:endParaRPr>
        </a:p>
      </dsp:txBody>
      <dsp:txXfrm>
        <a:off x="3610335" y="4302339"/>
        <a:ext cx="2865023" cy="4631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792F1-E970-4C88-A21E-916C2C1592EE}">
      <dsp:nvSpPr>
        <dsp:cNvPr id="0" name=""/>
        <dsp:cNvSpPr/>
      </dsp:nvSpPr>
      <dsp:spPr>
        <a:xfrm>
          <a:off x="0" y="1868764"/>
          <a:ext cx="2730749" cy="1044265"/>
        </a:xfrm>
        <a:prstGeom prst="roundRect">
          <a:avLst>
            <a:gd name="adj" fmla="val 10000"/>
          </a:avLst>
        </a:prstGeom>
        <a:solidFill>
          <a:srgbClr val="066E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CN" altLang="en-US" sz="2400" b="0" kern="1200" dirty="0">
              <a:latin typeface="微软雅黑" panose="020B0503020204020204" pitchFamily="34" charset="-122"/>
              <a:ea typeface="微软雅黑" panose="020B0503020204020204" pitchFamily="34" charset="-122"/>
            </a:rPr>
            <a:t>文章构成</a:t>
          </a:r>
        </a:p>
      </dsp:txBody>
      <dsp:txXfrm>
        <a:off x="30585" y="1899349"/>
        <a:ext cx="2669579" cy="983095"/>
      </dsp:txXfrm>
    </dsp:sp>
    <dsp:sp modelId="{A287B8DE-F679-49D4-9BCF-27DA0AD833AA}">
      <dsp:nvSpPr>
        <dsp:cNvPr id="0" name=""/>
        <dsp:cNvSpPr/>
      </dsp:nvSpPr>
      <dsp:spPr>
        <a:xfrm rot="17519101">
          <a:off x="2007809" y="1291490"/>
          <a:ext cx="2311059" cy="55810"/>
        </a:xfrm>
        <a:custGeom>
          <a:avLst/>
          <a:gdLst/>
          <a:ahLst/>
          <a:cxnLst/>
          <a:rect l="0" t="0" r="0" b="0"/>
          <a:pathLst>
            <a:path>
              <a:moveTo>
                <a:pt x="0" y="27905"/>
              </a:moveTo>
              <a:lnTo>
                <a:pt x="2311059"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zh-CN" altLang="en-US" sz="700" kern="1200"/>
        </a:p>
      </dsp:txBody>
      <dsp:txXfrm>
        <a:off x="3105562" y="1261619"/>
        <a:ext cx="115552" cy="115552"/>
      </dsp:txXfrm>
    </dsp:sp>
    <dsp:sp modelId="{075806FD-33A5-47C9-AA68-FE59CB851636}">
      <dsp:nvSpPr>
        <dsp:cNvPr id="0" name=""/>
        <dsp:cNvSpPr/>
      </dsp:nvSpPr>
      <dsp:spPr>
        <a:xfrm>
          <a:off x="3595927" y="1925"/>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spc="-10" dirty="0">
              <a:solidFill>
                <a:schemeClr val="tx1">
                  <a:lumMod val="75000"/>
                  <a:lumOff val="25000"/>
                </a:schemeClr>
              </a:solidFill>
              <a:latin typeface="Arial"/>
              <a:cs typeface="Arial"/>
            </a:rPr>
            <a:t>Title</a:t>
          </a:r>
          <a:endParaRPr lang="zh-CN" altLang="en-US" sz="1800" kern="1200" dirty="0">
            <a:solidFill>
              <a:schemeClr val="tx1">
                <a:lumMod val="75000"/>
                <a:lumOff val="25000"/>
              </a:schemeClr>
            </a:solidFill>
          </a:endParaRPr>
        </a:p>
      </dsp:txBody>
      <dsp:txXfrm>
        <a:off x="3610335" y="16333"/>
        <a:ext cx="2865023" cy="463122"/>
      </dsp:txXfrm>
    </dsp:sp>
    <dsp:sp modelId="{D88F7021-CB31-479D-B78C-94FFB9251074}">
      <dsp:nvSpPr>
        <dsp:cNvPr id="0" name=""/>
        <dsp:cNvSpPr/>
      </dsp:nvSpPr>
      <dsp:spPr>
        <a:xfrm rot="18071903">
          <a:off x="2328229" y="1648657"/>
          <a:ext cx="1670217" cy="55810"/>
        </a:xfrm>
        <a:custGeom>
          <a:avLst/>
          <a:gdLst/>
          <a:ahLst/>
          <a:cxnLst/>
          <a:rect l="0" t="0" r="0" b="0"/>
          <a:pathLst>
            <a:path>
              <a:moveTo>
                <a:pt x="0" y="27905"/>
              </a:moveTo>
              <a:lnTo>
                <a:pt x="1670217"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21583" y="1634807"/>
        <a:ext cx="83510" cy="83510"/>
      </dsp:txXfrm>
    </dsp:sp>
    <dsp:sp modelId="{31DEE247-E997-4D0A-9A24-D0992E7379D2}">
      <dsp:nvSpPr>
        <dsp:cNvPr id="0" name=""/>
        <dsp:cNvSpPr/>
      </dsp:nvSpPr>
      <dsp:spPr>
        <a:xfrm>
          <a:off x="3595927" y="716259"/>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lumMod val="75000"/>
                  <a:lumOff val="25000"/>
                </a:schemeClr>
              </a:solidFill>
              <a:latin typeface="Arial"/>
              <a:cs typeface="Arial"/>
            </a:rPr>
            <a:t>Abstract</a:t>
          </a:r>
        </a:p>
      </dsp:txBody>
      <dsp:txXfrm>
        <a:off x="3610335" y="730667"/>
        <a:ext cx="2865023" cy="463122"/>
      </dsp:txXfrm>
    </dsp:sp>
    <dsp:sp modelId="{CBF3F27D-9A4C-4407-A997-821400872794}">
      <dsp:nvSpPr>
        <dsp:cNvPr id="0" name=""/>
        <dsp:cNvSpPr/>
      </dsp:nvSpPr>
      <dsp:spPr>
        <a:xfrm rot="19227312">
          <a:off x="2602356" y="2005825"/>
          <a:ext cx="1121965" cy="55810"/>
        </a:xfrm>
        <a:custGeom>
          <a:avLst/>
          <a:gdLst/>
          <a:ahLst/>
          <a:cxnLst/>
          <a:rect l="0" t="0" r="0" b="0"/>
          <a:pathLst>
            <a:path>
              <a:moveTo>
                <a:pt x="0" y="27905"/>
              </a:moveTo>
              <a:lnTo>
                <a:pt x="1121965"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35289" y="2005681"/>
        <a:ext cx="56098" cy="56098"/>
      </dsp:txXfrm>
    </dsp:sp>
    <dsp:sp modelId="{5F113677-991E-4FBC-BD99-564196739CB1}">
      <dsp:nvSpPr>
        <dsp:cNvPr id="0" name=""/>
        <dsp:cNvSpPr/>
      </dsp:nvSpPr>
      <dsp:spPr>
        <a:xfrm>
          <a:off x="3595927" y="1430593"/>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tx1">
                  <a:lumMod val="75000"/>
                  <a:lumOff val="25000"/>
                </a:schemeClr>
              </a:solidFill>
              <a:latin typeface="Arial"/>
              <a:cs typeface="Arial"/>
            </a:rPr>
            <a:t>Keywords</a:t>
          </a:r>
          <a:endParaRPr lang="en-GB" sz="1800" kern="1200" dirty="0">
            <a:solidFill>
              <a:schemeClr val="tx1">
                <a:lumMod val="75000"/>
                <a:lumOff val="25000"/>
              </a:schemeClr>
            </a:solidFill>
            <a:latin typeface="Arial"/>
            <a:cs typeface="Arial"/>
          </a:endParaRPr>
        </a:p>
      </dsp:txBody>
      <dsp:txXfrm>
        <a:off x="3610335" y="1445001"/>
        <a:ext cx="2865023" cy="463122"/>
      </dsp:txXfrm>
    </dsp:sp>
    <dsp:sp modelId="{A7E57007-9FCF-46A0-A22A-EF565583111C}">
      <dsp:nvSpPr>
        <dsp:cNvPr id="0" name=""/>
        <dsp:cNvSpPr/>
      </dsp:nvSpPr>
      <dsp:spPr>
        <a:xfrm>
          <a:off x="2730749" y="2362992"/>
          <a:ext cx="865177" cy="55810"/>
        </a:xfrm>
        <a:custGeom>
          <a:avLst/>
          <a:gdLst/>
          <a:ahLst/>
          <a:cxnLst/>
          <a:rect l="0" t="0" r="0" b="0"/>
          <a:pathLst>
            <a:path>
              <a:moveTo>
                <a:pt x="0" y="27905"/>
              </a:moveTo>
              <a:lnTo>
                <a:pt x="865177"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41709" y="2369268"/>
        <a:ext cx="43258" cy="43258"/>
      </dsp:txXfrm>
    </dsp:sp>
    <dsp:sp modelId="{BF3D478A-BD5D-4570-97A9-16C29444C924}">
      <dsp:nvSpPr>
        <dsp:cNvPr id="0" name=""/>
        <dsp:cNvSpPr/>
      </dsp:nvSpPr>
      <dsp:spPr>
        <a:xfrm>
          <a:off x="3595927" y="2144928"/>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lumMod val="75000"/>
                  <a:lumOff val="25000"/>
                </a:schemeClr>
              </a:solidFill>
              <a:latin typeface="Arial"/>
              <a:cs typeface="Arial"/>
            </a:rPr>
            <a:t>Main</a:t>
          </a:r>
          <a:r>
            <a:rPr lang="en-GB" sz="1800" b="1" kern="1200" spc="-105" dirty="0">
              <a:solidFill>
                <a:schemeClr val="tx1">
                  <a:lumMod val="75000"/>
                  <a:lumOff val="25000"/>
                </a:schemeClr>
              </a:solidFill>
              <a:latin typeface="Arial"/>
              <a:cs typeface="Arial"/>
            </a:rPr>
            <a:t> </a:t>
          </a:r>
          <a:r>
            <a:rPr lang="en-GB" sz="1800" b="1" kern="1200" spc="-5" dirty="0">
              <a:solidFill>
                <a:schemeClr val="tx1">
                  <a:lumMod val="75000"/>
                  <a:lumOff val="25000"/>
                </a:schemeClr>
              </a:solidFill>
              <a:latin typeface="Arial"/>
              <a:cs typeface="Arial"/>
            </a:rPr>
            <a:t>text</a:t>
          </a:r>
          <a:endParaRPr lang="en-GB" sz="1800" b="1" kern="1200" dirty="0">
            <a:solidFill>
              <a:schemeClr val="tx1">
                <a:lumMod val="75000"/>
                <a:lumOff val="25000"/>
              </a:schemeClr>
            </a:solidFill>
            <a:latin typeface="Arial"/>
            <a:cs typeface="Arial"/>
          </a:endParaRPr>
        </a:p>
      </dsp:txBody>
      <dsp:txXfrm>
        <a:off x="3610335" y="2159336"/>
        <a:ext cx="2865023" cy="463122"/>
      </dsp:txXfrm>
    </dsp:sp>
    <dsp:sp modelId="{3790C520-B58E-4C45-BA66-706F1D7906C4}">
      <dsp:nvSpPr>
        <dsp:cNvPr id="0" name=""/>
        <dsp:cNvSpPr/>
      </dsp:nvSpPr>
      <dsp:spPr>
        <a:xfrm rot="18386211">
          <a:off x="6123981" y="1638279"/>
          <a:ext cx="1801621" cy="55810"/>
        </a:xfrm>
        <a:custGeom>
          <a:avLst/>
          <a:gdLst/>
          <a:ahLst/>
          <a:cxnLst/>
          <a:rect l="0" t="0" r="0" b="0"/>
          <a:pathLst>
            <a:path>
              <a:moveTo>
                <a:pt x="0" y="27905"/>
              </a:moveTo>
              <a:lnTo>
                <a:pt x="1801621"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79750" y="1621144"/>
        <a:ext cx="90081" cy="90081"/>
      </dsp:txXfrm>
    </dsp:sp>
    <dsp:sp modelId="{885C859B-AFA2-46E8-A502-973005290DF3}">
      <dsp:nvSpPr>
        <dsp:cNvPr id="0" name=""/>
        <dsp:cNvSpPr/>
      </dsp:nvSpPr>
      <dsp:spPr>
        <a:xfrm>
          <a:off x="7559815" y="706207"/>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dirty="0">
              <a:solidFill>
                <a:schemeClr val="tx1">
                  <a:lumMod val="75000"/>
                  <a:lumOff val="25000"/>
                </a:schemeClr>
              </a:solidFill>
              <a:latin typeface="Arial"/>
              <a:cs typeface="Arial"/>
            </a:rPr>
            <a:t>Introduction</a:t>
          </a:r>
        </a:p>
      </dsp:txBody>
      <dsp:txXfrm>
        <a:off x="7573596" y="719988"/>
        <a:ext cx="2370780" cy="442967"/>
      </dsp:txXfrm>
    </dsp:sp>
    <dsp:sp modelId="{6E950648-E5C0-4BD6-8682-5DBBFC617183}">
      <dsp:nvSpPr>
        <dsp:cNvPr id="0" name=""/>
        <dsp:cNvSpPr/>
      </dsp:nvSpPr>
      <dsp:spPr>
        <a:xfrm rot="19265166">
          <a:off x="6337175" y="1931055"/>
          <a:ext cx="1375261" cy="55810"/>
        </a:xfrm>
        <a:custGeom>
          <a:avLst/>
          <a:gdLst/>
          <a:ahLst/>
          <a:cxnLst/>
          <a:rect l="0" t="0" r="0" b="0"/>
          <a:pathLst>
            <a:path>
              <a:moveTo>
                <a:pt x="0" y="27905"/>
              </a:moveTo>
              <a:lnTo>
                <a:pt x="1375261"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90424" y="1924579"/>
        <a:ext cx="68763" cy="68763"/>
      </dsp:txXfrm>
    </dsp:sp>
    <dsp:sp modelId="{C5EB121F-F3CB-4785-9AF8-721EDC64B075}">
      <dsp:nvSpPr>
        <dsp:cNvPr id="0" name=""/>
        <dsp:cNvSpPr/>
      </dsp:nvSpPr>
      <dsp:spPr>
        <a:xfrm>
          <a:off x="7559845" y="1291759"/>
          <a:ext cx="2398313"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lumMod val="75000"/>
                  <a:lumOff val="25000"/>
                </a:schemeClr>
              </a:solidFill>
              <a:latin typeface="Arial"/>
              <a:cs typeface="Arial"/>
            </a:rPr>
            <a:t>Literature </a:t>
          </a:r>
          <a:r>
            <a:rPr lang="en-US" altLang="zh-CN" sz="1600" b="0" kern="1200" dirty="0">
              <a:solidFill>
                <a:schemeClr val="tx1">
                  <a:lumMod val="75000"/>
                  <a:lumOff val="25000"/>
                </a:schemeClr>
              </a:solidFill>
              <a:latin typeface="Arial"/>
              <a:cs typeface="Arial"/>
            </a:rPr>
            <a:t>Review</a:t>
          </a:r>
          <a:endParaRPr lang="en-GB" sz="1600" b="0" kern="1200" dirty="0">
            <a:solidFill>
              <a:schemeClr val="tx1">
                <a:lumMod val="75000"/>
                <a:lumOff val="25000"/>
              </a:schemeClr>
            </a:solidFill>
            <a:latin typeface="Arial"/>
            <a:cs typeface="Arial"/>
          </a:endParaRPr>
        </a:p>
      </dsp:txBody>
      <dsp:txXfrm>
        <a:off x="7573626" y="1305540"/>
        <a:ext cx="2370751" cy="442967"/>
      </dsp:txXfrm>
    </dsp:sp>
    <dsp:sp modelId="{926E7A22-09E0-4267-98C8-2E6B264DDE50}">
      <dsp:nvSpPr>
        <dsp:cNvPr id="0" name=""/>
        <dsp:cNvSpPr/>
      </dsp:nvSpPr>
      <dsp:spPr>
        <a:xfrm rot="20690516">
          <a:off x="6470481" y="2218049"/>
          <a:ext cx="1108619" cy="55810"/>
        </a:xfrm>
        <a:custGeom>
          <a:avLst/>
          <a:gdLst/>
          <a:ahLst/>
          <a:cxnLst/>
          <a:rect l="0" t="0" r="0" b="0"/>
          <a:pathLst>
            <a:path>
              <a:moveTo>
                <a:pt x="0" y="27905"/>
              </a:moveTo>
              <a:lnTo>
                <a:pt x="1108619"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97076" y="2218239"/>
        <a:ext cx="55430" cy="55430"/>
      </dsp:txXfrm>
    </dsp:sp>
    <dsp:sp modelId="{6594A313-ABC4-465A-9000-985CB17C84FA}">
      <dsp:nvSpPr>
        <dsp:cNvPr id="0" name=""/>
        <dsp:cNvSpPr/>
      </dsp:nvSpPr>
      <dsp:spPr>
        <a:xfrm>
          <a:off x="7559815" y="1865747"/>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altLang="zh-CN" sz="1600" b="0" kern="1200" dirty="0">
              <a:solidFill>
                <a:schemeClr val="tx1">
                  <a:lumMod val="75000"/>
                  <a:lumOff val="25000"/>
                </a:schemeClr>
              </a:solidFill>
              <a:latin typeface="Arial"/>
              <a:cs typeface="Arial"/>
            </a:rPr>
            <a:t>Methodology</a:t>
          </a:r>
          <a:endParaRPr lang="en-GB" sz="1600" b="0" kern="1200" dirty="0">
            <a:solidFill>
              <a:schemeClr val="tx1">
                <a:lumMod val="75000"/>
                <a:lumOff val="25000"/>
              </a:schemeClr>
            </a:solidFill>
            <a:latin typeface="Arial"/>
            <a:cs typeface="Arial"/>
          </a:endParaRPr>
        </a:p>
      </dsp:txBody>
      <dsp:txXfrm>
        <a:off x="7573596" y="1879528"/>
        <a:ext cx="2370780" cy="442967"/>
      </dsp:txXfrm>
    </dsp:sp>
    <dsp:sp modelId="{24C0883A-E2A6-494D-9465-B5BDB7D3FB57}">
      <dsp:nvSpPr>
        <dsp:cNvPr id="0" name=""/>
        <dsp:cNvSpPr/>
      </dsp:nvSpPr>
      <dsp:spPr>
        <a:xfrm rot="909484">
          <a:off x="6470481" y="2507934"/>
          <a:ext cx="1108619" cy="55810"/>
        </a:xfrm>
        <a:custGeom>
          <a:avLst/>
          <a:gdLst/>
          <a:ahLst/>
          <a:cxnLst/>
          <a:rect l="0" t="0" r="0" b="0"/>
          <a:pathLst>
            <a:path>
              <a:moveTo>
                <a:pt x="0" y="27905"/>
              </a:moveTo>
              <a:lnTo>
                <a:pt x="1108619"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97076" y="2508124"/>
        <a:ext cx="55430" cy="55430"/>
      </dsp:txXfrm>
    </dsp:sp>
    <dsp:sp modelId="{4EF12830-84BA-44FD-89EA-42A1EBD9F625}">
      <dsp:nvSpPr>
        <dsp:cNvPr id="0" name=""/>
        <dsp:cNvSpPr/>
      </dsp:nvSpPr>
      <dsp:spPr>
        <a:xfrm>
          <a:off x="7559815" y="2445517"/>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a:solidFill>
                <a:schemeClr val="tx1">
                  <a:lumMod val="75000"/>
                  <a:lumOff val="25000"/>
                </a:schemeClr>
              </a:solidFill>
              <a:latin typeface="Arial"/>
              <a:cs typeface="Arial"/>
            </a:rPr>
            <a:t>Results</a:t>
          </a:r>
          <a:endParaRPr lang="en-GB" sz="1600" b="0" kern="1200" dirty="0">
            <a:solidFill>
              <a:schemeClr val="tx1">
                <a:lumMod val="75000"/>
                <a:lumOff val="25000"/>
              </a:schemeClr>
            </a:solidFill>
            <a:latin typeface="Arial"/>
            <a:cs typeface="Arial"/>
          </a:endParaRPr>
        </a:p>
      </dsp:txBody>
      <dsp:txXfrm>
        <a:off x="7573596" y="2459298"/>
        <a:ext cx="2370780" cy="442967"/>
      </dsp:txXfrm>
    </dsp:sp>
    <dsp:sp modelId="{84408C59-4DE3-4965-8AD8-361CE4508CB4}">
      <dsp:nvSpPr>
        <dsp:cNvPr id="0" name=""/>
        <dsp:cNvSpPr/>
      </dsp:nvSpPr>
      <dsp:spPr>
        <a:xfrm rot="2327775">
          <a:off x="6338316" y="2793105"/>
          <a:ext cx="1372950" cy="55810"/>
        </a:xfrm>
        <a:custGeom>
          <a:avLst/>
          <a:gdLst/>
          <a:ahLst/>
          <a:cxnLst/>
          <a:rect l="0" t="0" r="0" b="0"/>
          <a:pathLst>
            <a:path>
              <a:moveTo>
                <a:pt x="0" y="27905"/>
              </a:moveTo>
              <a:lnTo>
                <a:pt x="1372950"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90467" y="2786686"/>
        <a:ext cx="68647" cy="68647"/>
      </dsp:txXfrm>
    </dsp:sp>
    <dsp:sp modelId="{6FD4BCBC-5EA5-4E02-9261-270CEE9AABD0}">
      <dsp:nvSpPr>
        <dsp:cNvPr id="0" name=""/>
        <dsp:cNvSpPr/>
      </dsp:nvSpPr>
      <dsp:spPr>
        <a:xfrm>
          <a:off x="7559815" y="3015858"/>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dirty="0">
              <a:solidFill>
                <a:schemeClr val="tx1">
                  <a:lumMod val="75000"/>
                  <a:lumOff val="25000"/>
                </a:schemeClr>
              </a:solidFill>
              <a:latin typeface="Arial"/>
              <a:cs typeface="Arial"/>
            </a:rPr>
            <a:t>Discussion</a:t>
          </a:r>
        </a:p>
      </dsp:txBody>
      <dsp:txXfrm>
        <a:off x="7573596" y="3029639"/>
        <a:ext cx="2370780" cy="442967"/>
      </dsp:txXfrm>
    </dsp:sp>
    <dsp:sp modelId="{D8BBA9C1-7DA5-460B-B5AA-3A0F7FCDA141}">
      <dsp:nvSpPr>
        <dsp:cNvPr id="0" name=""/>
        <dsp:cNvSpPr/>
      </dsp:nvSpPr>
      <dsp:spPr>
        <a:xfrm rot="3213789">
          <a:off x="6123981" y="3087705"/>
          <a:ext cx="1801621" cy="55810"/>
        </a:xfrm>
        <a:custGeom>
          <a:avLst/>
          <a:gdLst/>
          <a:ahLst/>
          <a:cxnLst/>
          <a:rect l="0" t="0" r="0" b="0"/>
          <a:pathLst>
            <a:path>
              <a:moveTo>
                <a:pt x="0" y="27905"/>
              </a:moveTo>
              <a:lnTo>
                <a:pt x="1801621"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79750" y="3070569"/>
        <a:ext cx="90081" cy="90081"/>
      </dsp:txXfrm>
    </dsp:sp>
    <dsp:sp modelId="{729DB8B7-269C-4759-B8A1-E77463C4A15E}">
      <dsp:nvSpPr>
        <dsp:cNvPr id="0" name=""/>
        <dsp:cNvSpPr/>
      </dsp:nvSpPr>
      <dsp:spPr>
        <a:xfrm>
          <a:off x="7559815" y="3605058"/>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spc="-5">
              <a:solidFill>
                <a:schemeClr val="tx1">
                  <a:lumMod val="75000"/>
                  <a:lumOff val="25000"/>
                </a:schemeClr>
              </a:solidFill>
              <a:latin typeface="Arial"/>
              <a:cs typeface="Arial"/>
            </a:rPr>
            <a:t>Conclusions</a:t>
          </a:r>
          <a:endParaRPr lang="en-GB" sz="1600" b="0" kern="1200" dirty="0">
            <a:solidFill>
              <a:schemeClr val="tx1">
                <a:lumMod val="75000"/>
                <a:lumOff val="25000"/>
              </a:schemeClr>
            </a:solidFill>
            <a:latin typeface="Arial"/>
            <a:cs typeface="Arial"/>
          </a:endParaRPr>
        </a:p>
      </dsp:txBody>
      <dsp:txXfrm>
        <a:off x="7573596" y="3618839"/>
        <a:ext cx="2370780" cy="442967"/>
      </dsp:txXfrm>
    </dsp:sp>
    <dsp:sp modelId="{A3120546-B9EA-411E-B4FA-69742CB56188}">
      <dsp:nvSpPr>
        <dsp:cNvPr id="0" name=""/>
        <dsp:cNvSpPr/>
      </dsp:nvSpPr>
      <dsp:spPr>
        <a:xfrm rot="2372688">
          <a:off x="2602356" y="2720159"/>
          <a:ext cx="1121965" cy="55810"/>
        </a:xfrm>
        <a:custGeom>
          <a:avLst/>
          <a:gdLst/>
          <a:ahLst/>
          <a:cxnLst/>
          <a:rect l="0" t="0" r="0" b="0"/>
          <a:pathLst>
            <a:path>
              <a:moveTo>
                <a:pt x="0" y="27905"/>
              </a:moveTo>
              <a:lnTo>
                <a:pt x="1121965"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35289" y="2720015"/>
        <a:ext cx="56098" cy="56098"/>
      </dsp:txXfrm>
    </dsp:sp>
    <dsp:sp modelId="{96FE04F8-3A7F-432B-B5B4-8BD4C71BB6A9}">
      <dsp:nvSpPr>
        <dsp:cNvPr id="0" name=""/>
        <dsp:cNvSpPr/>
      </dsp:nvSpPr>
      <dsp:spPr>
        <a:xfrm>
          <a:off x="3595927" y="2859262"/>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spc="-5">
              <a:solidFill>
                <a:schemeClr val="tx1">
                  <a:lumMod val="75000"/>
                  <a:lumOff val="25000"/>
                </a:schemeClr>
              </a:solidFill>
              <a:latin typeface="Arial"/>
              <a:cs typeface="Arial"/>
            </a:rPr>
            <a:t>Acknowledgement</a:t>
          </a:r>
          <a:endParaRPr lang="en-GB" sz="1800" kern="1200" dirty="0">
            <a:solidFill>
              <a:schemeClr val="tx1">
                <a:lumMod val="75000"/>
                <a:lumOff val="25000"/>
              </a:schemeClr>
            </a:solidFill>
            <a:latin typeface="Arial"/>
            <a:cs typeface="Arial"/>
          </a:endParaRPr>
        </a:p>
      </dsp:txBody>
      <dsp:txXfrm>
        <a:off x="3610335" y="2873670"/>
        <a:ext cx="2865023" cy="463122"/>
      </dsp:txXfrm>
    </dsp:sp>
    <dsp:sp modelId="{C5EDD40D-3930-49DB-8C3A-575C3EA72E94}">
      <dsp:nvSpPr>
        <dsp:cNvPr id="0" name=""/>
        <dsp:cNvSpPr/>
      </dsp:nvSpPr>
      <dsp:spPr>
        <a:xfrm rot="3528097">
          <a:off x="2328229" y="3077326"/>
          <a:ext cx="1670217" cy="55810"/>
        </a:xfrm>
        <a:custGeom>
          <a:avLst/>
          <a:gdLst/>
          <a:ahLst/>
          <a:cxnLst/>
          <a:rect l="0" t="0" r="0" b="0"/>
          <a:pathLst>
            <a:path>
              <a:moveTo>
                <a:pt x="0" y="27905"/>
              </a:moveTo>
              <a:lnTo>
                <a:pt x="1670217"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21583" y="3063476"/>
        <a:ext cx="83510" cy="83510"/>
      </dsp:txXfrm>
    </dsp:sp>
    <dsp:sp modelId="{B4293202-1B77-475A-8EA7-E3A6AB1DBE6D}">
      <dsp:nvSpPr>
        <dsp:cNvPr id="0" name=""/>
        <dsp:cNvSpPr/>
      </dsp:nvSpPr>
      <dsp:spPr>
        <a:xfrm>
          <a:off x="3595927" y="3573596"/>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tx1">
                  <a:lumMod val="75000"/>
                  <a:lumOff val="25000"/>
                </a:schemeClr>
              </a:solidFill>
              <a:latin typeface="Arial"/>
              <a:cs typeface="Arial"/>
            </a:rPr>
            <a:t>References</a:t>
          </a:r>
          <a:endParaRPr lang="en-GB" sz="1800" kern="1200" dirty="0">
            <a:solidFill>
              <a:schemeClr val="tx1">
                <a:lumMod val="75000"/>
                <a:lumOff val="25000"/>
              </a:schemeClr>
            </a:solidFill>
            <a:latin typeface="Arial"/>
            <a:cs typeface="Arial"/>
          </a:endParaRPr>
        </a:p>
      </dsp:txBody>
      <dsp:txXfrm>
        <a:off x="3610335" y="3588004"/>
        <a:ext cx="2865023" cy="463122"/>
      </dsp:txXfrm>
    </dsp:sp>
    <dsp:sp modelId="{30571293-178B-4F05-BC77-96FD29FE83B6}">
      <dsp:nvSpPr>
        <dsp:cNvPr id="0" name=""/>
        <dsp:cNvSpPr/>
      </dsp:nvSpPr>
      <dsp:spPr>
        <a:xfrm rot="4080899">
          <a:off x="2007809" y="3434493"/>
          <a:ext cx="2311059" cy="55810"/>
        </a:xfrm>
        <a:custGeom>
          <a:avLst/>
          <a:gdLst/>
          <a:ahLst/>
          <a:cxnLst/>
          <a:rect l="0" t="0" r="0" b="0"/>
          <a:pathLst>
            <a:path>
              <a:moveTo>
                <a:pt x="0" y="27905"/>
              </a:moveTo>
              <a:lnTo>
                <a:pt x="2311059"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zh-CN" altLang="en-US" sz="700" kern="1200"/>
        </a:p>
      </dsp:txBody>
      <dsp:txXfrm>
        <a:off x="3105562" y="3404622"/>
        <a:ext cx="115552" cy="115552"/>
      </dsp:txXfrm>
    </dsp:sp>
    <dsp:sp modelId="{E7E558D2-5EE1-4222-B3ED-086F373439EC}">
      <dsp:nvSpPr>
        <dsp:cNvPr id="0" name=""/>
        <dsp:cNvSpPr/>
      </dsp:nvSpPr>
      <dsp:spPr>
        <a:xfrm>
          <a:off x="3595927" y="4287931"/>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lumMod val="75000"/>
                  <a:lumOff val="25000"/>
                </a:schemeClr>
              </a:solidFill>
              <a:latin typeface="Arial"/>
              <a:cs typeface="Arial"/>
            </a:rPr>
            <a:t>Supporting</a:t>
          </a:r>
          <a:r>
            <a:rPr lang="en-GB" sz="1800" kern="1200" spc="-75" dirty="0">
              <a:solidFill>
                <a:schemeClr val="tx1">
                  <a:lumMod val="75000"/>
                  <a:lumOff val="25000"/>
                </a:schemeClr>
              </a:solidFill>
              <a:latin typeface="Arial"/>
              <a:cs typeface="Arial"/>
            </a:rPr>
            <a:t> </a:t>
          </a:r>
          <a:r>
            <a:rPr lang="en-GB" sz="1800" kern="1200" spc="-5" dirty="0">
              <a:solidFill>
                <a:schemeClr val="tx1">
                  <a:lumMod val="75000"/>
                  <a:lumOff val="25000"/>
                </a:schemeClr>
              </a:solidFill>
              <a:latin typeface="Arial"/>
              <a:cs typeface="Arial"/>
            </a:rPr>
            <a:t>materials</a:t>
          </a:r>
          <a:endParaRPr lang="en-GB" sz="1800" kern="1200" dirty="0">
            <a:solidFill>
              <a:schemeClr val="tx1">
                <a:lumMod val="75000"/>
                <a:lumOff val="25000"/>
              </a:schemeClr>
            </a:solidFill>
            <a:latin typeface="Arial"/>
            <a:cs typeface="Arial"/>
          </a:endParaRPr>
        </a:p>
      </dsp:txBody>
      <dsp:txXfrm>
        <a:off x="3610335" y="4302339"/>
        <a:ext cx="2865023" cy="4631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CDCA50-58ED-4FF7-B6C1-40BA9E53A4D9}">
      <dsp:nvSpPr>
        <dsp:cNvPr id="0" name=""/>
        <dsp:cNvSpPr/>
      </dsp:nvSpPr>
      <dsp:spPr>
        <a:xfrm>
          <a:off x="0" y="1069"/>
          <a:ext cx="5586484" cy="0"/>
        </a:xfrm>
        <a:prstGeom prst="lin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9DB82F-0D50-418B-B2B4-7382C8F6818D}">
      <dsp:nvSpPr>
        <dsp:cNvPr id="0" name=""/>
        <dsp:cNvSpPr/>
      </dsp:nvSpPr>
      <dsp:spPr>
        <a:xfrm>
          <a:off x="0" y="1069"/>
          <a:ext cx="1319246" cy="2188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altLang="zh-CN" sz="2000" b="1" kern="1200" dirty="0">
              <a:latin typeface="微软雅黑" panose="020B0503020204020204" pitchFamily="34" charset="-122"/>
              <a:ea typeface="微软雅黑" panose="020B0503020204020204" pitchFamily="34" charset="-122"/>
            </a:rPr>
            <a:t>Notes</a:t>
          </a:r>
          <a:r>
            <a:rPr lang="zh-CN" altLang="en-US" sz="2000" b="1" kern="1200" dirty="0">
              <a:latin typeface="微软雅黑" panose="020B0503020204020204" pitchFamily="34" charset="-122"/>
              <a:ea typeface="微软雅黑" panose="020B0503020204020204" pitchFamily="34" charset="-122"/>
            </a:rPr>
            <a:t>：</a:t>
          </a:r>
        </a:p>
      </dsp:txBody>
      <dsp:txXfrm>
        <a:off x="0" y="1069"/>
        <a:ext cx="1319246" cy="2188471"/>
      </dsp:txXfrm>
    </dsp:sp>
    <dsp:sp modelId="{3B631B7E-C689-44B4-8551-E0E9D5DB570B}">
      <dsp:nvSpPr>
        <dsp:cNvPr id="0" name=""/>
        <dsp:cNvSpPr/>
      </dsp:nvSpPr>
      <dsp:spPr>
        <a:xfrm>
          <a:off x="1399197" y="26795"/>
          <a:ext cx="4184108" cy="514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zh-CN" altLang="en-US" sz="2000" kern="1200" dirty="0">
              <a:latin typeface="微软雅黑" panose="020B0503020204020204" pitchFamily="34" charset="-122"/>
              <a:ea typeface="微软雅黑" panose="020B0503020204020204" pitchFamily="34" charset="-122"/>
            </a:rPr>
            <a:t>避免过于专业的术语</a:t>
          </a:r>
        </a:p>
      </dsp:txBody>
      <dsp:txXfrm>
        <a:off x="1399197" y="26795"/>
        <a:ext cx="4184108" cy="514525"/>
      </dsp:txXfrm>
    </dsp:sp>
    <dsp:sp modelId="{F5F037A2-9451-4995-8DE1-B10AE2DE3FA3}">
      <dsp:nvSpPr>
        <dsp:cNvPr id="0" name=""/>
        <dsp:cNvSpPr/>
      </dsp:nvSpPr>
      <dsp:spPr>
        <a:xfrm>
          <a:off x="1319246" y="541321"/>
          <a:ext cx="4264059"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B7DB2C-9ED5-4FDB-AEED-CCD6736FE9E1}">
      <dsp:nvSpPr>
        <dsp:cNvPr id="0" name=""/>
        <dsp:cNvSpPr/>
      </dsp:nvSpPr>
      <dsp:spPr>
        <a:xfrm>
          <a:off x="1399197" y="567048"/>
          <a:ext cx="4184108" cy="514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zh-CN" altLang="en-US" sz="2000" kern="1200" dirty="0">
              <a:latin typeface="微软雅黑" panose="020B0503020204020204" pitchFamily="34" charset="-122"/>
              <a:ea typeface="微软雅黑" panose="020B0503020204020204" pitchFamily="34" charset="-122"/>
            </a:rPr>
            <a:t>避免尚未广泛接受的缩写</a:t>
          </a:r>
        </a:p>
      </dsp:txBody>
      <dsp:txXfrm>
        <a:off x="1399197" y="567048"/>
        <a:ext cx="4184108" cy="514525"/>
      </dsp:txXfrm>
    </dsp:sp>
    <dsp:sp modelId="{620931F6-FB5A-45D4-AC2E-6C984C8C1EB0}">
      <dsp:nvSpPr>
        <dsp:cNvPr id="0" name=""/>
        <dsp:cNvSpPr/>
      </dsp:nvSpPr>
      <dsp:spPr>
        <a:xfrm>
          <a:off x="1319246" y="1081574"/>
          <a:ext cx="4264059"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813682-1627-4857-A06B-9FDFD1E53D89}">
      <dsp:nvSpPr>
        <dsp:cNvPr id="0" name=""/>
        <dsp:cNvSpPr/>
      </dsp:nvSpPr>
      <dsp:spPr>
        <a:xfrm>
          <a:off x="1399197" y="1107300"/>
          <a:ext cx="4184108" cy="514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zh-CN" altLang="en-US" sz="2000" kern="1200" dirty="0">
              <a:latin typeface="微软雅黑" panose="020B0503020204020204" pitchFamily="34" charset="-122"/>
              <a:ea typeface="微软雅黑" panose="020B0503020204020204" pitchFamily="34" charset="-122"/>
            </a:rPr>
            <a:t>考虑平台检索</a:t>
          </a:r>
          <a:r>
            <a:rPr lang="en-US" altLang="zh-CN" sz="2000" kern="1200" dirty="0">
              <a:latin typeface="微软雅黑" panose="020B0503020204020204" pitchFamily="34" charset="-122"/>
              <a:ea typeface="微软雅黑" panose="020B0503020204020204" pitchFamily="34" charset="-122"/>
            </a:rPr>
            <a:t>-</a:t>
          </a:r>
          <a:r>
            <a:rPr lang="zh-CN" altLang="en-US" sz="2000" kern="1200" dirty="0">
              <a:latin typeface="微软雅黑" panose="020B0503020204020204" pitchFamily="34" charset="-122"/>
              <a:ea typeface="微软雅黑" panose="020B0503020204020204" pitchFamily="34" charset="-122"/>
            </a:rPr>
            <a:t>相关度</a:t>
          </a:r>
        </a:p>
      </dsp:txBody>
      <dsp:txXfrm>
        <a:off x="1399197" y="1107300"/>
        <a:ext cx="4184108" cy="514525"/>
      </dsp:txXfrm>
    </dsp:sp>
    <dsp:sp modelId="{8CAF49E6-AE83-48C2-A17E-FC9049BCFED8}">
      <dsp:nvSpPr>
        <dsp:cNvPr id="0" name=""/>
        <dsp:cNvSpPr/>
      </dsp:nvSpPr>
      <dsp:spPr>
        <a:xfrm>
          <a:off x="1319246" y="1621826"/>
          <a:ext cx="4264059"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14E23F-DEF1-4A27-A97A-CD953CEDD5A2}">
      <dsp:nvSpPr>
        <dsp:cNvPr id="0" name=""/>
        <dsp:cNvSpPr/>
      </dsp:nvSpPr>
      <dsp:spPr>
        <a:xfrm>
          <a:off x="1399197" y="1647552"/>
          <a:ext cx="4184108" cy="514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zh-CN" altLang="en-US" sz="2000" kern="1200" dirty="0">
              <a:latin typeface="微软雅黑" panose="020B0503020204020204" pitchFamily="34" charset="-122"/>
              <a:ea typeface="微软雅黑" panose="020B0503020204020204" pitchFamily="34" charset="-122"/>
            </a:rPr>
            <a:t>重要关键词出现频率</a:t>
          </a:r>
        </a:p>
      </dsp:txBody>
      <dsp:txXfrm>
        <a:off x="1399197" y="1647552"/>
        <a:ext cx="4184108" cy="514525"/>
      </dsp:txXfrm>
    </dsp:sp>
    <dsp:sp modelId="{B415A685-E849-4589-A2C1-6582FD1B75CE}">
      <dsp:nvSpPr>
        <dsp:cNvPr id="0" name=""/>
        <dsp:cNvSpPr/>
      </dsp:nvSpPr>
      <dsp:spPr>
        <a:xfrm>
          <a:off x="1319246" y="2162078"/>
          <a:ext cx="4264059"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792F1-E970-4C88-A21E-916C2C1592EE}">
      <dsp:nvSpPr>
        <dsp:cNvPr id="0" name=""/>
        <dsp:cNvSpPr/>
      </dsp:nvSpPr>
      <dsp:spPr>
        <a:xfrm>
          <a:off x="0" y="1868764"/>
          <a:ext cx="2730749" cy="1044265"/>
        </a:xfrm>
        <a:prstGeom prst="roundRect">
          <a:avLst>
            <a:gd name="adj" fmla="val 10000"/>
          </a:avLst>
        </a:prstGeom>
        <a:solidFill>
          <a:srgbClr val="066E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CN" altLang="en-US" sz="2400" b="0" kern="1200" dirty="0">
              <a:latin typeface="微软雅黑" panose="020B0503020204020204" pitchFamily="34" charset="-122"/>
              <a:ea typeface="微软雅黑" panose="020B0503020204020204" pitchFamily="34" charset="-122"/>
            </a:rPr>
            <a:t>文章构成</a:t>
          </a:r>
        </a:p>
      </dsp:txBody>
      <dsp:txXfrm>
        <a:off x="30585" y="1899349"/>
        <a:ext cx="2669579" cy="983095"/>
      </dsp:txXfrm>
    </dsp:sp>
    <dsp:sp modelId="{A287B8DE-F679-49D4-9BCF-27DA0AD833AA}">
      <dsp:nvSpPr>
        <dsp:cNvPr id="0" name=""/>
        <dsp:cNvSpPr/>
      </dsp:nvSpPr>
      <dsp:spPr>
        <a:xfrm rot="17519101">
          <a:off x="2007809" y="1291490"/>
          <a:ext cx="2311059" cy="55810"/>
        </a:xfrm>
        <a:custGeom>
          <a:avLst/>
          <a:gdLst/>
          <a:ahLst/>
          <a:cxnLst/>
          <a:rect l="0" t="0" r="0" b="0"/>
          <a:pathLst>
            <a:path>
              <a:moveTo>
                <a:pt x="0" y="27905"/>
              </a:moveTo>
              <a:lnTo>
                <a:pt x="2311059"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zh-CN" altLang="en-US" sz="700" kern="1200"/>
        </a:p>
      </dsp:txBody>
      <dsp:txXfrm>
        <a:off x="3105562" y="1261619"/>
        <a:ext cx="115552" cy="115552"/>
      </dsp:txXfrm>
    </dsp:sp>
    <dsp:sp modelId="{075806FD-33A5-47C9-AA68-FE59CB851636}">
      <dsp:nvSpPr>
        <dsp:cNvPr id="0" name=""/>
        <dsp:cNvSpPr/>
      </dsp:nvSpPr>
      <dsp:spPr>
        <a:xfrm>
          <a:off x="3595927" y="1925"/>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spc="-10" dirty="0">
              <a:solidFill>
                <a:schemeClr val="tx1">
                  <a:lumMod val="75000"/>
                  <a:lumOff val="25000"/>
                </a:schemeClr>
              </a:solidFill>
              <a:latin typeface="Arial"/>
              <a:cs typeface="Arial"/>
            </a:rPr>
            <a:t>Title</a:t>
          </a:r>
          <a:endParaRPr lang="zh-CN" altLang="en-US" sz="1800" kern="1200" dirty="0">
            <a:solidFill>
              <a:schemeClr val="tx1">
                <a:lumMod val="75000"/>
                <a:lumOff val="25000"/>
              </a:schemeClr>
            </a:solidFill>
          </a:endParaRPr>
        </a:p>
      </dsp:txBody>
      <dsp:txXfrm>
        <a:off x="3610335" y="16333"/>
        <a:ext cx="2865023" cy="463122"/>
      </dsp:txXfrm>
    </dsp:sp>
    <dsp:sp modelId="{D88F7021-CB31-479D-B78C-94FFB9251074}">
      <dsp:nvSpPr>
        <dsp:cNvPr id="0" name=""/>
        <dsp:cNvSpPr/>
      </dsp:nvSpPr>
      <dsp:spPr>
        <a:xfrm rot="18071903">
          <a:off x="2328229" y="1648657"/>
          <a:ext cx="1670217" cy="55810"/>
        </a:xfrm>
        <a:custGeom>
          <a:avLst/>
          <a:gdLst/>
          <a:ahLst/>
          <a:cxnLst/>
          <a:rect l="0" t="0" r="0" b="0"/>
          <a:pathLst>
            <a:path>
              <a:moveTo>
                <a:pt x="0" y="27905"/>
              </a:moveTo>
              <a:lnTo>
                <a:pt x="1670217"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21583" y="1634807"/>
        <a:ext cx="83510" cy="83510"/>
      </dsp:txXfrm>
    </dsp:sp>
    <dsp:sp modelId="{31DEE247-E997-4D0A-9A24-D0992E7379D2}">
      <dsp:nvSpPr>
        <dsp:cNvPr id="0" name=""/>
        <dsp:cNvSpPr/>
      </dsp:nvSpPr>
      <dsp:spPr>
        <a:xfrm>
          <a:off x="3595927" y="716259"/>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lumMod val="75000"/>
                  <a:lumOff val="25000"/>
                </a:schemeClr>
              </a:solidFill>
              <a:latin typeface="Arial"/>
              <a:cs typeface="Arial"/>
            </a:rPr>
            <a:t>Abstract</a:t>
          </a:r>
        </a:p>
      </dsp:txBody>
      <dsp:txXfrm>
        <a:off x="3610335" y="730667"/>
        <a:ext cx="2865023" cy="463122"/>
      </dsp:txXfrm>
    </dsp:sp>
    <dsp:sp modelId="{CBF3F27D-9A4C-4407-A997-821400872794}">
      <dsp:nvSpPr>
        <dsp:cNvPr id="0" name=""/>
        <dsp:cNvSpPr/>
      </dsp:nvSpPr>
      <dsp:spPr>
        <a:xfrm rot="19227312">
          <a:off x="2602356" y="2005825"/>
          <a:ext cx="1121965" cy="55810"/>
        </a:xfrm>
        <a:custGeom>
          <a:avLst/>
          <a:gdLst/>
          <a:ahLst/>
          <a:cxnLst/>
          <a:rect l="0" t="0" r="0" b="0"/>
          <a:pathLst>
            <a:path>
              <a:moveTo>
                <a:pt x="0" y="27905"/>
              </a:moveTo>
              <a:lnTo>
                <a:pt x="1121965"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35289" y="2005681"/>
        <a:ext cx="56098" cy="56098"/>
      </dsp:txXfrm>
    </dsp:sp>
    <dsp:sp modelId="{5F113677-991E-4FBC-BD99-564196739CB1}">
      <dsp:nvSpPr>
        <dsp:cNvPr id="0" name=""/>
        <dsp:cNvSpPr/>
      </dsp:nvSpPr>
      <dsp:spPr>
        <a:xfrm>
          <a:off x="3595927" y="1430593"/>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tx1">
                  <a:lumMod val="75000"/>
                  <a:lumOff val="25000"/>
                </a:schemeClr>
              </a:solidFill>
              <a:latin typeface="Arial"/>
              <a:cs typeface="Arial"/>
            </a:rPr>
            <a:t>Keywords</a:t>
          </a:r>
          <a:endParaRPr lang="en-GB" sz="1800" kern="1200" dirty="0">
            <a:solidFill>
              <a:schemeClr val="tx1">
                <a:lumMod val="75000"/>
                <a:lumOff val="25000"/>
              </a:schemeClr>
            </a:solidFill>
            <a:latin typeface="Arial"/>
            <a:cs typeface="Arial"/>
          </a:endParaRPr>
        </a:p>
      </dsp:txBody>
      <dsp:txXfrm>
        <a:off x="3610335" y="1445001"/>
        <a:ext cx="2865023" cy="463122"/>
      </dsp:txXfrm>
    </dsp:sp>
    <dsp:sp modelId="{A7E57007-9FCF-46A0-A22A-EF565583111C}">
      <dsp:nvSpPr>
        <dsp:cNvPr id="0" name=""/>
        <dsp:cNvSpPr/>
      </dsp:nvSpPr>
      <dsp:spPr>
        <a:xfrm>
          <a:off x="2730749" y="2362992"/>
          <a:ext cx="865177" cy="55810"/>
        </a:xfrm>
        <a:custGeom>
          <a:avLst/>
          <a:gdLst/>
          <a:ahLst/>
          <a:cxnLst/>
          <a:rect l="0" t="0" r="0" b="0"/>
          <a:pathLst>
            <a:path>
              <a:moveTo>
                <a:pt x="0" y="27905"/>
              </a:moveTo>
              <a:lnTo>
                <a:pt x="865177"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41709" y="2369268"/>
        <a:ext cx="43258" cy="43258"/>
      </dsp:txXfrm>
    </dsp:sp>
    <dsp:sp modelId="{BF3D478A-BD5D-4570-97A9-16C29444C924}">
      <dsp:nvSpPr>
        <dsp:cNvPr id="0" name=""/>
        <dsp:cNvSpPr/>
      </dsp:nvSpPr>
      <dsp:spPr>
        <a:xfrm>
          <a:off x="3595927" y="2144928"/>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lumMod val="75000"/>
                  <a:lumOff val="25000"/>
                </a:schemeClr>
              </a:solidFill>
              <a:latin typeface="Arial"/>
              <a:cs typeface="Arial"/>
            </a:rPr>
            <a:t>Main</a:t>
          </a:r>
          <a:r>
            <a:rPr lang="en-GB" sz="1800" b="1" kern="1200" spc="-105" dirty="0">
              <a:solidFill>
                <a:schemeClr val="tx1">
                  <a:lumMod val="75000"/>
                  <a:lumOff val="25000"/>
                </a:schemeClr>
              </a:solidFill>
              <a:latin typeface="Arial"/>
              <a:cs typeface="Arial"/>
            </a:rPr>
            <a:t> </a:t>
          </a:r>
          <a:r>
            <a:rPr lang="en-GB" sz="1800" b="1" kern="1200" spc="-5" dirty="0">
              <a:solidFill>
                <a:schemeClr val="tx1">
                  <a:lumMod val="75000"/>
                  <a:lumOff val="25000"/>
                </a:schemeClr>
              </a:solidFill>
              <a:latin typeface="Arial"/>
              <a:cs typeface="Arial"/>
            </a:rPr>
            <a:t>text</a:t>
          </a:r>
          <a:endParaRPr lang="en-GB" sz="1800" b="1" kern="1200" dirty="0">
            <a:solidFill>
              <a:schemeClr val="tx1">
                <a:lumMod val="75000"/>
                <a:lumOff val="25000"/>
              </a:schemeClr>
            </a:solidFill>
            <a:latin typeface="Arial"/>
            <a:cs typeface="Arial"/>
          </a:endParaRPr>
        </a:p>
      </dsp:txBody>
      <dsp:txXfrm>
        <a:off x="3610335" y="2159336"/>
        <a:ext cx="2865023" cy="463122"/>
      </dsp:txXfrm>
    </dsp:sp>
    <dsp:sp modelId="{3790C520-B58E-4C45-BA66-706F1D7906C4}">
      <dsp:nvSpPr>
        <dsp:cNvPr id="0" name=""/>
        <dsp:cNvSpPr/>
      </dsp:nvSpPr>
      <dsp:spPr>
        <a:xfrm rot="18386211">
          <a:off x="6123981" y="1638279"/>
          <a:ext cx="1801621" cy="55810"/>
        </a:xfrm>
        <a:custGeom>
          <a:avLst/>
          <a:gdLst/>
          <a:ahLst/>
          <a:cxnLst/>
          <a:rect l="0" t="0" r="0" b="0"/>
          <a:pathLst>
            <a:path>
              <a:moveTo>
                <a:pt x="0" y="27905"/>
              </a:moveTo>
              <a:lnTo>
                <a:pt x="1801621"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79750" y="1621144"/>
        <a:ext cx="90081" cy="90081"/>
      </dsp:txXfrm>
    </dsp:sp>
    <dsp:sp modelId="{885C859B-AFA2-46E8-A502-973005290DF3}">
      <dsp:nvSpPr>
        <dsp:cNvPr id="0" name=""/>
        <dsp:cNvSpPr/>
      </dsp:nvSpPr>
      <dsp:spPr>
        <a:xfrm>
          <a:off x="7559815" y="706207"/>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dirty="0">
              <a:solidFill>
                <a:schemeClr val="tx1">
                  <a:lumMod val="75000"/>
                  <a:lumOff val="25000"/>
                </a:schemeClr>
              </a:solidFill>
              <a:latin typeface="Arial"/>
              <a:cs typeface="Arial"/>
            </a:rPr>
            <a:t>Introduction</a:t>
          </a:r>
        </a:p>
      </dsp:txBody>
      <dsp:txXfrm>
        <a:off x="7573596" y="719988"/>
        <a:ext cx="2370780" cy="442967"/>
      </dsp:txXfrm>
    </dsp:sp>
    <dsp:sp modelId="{6E950648-E5C0-4BD6-8682-5DBBFC617183}">
      <dsp:nvSpPr>
        <dsp:cNvPr id="0" name=""/>
        <dsp:cNvSpPr/>
      </dsp:nvSpPr>
      <dsp:spPr>
        <a:xfrm rot="19265166">
          <a:off x="6337175" y="1931055"/>
          <a:ext cx="1375261" cy="55810"/>
        </a:xfrm>
        <a:custGeom>
          <a:avLst/>
          <a:gdLst/>
          <a:ahLst/>
          <a:cxnLst/>
          <a:rect l="0" t="0" r="0" b="0"/>
          <a:pathLst>
            <a:path>
              <a:moveTo>
                <a:pt x="0" y="27905"/>
              </a:moveTo>
              <a:lnTo>
                <a:pt x="1375261"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90424" y="1924579"/>
        <a:ext cx="68763" cy="68763"/>
      </dsp:txXfrm>
    </dsp:sp>
    <dsp:sp modelId="{C5EB121F-F3CB-4785-9AF8-721EDC64B075}">
      <dsp:nvSpPr>
        <dsp:cNvPr id="0" name=""/>
        <dsp:cNvSpPr/>
      </dsp:nvSpPr>
      <dsp:spPr>
        <a:xfrm>
          <a:off x="7559845" y="1291759"/>
          <a:ext cx="2398313"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lumMod val="75000"/>
                  <a:lumOff val="25000"/>
                </a:schemeClr>
              </a:solidFill>
              <a:latin typeface="Arial"/>
              <a:cs typeface="Arial"/>
            </a:rPr>
            <a:t>Literature </a:t>
          </a:r>
          <a:r>
            <a:rPr lang="en-US" altLang="zh-CN" sz="1600" b="0" kern="1200" dirty="0">
              <a:solidFill>
                <a:schemeClr val="tx1">
                  <a:lumMod val="75000"/>
                  <a:lumOff val="25000"/>
                </a:schemeClr>
              </a:solidFill>
              <a:latin typeface="Arial"/>
              <a:cs typeface="Arial"/>
            </a:rPr>
            <a:t>Review</a:t>
          </a:r>
          <a:endParaRPr lang="en-GB" sz="1600" b="0" kern="1200" dirty="0">
            <a:solidFill>
              <a:schemeClr val="tx1">
                <a:lumMod val="75000"/>
                <a:lumOff val="25000"/>
              </a:schemeClr>
            </a:solidFill>
            <a:latin typeface="Arial"/>
            <a:cs typeface="Arial"/>
          </a:endParaRPr>
        </a:p>
      </dsp:txBody>
      <dsp:txXfrm>
        <a:off x="7573626" y="1305540"/>
        <a:ext cx="2370751" cy="442967"/>
      </dsp:txXfrm>
    </dsp:sp>
    <dsp:sp modelId="{926E7A22-09E0-4267-98C8-2E6B264DDE50}">
      <dsp:nvSpPr>
        <dsp:cNvPr id="0" name=""/>
        <dsp:cNvSpPr/>
      </dsp:nvSpPr>
      <dsp:spPr>
        <a:xfrm rot="20690516">
          <a:off x="6470481" y="2218049"/>
          <a:ext cx="1108619" cy="55810"/>
        </a:xfrm>
        <a:custGeom>
          <a:avLst/>
          <a:gdLst/>
          <a:ahLst/>
          <a:cxnLst/>
          <a:rect l="0" t="0" r="0" b="0"/>
          <a:pathLst>
            <a:path>
              <a:moveTo>
                <a:pt x="0" y="27905"/>
              </a:moveTo>
              <a:lnTo>
                <a:pt x="1108619"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97076" y="2218239"/>
        <a:ext cx="55430" cy="55430"/>
      </dsp:txXfrm>
    </dsp:sp>
    <dsp:sp modelId="{6594A313-ABC4-465A-9000-985CB17C84FA}">
      <dsp:nvSpPr>
        <dsp:cNvPr id="0" name=""/>
        <dsp:cNvSpPr/>
      </dsp:nvSpPr>
      <dsp:spPr>
        <a:xfrm>
          <a:off x="7559815" y="1865747"/>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altLang="zh-CN" sz="1600" b="0" kern="1200" dirty="0">
              <a:solidFill>
                <a:schemeClr val="tx1">
                  <a:lumMod val="75000"/>
                  <a:lumOff val="25000"/>
                </a:schemeClr>
              </a:solidFill>
              <a:latin typeface="Arial"/>
              <a:cs typeface="Arial"/>
            </a:rPr>
            <a:t>Methodology</a:t>
          </a:r>
          <a:endParaRPr lang="en-GB" sz="1600" b="0" kern="1200" dirty="0">
            <a:solidFill>
              <a:schemeClr val="tx1">
                <a:lumMod val="75000"/>
                <a:lumOff val="25000"/>
              </a:schemeClr>
            </a:solidFill>
            <a:latin typeface="Arial"/>
            <a:cs typeface="Arial"/>
          </a:endParaRPr>
        </a:p>
      </dsp:txBody>
      <dsp:txXfrm>
        <a:off x="7573596" y="1879528"/>
        <a:ext cx="2370780" cy="442967"/>
      </dsp:txXfrm>
    </dsp:sp>
    <dsp:sp modelId="{24C0883A-E2A6-494D-9465-B5BDB7D3FB57}">
      <dsp:nvSpPr>
        <dsp:cNvPr id="0" name=""/>
        <dsp:cNvSpPr/>
      </dsp:nvSpPr>
      <dsp:spPr>
        <a:xfrm rot="909484">
          <a:off x="6470481" y="2507934"/>
          <a:ext cx="1108619" cy="55810"/>
        </a:xfrm>
        <a:custGeom>
          <a:avLst/>
          <a:gdLst/>
          <a:ahLst/>
          <a:cxnLst/>
          <a:rect l="0" t="0" r="0" b="0"/>
          <a:pathLst>
            <a:path>
              <a:moveTo>
                <a:pt x="0" y="27905"/>
              </a:moveTo>
              <a:lnTo>
                <a:pt x="1108619"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97076" y="2508124"/>
        <a:ext cx="55430" cy="55430"/>
      </dsp:txXfrm>
    </dsp:sp>
    <dsp:sp modelId="{4EF12830-84BA-44FD-89EA-42A1EBD9F625}">
      <dsp:nvSpPr>
        <dsp:cNvPr id="0" name=""/>
        <dsp:cNvSpPr/>
      </dsp:nvSpPr>
      <dsp:spPr>
        <a:xfrm>
          <a:off x="7559815" y="2445517"/>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a:solidFill>
                <a:schemeClr val="tx1">
                  <a:lumMod val="75000"/>
                  <a:lumOff val="25000"/>
                </a:schemeClr>
              </a:solidFill>
              <a:latin typeface="Arial"/>
              <a:cs typeface="Arial"/>
            </a:rPr>
            <a:t>Results</a:t>
          </a:r>
          <a:endParaRPr lang="en-GB" sz="1600" b="0" kern="1200" dirty="0">
            <a:solidFill>
              <a:schemeClr val="tx1">
                <a:lumMod val="75000"/>
                <a:lumOff val="25000"/>
              </a:schemeClr>
            </a:solidFill>
            <a:latin typeface="Arial"/>
            <a:cs typeface="Arial"/>
          </a:endParaRPr>
        </a:p>
      </dsp:txBody>
      <dsp:txXfrm>
        <a:off x="7573596" y="2459298"/>
        <a:ext cx="2370780" cy="442967"/>
      </dsp:txXfrm>
    </dsp:sp>
    <dsp:sp modelId="{84408C59-4DE3-4965-8AD8-361CE4508CB4}">
      <dsp:nvSpPr>
        <dsp:cNvPr id="0" name=""/>
        <dsp:cNvSpPr/>
      </dsp:nvSpPr>
      <dsp:spPr>
        <a:xfrm rot="2327775">
          <a:off x="6338316" y="2793105"/>
          <a:ext cx="1372950" cy="55810"/>
        </a:xfrm>
        <a:custGeom>
          <a:avLst/>
          <a:gdLst/>
          <a:ahLst/>
          <a:cxnLst/>
          <a:rect l="0" t="0" r="0" b="0"/>
          <a:pathLst>
            <a:path>
              <a:moveTo>
                <a:pt x="0" y="27905"/>
              </a:moveTo>
              <a:lnTo>
                <a:pt x="1372950"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90467" y="2786686"/>
        <a:ext cx="68647" cy="68647"/>
      </dsp:txXfrm>
    </dsp:sp>
    <dsp:sp modelId="{6FD4BCBC-5EA5-4E02-9261-270CEE9AABD0}">
      <dsp:nvSpPr>
        <dsp:cNvPr id="0" name=""/>
        <dsp:cNvSpPr/>
      </dsp:nvSpPr>
      <dsp:spPr>
        <a:xfrm>
          <a:off x="7559815" y="3015858"/>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dirty="0">
              <a:solidFill>
                <a:schemeClr val="tx1">
                  <a:lumMod val="75000"/>
                  <a:lumOff val="25000"/>
                </a:schemeClr>
              </a:solidFill>
              <a:latin typeface="Arial"/>
              <a:cs typeface="Arial"/>
            </a:rPr>
            <a:t>Discussion</a:t>
          </a:r>
        </a:p>
      </dsp:txBody>
      <dsp:txXfrm>
        <a:off x="7573596" y="3029639"/>
        <a:ext cx="2370780" cy="442967"/>
      </dsp:txXfrm>
    </dsp:sp>
    <dsp:sp modelId="{D8BBA9C1-7DA5-460B-B5AA-3A0F7FCDA141}">
      <dsp:nvSpPr>
        <dsp:cNvPr id="0" name=""/>
        <dsp:cNvSpPr/>
      </dsp:nvSpPr>
      <dsp:spPr>
        <a:xfrm rot="3213789">
          <a:off x="6123981" y="3087705"/>
          <a:ext cx="1801621" cy="55810"/>
        </a:xfrm>
        <a:custGeom>
          <a:avLst/>
          <a:gdLst/>
          <a:ahLst/>
          <a:cxnLst/>
          <a:rect l="0" t="0" r="0" b="0"/>
          <a:pathLst>
            <a:path>
              <a:moveTo>
                <a:pt x="0" y="27905"/>
              </a:moveTo>
              <a:lnTo>
                <a:pt x="1801621"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79750" y="3070569"/>
        <a:ext cx="90081" cy="90081"/>
      </dsp:txXfrm>
    </dsp:sp>
    <dsp:sp modelId="{729DB8B7-269C-4759-B8A1-E77463C4A15E}">
      <dsp:nvSpPr>
        <dsp:cNvPr id="0" name=""/>
        <dsp:cNvSpPr/>
      </dsp:nvSpPr>
      <dsp:spPr>
        <a:xfrm>
          <a:off x="7559815" y="3605058"/>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spc="-5">
              <a:solidFill>
                <a:schemeClr val="tx1">
                  <a:lumMod val="75000"/>
                  <a:lumOff val="25000"/>
                </a:schemeClr>
              </a:solidFill>
              <a:latin typeface="Arial"/>
              <a:cs typeface="Arial"/>
            </a:rPr>
            <a:t>Conclusions</a:t>
          </a:r>
          <a:endParaRPr lang="en-GB" sz="1600" b="0" kern="1200" dirty="0">
            <a:solidFill>
              <a:schemeClr val="tx1">
                <a:lumMod val="75000"/>
                <a:lumOff val="25000"/>
              </a:schemeClr>
            </a:solidFill>
            <a:latin typeface="Arial"/>
            <a:cs typeface="Arial"/>
          </a:endParaRPr>
        </a:p>
      </dsp:txBody>
      <dsp:txXfrm>
        <a:off x="7573596" y="3618839"/>
        <a:ext cx="2370780" cy="442967"/>
      </dsp:txXfrm>
    </dsp:sp>
    <dsp:sp modelId="{A3120546-B9EA-411E-B4FA-69742CB56188}">
      <dsp:nvSpPr>
        <dsp:cNvPr id="0" name=""/>
        <dsp:cNvSpPr/>
      </dsp:nvSpPr>
      <dsp:spPr>
        <a:xfrm rot="2372688">
          <a:off x="2602356" y="2720159"/>
          <a:ext cx="1121965" cy="55810"/>
        </a:xfrm>
        <a:custGeom>
          <a:avLst/>
          <a:gdLst/>
          <a:ahLst/>
          <a:cxnLst/>
          <a:rect l="0" t="0" r="0" b="0"/>
          <a:pathLst>
            <a:path>
              <a:moveTo>
                <a:pt x="0" y="27905"/>
              </a:moveTo>
              <a:lnTo>
                <a:pt x="1121965"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35289" y="2720015"/>
        <a:ext cx="56098" cy="56098"/>
      </dsp:txXfrm>
    </dsp:sp>
    <dsp:sp modelId="{96FE04F8-3A7F-432B-B5B4-8BD4C71BB6A9}">
      <dsp:nvSpPr>
        <dsp:cNvPr id="0" name=""/>
        <dsp:cNvSpPr/>
      </dsp:nvSpPr>
      <dsp:spPr>
        <a:xfrm>
          <a:off x="3595927" y="2859262"/>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spc="-5" dirty="0">
              <a:solidFill>
                <a:schemeClr val="tx1">
                  <a:lumMod val="75000"/>
                  <a:lumOff val="25000"/>
                </a:schemeClr>
              </a:solidFill>
              <a:latin typeface="Arial"/>
              <a:cs typeface="Arial"/>
            </a:rPr>
            <a:t>Acknowledgement</a:t>
          </a:r>
          <a:endParaRPr lang="en-GB" sz="1800" kern="1200" dirty="0">
            <a:solidFill>
              <a:schemeClr val="tx1">
                <a:lumMod val="75000"/>
                <a:lumOff val="25000"/>
              </a:schemeClr>
            </a:solidFill>
            <a:latin typeface="Arial"/>
            <a:cs typeface="Arial"/>
          </a:endParaRPr>
        </a:p>
      </dsp:txBody>
      <dsp:txXfrm>
        <a:off x="3610335" y="2873670"/>
        <a:ext cx="2865023" cy="463122"/>
      </dsp:txXfrm>
    </dsp:sp>
    <dsp:sp modelId="{C5EDD40D-3930-49DB-8C3A-575C3EA72E94}">
      <dsp:nvSpPr>
        <dsp:cNvPr id="0" name=""/>
        <dsp:cNvSpPr/>
      </dsp:nvSpPr>
      <dsp:spPr>
        <a:xfrm rot="3528097">
          <a:off x="2328229" y="3077326"/>
          <a:ext cx="1670217" cy="55810"/>
        </a:xfrm>
        <a:custGeom>
          <a:avLst/>
          <a:gdLst/>
          <a:ahLst/>
          <a:cxnLst/>
          <a:rect l="0" t="0" r="0" b="0"/>
          <a:pathLst>
            <a:path>
              <a:moveTo>
                <a:pt x="0" y="27905"/>
              </a:moveTo>
              <a:lnTo>
                <a:pt x="1670217"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21583" y="3063476"/>
        <a:ext cx="83510" cy="83510"/>
      </dsp:txXfrm>
    </dsp:sp>
    <dsp:sp modelId="{B4293202-1B77-475A-8EA7-E3A6AB1DBE6D}">
      <dsp:nvSpPr>
        <dsp:cNvPr id="0" name=""/>
        <dsp:cNvSpPr/>
      </dsp:nvSpPr>
      <dsp:spPr>
        <a:xfrm>
          <a:off x="3595927" y="3573596"/>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lumMod val="75000"/>
                  <a:lumOff val="25000"/>
                </a:schemeClr>
              </a:solidFill>
              <a:latin typeface="Arial"/>
              <a:cs typeface="Arial"/>
            </a:rPr>
            <a:t>References</a:t>
          </a:r>
        </a:p>
      </dsp:txBody>
      <dsp:txXfrm>
        <a:off x="3610335" y="3588004"/>
        <a:ext cx="2865023" cy="463122"/>
      </dsp:txXfrm>
    </dsp:sp>
    <dsp:sp modelId="{30571293-178B-4F05-BC77-96FD29FE83B6}">
      <dsp:nvSpPr>
        <dsp:cNvPr id="0" name=""/>
        <dsp:cNvSpPr/>
      </dsp:nvSpPr>
      <dsp:spPr>
        <a:xfrm rot="4080899">
          <a:off x="2007809" y="3434493"/>
          <a:ext cx="2311059" cy="55810"/>
        </a:xfrm>
        <a:custGeom>
          <a:avLst/>
          <a:gdLst/>
          <a:ahLst/>
          <a:cxnLst/>
          <a:rect l="0" t="0" r="0" b="0"/>
          <a:pathLst>
            <a:path>
              <a:moveTo>
                <a:pt x="0" y="27905"/>
              </a:moveTo>
              <a:lnTo>
                <a:pt x="2311059"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zh-CN" altLang="en-US" sz="700" kern="1200"/>
        </a:p>
      </dsp:txBody>
      <dsp:txXfrm>
        <a:off x="3105562" y="3404622"/>
        <a:ext cx="115552" cy="115552"/>
      </dsp:txXfrm>
    </dsp:sp>
    <dsp:sp modelId="{E7E558D2-5EE1-4222-B3ED-086F373439EC}">
      <dsp:nvSpPr>
        <dsp:cNvPr id="0" name=""/>
        <dsp:cNvSpPr/>
      </dsp:nvSpPr>
      <dsp:spPr>
        <a:xfrm>
          <a:off x="3595927" y="4287931"/>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lumMod val="75000"/>
                  <a:lumOff val="25000"/>
                </a:schemeClr>
              </a:solidFill>
              <a:latin typeface="Arial"/>
              <a:cs typeface="Arial"/>
            </a:rPr>
            <a:t>Supporting</a:t>
          </a:r>
          <a:r>
            <a:rPr lang="en-GB" sz="1800" kern="1200" spc="-75" dirty="0">
              <a:solidFill>
                <a:schemeClr val="tx1">
                  <a:lumMod val="75000"/>
                  <a:lumOff val="25000"/>
                </a:schemeClr>
              </a:solidFill>
              <a:latin typeface="Arial"/>
              <a:cs typeface="Arial"/>
            </a:rPr>
            <a:t> </a:t>
          </a:r>
          <a:r>
            <a:rPr lang="en-GB" sz="1800" kern="1200" spc="-5" dirty="0">
              <a:solidFill>
                <a:schemeClr val="tx1">
                  <a:lumMod val="75000"/>
                  <a:lumOff val="25000"/>
                </a:schemeClr>
              </a:solidFill>
              <a:latin typeface="Arial"/>
              <a:cs typeface="Arial"/>
            </a:rPr>
            <a:t>materials</a:t>
          </a:r>
          <a:endParaRPr lang="en-GB" sz="1800" kern="1200" dirty="0">
            <a:solidFill>
              <a:schemeClr val="tx1">
                <a:lumMod val="75000"/>
                <a:lumOff val="25000"/>
              </a:schemeClr>
            </a:solidFill>
            <a:latin typeface="Arial"/>
            <a:cs typeface="Arial"/>
          </a:endParaRPr>
        </a:p>
      </dsp:txBody>
      <dsp:txXfrm>
        <a:off x="3610335" y="4302339"/>
        <a:ext cx="2865023" cy="4631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72FF30-829D-4137-AE7C-1647824809D1}">
      <dsp:nvSpPr>
        <dsp:cNvPr id="0" name=""/>
        <dsp:cNvSpPr/>
      </dsp:nvSpPr>
      <dsp:spPr>
        <a:xfrm>
          <a:off x="1246" y="982895"/>
          <a:ext cx="1652053" cy="1652053"/>
        </a:xfrm>
        <a:prstGeom prst="ellipse">
          <a:avLst/>
        </a:prstGeom>
        <a:solidFill>
          <a:srgbClr val="49AFA0"/>
        </a:solidFill>
        <a:ln w="12700" cap="flat" cmpd="sng" algn="ctr">
          <a:solidFill>
            <a:srgbClr val="49AF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altLang="zh-CN" sz="2000" kern="1200" dirty="0">
              <a:solidFill>
                <a:schemeClr val="bg1"/>
              </a:solidFill>
              <a:latin typeface="微软雅黑" panose="020B0503020204020204" pitchFamily="34" charset="-122"/>
              <a:ea typeface="微软雅黑" panose="020B0503020204020204" pitchFamily="34" charset="-122"/>
              <a:cs typeface="+mn-cs"/>
            </a:rPr>
            <a:t>2014-2016</a:t>
          </a:r>
          <a:r>
            <a:rPr lang="zh-CN" altLang="en-US" sz="2000" kern="1200" dirty="0">
              <a:solidFill>
                <a:schemeClr val="bg1"/>
              </a:solidFill>
              <a:latin typeface="微软雅黑" panose="020B0503020204020204" pitchFamily="34" charset="-122"/>
              <a:ea typeface="微软雅黑" panose="020B0503020204020204" pitchFamily="34" charset="-122"/>
              <a:cs typeface="+mn-cs"/>
            </a:rPr>
            <a:t>年</a:t>
          </a:r>
          <a:endParaRPr lang="en-US" altLang="zh-CN" sz="2000" kern="1200" dirty="0">
            <a:solidFill>
              <a:schemeClr val="bg1"/>
            </a:solidFill>
            <a:latin typeface="微软雅黑" panose="020B0503020204020204" pitchFamily="34" charset="-122"/>
            <a:ea typeface="微软雅黑" panose="020B0503020204020204" pitchFamily="34" charset="-122"/>
            <a:cs typeface="+mn-cs"/>
          </a:endParaRPr>
        </a:p>
        <a:p>
          <a:pPr marL="0" lvl="0" indent="0" algn="ctr" defTabSz="889000">
            <a:lnSpc>
              <a:spcPct val="90000"/>
            </a:lnSpc>
            <a:spcBef>
              <a:spcPct val="0"/>
            </a:spcBef>
            <a:spcAft>
              <a:spcPct val="35000"/>
            </a:spcAft>
            <a:buNone/>
          </a:pPr>
          <a:r>
            <a:rPr lang="en-US" altLang="zh-CN" sz="2000" kern="1200" dirty="0">
              <a:solidFill>
                <a:schemeClr val="bg1"/>
              </a:solidFill>
              <a:latin typeface="微软雅黑" panose="020B0503020204020204" pitchFamily="34" charset="-122"/>
              <a:ea typeface="微软雅黑" panose="020B0503020204020204" pitchFamily="34" charset="-122"/>
              <a:cs typeface="+mn-cs"/>
            </a:rPr>
            <a:t>3</a:t>
          </a:r>
          <a:r>
            <a:rPr lang="zh-CN" altLang="en-US" sz="2000" kern="1200" dirty="0">
              <a:solidFill>
                <a:schemeClr val="bg1"/>
              </a:solidFill>
              <a:latin typeface="微软雅黑" panose="020B0503020204020204" pitchFamily="34" charset="-122"/>
              <a:ea typeface="微软雅黑" panose="020B0503020204020204" pitchFamily="34" charset="-122"/>
              <a:cs typeface="+mn-cs"/>
            </a:rPr>
            <a:t>年</a:t>
          </a:r>
        </a:p>
      </dsp:txBody>
      <dsp:txXfrm>
        <a:off x="243184" y="1224833"/>
        <a:ext cx="1168177" cy="1168177"/>
      </dsp:txXfrm>
    </dsp:sp>
    <dsp:sp modelId="{224EB661-D05F-4C47-B8FD-E13E5EF4B34D}">
      <dsp:nvSpPr>
        <dsp:cNvPr id="0" name=""/>
        <dsp:cNvSpPr/>
      </dsp:nvSpPr>
      <dsp:spPr>
        <a:xfrm>
          <a:off x="1787447" y="1329826"/>
          <a:ext cx="958191" cy="958191"/>
        </a:xfrm>
        <a:prstGeom prst="mathPlus">
          <a:avLst/>
        </a:prstGeom>
        <a:solidFill>
          <a:srgbClr val="C7E6E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zh-CN" altLang="en-US" sz="1600" kern="1200" dirty="0">
            <a:solidFill>
              <a:srgbClr val="009982"/>
            </a:solidFill>
            <a:latin typeface="Verdana"/>
            <a:ea typeface="微软雅黑" panose="020B0503020204020204" pitchFamily="34" charset="-122"/>
            <a:cs typeface="+mn-cs"/>
          </a:endParaRPr>
        </a:p>
      </dsp:txBody>
      <dsp:txXfrm>
        <a:off x="1914455" y="1696238"/>
        <a:ext cx="704175" cy="225367"/>
      </dsp:txXfrm>
    </dsp:sp>
    <dsp:sp modelId="{6A278882-5AF5-4F12-840D-A00BDAE131A4}">
      <dsp:nvSpPr>
        <dsp:cNvPr id="0" name=""/>
        <dsp:cNvSpPr/>
      </dsp:nvSpPr>
      <dsp:spPr>
        <a:xfrm>
          <a:off x="2879785" y="982895"/>
          <a:ext cx="1652053" cy="1652053"/>
        </a:xfrm>
        <a:prstGeom prst="ellipse">
          <a:avLst/>
        </a:prstGeom>
        <a:solidFill>
          <a:srgbClr val="49AF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altLang="zh-CN" sz="2000" kern="1200">
              <a:latin typeface="微软雅黑" panose="020B0503020204020204" pitchFamily="34" charset="-122"/>
              <a:ea typeface="微软雅黑" panose="020B0503020204020204" pitchFamily="34" charset="-122"/>
              <a:cs typeface="+mn-cs"/>
            </a:rPr>
            <a:t>1000</a:t>
          </a:r>
          <a:r>
            <a:rPr lang="zh-CN" altLang="en-US" sz="2000" kern="1200">
              <a:latin typeface="微软雅黑" panose="020B0503020204020204" pitchFamily="34" charset="-122"/>
              <a:ea typeface="微软雅黑" panose="020B0503020204020204" pitchFamily="34" charset="-122"/>
              <a:cs typeface="+mn-cs"/>
            </a:rPr>
            <a:t>篇</a:t>
          </a:r>
          <a:r>
            <a:rPr lang="en-US" altLang="zh-CN" sz="2000" kern="1200">
              <a:latin typeface="微软雅黑" panose="020B0503020204020204" pitchFamily="34" charset="-122"/>
              <a:ea typeface="微软雅黑" panose="020B0503020204020204" pitchFamily="34" charset="-122"/>
              <a:cs typeface="+mn-cs"/>
            </a:rPr>
            <a:t>SSCI</a:t>
          </a:r>
          <a:r>
            <a:rPr lang="zh-CN" altLang="en-US" sz="2000" kern="1200">
              <a:latin typeface="微软雅黑" panose="020B0503020204020204" pitchFamily="34" charset="-122"/>
              <a:ea typeface="微软雅黑" panose="020B0503020204020204" pitchFamily="34" charset="-122"/>
              <a:cs typeface="+mn-cs"/>
            </a:rPr>
            <a:t>经管类文章</a:t>
          </a:r>
          <a:endParaRPr lang="zh-CN" altLang="en-US" sz="2000" kern="1200" dirty="0">
            <a:latin typeface="微软雅黑" panose="020B0503020204020204" pitchFamily="34" charset="-122"/>
            <a:ea typeface="微软雅黑" panose="020B0503020204020204" pitchFamily="34" charset="-122"/>
            <a:cs typeface="+mn-cs"/>
          </a:endParaRPr>
        </a:p>
      </dsp:txBody>
      <dsp:txXfrm>
        <a:off x="3121723" y="1224833"/>
        <a:ext cx="1168177" cy="1168177"/>
      </dsp:txXfrm>
    </dsp:sp>
    <dsp:sp modelId="{B33BDA91-4C75-4A26-B3C8-65363FD224A3}">
      <dsp:nvSpPr>
        <dsp:cNvPr id="0" name=""/>
        <dsp:cNvSpPr/>
      </dsp:nvSpPr>
      <dsp:spPr>
        <a:xfrm>
          <a:off x="4665985" y="1329826"/>
          <a:ext cx="958191" cy="958191"/>
        </a:xfrm>
        <a:prstGeom prst="mathEqual">
          <a:avLst/>
        </a:prstGeom>
        <a:solidFill>
          <a:srgbClr val="C7E6E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endParaRPr lang="zh-CN" altLang="en-US" sz="4000" kern="1200" dirty="0">
            <a:solidFill>
              <a:srgbClr val="009982"/>
            </a:solidFill>
            <a:latin typeface="Verdana"/>
            <a:ea typeface="微软雅黑" panose="020B0503020204020204" pitchFamily="34" charset="-122"/>
            <a:cs typeface="+mn-cs"/>
          </a:endParaRPr>
        </a:p>
      </dsp:txBody>
      <dsp:txXfrm>
        <a:off x="4792993" y="1527213"/>
        <a:ext cx="704175" cy="563417"/>
      </dsp:txXfrm>
    </dsp:sp>
    <dsp:sp modelId="{11FBE2F5-7B2A-494F-B0B6-81B128CCA7FE}">
      <dsp:nvSpPr>
        <dsp:cNvPr id="0" name=""/>
        <dsp:cNvSpPr/>
      </dsp:nvSpPr>
      <dsp:spPr>
        <a:xfrm>
          <a:off x="5758323" y="982895"/>
          <a:ext cx="1652053" cy="1652053"/>
        </a:xfrm>
        <a:prstGeom prst="ellipse">
          <a:avLst/>
        </a:prstGeom>
        <a:solidFill>
          <a:srgbClr val="49AF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altLang="zh-CN" sz="2000" kern="1200" dirty="0">
              <a:latin typeface="微软雅黑" panose="020B0503020204020204" pitchFamily="34" charset="-122"/>
              <a:ea typeface="微软雅黑" panose="020B0503020204020204" pitchFamily="34" charset="-122"/>
              <a:cs typeface="+mn-cs"/>
            </a:rPr>
            <a:t>48658</a:t>
          </a:r>
          <a:r>
            <a:rPr lang="zh-CN" altLang="en-US" sz="2000" kern="1200" dirty="0">
              <a:latin typeface="微软雅黑" panose="020B0503020204020204" pitchFamily="34" charset="-122"/>
              <a:ea typeface="微软雅黑" panose="020B0503020204020204" pitchFamily="34" charset="-122"/>
              <a:cs typeface="+mn-cs"/>
            </a:rPr>
            <a:t>条参考文献</a:t>
          </a:r>
        </a:p>
      </dsp:txBody>
      <dsp:txXfrm>
        <a:off x="6000261" y="1224833"/>
        <a:ext cx="1168177" cy="116817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056EB6-DD69-4B7D-8840-20B4990225C4}">
      <dsp:nvSpPr>
        <dsp:cNvPr id="0" name=""/>
        <dsp:cNvSpPr/>
      </dsp:nvSpPr>
      <dsp:spPr>
        <a:xfrm>
          <a:off x="0" y="1699"/>
          <a:ext cx="1826368" cy="730547"/>
        </a:xfrm>
        <a:prstGeom prst="chevron">
          <a:avLst/>
        </a:prstGeom>
        <a:solidFill>
          <a:srgbClr val="49AFA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altLang="zh-CN" sz="2400" kern="1200" dirty="0">
              <a:latin typeface="Arial" panose="020B0604020202020204" pitchFamily="34" charset="0"/>
              <a:ea typeface="微软雅黑" panose="020B0503020204020204" pitchFamily="34" charset="-122"/>
              <a:cs typeface="Arial" panose="020B0604020202020204" pitchFamily="34" charset="0"/>
            </a:rPr>
            <a:t>Step 1</a:t>
          </a:r>
          <a:endParaRPr lang="zh-CN" altLang="en-US" sz="2400" kern="1200" dirty="0">
            <a:latin typeface="Arial" panose="020B0604020202020204" pitchFamily="34" charset="0"/>
            <a:ea typeface="微软雅黑" panose="020B0503020204020204" pitchFamily="34" charset="-122"/>
            <a:cs typeface="Arial" panose="020B0604020202020204" pitchFamily="34" charset="0"/>
          </a:endParaRPr>
        </a:p>
      </dsp:txBody>
      <dsp:txXfrm>
        <a:off x="365274" y="1699"/>
        <a:ext cx="1095821" cy="730547"/>
      </dsp:txXfrm>
    </dsp:sp>
    <dsp:sp modelId="{934D0D40-CBCA-42C6-8069-BB3214DD0CE2}">
      <dsp:nvSpPr>
        <dsp:cNvPr id="0" name=""/>
        <dsp:cNvSpPr/>
      </dsp:nvSpPr>
      <dsp:spPr>
        <a:xfrm>
          <a:off x="1592051" y="63795"/>
          <a:ext cx="2489494" cy="606354"/>
        </a:xfrm>
        <a:prstGeom prst="chevron">
          <a:avLst/>
        </a:prstGeom>
        <a:solidFill>
          <a:srgbClr val="C7E6E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常阅读</a:t>
          </a:r>
          <a:r>
            <a:rPr lang="en-US" altLang="zh-CN" sz="1800" kern="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a:t>
          </a:r>
          <a:r>
            <a:rPr lang="zh-CN" altLang="en-US" sz="1800" kern="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引用</a:t>
          </a:r>
        </a:p>
      </dsp:txBody>
      <dsp:txXfrm>
        <a:off x="1895228" y="63795"/>
        <a:ext cx="1883140" cy="606354"/>
      </dsp:txXfrm>
    </dsp:sp>
    <dsp:sp modelId="{2C606DEA-1452-4A08-8D9E-5259ED9A62BF}">
      <dsp:nvSpPr>
        <dsp:cNvPr id="0" name=""/>
        <dsp:cNvSpPr/>
      </dsp:nvSpPr>
      <dsp:spPr>
        <a:xfrm>
          <a:off x="3869321" y="63795"/>
          <a:ext cx="1940637" cy="606354"/>
        </a:xfrm>
        <a:prstGeom prst="chevron">
          <a:avLst/>
        </a:prstGeom>
        <a:solidFill>
          <a:srgbClr val="C7E6E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关键词检索</a:t>
          </a:r>
        </a:p>
      </dsp:txBody>
      <dsp:txXfrm>
        <a:off x="4172498" y="63795"/>
        <a:ext cx="1334283" cy="606354"/>
      </dsp:txXfrm>
    </dsp:sp>
    <dsp:sp modelId="{4B88516D-EAED-40A8-8B2B-28AB11BDED6B}">
      <dsp:nvSpPr>
        <dsp:cNvPr id="0" name=""/>
        <dsp:cNvSpPr/>
      </dsp:nvSpPr>
      <dsp:spPr>
        <a:xfrm>
          <a:off x="5597734" y="63795"/>
          <a:ext cx="1940637" cy="606354"/>
        </a:xfrm>
        <a:prstGeom prst="chevron">
          <a:avLst/>
        </a:prstGeom>
        <a:solidFill>
          <a:srgbClr val="C7E6E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同行推荐</a:t>
          </a:r>
        </a:p>
      </dsp:txBody>
      <dsp:txXfrm>
        <a:off x="5900911" y="63795"/>
        <a:ext cx="1334283" cy="606354"/>
      </dsp:txXfrm>
    </dsp:sp>
    <dsp:sp modelId="{C68E26D9-F8DF-44EE-9020-9CC9AE55CBC9}">
      <dsp:nvSpPr>
        <dsp:cNvPr id="0" name=""/>
        <dsp:cNvSpPr/>
      </dsp:nvSpPr>
      <dsp:spPr>
        <a:xfrm>
          <a:off x="7326147" y="63795"/>
          <a:ext cx="1940637" cy="606354"/>
        </a:xfrm>
        <a:prstGeom prst="chevron">
          <a:avLst/>
        </a:prstGeom>
        <a:solidFill>
          <a:srgbClr val="C7E6E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按学科检索</a:t>
          </a:r>
        </a:p>
      </dsp:txBody>
      <dsp:txXfrm>
        <a:off x="7629324" y="63795"/>
        <a:ext cx="1334283" cy="6063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056EB6-DD69-4B7D-8840-20B4990225C4}">
      <dsp:nvSpPr>
        <dsp:cNvPr id="0" name=""/>
        <dsp:cNvSpPr/>
      </dsp:nvSpPr>
      <dsp:spPr>
        <a:xfrm>
          <a:off x="590917" y="341"/>
          <a:ext cx="1833158" cy="733263"/>
        </a:xfrm>
        <a:prstGeom prst="chevron">
          <a:avLst/>
        </a:prstGeom>
        <a:solidFill>
          <a:srgbClr val="49AFA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altLang="zh-CN" sz="2400" kern="1200" dirty="0">
              <a:latin typeface="Arial" panose="020B0604020202020204" pitchFamily="34" charset="0"/>
              <a:cs typeface="Arial" panose="020B0604020202020204" pitchFamily="34" charset="0"/>
            </a:rPr>
            <a:t>Step 2</a:t>
          </a:r>
          <a:endParaRPr lang="zh-CN" altLang="en-US" sz="2400" kern="1200" dirty="0">
            <a:latin typeface="Arial" panose="020B0604020202020204" pitchFamily="34" charset="0"/>
            <a:cs typeface="Arial" panose="020B0604020202020204" pitchFamily="34" charset="0"/>
          </a:endParaRPr>
        </a:p>
      </dsp:txBody>
      <dsp:txXfrm>
        <a:off x="957549" y="341"/>
        <a:ext cx="1099895" cy="733263"/>
      </dsp:txXfrm>
    </dsp:sp>
    <dsp:sp modelId="{934D0D40-CBCA-42C6-8069-BB3214DD0CE2}">
      <dsp:nvSpPr>
        <dsp:cNvPr id="0" name=""/>
        <dsp:cNvSpPr/>
      </dsp:nvSpPr>
      <dsp:spPr>
        <a:xfrm>
          <a:off x="2185764" y="62668"/>
          <a:ext cx="2438040" cy="608608"/>
        </a:xfrm>
        <a:prstGeom prst="chevron">
          <a:avLst/>
        </a:prstGeom>
        <a:solidFill>
          <a:srgbClr val="C7E6E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altLang="zh-CN" sz="1800" kern="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Aims &amp; Scope</a:t>
          </a:r>
          <a:endParaRPr lang="zh-CN" altLang="en-US" sz="1800" kern="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dsp:txBody>
      <dsp:txXfrm>
        <a:off x="2490068" y="62668"/>
        <a:ext cx="1829432" cy="608608"/>
      </dsp:txXfrm>
    </dsp:sp>
    <dsp:sp modelId="{A9609BC0-9622-4BA4-87CA-A21EF41059EC}">
      <dsp:nvSpPr>
        <dsp:cNvPr id="0" name=""/>
        <dsp:cNvSpPr/>
      </dsp:nvSpPr>
      <dsp:spPr>
        <a:xfrm>
          <a:off x="4410791" y="62668"/>
          <a:ext cx="2533348" cy="608608"/>
        </a:xfrm>
        <a:prstGeom prst="chevron">
          <a:avLst/>
        </a:prstGeom>
        <a:solidFill>
          <a:srgbClr val="C7E6E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altLang="zh-CN" sz="1800" kern="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Author Guideline</a:t>
          </a:r>
          <a:endParaRPr lang="zh-CN" altLang="en-US" sz="1800" kern="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dsp:txBody>
      <dsp:txXfrm>
        <a:off x="4715095" y="62668"/>
        <a:ext cx="1924740" cy="608608"/>
      </dsp:txXfrm>
    </dsp:sp>
    <dsp:sp modelId="{503E206B-EF3D-4E31-9B60-08F915042AB9}">
      <dsp:nvSpPr>
        <dsp:cNvPr id="0" name=""/>
        <dsp:cNvSpPr/>
      </dsp:nvSpPr>
      <dsp:spPr>
        <a:xfrm>
          <a:off x="6731127" y="62668"/>
          <a:ext cx="1947851" cy="608608"/>
        </a:xfrm>
        <a:prstGeom prst="chevron">
          <a:avLst/>
        </a:prstGeom>
        <a:solidFill>
          <a:srgbClr val="C7E6E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已发表文章</a:t>
          </a:r>
        </a:p>
      </dsp:txBody>
      <dsp:txXfrm>
        <a:off x="7035431" y="62668"/>
        <a:ext cx="1339243" cy="60860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5F51BE-71FF-4D41-88DD-85F6F02D8851}">
      <dsp:nvSpPr>
        <dsp:cNvPr id="0" name=""/>
        <dsp:cNvSpPr/>
      </dsp:nvSpPr>
      <dsp:spPr>
        <a:xfrm>
          <a:off x="1237683" y="0"/>
          <a:ext cx="5159602" cy="5159602"/>
        </a:xfrm>
        <a:prstGeom prst="diamond">
          <a:avLst/>
        </a:prstGeom>
        <a:solidFill>
          <a:srgbClr val="DAECEC"/>
        </a:solidFill>
        <a:ln>
          <a:noFill/>
        </a:ln>
        <a:effectLst/>
      </dsp:spPr>
      <dsp:style>
        <a:lnRef idx="0">
          <a:scrgbClr r="0" g="0" b="0"/>
        </a:lnRef>
        <a:fillRef idx="1">
          <a:scrgbClr r="0" g="0" b="0"/>
        </a:fillRef>
        <a:effectRef idx="0">
          <a:scrgbClr r="0" g="0" b="0"/>
        </a:effectRef>
        <a:fontRef idx="minor"/>
      </dsp:style>
    </dsp:sp>
    <dsp:sp modelId="{0A0ABB33-99AF-4599-94B7-70F7A12EE95F}">
      <dsp:nvSpPr>
        <dsp:cNvPr id="0" name=""/>
        <dsp:cNvSpPr/>
      </dsp:nvSpPr>
      <dsp:spPr>
        <a:xfrm>
          <a:off x="885811" y="822896"/>
          <a:ext cx="2767379" cy="1288701"/>
        </a:xfrm>
        <a:prstGeom prst="roundRect">
          <a:avLst/>
        </a:prstGeom>
        <a:noFill/>
        <a:ln w="19050" cap="flat" cmpd="sng" algn="ctr">
          <a:solidFill>
            <a:srgbClr val="52A2A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solidFill>
                <a:srgbClr val="468A88"/>
              </a:solidFill>
              <a:latin typeface="微软雅黑" panose="020B0503020204020204" pitchFamily="34" charset="-122"/>
              <a:ea typeface="微软雅黑" panose="020B0503020204020204" pitchFamily="34" charset="-122"/>
              <a:cs typeface="+mn-cs"/>
            </a:rPr>
            <a:t>翻译</a:t>
          </a:r>
          <a:endParaRPr lang="en-US" altLang="zh-CN" sz="2000" b="1" kern="1200" dirty="0">
            <a:solidFill>
              <a:srgbClr val="468A88"/>
            </a:solidFill>
            <a:latin typeface="微软雅黑" panose="020B0503020204020204" pitchFamily="34" charset="-122"/>
            <a:ea typeface="微软雅黑" panose="020B0503020204020204" pitchFamily="34" charset="-122"/>
            <a:cs typeface="+mn-cs"/>
          </a:endParaRPr>
        </a:p>
        <a:p>
          <a:pPr marL="0" lvl="0" indent="0" algn="ctr" defTabSz="889000">
            <a:lnSpc>
              <a:spcPct val="90000"/>
            </a:lnSpc>
            <a:spcBef>
              <a:spcPct val="0"/>
            </a:spcBef>
            <a:spcAft>
              <a:spcPct val="35000"/>
            </a:spcAft>
            <a:buNone/>
          </a:pPr>
          <a:r>
            <a:rPr lang="zh-CN" altLang="en-US" sz="2000" kern="1200" dirty="0">
              <a:solidFill>
                <a:srgbClr val="468A88"/>
              </a:solidFill>
              <a:latin typeface="微软雅黑" panose="020B0503020204020204" pitchFamily="34" charset="-122"/>
              <a:ea typeface="微软雅黑" panose="020B0503020204020204" pitchFamily="34" charset="-122"/>
              <a:cs typeface="+mn-cs"/>
            </a:rPr>
            <a:t>专业编辑</a:t>
          </a:r>
          <a:r>
            <a:rPr lang="en-US" altLang="zh-CN" sz="2000" kern="1200" dirty="0">
              <a:solidFill>
                <a:srgbClr val="468A88"/>
              </a:solidFill>
              <a:latin typeface="微软雅黑" panose="020B0503020204020204" pitchFamily="34" charset="-122"/>
              <a:ea typeface="微软雅黑" panose="020B0503020204020204" pitchFamily="34" charset="-122"/>
              <a:cs typeface="+mn-cs"/>
            </a:rPr>
            <a:t>+</a:t>
          </a:r>
          <a:r>
            <a:rPr lang="zh-CN" altLang="en-US" sz="2000" kern="1200" dirty="0">
              <a:solidFill>
                <a:srgbClr val="468A88"/>
              </a:solidFill>
              <a:latin typeface="微软雅黑" panose="020B0503020204020204" pitchFamily="34" charset="-122"/>
              <a:ea typeface="微软雅黑" panose="020B0503020204020204" pitchFamily="34" charset="-122"/>
              <a:cs typeface="+mn-cs"/>
            </a:rPr>
            <a:t>母语润色</a:t>
          </a:r>
          <a:endParaRPr lang="en-US" sz="2000" kern="1200" dirty="0">
            <a:solidFill>
              <a:srgbClr val="468A88"/>
            </a:solidFill>
            <a:latin typeface="微软雅黑" panose="020B0503020204020204" pitchFamily="34" charset="-122"/>
            <a:ea typeface="微软雅黑" panose="020B0503020204020204" pitchFamily="34" charset="-122"/>
            <a:cs typeface="+mn-cs"/>
          </a:endParaRPr>
        </a:p>
      </dsp:txBody>
      <dsp:txXfrm>
        <a:off x="948720" y="885805"/>
        <a:ext cx="2641561" cy="1162883"/>
      </dsp:txXfrm>
    </dsp:sp>
    <dsp:sp modelId="{AEE57417-9879-44A5-84E1-A571124D84E2}">
      <dsp:nvSpPr>
        <dsp:cNvPr id="0" name=""/>
        <dsp:cNvSpPr/>
      </dsp:nvSpPr>
      <dsp:spPr>
        <a:xfrm>
          <a:off x="3935766" y="834346"/>
          <a:ext cx="2685179" cy="1323875"/>
        </a:xfrm>
        <a:prstGeom prst="roundRect">
          <a:avLst/>
        </a:prstGeom>
        <a:noFill/>
        <a:ln w="19050" cap="flat" cmpd="sng" algn="ctr">
          <a:solidFill>
            <a:srgbClr val="52A2A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solidFill>
                <a:srgbClr val="468A88"/>
              </a:solidFill>
              <a:latin typeface="微软雅黑" panose="020B0503020204020204" pitchFamily="34" charset="-122"/>
              <a:ea typeface="微软雅黑" panose="020B0503020204020204" pitchFamily="34" charset="-122"/>
              <a:cs typeface="+mn-cs"/>
            </a:rPr>
            <a:t>说明信</a:t>
          </a:r>
          <a:endParaRPr lang="en-US" altLang="zh-CN" sz="2000" b="1" kern="1200" dirty="0">
            <a:solidFill>
              <a:srgbClr val="468A88"/>
            </a:solidFill>
            <a:latin typeface="微软雅黑" panose="020B0503020204020204" pitchFamily="34" charset="-122"/>
            <a:ea typeface="微软雅黑" panose="020B0503020204020204" pitchFamily="34" charset="-122"/>
            <a:cs typeface="+mn-cs"/>
          </a:endParaRPr>
        </a:p>
        <a:p>
          <a:pPr marL="0" lvl="0" indent="0" algn="ctr" defTabSz="889000">
            <a:lnSpc>
              <a:spcPct val="90000"/>
            </a:lnSpc>
            <a:spcBef>
              <a:spcPct val="0"/>
            </a:spcBef>
            <a:spcAft>
              <a:spcPct val="35000"/>
            </a:spcAft>
            <a:buNone/>
          </a:pPr>
          <a:r>
            <a:rPr lang="zh-CN" altLang="en-US" sz="2000" kern="1200" dirty="0">
              <a:solidFill>
                <a:srgbClr val="468A88"/>
              </a:solidFill>
              <a:latin typeface="微软雅黑" panose="020B0503020204020204" pitchFamily="34" charset="-122"/>
              <a:ea typeface="微软雅黑" panose="020B0503020204020204" pitchFamily="34" charset="-122"/>
              <a:cs typeface="+mn-cs"/>
            </a:rPr>
            <a:t>撰写</a:t>
          </a:r>
          <a:r>
            <a:rPr lang="en-US" altLang="zh-CN" sz="2000" kern="1200" dirty="0">
              <a:solidFill>
                <a:srgbClr val="468A88"/>
              </a:solidFill>
              <a:latin typeface="微软雅黑" panose="020B0503020204020204" pitchFamily="34" charset="-122"/>
              <a:ea typeface="微软雅黑" panose="020B0503020204020204" pitchFamily="34" charset="-122"/>
              <a:cs typeface="+mn-cs"/>
            </a:rPr>
            <a:t>+</a:t>
          </a:r>
          <a:r>
            <a:rPr lang="zh-CN" altLang="en-US" sz="2000" kern="1200" dirty="0">
              <a:solidFill>
                <a:srgbClr val="468A88"/>
              </a:solidFill>
              <a:latin typeface="微软雅黑" panose="020B0503020204020204" pitchFamily="34" charset="-122"/>
              <a:ea typeface="微软雅黑" panose="020B0503020204020204" pitchFamily="34" charset="-122"/>
              <a:cs typeface="+mn-cs"/>
            </a:rPr>
            <a:t>编修</a:t>
          </a:r>
          <a:endParaRPr lang="en-US" sz="2000" kern="1200" dirty="0">
            <a:solidFill>
              <a:srgbClr val="468A88"/>
            </a:solidFill>
            <a:latin typeface="微软雅黑" panose="020B0503020204020204" pitchFamily="34" charset="-122"/>
            <a:ea typeface="微软雅黑" panose="020B0503020204020204" pitchFamily="34" charset="-122"/>
            <a:cs typeface="+mn-cs"/>
          </a:endParaRPr>
        </a:p>
      </dsp:txBody>
      <dsp:txXfrm>
        <a:off x="4000392" y="898972"/>
        <a:ext cx="2555927" cy="1194623"/>
      </dsp:txXfrm>
    </dsp:sp>
    <dsp:sp modelId="{5F7DFA7D-BCA4-417B-A978-4B6A8C789DE9}">
      <dsp:nvSpPr>
        <dsp:cNvPr id="0" name=""/>
        <dsp:cNvSpPr/>
      </dsp:nvSpPr>
      <dsp:spPr>
        <a:xfrm>
          <a:off x="953553" y="2996982"/>
          <a:ext cx="2660952" cy="1274636"/>
        </a:xfrm>
        <a:prstGeom prst="roundRect">
          <a:avLst/>
        </a:prstGeom>
        <a:noFill/>
        <a:ln w="19050" cap="flat" cmpd="sng" algn="ctr">
          <a:solidFill>
            <a:srgbClr val="52A2A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solidFill>
                <a:srgbClr val="468A88"/>
              </a:solidFill>
              <a:latin typeface="微软雅黑" panose="020B0503020204020204" pitchFamily="34" charset="-122"/>
              <a:ea typeface="微软雅黑" panose="020B0503020204020204" pitchFamily="34" charset="-122"/>
              <a:cs typeface="+mn-cs"/>
            </a:rPr>
            <a:t>期刊推荐</a:t>
          </a:r>
          <a:endParaRPr lang="en-US" altLang="zh-CN" sz="2000" b="1" kern="1200" dirty="0">
            <a:solidFill>
              <a:srgbClr val="468A88"/>
            </a:solidFill>
            <a:latin typeface="微软雅黑" panose="020B0503020204020204" pitchFamily="34" charset="-122"/>
            <a:ea typeface="微软雅黑" panose="020B0503020204020204" pitchFamily="34" charset="-122"/>
            <a:cs typeface="+mn-cs"/>
          </a:endParaRPr>
        </a:p>
        <a:p>
          <a:pPr marL="0" lvl="0" indent="0" algn="ctr" defTabSz="889000">
            <a:lnSpc>
              <a:spcPct val="90000"/>
            </a:lnSpc>
            <a:spcBef>
              <a:spcPct val="0"/>
            </a:spcBef>
            <a:spcAft>
              <a:spcPct val="35000"/>
            </a:spcAft>
            <a:buNone/>
          </a:pPr>
          <a:r>
            <a:rPr lang="zh-CN" altLang="en-US" sz="2000" kern="1200" dirty="0">
              <a:solidFill>
                <a:srgbClr val="468A88"/>
              </a:solidFill>
              <a:latin typeface="微软雅黑" panose="020B0503020204020204" pitchFamily="34" charset="-122"/>
              <a:ea typeface="微软雅黑" panose="020B0503020204020204" pitchFamily="34" charset="-122"/>
              <a:cs typeface="+mn-cs"/>
            </a:rPr>
            <a:t>推荐报告</a:t>
          </a:r>
          <a:r>
            <a:rPr lang="en-US" altLang="zh-CN" sz="2000" kern="1200" dirty="0">
              <a:solidFill>
                <a:srgbClr val="468A88"/>
              </a:solidFill>
              <a:latin typeface="微软雅黑" panose="020B0503020204020204" pitchFamily="34" charset="-122"/>
              <a:ea typeface="微软雅黑" panose="020B0503020204020204" pitchFamily="34" charset="-122"/>
              <a:cs typeface="+mn-cs"/>
            </a:rPr>
            <a:t>+</a:t>
          </a:r>
          <a:r>
            <a:rPr lang="zh-CN" altLang="en-US" sz="2000" kern="1200" dirty="0">
              <a:solidFill>
                <a:srgbClr val="468A88"/>
              </a:solidFill>
              <a:latin typeface="微软雅黑" panose="020B0503020204020204" pitchFamily="34" charset="-122"/>
              <a:ea typeface="微软雅黑" panose="020B0503020204020204" pitchFamily="34" charset="-122"/>
              <a:cs typeface="+mn-cs"/>
            </a:rPr>
            <a:t>初步评审</a:t>
          </a:r>
          <a:endParaRPr lang="en-US" sz="2000" kern="1200" dirty="0">
            <a:solidFill>
              <a:srgbClr val="468A88"/>
            </a:solidFill>
            <a:latin typeface="微软雅黑" panose="020B0503020204020204" pitchFamily="34" charset="-122"/>
            <a:ea typeface="微软雅黑" panose="020B0503020204020204" pitchFamily="34" charset="-122"/>
            <a:cs typeface="+mn-cs"/>
          </a:endParaRPr>
        </a:p>
      </dsp:txBody>
      <dsp:txXfrm>
        <a:off x="1015776" y="3059205"/>
        <a:ext cx="2536506" cy="1150190"/>
      </dsp:txXfrm>
    </dsp:sp>
    <dsp:sp modelId="{E80C558F-93DB-44DF-9126-F7343974D5C4}">
      <dsp:nvSpPr>
        <dsp:cNvPr id="0" name=""/>
        <dsp:cNvSpPr/>
      </dsp:nvSpPr>
      <dsp:spPr>
        <a:xfrm>
          <a:off x="3995832" y="2996972"/>
          <a:ext cx="2681195" cy="1332689"/>
        </a:xfrm>
        <a:prstGeom prst="roundRect">
          <a:avLst/>
        </a:prstGeom>
        <a:noFill/>
        <a:ln w="19050" cap="flat" cmpd="sng" algn="ctr">
          <a:solidFill>
            <a:srgbClr val="52A2A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solidFill>
                <a:srgbClr val="468A88"/>
              </a:solidFill>
              <a:latin typeface="微软雅黑" panose="020B0503020204020204" pitchFamily="34" charset="-122"/>
              <a:ea typeface="微软雅黑" panose="020B0503020204020204" pitchFamily="34" charset="-122"/>
              <a:cs typeface="+mn-cs"/>
            </a:rPr>
            <a:t>同行评审</a:t>
          </a:r>
          <a:endParaRPr lang="en-US" altLang="zh-CN" sz="2000" b="1" kern="1200" dirty="0">
            <a:solidFill>
              <a:srgbClr val="468A88"/>
            </a:solidFill>
            <a:latin typeface="微软雅黑" panose="020B0503020204020204" pitchFamily="34" charset="-122"/>
            <a:ea typeface="微软雅黑" panose="020B0503020204020204" pitchFamily="34" charset="-122"/>
            <a:cs typeface="+mn-cs"/>
          </a:endParaRPr>
        </a:p>
        <a:p>
          <a:pPr marL="0" lvl="0" indent="0" algn="ctr" defTabSz="889000">
            <a:lnSpc>
              <a:spcPct val="90000"/>
            </a:lnSpc>
            <a:spcBef>
              <a:spcPct val="0"/>
            </a:spcBef>
            <a:spcAft>
              <a:spcPct val="35000"/>
            </a:spcAft>
            <a:buNone/>
          </a:pPr>
          <a:r>
            <a:rPr lang="zh-CN" altLang="en-US" sz="2000" b="0" kern="1200" dirty="0">
              <a:solidFill>
                <a:srgbClr val="468A88"/>
              </a:solidFill>
              <a:latin typeface="微软雅黑" panose="020B0503020204020204" pitchFamily="34" charset="-122"/>
              <a:ea typeface="微软雅黑" panose="020B0503020204020204" pitchFamily="34" charset="-122"/>
              <a:cs typeface="+mn-cs"/>
            </a:rPr>
            <a:t>详细分析</a:t>
          </a:r>
          <a:r>
            <a:rPr lang="en-US" altLang="zh-CN" sz="2000" b="0" kern="1200" dirty="0">
              <a:solidFill>
                <a:srgbClr val="468A88"/>
              </a:solidFill>
              <a:latin typeface="微软雅黑" panose="020B0503020204020204" pitchFamily="34" charset="-122"/>
              <a:ea typeface="微软雅黑" panose="020B0503020204020204" pitchFamily="34" charset="-122"/>
              <a:cs typeface="+mn-cs"/>
            </a:rPr>
            <a:t>+</a:t>
          </a:r>
          <a:r>
            <a:rPr lang="zh-CN" altLang="en-US" sz="2000" b="0" kern="1200" dirty="0">
              <a:solidFill>
                <a:srgbClr val="468A88"/>
              </a:solidFill>
              <a:latin typeface="微软雅黑" panose="020B0503020204020204" pitchFamily="34" charset="-122"/>
              <a:ea typeface="微软雅黑" panose="020B0503020204020204" pitchFamily="34" charset="-122"/>
              <a:cs typeface="+mn-cs"/>
            </a:rPr>
            <a:t>修改意见</a:t>
          </a:r>
          <a:endParaRPr lang="en-US" altLang="zh-CN" sz="2000" b="0" kern="1200" dirty="0">
            <a:solidFill>
              <a:srgbClr val="468A88"/>
            </a:solidFill>
            <a:latin typeface="微软雅黑" panose="020B0503020204020204" pitchFamily="34" charset="-122"/>
            <a:ea typeface="微软雅黑" panose="020B0503020204020204" pitchFamily="34" charset="-122"/>
            <a:cs typeface="+mn-cs"/>
          </a:endParaRPr>
        </a:p>
      </dsp:txBody>
      <dsp:txXfrm>
        <a:off x="4060889" y="3062029"/>
        <a:ext cx="2551081" cy="120257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4D4F1523-0ACD-44AE-8207-C3368F912104}" type="datetimeFigureOut">
              <a:rPr lang="zh-CN" altLang="en-US" smtClean="0"/>
              <a:pPr/>
              <a:t>2018/12/5</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A5F650DF-69ED-4A59-8E8A-B8D600F9807D}" type="slidenum">
              <a:rPr lang="zh-CN" altLang="en-US" smtClean="0"/>
              <a:pPr/>
              <a:t>‹#›</a:t>
            </a:fld>
            <a:endParaRPr lang="zh-CN" altLang="en-US" dirty="0"/>
          </a:p>
        </p:txBody>
      </p:sp>
    </p:spTree>
    <p:extLst>
      <p:ext uri="{BB962C8B-B14F-4D97-AF65-F5344CB8AC3E}">
        <p14:creationId xmlns:p14="http://schemas.microsoft.com/office/powerpoint/2010/main" val="3800823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hemeOverride" Target="../theme/themeOverride2.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hemeOverride" Target="../theme/themeOverride3.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F650DF-69ED-4A59-8E8A-B8D600F9807D}" type="slidenum">
              <a:rPr lang="zh-CN" altLang="en-US" smtClean="0"/>
              <a:t>1</a:t>
            </a:fld>
            <a:endParaRPr lang="zh-CN" altLang="en-US"/>
          </a:p>
        </p:txBody>
      </p:sp>
    </p:spTree>
    <p:extLst>
      <p:ext uri="{BB962C8B-B14F-4D97-AF65-F5344CB8AC3E}">
        <p14:creationId xmlns:p14="http://schemas.microsoft.com/office/powerpoint/2010/main" val="3082216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1986" name="幻灯片图像占位符 1"/>
          <p:cNvSpPr>
            <a:spLocks noGrp="1" noRot="1" noChangeAspect="1" noTextEdit="1"/>
          </p:cNvSpPr>
          <p:nvPr>
            <p:ph type="sldImg"/>
          </p:nvPr>
        </p:nvSpPr>
        <p:spPr>
          <a:noFill/>
          <a:ln>
            <a:solidFill>
              <a:srgbClr val="000000"/>
            </a:solidFill>
            <a:miter lim="800000"/>
            <a:headEnd/>
            <a:tailEnd/>
          </a:ln>
        </p:spPr>
      </p:sp>
      <p:sp>
        <p:nvSpPr>
          <p:cNvPr id="41987" name="备注占位符 2"/>
          <p:cNvSpPr>
            <a:spLocks noGrp="1" noChangeArrowheads="1"/>
          </p:cNvSpPr>
          <p:nvPr>
            <p:ph type="body" idx="1"/>
          </p:nvPr>
        </p:nvSpPr>
        <p:spPr>
          <a:noFill/>
        </p:spPr>
        <p:txBody>
          <a:bodyPr anchor="t"/>
          <a:lstStyle/>
          <a:p>
            <a:pPr eaLnBrk="1" hangingPunct="1">
              <a:lnSpc>
                <a:spcPct val="150000"/>
              </a:lnSpc>
              <a:spcBef>
                <a:spcPct val="0"/>
              </a:spcBef>
            </a:pPr>
            <a:r>
              <a:rPr lang="zh-CN" altLang="en-US" dirty="0">
                <a:ea typeface="宋体" panose="02010600030101010101" pitchFamily="2" charset="-122"/>
              </a:rPr>
              <a:t> 在</a:t>
            </a:r>
            <a:r>
              <a:rPr lang="zh-CN" altLang="en-US" b="1" dirty="0">
                <a:ea typeface="宋体" panose="02010600030101010101" pitchFamily="2" charset="-122"/>
              </a:rPr>
              <a:t>授权</a:t>
            </a:r>
            <a:r>
              <a:rPr lang="en-US" altLang="zh-CN" b="1" dirty="0">
                <a:ea typeface="宋体" panose="02010600030101010101" pitchFamily="2" charset="-122"/>
              </a:rPr>
              <a:t>IP</a:t>
            </a:r>
            <a:r>
              <a:rPr lang="zh-CN" altLang="en-US" b="1" dirty="0">
                <a:ea typeface="宋体" panose="02010600030101010101" pitchFamily="2" charset="-122"/>
              </a:rPr>
              <a:t>范围内</a:t>
            </a:r>
            <a:r>
              <a:rPr lang="zh-CN" altLang="en-US" dirty="0">
                <a:ea typeface="宋体" panose="02010600030101010101" pitchFamily="2" charset="-122"/>
              </a:rPr>
              <a:t>登陆</a:t>
            </a:r>
            <a:r>
              <a:rPr lang="en-US" altLang="zh-CN" dirty="0">
                <a:latin typeface="Arial" panose="020B0604020202020204" pitchFamily="34" charset="0"/>
                <a:ea typeface="宋体" panose="02010600030101010101" pitchFamily="2" charset="-122"/>
                <a:cs typeface="Arial" panose="020B0604020202020204" pitchFamily="34" charset="0"/>
              </a:rPr>
              <a:t>Emerald</a:t>
            </a:r>
            <a:r>
              <a:rPr lang="zh-CN" altLang="en-US" dirty="0">
                <a:ea typeface="宋体" panose="02010600030101010101" pitchFamily="2" charset="-122"/>
              </a:rPr>
              <a:t>主页</a:t>
            </a:r>
          </a:p>
        </p:txBody>
      </p:sp>
      <p:sp>
        <p:nvSpPr>
          <p:cNvPr id="41988"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1pPr>
            <a:lvl2pPr marL="742950" indent="-285750">
              <a:spcBef>
                <a:spcPct val="30000"/>
              </a:spcBef>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2pPr>
            <a:lvl3pPr marL="1143000" indent="-228600">
              <a:spcBef>
                <a:spcPct val="30000"/>
              </a:spcBef>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3pPr>
            <a:lvl4pPr marL="1600200" indent="-228600">
              <a:spcBef>
                <a:spcPct val="30000"/>
              </a:spcBef>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4pPr>
            <a:lvl5pPr marL="2057400" indent="-228600">
              <a:spcBef>
                <a:spcPct val="30000"/>
              </a:spcBef>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9pPr>
          </a:lstStyle>
          <a:p>
            <a:pPr algn="r" eaLnBrk="1" hangingPunct="1">
              <a:spcBef>
                <a:spcPct val="0"/>
              </a:spcBef>
            </a:pPr>
            <a:fld id="{5AAE4EC9-8912-4910-8CC9-11FC4D5B32D6}" type="slidenum">
              <a:rPr lang="zh-CN" altLang="en-US">
                <a:solidFill>
                  <a:srgbClr val="000000"/>
                </a:solidFill>
                <a:latin typeface="Arial" panose="020B0604020202020204" pitchFamily="34" charset="0"/>
                <a:ea typeface="宋体" panose="02010600030101010101" pitchFamily="2" charset="-122"/>
              </a:rPr>
              <a:pPr algn="r" eaLnBrk="1" hangingPunct="1">
                <a:spcBef>
                  <a:spcPct val="0"/>
                </a:spcBef>
              </a:pPr>
              <a:t>20</a:t>
            </a:fld>
            <a:endParaRPr lang="zh-CN" altLang="en-US" dirty="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972090652"/>
      </p:ext>
    </p:extLst>
  </p:cSld>
  <p:clrMapOvr>
    <a:overrideClrMapping bg1="lt1" tx1="dk1" bg2="lt2" tx2="dk2" accent1="accent1" accent2="accent2" accent3="accent3" accent4="accent4" accent5="accent5" accent6="accent6" hlink="hlink" folHlink="folHlink"/>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1986" name="幻灯片图像占位符 1"/>
          <p:cNvSpPr>
            <a:spLocks noGrp="1" noRot="1" noChangeAspect="1" noTextEdit="1"/>
          </p:cNvSpPr>
          <p:nvPr>
            <p:ph type="sldImg"/>
          </p:nvPr>
        </p:nvSpPr>
        <p:spPr>
          <a:noFill/>
          <a:ln>
            <a:solidFill>
              <a:srgbClr val="000000"/>
            </a:solidFill>
            <a:miter lim="800000"/>
            <a:headEnd/>
            <a:tailEnd/>
          </a:ln>
        </p:spPr>
      </p:sp>
      <p:sp>
        <p:nvSpPr>
          <p:cNvPr id="41987" name="备注占位符 2"/>
          <p:cNvSpPr>
            <a:spLocks noGrp="1" noChangeArrowheads="1"/>
          </p:cNvSpPr>
          <p:nvPr>
            <p:ph type="body" idx="1"/>
          </p:nvPr>
        </p:nvSpPr>
        <p:spPr>
          <a:noFill/>
        </p:spPr>
        <p:txBody>
          <a:bodyPr anchor="t"/>
          <a:lstStyle/>
          <a:p>
            <a:pPr eaLnBrk="1" hangingPunct="1">
              <a:lnSpc>
                <a:spcPct val="150000"/>
              </a:lnSpc>
              <a:spcBef>
                <a:spcPct val="0"/>
              </a:spcBef>
            </a:pPr>
            <a:r>
              <a:rPr lang="zh-CN" altLang="en-US" dirty="0">
                <a:ea typeface="宋体" panose="02010600030101010101" pitchFamily="2" charset="-122"/>
              </a:rPr>
              <a:t> 在</a:t>
            </a:r>
            <a:r>
              <a:rPr lang="zh-CN" altLang="en-US" b="1" dirty="0">
                <a:ea typeface="宋体" panose="02010600030101010101" pitchFamily="2" charset="-122"/>
              </a:rPr>
              <a:t>授权</a:t>
            </a:r>
            <a:r>
              <a:rPr lang="en-US" altLang="zh-CN" b="1" dirty="0">
                <a:ea typeface="宋体" panose="02010600030101010101" pitchFamily="2" charset="-122"/>
              </a:rPr>
              <a:t>IP</a:t>
            </a:r>
            <a:r>
              <a:rPr lang="zh-CN" altLang="en-US" b="1" dirty="0">
                <a:ea typeface="宋体" panose="02010600030101010101" pitchFamily="2" charset="-122"/>
              </a:rPr>
              <a:t>范围内</a:t>
            </a:r>
            <a:r>
              <a:rPr lang="zh-CN" altLang="en-US" dirty="0">
                <a:ea typeface="宋体" panose="02010600030101010101" pitchFamily="2" charset="-122"/>
              </a:rPr>
              <a:t>登陆</a:t>
            </a:r>
            <a:r>
              <a:rPr lang="en-US" altLang="zh-CN" dirty="0">
                <a:latin typeface="Arial" panose="020B0604020202020204" pitchFamily="34" charset="0"/>
                <a:ea typeface="宋体" panose="02010600030101010101" pitchFamily="2" charset="-122"/>
                <a:cs typeface="Arial" panose="020B0604020202020204" pitchFamily="34" charset="0"/>
              </a:rPr>
              <a:t>Emerald</a:t>
            </a:r>
            <a:r>
              <a:rPr lang="zh-CN" altLang="en-US" dirty="0">
                <a:ea typeface="宋体" panose="02010600030101010101" pitchFamily="2" charset="-122"/>
              </a:rPr>
              <a:t>主页</a:t>
            </a:r>
          </a:p>
        </p:txBody>
      </p:sp>
      <p:sp>
        <p:nvSpPr>
          <p:cNvPr id="41988"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1pPr>
            <a:lvl2pPr marL="742950" indent="-285750">
              <a:spcBef>
                <a:spcPct val="30000"/>
              </a:spcBef>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2pPr>
            <a:lvl3pPr marL="1143000" indent="-228600">
              <a:spcBef>
                <a:spcPct val="30000"/>
              </a:spcBef>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3pPr>
            <a:lvl4pPr marL="1600200" indent="-228600">
              <a:spcBef>
                <a:spcPct val="30000"/>
              </a:spcBef>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4pPr>
            <a:lvl5pPr marL="2057400" indent="-228600">
              <a:spcBef>
                <a:spcPct val="30000"/>
              </a:spcBef>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9pPr>
          </a:lstStyle>
          <a:p>
            <a:pPr algn="r" eaLnBrk="1" hangingPunct="1">
              <a:spcBef>
                <a:spcPct val="0"/>
              </a:spcBef>
            </a:pPr>
            <a:fld id="{5AAE4EC9-8912-4910-8CC9-11FC4D5B32D6}" type="slidenum">
              <a:rPr lang="zh-CN" altLang="en-US">
                <a:solidFill>
                  <a:srgbClr val="000000"/>
                </a:solidFill>
                <a:latin typeface="Arial" panose="020B0604020202020204" pitchFamily="34" charset="0"/>
                <a:ea typeface="宋体" panose="02010600030101010101" pitchFamily="2" charset="-122"/>
              </a:rPr>
              <a:pPr algn="r" eaLnBrk="1" hangingPunct="1">
                <a:spcBef>
                  <a:spcPct val="0"/>
                </a:spcBef>
              </a:pPr>
              <a:t>21</a:t>
            </a:fld>
            <a:endParaRPr lang="zh-CN" altLang="en-US" dirty="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805994514"/>
      </p:ext>
    </p:extLst>
  </p:cSld>
  <p:clrMapOvr>
    <a:overrideClrMapping bg1="lt1" tx1="dk1" bg2="lt2" tx2="dk2" accent1="accent1" accent2="accent2" accent3="accent3" accent4="accent4" accent5="accent5" accent6="accent6" hlink="hlink" folHlink="folHlink"/>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1986" name="幻灯片图像占位符 1"/>
          <p:cNvSpPr>
            <a:spLocks noGrp="1" noRot="1" noChangeAspect="1" noTextEdit="1"/>
          </p:cNvSpPr>
          <p:nvPr>
            <p:ph type="sldImg"/>
          </p:nvPr>
        </p:nvSpPr>
        <p:spPr>
          <a:noFill/>
          <a:ln>
            <a:solidFill>
              <a:srgbClr val="000000"/>
            </a:solidFill>
            <a:miter lim="800000"/>
            <a:headEnd/>
            <a:tailEnd/>
          </a:ln>
        </p:spPr>
      </p:sp>
      <p:sp>
        <p:nvSpPr>
          <p:cNvPr id="41987" name="备注占位符 2"/>
          <p:cNvSpPr>
            <a:spLocks noGrp="1" noChangeArrowheads="1"/>
          </p:cNvSpPr>
          <p:nvPr>
            <p:ph type="body" idx="1"/>
          </p:nvPr>
        </p:nvSpPr>
        <p:spPr>
          <a:noFill/>
        </p:spPr>
        <p:txBody>
          <a:bodyPr anchor="t"/>
          <a:lstStyle/>
          <a:p>
            <a:pPr eaLnBrk="1" hangingPunct="1">
              <a:lnSpc>
                <a:spcPct val="150000"/>
              </a:lnSpc>
              <a:spcBef>
                <a:spcPct val="0"/>
              </a:spcBef>
            </a:pPr>
            <a:r>
              <a:rPr lang="zh-CN" altLang="en-US" dirty="0">
                <a:ea typeface="宋体" panose="02010600030101010101" pitchFamily="2" charset="-122"/>
              </a:rPr>
              <a:t> 在</a:t>
            </a:r>
            <a:r>
              <a:rPr lang="zh-CN" altLang="en-US" b="1" dirty="0">
                <a:ea typeface="宋体" panose="02010600030101010101" pitchFamily="2" charset="-122"/>
              </a:rPr>
              <a:t>授权</a:t>
            </a:r>
            <a:r>
              <a:rPr lang="en-US" altLang="zh-CN" b="1" dirty="0">
                <a:ea typeface="宋体" panose="02010600030101010101" pitchFamily="2" charset="-122"/>
              </a:rPr>
              <a:t>IP</a:t>
            </a:r>
            <a:r>
              <a:rPr lang="zh-CN" altLang="en-US" b="1" dirty="0">
                <a:ea typeface="宋体" panose="02010600030101010101" pitchFamily="2" charset="-122"/>
              </a:rPr>
              <a:t>范围内</a:t>
            </a:r>
            <a:r>
              <a:rPr lang="zh-CN" altLang="en-US" dirty="0">
                <a:ea typeface="宋体" panose="02010600030101010101" pitchFamily="2" charset="-122"/>
              </a:rPr>
              <a:t>登陆</a:t>
            </a:r>
            <a:r>
              <a:rPr lang="en-US" altLang="zh-CN" dirty="0">
                <a:latin typeface="Arial" panose="020B0604020202020204" pitchFamily="34" charset="0"/>
                <a:ea typeface="宋体" panose="02010600030101010101" pitchFamily="2" charset="-122"/>
                <a:cs typeface="Arial" panose="020B0604020202020204" pitchFamily="34" charset="0"/>
              </a:rPr>
              <a:t>Emerald</a:t>
            </a:r>
            <a:r>
              <a:rPr lang="zh-CN" altLang="en-US" dirty="0">
                <a:ea typeface="宋体" panose="02010600030101010101" pitchFamily="2" charset="-122"/>
              </a:rPr>
              <a:t>主页</a:t>
            </a:r>
          </a:p>
        </p:txBody>
      </p:sp>
      <p:sp>
        <p:nvSpPr>
          <p:cNvPr id="41988"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1pPr>
            <a:lvl2pPr marL="742950" indent="-285750">
              <a:spcBef>
                <a:spcPct val="30000"/>
              </a:spcBef>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2pPr>
            <a:lvl3pPr marL="1143000" indent="-228600">
              <a:spcBef>
                <a:spcPct val="30000"/>
              </a:spcBef>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3pPr>
            <a:lvl4pPr marL="1600200" indent="-228600">
              <a:spcBef>
                <a:spcPct val="30000"/>
              </a:spcBef>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4pPr>
            <a:lvl5pPr marL="2057400" indent="-228600">
              <a:spcBef>
                <a:spcPct val="30000"/>
              </a:spcBef>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9pPr>
          </a:lstStyle>
          <a:p>
            <a:pPr algn="r" eaLnBrk="1" hangingPunct="1">
              <a:spcBef>
                <a:spcPct val="0"/>
              </a:spcBef>
            </a:pPr>
            <a:fld id="{5AAE4EC9-8912-4910-8CC9-11FC4D5B32D6}" type="slidenum">
              <a:rPr lang="zh-CN" altLang="en-US">
                <a:solidFill>
                  <a:srgbClr val="000000"/>
                </a:solidFill>
                <a:latin typeface="Arial" panose="020B0604020202020204" pitchFamily="34" charset="0"/>
                <a:ea typeface="宋体" panose="02010600030101010101" pitchFamily="2" charset="-122"/>
              </a:rPr>
              <a:pPr algn="r" eaLnBrk="1" hangingPunct="1">
                <a:spcBef>
                  <a:spcPct val="0"/>
                </a:spcBef>
              </a:pPr>
              <a:t>22</a:t>
            </a:fld>
            <a:endParaRPr lang="zh-CN" altLang="en-US" dirty="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566987118"/>
      </p:ext>
    </p:extLst>
  </p:cSld>
  <p:clrMapOvr>
    <a:overrideClrMapping bg1="lt1" tx1="dk1" bg2="lt2" tx2="dk2" accent1="accent1" accent2="accent2" accent3="accent3" accent4="accent4" accent5="accent5" accent6="accent6" hlink="hlink" folHlink="folHlink"/>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需要开通远程访问的老师和同学，可在注册好个人账号后，将账号信息发送给图书馆老师，图书馆老师会统一联系我们开通远程访问</a:t>
            </a:r>
          </a:p>
        </p:txBody>
      </p:sp>
      <p:sp>
        <p:nvSpPr>
          <p:cNvPr id="4" name="灯片编号占位符 3"/>
          <p:cNvSpPr>
            <a:spLocks noGrp="1"/>
          </p:cNvSpPr>
          <p:nvPr>
            <p:ph type="sldNum" sz="quarter" idx="10"/>
          </p:nvPr>
        </p:nvSpPr>
        <p:spPr/>
        <p:txBody>
          <a:bodyPr/>
          <a:lstStyle/>
          <a:p>
            <a:fld id="{A5F650DF-69ED-4A59-8E8A-B8D600F9807D}" type="slidenum">
              <a:rPr lang="zh-CN" altLang="en-US" smtClean="0"/>
              <a:t>29</a:t>
            </a:fld>
            <a:endParaRPr lang="zh-CN" altLang="en-US"/>
          </a:p>
        </p:txBody>
      </p:sp>
    </p:spTree>
    <p:extLst>
      <p:ext uri="{BB962C8B-B14F-4D97-AF65-F5344CB8AC3E}">
        <p14:creationId xmlns:p14="http://schemas.microsoft.com/office/powerpoint/2010/main" val="73639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F650DF-69ED-4A59-8E8A-B8D600F9807D}" type="slidenum">
              <a:rPr lang="zh-CN" altLang="en-US" smtClean="0"/>
              <a:pPr/>
              <a:t>32</a:t>
            </a:fld>
            <a:endParaRPr lang="zh-CN" altLang="en-US" dirty="0"/>
          </a:p>
        </p:txBody>
      </p:sp>
    </p:spTree>
    <p:extLst>
      <p:ext uri="{BB962C8B-B14F-4D97-AF65-F5344CB8AC3E}">
        <p14:creationId xmlns:p14="http://schemas.microsoft.com/office/powerpoint/2010/main" val="2704542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TextEdit="1"/>
          </p:cNvSpPr>
          <p:nvPr>
            <p:ph type="sldImg"/>
          </p:nvPr>
        </p:nvSpPr>
        <p:spPr/>
      </p:sp>
      <p:sp>
        <p:nvSpPr>
          <p:cNvPr id="62467" name="备注占位符 2"/>
          <p:cNvSpPr>
            <a:spLocks noGrp="1"/>
          </p:cNvSpPr>
          <p:nvPr>
            <p:ph type="body" idx="1"/>
          </p:nvPr>
        </p:nvSpPr>
        <p:spPr>
          <a:noFill/>
        </p:spPr>
        <p:txBody>
          <a:bodyPr/>
          <a:lstStyle/>
          <a:p>
            <a:endParaRPr lang="zh-CN" altLang="en-US" dirty="0">
              <a:ea typeface="宋体" panose="02010600030101010101" pitchFamily="2" charset="-122"/>
            </a:endParaRPr>
          </a:p>
        </p:txBody>
      </p:sp>
      <p:sp>
        <p:nvSpPr>
          <p:cNvPr id="62468"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A1835F7-0D9D-4E5A-A569-C446B092FD21}" type="slidenum">
              <a:rPr lang="zh-CN" altLang="en-US"/>
              <a:pPr/>
              <a:t>34</a:t>
            </a:fld>
            <a:endParaRPr lang="zh-CN" altLang="en-US"/>
          </a:p>
        </p:txBody>
      </p:sp>
    </p:spTree>
    <p:extLst>
      <p:ext uri="{BB962C8B-B14F-4D97-AF65-F5344CB8AC3E}">
        <p14:creationId xmlns:p14="http://schemas.microsoft.com/office/powerpoint/2010/main" val="1092695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cs typeface="+mn-cs"/>
              </a:rPr>
              <a:t>如何写好一篇英文学术论文，相信大家已经有一定的经验了，接下来我将从一个出版人员的角度和大家交流一下，到底什么样的文章是合乎规范、容易得到主编青睐的。</a:t>
            </a:r>
            <a:endParaRPr lang="zh-CN" altLang="en-US" dirty="0"/>
          </a:p>
        </p:txBody>
      </p:sp>
      <p:sp>
        <p:nvSpPr>
          <p:cNvPr id="4" name="灯片编号占位符 3"/>
          <p:cNvSpPr>
            <a:spLocks noGrp="1"/>
          </p:cNvSpPr>
          <p:nvPr>
            <p:ph type="sldNum" sz="quarter" idx="10"/>
          </p:nvPr>
        </p:nvSpPr>
        <p:spPr/>
        <p:txBody>
          <a:bodyPr/>
          <a:lstStyle/>
          <a:p>
            <a:fld id="{A5F650DF-69ED-4A59-8E8A-B8D600F9807D}" type="slidenum">
              <a:rPr lang="zh-CN" altLang="en-US" smtClean="0"/>
              <a:t>39</a:t>
            </a:fld>
            <a:endParaRPr lang="zh-CN" altLang="en-US"/>
          </a:p>
        </p:txBody>
      </p:sp>
    </p:spTree>
    <p:extLst>
      <p:ext uri="{BB962C8B-B14F-4D97-AF65-F5344CB8AC3E}">
        <p14:creationId xmlns:p14="http://schemas.microsoft.com/office/powerpoint/2010/main" val="1489117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F650DF-69ED-4A59-8E8A-B8D600F9807D}" type="slidenum">
              <a:rPr lang="zh-CN" altLang="en-US" smtClean="0"/>
              <a:t>41</a:t>
            </a:fld>
            <a:endParaRPr lang="zh-CN" altLang="en-US"/>
          </a:p>
        </p:txBody>
      </p:sp>
    </p:spTree>
    <p:extLst>
      <p:ext uri="{BB962C8B-B14F-4D97-AF65-F5344CB8AC3E}">
        <p14:creationId xmlns:p14="http://schemas.microsoft.com/office/powerpoint/2010/main" val="314519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cs typeface="+mn-cs"/>
              </a:rPr>
              <a:t>正文开始的第一部分 </a:t>
            </a:r>
            <a:endParaRPr lang="en-US" altLang="zh-CN" sz="1200" kern="1200" dirty="0">
              <a:solidFill>
                <a:schemeClr val="tx1"/>
              </a:solidFill>
              <a:effectLst/>
              <a:cs typeface="+mn-cs"/>
            </a:endParaRPr>
          </a:p>
          <a:p>
            <a:r>
              <a:rPr lang="zh-CN" altLang="zh-CN" sz="1200" kern="1200" dirty="0">
                <a:solidFill>
                  <a:schemeClr val="tx1"/>
                </a:solidFill>
                <a:effectLst/>
                <a:cs typeface="+mn-cs"/>
              </a:rPr>
              <a:t>行文可以按照逻辑顺序，从研究背景开始介绍，然后引出先前研究人员的研究成果，继而分析该研究领域现今还存在的空白，这些空白则是本篇文章需要去填补的，然后得出本文的研究目的，描述本文的主要发现，最后引申出研究的合理性和价值。整个引言部分应该充分体现出我们研究的逻辑性，这一点也是国外期刊非常重视的学术品质。</a:t>
            </a:r>
            <a:endParaRPr lang="zh-CN" altLang="en-US" dirty="0"/>
          </a:p>
        </p:txBody>
      </p:sp>
      <p:sp>
        <p:nvSpPr>
          <p:cNvPr id="4" name="灯片编号占位符 3"/>
          <p:cNvSpPr>
            <a:spLocks noGrp="1"/>
          </p:cNvSpPr>
          <p:nvPr>
            <p:ph type="sldNum" sz="quarter" idx="10"/>
          </p:nvPr>
        </p:nvSpPr>
        <p:spPr/>
        <p:txBody>
          <a:bodyPr/>
          <a:lstStyle/>
          <a:p>
            <a:fld id="{A5F650DF-69ED-4A59-8E8A-B8D600F9807D}" type="slidenum">
              <a:rPr lang="zh-CN" altLang="en-US" smtClean="0"/>
              <a:t>44</a:t>
            </a:fld>
            <a:endParaRPr lang="zh-CN" altLang="en-US"/>
          </a:p>
        </p:txBody>
      </p:sp>
    </p:spTree>
    <p:extLst>
      <p:ext uri="{BB962C8B-B14F-4D97-AF65-F5344CB8AC3E}">
        <p14:creationId xmlns:p14="http://schemas.microsoft.com/office/powerpoint/2010/main" val="1537996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cs typeface="+mn-cs"/>
              </a:rPr>
              <a:t>我们都知道文献综述是对研究相关领域文献的描述、分析、总结，需要注意的是，文献综述并不是简单的参考文献罗列。在这里我们列出参考文献选取过程简单的四个步骤，①确定研究的问题，缩小搜寻的范围②进行大量检索，书、期刊、报纸、政府报告</a:t>
            </a:r>
            <a:r>
              <a:rPr lang="en-US" altLang="zh-CN" sz="1200" kern="1200" dirty="0">
                <a:solidFill>
                  <a:schemeClr val="tx1"/>
                </a:solidFill>
                <a:effectLst/>
                <a:cs typeface="+mn-cs"/>
              </a:rPr>
              <a:t>……</a:t>
            </a:r>
            <a:r>
              <a:rPr lang="zh-CN" altLang="zh-CN" sz="1200" kern="1200" dirty="0">
                <a:solidFill>
                  <a:schemeClr val="tx1"/>
                </a:solidFill>
                <a:effectLst/>
                <a:cs typeface="+mn-cs"/>
              </a:rPr>
              <a:t>③对所检索到的文献进行评估，考虑文献的时效性（过时、是否有更先进的研究）、作者的权威性、出版物的质量④看看文献观点之间的异同，阅读过程中是否产生了明显的疑问</a:t>
            </a:r>
            <a:r>
              <a:rPr lang="en-US" altLang="zh-CN" sz="1200" kern="1200" dirty="0">
                <a:solidFill>
                  <a:schemeClr val="tx1"/>
                </a:solidFill>
                <a:effectLst/>
                <a:cs typeface="+mn-cs"/>
              </a:rPr>
              <a:t>&amp;</a:t>
            </a:r>
            <a:r>
              <a:rPr lang="zh-CN" altLang="zh-CN" sz="1200" kern="1200" dirty="0">
                <a:solidFill>
                  <a:schemeClr val="tx1"/>
                </a:solidFill>
                <a:effectLst/>
                <a:cs typeface="+mn-cs"/>
              </a:rPr>
              <a:t>质疑，这个疑问就是进一步探索的基础</a:t>
            </a:r>
          </a:p>
        </p:txBody>
      </p:sp>
      <p:sp>
        <p:nvSpPr>
          <p:cNvPr id="4" name="灯片编号占位符 3"/>
          <p:cNvSpPr>
            <a:spLocks noGrp="1"/>
          </p:cNvSpPr>
          <p:nvPr>
            <p:ph type="sldNum" sz="quarter" idx="10"/>
          </p:nvPr>
        </p:nvSpPr>
        <p:spPr/>
        <p:txBody>
          <a:bodyPr/>
          <a:lstStyle/>
          <a:p>
            <a:fld id="{A5F650DF-69ED-4A59-8E8A-B8D600F9807D}" type="slidenum">
              <a:rPr lang="zh-CN" altLang="en-US" smtClean="0"/>
              <a:t>45</a:t>
            </a:fld>
            <a:endParaRPr lang="zh-CN" altLang="en-US"/>
          </a:p>
        </p:txBody>
      </p:sp>
    </p:spTree>
    <p:extLst>
      <p:ext uri="{BB962C8B-B14F-4D97-AF65-F5344CB8AC3E}">
        <p14:creationId xmlns:p14="http://schemas.microsoft.com/office/powerpoint/2010/main" val="4268365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ln>
            <a:solidFill>
              <a:srgbClr val="000000"/>
            </a:solidFill>
            <a:miter lim="800000"/>
            <a:headEnd/>
            <a:tailEnd/>
          </a:ln>
        </p:spPr>
      </p:sp>
      <p:sp>
        <p:nvSpPr>
          <p:cNvPr id="9219" name="备注占位符 2"/>
          <p:cNvSpPr>
            <a:spLocks noGrp="1"/>
          </p:cNvSpPr>
          <p:nvPr>
            <p:ph type="body" idx="1"/>
          </p:nvPr>
        </p:nvSpPr>
        <p:spPr>
          <a:noFill/>
        </p:spPr>
        <p:txBody>
          <a:bodyPr anchor="t"/>
          <a:lstStyle/>
          <a:p>
            <a:endParaRPr lang="zh-CN" altLang="en-US"/>
          </a:p>
        </p:txBody>
      </p:sp>
      <p:sp>
        <p:nvSpPr>
          <p:cNvPr id="9220"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0FC21A20-A65E-42C0-87BE-DF142EB62431}" type="slidenum">
              <a:rPr lang="en-GB" altLang="zh-CN" smtClean="0">
                <a:ea typeface="微软雅黑" panose="020B0503020204020204" pitchFamily="34" charset="-122"/>
              </a:rPr>
              <a:pPr/>
              <a:t>2</a:t>
            </a:fld>
            <a:endParaRPr lang="en-GB" altLang="zh-CN" dirty="0">
              <a:ea typeface="微软雅黑" panose="020B0503020204020204" pitchFamily="34" charset="-122"/>
            </a:endParaRPr>
          </a:p>
        </p:txBody>
      </p:sp>
    </p:spTree>
    <p:extLst>
      <p:ext uri="{BB962C8B-B14F-4D97-AF65-F5344CB8AC3E}">
        <p14:creationId xmlns:p14="http://schemas.microsoft.com/office/powerpoint/2010/main" val="664070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cs typeface="+mn-cs"/>
              </a:rPr>
              <a:t>我们需要用最少的单词，表达最充分的意思，通常标题小于等于二十个单词，不要过多赘述，例如，页面中红字所展示的，我们在写中文论文时，很多情况下会用关于</a:t>
            </a:r>
            <a:r>
              <a:rPr lang="en-US" altLang="zh-CN" sz="1200" kern="1200" dirty="0">
                <a:solidFill>
                  <a:schemeClr val="tx1"/>
                </a:solidFill>
                <a:effectLst/>
                <a:cs typeface="+mn-cs"/>
              </a:rPr>
              <a:t>……</a:t>
            </a:r>
            <a:r>
              <a:rPr lang="zh-CN" altLang="zh-CN" sz="1200" kern="1200" dirty="0">
                <a:solidFill>
                  <a:schemeClr val="tx1"/>
                </a:solidFill>
                <a:effectLst/>
                <a:cs typeface="+mn-cs"/>
              </a:rPr>
              <a:t>的研究，而在英文论文的标题拟定时，则是不必要的。当然，标题拟定不能过于笼统，这里列举一个例子，比如上面的标题为碳材料的新技术，像这样的标题就太宏观。添加具体详细的信息避免空泛，可以是研究方法、具体对象等等。</a:t>
            </a:r>
            <a:endParaRPr lang="zh-CN" altLang="en-US" dirty="0"/>
          </a:p>
        </p:txBody>
      </p:sp>
      <p:sp>
        <p:nvSpPr>
          <p:cNvPr id="4" name="灯片编号占位符 3"/>
          <p:cNvSpPr>
            <a:spLocks noGrp="1"/>
          </p:cNvSpPr>
          <p:nvPr>
            <p:ph type="sldNum" sz="quarter" idx="10"/>
          </p:nvPr>
        </p:nvSpPr>
        <p:spPr/>
        <p:txBody>
          <a:bodyPr/>
          <a:lstStyle/>
          <a:p>
            <a:fld id="{A5F650DF-69ED-4A59-8E8A-B8D600F9807D}" type="slidenum">
              <a:rPr lang="zh-CN" altLang="en-US" smtClean="0"/>
              <a:t>49</a:t>
            </a:fld>
            <a:endParaRPr lang="zh-CN" altLang="en-US"/>
          </a:p>
        </p:txBody>
      </p:sp>
    </p:spTree>
    <p:extLst>
      <p:ext uri="{BB962C8B-B14F-4D97-AF65-F5344CB8AC3E}">
        <p14:creationId xmlns:p14="http://schemas.microsoft.com/office/powerpoint/2010/main" val="11237917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cs typeface="+mn-cs"/>
              </a:rPr>
              <a:t>摘要对字数也有一定的要求，一般是少于等于</a:t>
            </a:r>
            <a:r>
              <a:rPr lang="en-US" altLang="zh-CN" sz="1200" kern="1200" dirty="0">
                <a:solidFill>
                  <a:schemeClr val="tx1"/>
                </a:solidFill>
                <a:effectLst/>
                <a:cs typeface="+mn-cs"/>
              </a:rPr>
              <a:t>250</a:t>
            </a:r>
            <a:r>
              <a:rPr lang="zh-CN" altLang="zh-CN" sz="1200" kern="1200" dirty="0">
                <a:solidFill>
                  <a:schemeClr val="tx1"/>
                </a:solidFill>
                <a:effectLst/>
                <a:cs typeface="+mn-cs"/>
              </a:rPr>
              <a:t>个单词。</a:t>
            </a:r>
            <a:r>
              <a:rPr lang="en-US" altLang="zh-CN" sz="1200" kern="1200" dirty="0">
                <a:solidFill>
                  <a:schemeClr val="tx1"/>
                </a:solidFill>
                <a:effectLst/>
                <a:cs typeface="+mn-cs"/>
              </a:rPr>
              <a:t>Emerald</a:t>
            </a:r>
            <a:r>
              <a:rPr lang="zh-CN" altLang="zh-CN" sz="1200" kern="1200" dirty="0">
                <a:solidFill>
                  <a:schemeClr val="tx1"/>
                </a:solidFill>
                <a:effectLst/>
                <a:cs typeface="+mn-cs"/>
              </a:rPr>
              <a:t>采用结构型摘要，需要在行文中用</a:t>
            </a:r>
            <a:r>
              <a:rPr lang="zh-CN" altLang="zh-CN" sz="1200" b="1" kern="1200" dirty="0">
                <a:solidFill>
                  <a:schemeClr val="tx1"/>
                </a:solidFill>
                <a:effectLst/>
                <a:cs typeface="+mn-cs"/>
              </a:rPr>
              <a:t>醒目的字体</a:t>
            </a:r>
            <a:r>
              <a:rPr lang="en-US" altLang="zh-CN" sz="1200" kern="1200" dirty="0">
                <a:solidFill>
                  <a:schemeClr val="tx1"/>
                </a:solidFill>
                <a:effectLst/>
                <a:cs typeface="+mn-cs"/>
              </a:rPr>
              <a:t>(</a:t>
            </a:r>
            <a:r>
              <a:rPr lang="zh-CN" altLang="zh-CN" sz="1200" kern="1200" dirty="0">
                <a:solidFill>
                  <a:schemeClr val="tx1"/>
                </a:solidFill>
                <a:effectLst/>
                <a:cs typeface="+mn-cs"/>
              </a:rPr>
              <a:t>加粗、全部大写、或斜体</a:t>
            </a:r>
            <a:r>
              <a:rPr lang="en-US" altLang="zh-CN" sz="1200" kern="1200" dirty="0">
                <a:solidFill>
                  <a:schemeClr val="tx1"/>
                </a:solidFill>
                <a:effectLst/>
                <a:cs typeface="+mn-cs"/>
              </a:rPr>
              <a:t>) </a:t>
            </a:r>
            <a:r>
              <a:rPr lang="zh-CN" altLang="zh-CN" sz="1200" kern="1200" dirty="0">
                <a:solidFill>
                  <a:schemeClr val="tx1"/>
                </a:solidFill>
                <a:effectLst/>
                <a:cs typeface="+mn-cs"/>
              </a:rPr>
              <a:t>直接标出内容提要。通过下面的例子，大家可以很直观的看到，作者把研究目的、研究方法、研究发现和研究价值重点标出。编辑在面临众多稿件的时候，很难做到每一篇论文都精读一遍，那么作为论文的微缩模型的摘要就起到了至关重要的作用，大家在今后的写作时可以多花些心思在摘要上。</a:t>
            </a:r>
            <a:endParaRPr lang="zh-CN" altLang="en-US" dirty="0"/>
          </a:p>
        </p:txBody>
      </p:sp>
      <p:sp>
        <p:nvSpPr>
          <p:cNvPr id="4" name="灯片编号占位符 3"/>
          <p:cNvSpPr>
            <a:spLocks noGrp="1"/>
          </p:cNvSpPr>
          <p:nvPr>
            <p:ph type="sldNum" sz="quarter" idx="10"/>
          </p:nvPr>
        </p:nvSpPr>
        <p:spPr/>
        <p:txBody>
          <a:bodyPr/>
          <a:lstStyle/>
          <a:p>
            <a:fld id="{A5F650DF-69ED-4A59-8E8A-B8D600F9807D}" type="slidenum">
              <a:rPr lang="zh-CN" altLang="en-US" smtClean="0"/>
              <a:t>50</a:t>
            </a:fld>
            <a:endParaRPr lang="zh-CN" altLang="en-US"/>
          </a:p>
        </p:txBody>
      </p:sp>
    </p:spTree>
    <p:extLst>
      <p:ext uri="{BB962C8B-B14F-4D97-AF65-F5344CB8AC3E}">
        <p14:creationId xmlns:p14="http://schemas.microsoft.com/office/powerpoint/2010/main" val="286309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cs typeface="+mn-cs"/>
              </a:rPr>
              <a:t>当我们决定向这本期刊投稿时，我们需要注意的是，论文正文不能包含任何作者信息，同时，我们建议大家再投稿的时候附上一封</a:t>
            </a:r>
            <a:r>
              <a:rPr lang="en-US" altLang="zh-CN" sz="1200" b="1" kern="1200" dirty="0">
                <a:solidFill>
                  <a:schemeClr val="tx1"/>
                </a:solidFill>
                <a:effectLst/>
                <a:cs typeface="+mn-cs"/>
              </a:rPr>
              <a:t>Covering letter</a:t>
            </a:r>
            <a:r>
              <a:rPr lang="zh-CN" altLang="zh-CN" sz="1200" b="1" kern="1200" dirty="0">
                <a:solidFill>
                  <a:schemeClr val="tx1"/>
                </a:solidFill>
                <a:effectLst/>
                <a:cs typeface="+mn-cs"/>
              </a:rPr>
              <a:t>，</a:t>
            </a:r>
            <a:r>
              <a:rPr lang="zh-CN" altLang="zh-CN" sz="1200" kern="1200" dirty="0">
                <a:solidFill>
                  <a:schemeClr val="tx1"/>
                </a:solidFill>
                <a:effectLst/>
                <a:cs typeface="+mn-cs"/>
              </a:rPr>
              <a:t>用来陈述向这本期刊投稿的原因。如果我们这篇文章的研究方向是一个新的思路，则更要在</a:t>
            </a:r>
            <a:r>
              <a:rPr lang="en-US" altLang="zh-CN" sz="1200" kern="1200" dirty="0">
                <a:solidFill>
                  <a:schemeClr val="tx1"/>
                </a:solidFill>
                <a:effectLst/>
                <a:cs typeface="+mn-cs"/>
              </a:rPr>
              <a:t>covering letter</a:t>
            </a:r>
            <a:r>
              <a:rPr lang="zh-CN" altLang="zh-CN" sz="1200" kern="1200" dirty="0">
                <a:solidFill>
                  <a:schemeClr val="tx1"/>
                </a:solidFill>
                <a:effectLst/>
                <a:cs typeface="+mn-cs"/>
              </a:rPr>
              <a:t>中说明，不然就很可能被直接判定为不符合期刊主题被拒稿了。</a:t>
            </a:r>
            <a:r>
              <a:rPr lang="en-US" altLang="zh-CN" sz="1200" kern="1200" dirty="0">
                <a:solidFill>
                  <a:schemeClr val="tx1"/>
                </a:solidFill>
                <a:effectLst/>
                <a:cs typeface="+mn-cs"/>
              </a:rPr>
              <a:t>Covering letter</a:t>
            </a:r>
            <a:r>
              <a:rPr lang="zh-CN" altLang="zh-CN" sz="1200" kern="1200" dirty="0">
                <a:solidFill>
                  <a:schemeClr val="tx1"/>
                </a:solidFill>
                <a:effectLst/>
                <a:cs typeface="+mn-cs"/>
              </a:rPr>
              <a:t>是作者和主编交流的一个机会，所以大家一定要注意把握。</a:t>
            </a:r>
            <a:endParaRPr lang="zh-CN" altLang="en-US" dirty="0"/>
          </a:p>
        </p:txBody>
      </p:sp>
      <p:sp>
        <p:nvSpPr>
          <p:cNvPr id="4" name="灯片编号占位符 3"/>
          <p:cNvSpPr>
            <a:spLocks noGrp="1"/>
          </p:cNvSpPr>
          <p:nvPr>
            <p:ph type="sldNum" sz="quarter" idx="10"/>
          </p:nvPr>
        </p:nvSpPr>
        <p:spPr/>
        <p:txBody>
          <a:bodyPr/>
          <a:lstStyle/>
          <a:p>
            <a:fld id="{A5F650DF-69ED-4A59-8E8A-B8D600F9807D}" type="slidenum">
              <a:rPr lang="zh-CN" altLang="en-US" smtClean="0"/>
              <a:t>63</a:t>
            </a:fld>
            <a:endParaRPr lang="zh-CN" altLang="en-US"/>
          </a:p>
        </p:txBody>
      </p:sp>
    </p:spTree>
    <p:extLst>
      <p:ext uri="{BB962C8B-B14F-4D97-AF65-F5344CB8AC3E}">
        <p14:creationId xmlns:p14="http://schemas.microsoft.com/office/powerpoint/2010/main" val="560665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F650DF-69ED-4A59-8E8A-B8D600F9807D}" type="slidenum">
              <a:rPr lang="zh-CN" altLang="en-US" smtClean="0"/>
              <a:t>64</a:t>
            </a:fld>
            <a:endParaRPr lang="zh-CN" altLang="en-US"/>
          </a:p>
        </p:txBody>
      </p:sp>
    </p:spTree>
    <p:extLst>
      <p:ext uri="{BB962C8B-B14F-4D97-AF65-F5344CB8AC3E}">
        <p14:creationId xmlns:p14="http://schemas.microsoft.com/office/powerpoint/2010/main" val="13402310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F650DF-69ED-4A59-8E8A-B8D600F9807D}" type="slidenum">
              <a:rPr lang="zh-CN" altLang="en-US" smtClean="0"/>
              <a:pPr/>
              <a:t>65</a:t>
            </a:fld>
            <a:endParaRPr lang="zh-CN" altLang="en-US" dirty="0"/>
          </a:p>
        </p:txBody>
      </p:sp>
    </p:spTree>
    <p:extLst>
      <p:ext uri="{BB962C8B-B14F-4D97-AF65-F5344CB8AC3E}">
        <p14:creationId xmlns:p14="http://schemas.microsoft.com/office/powerpoint/2010/main" val="2561491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cs typeface="+mn-cs"/>
              </a:rPr>
              <a:t>首先，向大家介绍一下</a:t>
            </a:r>
            <a:r>
              <a:rPr lang="en-US" altLang="zh-CN" sz="1200" kern="1200" dirty="0">
                <a:solidFill>
                  <a:schemeClr val="tx1"/>
                </a:solidFill>
                <a:effectLst/>
                <a:cs typeface="+mn-cs"/>
              </a:rPr>
              <a:t>Emerald</a:t>
            </a:r>
            <a:r>
              <a:rPr lang="zh-CN" altLang="zh-CN" sz="1200" kern="1200" dirty="0">
                <a:solidFill>
                  <a:schemeClr val="tx1"/>
                </a:solidFill>
                <a:effectLst/>
                <a:cs typeface="+mn-cs"/>
              </a:rPr>
              <a:t>，</a:t>
            </a:r>
            <a:r>
              <a:rPr lang="en-US" altLang="zh-CN" sz="1200" kern="1200" dirty="0">
                <a:solidFill>
                  <a:schemeClr val="tx1"/>
                </a:solidFill>
                <a:effectLst/>
                <a:cs typeface="+mn-cs"/>
              </a:rPr>
              <a:t>Emerald </a:t>
            </a:r>
            <a:r>
              <a:rPr lang="zh-CN" altLang="zh-CN" sz="1200" kern="1200" dirty="0">
                <a:solidFill>
                  <a:schemeClr val="tx1"/>
                </a:solidFill>
                <a:effectLst/>
                <a:cs typeface="+mn-cs"/>
              </a:rPr>
              <a:t>成立于</a:t>
            </a:r>
            <a:r>
              <a:rPr lang="en-US" altLang="zh-CN" sz="1200" kern="1200" dirty="0">
                <a:solidFill>
                  <a:schemeClr val="tx1"/>
                </a:solidFill>
                <a:effectLst/>
                <a:cs typeface="+mn-cs"/>
              </a:rPr>
              <a:t>1967</a:t>
            </a:r>
            <a:r>
              <a:rPr lang="zh-CN" altLang="zh-CN" sz="1200" kern="1200" dirty="0">
                <a:solidFill>
                  <a:schemeClr val="tx1"/>
                </a:solidFill>
                <a:effectLst/>
                <a:cs typeface="+mn-cs"/>
              </a:rPr>
              <a:t>年，是由布拉德福德大学的</a:t>
            </a:r>
            <a:r>
              <a:rPr lang="en-US" altLang="zh-CN" sz="1200" kern="1200" dirty="0">
                <a:solidFill>
                  <a:schemeClr val="tx1"/>
                </a:solidFill>
                <a:effectLst/>
                <a:cs typeface="+mn-cs"/>
              </a:rPr>
              <a:t>50</a:t>
            </a:r>
            <a:r>
              <a:rPr lang="zh-CN" altLang="zh-CN" sz="1200" kern="1200" dirty="0">
                <a:solidFill>
                  <a:schemeClr val="tx1"/>
                </a:solidFill>
                <a:effectLst/>
                <a:cs typeface="+mn-cs"/>
              </a:rPr>
              <a:t>名学者共同创立的。</a:t>
            </a:r>
            <a:r>
              <a:rPr lang="en-US" altLang="zh-CN" sz="1200" kern="1200" dirty="0">
                <a:solidFill>
                  <a:schemeClr val="tx1"/>
                </a:solidFill>
                <a:effectLst/>
                <a:cs typeface="+mn-cs"/>
              </a:rPr>
              <a:t>Emerald</a:t>
            </a:r>
            <a:r>
              <a:rPr lang="zh-CN" altLang="zh-CN" sz="1200" kern="1200" dirty="0">
                <a:solidFill>
                  <a:schemeClr val="tx1"/>
                </a:solidFill>
                <a:effectLst/>
                <a:cs typeface="+mn-cs"/>
              </a:rPr>
              <a:t>在创立之初就专注于学术出版，目前涵盖管理学、工程学、图情学及其他人文社会科学，经过</a:t>
            </a:r>
            <a:r>
              <a:rPr lang="en-US" altLang="zh-CN" sz="1200" kern="1200" dirty="0">
                <a:solidFill>
                  <a:schemeClr val="tx1"/>
                </a:solidFill>
                <a:effectLst/>
                <a:cs typeface="+mn-cs"/>
              </a:rPr>
              <a:t>50</a:t>
            </a:r>
            <a:r>
              <a:rPr lang="zh-CN" altLang="zh-CN" sz="1200" kern="1200" dirty="0">
                <a:solidFill>
                  <a:schemeClr val="tx1"/>
                </a:solidFill>
                <a:effectLst/>
                <a:cs typeface="+mn-cs"/>
              </a:rPr>
              <a:t>年的发展，已经成为世界上重要的人文社科出版社之一。</a:t>
            </a:r>
          </a:p>
        </p:txBody>
      </p:sp>
      <p:sp>
        <p:nvSpPr>
          <p:cNvPr id="4" name="灯片编号占位符 3"/>
          <p:cNvSpPr>
            <a:spLocks noGrp="1"/>
          </p:cNvSpPr>
          <p:nvPr>
            <p:ph type="sldNum" sz="quarter" idx="10"/>
          </p:nvPr>
        </p:nvSpPr>
        <p:spPr/>
        <p:txBody>
          <a:bodyPr/>
          <a:lstStyle/>
          <a:p>
            <a:fld id="{A5F650DF-69ED-4A59-8E8A-B8D600F9807D}" type="slidenum">
              <a:rPr lang="zh-CN" altLang="en-US" smtClean="0"/>
              <a:t>4</a:t>
            </a:fld>
            <a:endParaRPr lang="zh-CN" altLang="en-US"/>
          </a:p>
        </p:txBody>
      </p:sp>
    </p:spTree>
    <p:extLst>
      <p:ext uri="{BB962C8B-B14F-4D97-AF65-F5344CB8AC3E}">
        <p14:creationId xmlns:p14="http://schemas.microsoft.com/office/powerpoint/2010/main" val="1420917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cs typeface="+mn-cs"/>
              </a:rPr>
              <a:t>Emerald</a:t>
            </a:r>
            <a:r>
              <a:rPr lang="zh-CN" altLang="zh-CN" sz="1200" kern="1200" dirty="0">
                <a:solidFill>
                  <a:schemeClr val="tx1"/>
                </a:solidFill>
                <a:effectLst/>
                <a:cs typeface="+mn-cs"/>
              </a:rPr>
              <a:t>拥有</a:t>
            </a:r>
            <a:r>
              <a:rPr lang="en-US" altLang="zh-CN" sz="1200" kern="1200" dirty="0">
                <a:solidFill>
                  <a:schemeClr val="tx1"/>
                </a:solidFill>
                <a:effectLst/>
                <a:cs typeface="+mn-cs"/>
              </a:rPr>
              <a:t>30</a:t>
            </a:r>
            <a:r>
              <a:rPr lang="zh-CN" altLang="zh-CN" sz="1200" kern="1200" dirty="0">
                <a:solidFill>
                  <a:schemeClr val="tx1"/>
                </a:solidFill>
                <a:effectLst/>
                <a:cs typeface="+mn-cs"/>
              </a:rPr>
              <a:t>多种图情学期刊，其中有</a:t>
            </a:r>
            <a:r>
              <a:rPr lang="en-US" altLang="zh-CN" sz="1200" kern="1200" dirty="0">
                <a:solidFill>
                  <a:schemeClr val="tx1"/>
                </a:solidFill>
                <a:effectLst/>
                <a:cs typeface="+mn-cs"/>
              </a:rPr>
              <a:t>11</a:t>
            </a:r>
            <a:r>
              <a:rPr lang="zh-CN" altLang="zh-CN" sz="1200" kern="1200" dirty="0">
                <a:solidFill>
                  <a:schemeClr val="tx1"/>
                </a:solidFill>
                <a:effectLst/>
                <a:cs typeface="+mn-cs"/>
              </a:rPr>
              <a:t>种被</a:t>
            </a:r>
            <a:r>
              <a:rPr lang="en-US" altLang="zh-CN" sz="1200" kern="1200" dirty="0">
                <a:solidFill>
                  <a:schemeClr val="tx1"/>
                </a:solidFill>
                <a:effectLst/>
                <a:cs typeface="+mn-cs"/>
              </a:rPr>
              <a:t>SCI/SSCI</a:t>
            </a:r>
            <a:r>
              <a:rPr lang="zh-CN" altLang="zh-CN" sz="1200" kern="1200" dirty="0">
                <a:solidFill>
                  <a:schemeClr val="tx1"/>
                </a:solidFill>
                <a:effectLst/>
                <a:cs typeface="+mn-cs"/>
              </a:rPr>
              <a:t>收录，多年来我们一直比较注重图情学的发展，所以期刊细分化程度较高，涉及许多细分的主题性期刊。</a:t>
            </a:r>
            <a:endParaRPr lang="zh-CN" altLang="en-US" dirty="0"/>
          </a:p>
        </p:txBody>
      </p:sp>
      <p:sp>
        <p:nvSpPr>
          <p:cNvPr id="4" name="灯片编号占位符 3"/>
          <p:cNvSpPr>
            <a:spLocks noGrp="1"/>
          </p:cNvSpPr>
          <p:nvPr>
            <p:ph type="sldNum" sz="quarter" idx="10"/>
          </p:nvPr>
        </p:nvSpPr>
        <p:spPr/>
        <p:txBody>
          <a:bodyPr/>
          <a:lstStyle/>
          <a:p>
            <a:fld id="{A5F650DF-69ED-4A59-8E8A-B8D600F9807D}" type="slidenum">
              <a:rPr lang="zh-CN" altLang="en-US" smtClean="0"/>
              <a:t>7</a:t>
            </a:fld>
            <a:endParaRPr lang="zh-CN" altLang="en-US"/>
          </a:p>
        </p:txBody>
      </p:sp>
    </p:spTree>
    <p:extLst>
      <p:ext uri="{BB962C8B-B14F-4D97-AF65-F5344CB8AC3E}">
        <p14:creationId xmlns:p14="http://schemas.microsoft.com/office/powerpoint/2010/main" val="1869311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cs typeface="+mn-cs"/>
              </a:rPr>
              <a:t>下面给大家看几个例子，这里列出了三个主题，分别是数字化和科技、绩效和跨学科、信息与知识</a:t>
            </a:r>
            <a:endParaRPr lang="zh-CN" altLang="en-US" dirty="0"/>
          </a:p>
        </p:txBody>
      </p:sp>
      <p:sp>
        <p:nvSpPr>
          <p:cNvPr id="4" name="灯片编号占位符 3"/>
          <p:cNvSpPr>
            <a:spLocks noGrp="1"/>
          </p:cNvSpPr>
          <p:nvPr>
            <p:ph type="sldNum" sz="quarter" idx="10"/>
          </p:nvPr>
        </p:nvSpPr>
        <p:spPr/>
        <p:txBody>
          <a:bodyPr/>
          <a:lstStyle/>
          <a:p>
            <a:fld id="{A5F650DF-69ED-4A59-8E8A-B8D600F9807D}" type="slidenum">
              <a:rPr lang="zh-CN" altLang="en-US" smtClean="0"/>
              <a:t>8</a:t>
            </a:fld>
            <a:endParaRPr lang="zh-CN" altLang="en-US"/>
          </a:p>
        </p:txBody>
      </p:sp>
    </p:spTree>
    <p:extLst>
      <p:ext uri="{BB962C8B-B14F-4D97-AF65-F5344CB8AC3E}">
        <p14:creationId xmlns:p14="http://schemas.microsoft.com/office/powerpoint/2010/main" val="673279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均可免费访问，标</a:t>
            </a:r>
            <a:r>
              <a:rPr lang="zh-CN" altLang="en-US" dirty="0"/>
              <a:t>橙分别是转</a:t>
            </a:r>
            <a:r>
              <a:rPr lang="en-US" altLang="zh-CN" dirty="0"/>
              <a:t>OA</a:t>
            </a:r>
            <a:r>
              <a:rPr lang="zh-CN" altLang="en-US" dirty="0"/>
              <a:t>的</a:t>
            </a:r>
            <a:r>
              <a:rPr lang="en-US" altLang="zh-CN" dirty="0"/>
              <a:t>SSCI</a:t>
            </a:r>
            <a:r>
              <a:rPr lang="zh-CN" altLang="en-US" dirty="0"/>
              <a:t>期刊，与清华合作创办的两本期刊</a:t>
            </a:r>
          </a:p>
        </p:txBody>
      </p:sp>
      <p:sp>
        <p:nvSpPr>
          <p:cNvPr id="4" name="灯片编号占位符 3"/>
          <p:cNvSpPr>
            <a:spLocks noGrp="1"/>
          </p:cNvSpPr>
          <p:nvPr>
            <p:ph type="sldNum" sz="quarter" idx="10"/>
          </p:nvPr>
        </p:nvSpPr>
        <p:spPr/>
        <p:txBody>
          <a:bodyPr/>
          <a:lstStyle/>
          <a:p>
            <a:fld id="{A5F650DF-69ED-4A59-8E8A-B8D600F9807D}" type="slidenum">
              <a:rPr lang="zh-CN" altLang="en-US" smtClean="0"/>
              <a:t>10</a:t>
            </a:fld>
            <a:endParaRPr lang="zh-CN" altLang="en-US"/>
          </a:p>
        </p:txBody>
      </p:sp>
    </p:spTree>
    <p:extLst>
      <p:ext uri="{BB962C8B-B14F-4D97-AF65-F5344CB8AC3E}">
        <p14:creationId xmlns:p14="http://schemas.microsoft.com/office/powerpoint/2010/main" val="3339584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F650DF-69ED-4A59-8E8A-B8D600F9807D}" type="slidenum">
              <a:rPr lang="zh-CN" altLang="en-US" smtClean="0"/>
              <a:pPr/>
              <a:t>12</a:t>
            </a:fld>
            <a:endParaRPr lang="zh-CN" altLang="en-US"/>
          </a:p>
        </p:txBody>
      </p:sp>
    </p:spTree>
    <p:extLst>
      <p:ext uri="{BB962C8B-B14F-4D97-AF65-F5344CB8AC3E}">
        <p14:creationId xmlns:p14="http://schemas.microsoft.com/office/powerpoint/2010/main" val="3823149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F650DF-69ED-4A59-8E8A-B8D600F9807D}" type="slidenum">
              <a:rPr lang="zh-CN" altLang="en-US" smtClean="0"/>
              <a:pPr/>
              <a:t>13</a:t>
            </a:fld>
            <a:endParaRPr lang="zh-CN" altLang="en-US" dirty="0"/>
          </a:p>
        </p:txBody>
      </p:sp>
    </p:spTree>
    <p:extLst>
      <p:ext uri="{BB962C8B-B14F-4D97-AF65-F5344CB8AC3E}">
        <p14:creationId xmlns:p14="http://schemas.microsoft.com/office/powerpoint/2010/main" val="302151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学术专著共计</a:t>
            </a:r>
            <a:r>
              <a:rPr lang="en-US" altLang="zh-CN" dirty="0"/>
              <a:t>127</a:t>
            </a:r>
            <a:r>
              <a:rPr lang="zh-CN" altLang="en-US" dirty="0"/>
              <a:t>册，每年有一定数量的更新，</a:t>
            </a:r>
            <a:r>
              <a:rPr lang="zh-CN" altLang="zh-CN" sz="1200" kern="1200" dirty="0">
                <a:solidFill>
                  <a:schemeClr val="tx1"/>
                </a:solidFill>
                <a:effectLst/>
                <a:latin typeface="+mn-lt"/>
                <a:ea typeface="+mn-ea"/>
                <a:cs typeface="+mn-cs"/>
              </a:rPr>
              <a:t>对于特定的专业知识领域进行了深度的研究与探讨</a:t>
            </a:r>
            <a:r>
              <a:rPr lang="zh-CN" altLang="en-US"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为所在学科领域提供独到见解</a:t>
            </a:r>
            <a:r>
              <a:rPr lang="zh-CN" altLang="en-US" sz="1200" kern="1200" dirty="0">
                <a:solidFill>
                  <a:schemeClr val="tx1"/>
                </a:solidFill>
                <a:effectLst/>
                <a:latin typeface="+mn-lt"/>
                <a:ea typeface="+mn-ea"/>
                <a:cs typeface="+mn-cs"/>
              </a:rPr>
              <a:t>，其中不乏获奖作品和关注时事热点的图书，比如</a:t>
            </a:r>
            <a:r>
              <a:rPr lang="en-US" altLang="zh-CN" sz="1200" kern="1200" dirty="0">
                <a:solidFill>
                  <a:schemeClr val="tx1"/>
                </a:solidFill>
                <a:effectLst/>
                <a:latin typeface="+mn-lt"/>
                <a:ea typeface="+mn-ea"/>
                <a:cs typeface="+mn-cs"/>
              </a:rPr>
              <a:t>……</a:t>
            </a:r>
            <a:endParaRPr lang="zh-CN" altLang="en-US" dirty="0"/>
          </a:p>
        </p:txBody>
      </p:sp>
      <p:sp>
        <p:nvSpPr>
          <p:cNvPr id="4" name="灯片编号占位符 3"/>
          <p:cNvSpPr>
            <a:spLocks noGrp="1"/>
          </p:cNvSpPr>
          <p:nvPr>
            <p:ph type="sldNum" sz="quarter" idx="10"/>
          </p:nvPr>
        </p:nvSpPr>
        <p:spPr/>
        <p:txBody>
          <a:bodyPr/>
          <a:lstStyle/>
          <a:p>
            <a:fld id="{A5F650DF-69ED-4A59-8E8A-B8D600F9807D}" type="slidenum">
              <a:rPr lang="zh-CN" altLang="en-US" smtClean="0"/>
              <a:pPr/>
              <a:t>14</a:t>
            </a:fld>
            <a:endParaRPr lang="zh-CN" altLang="en-US"/>
          </a:p>
        </p:txBody>
      </p:sp>
    </p:spTree>
    <p:extLst>
      <p:ext uri="{BB962C8B-B14F-4D97-AF65-F5344CB8AC3E}">
        <p14:creationId xmlns:p14="http://schemas.microsoft.com/office/powerpoint/2010/main" val="68708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normAutofit/>
          </a:bodyPr>
          <a:lstStyle>
            <a:lvl1pPr algn="ctr">
              <a:defRPr sz="4800" b="0">
                <a:solidFill>
                  <a:srgbClr val="066E75"/>
                </a:solidFill>
                <a:latin typeface="造字工房言宋（非商用）常规体" pitchFamily="2" charset="-122"/>
                <a:ea typeface="造字工房言宋（非商用）常规体"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solidFill>
                  <a:srgbClr val="7A9C9E"/>
                </a:solidFill>
                <a:latin typeface="微软雅黑" panose="020B0503020204020204" pitchFamily="34" charset="-122"/>
                <a:ea typeface="微软雅黑"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Tree>
    <p:extLst>
      <p:ext uri="{BB962C8B-B14F-4D97-AF65-F5344CB8AC3E}">
        <p14:creationId xmlns:p14="http://schemas.microsoft.com/office/powerpoint/2010/main" val="4109514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3FB1E-27DC-4642-9614-12EA17D8B0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21B7CC-1742-A748-A27C-7CEDFC9EF9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8092CC-253A-AB46-A6C7-DF47848B15BC}"/>
              </a:ext>
            </a:extLst>
          </p:cNvPr>
          <p:cNvSpPr>
            <a:spLocks noGrp="1"/>
          </p:cNvSpPr>
          <p:nvPr>
            <p:ph type="dt" sz="half" idx="10"/>
          </p:nvPr>
        </p:nvSpPr>
        <p:spPr/>
        <p:txBody>
          <a:bodyPr/>
          <a:lstStyle/>
          <a:p>
            <a:fld id="{3A35DCF1-535F-B640-82FC-30A92388BB20}" type="datetimeFigureOut">
              <a:rPr lang="en-US" smtClean="0"/>
              <a:t>12/5/2018</a:t>
            </a:fld>
            <a:endParaRPr lang="en-US"/>
          </a:p>
        </p:txBody>
      </p:sp>
      <p:sp>
        <p:nvSpPr>
          <p:cNvPr id="5" name="Footer Placeholder 4">
            <a:extLst>
              <a:ext uri="{FF2B5EF4-FFF2-40B4-BE49-F238E27FC236}">
                <a16:creationId xmlns:a16="http://schemas.microsoft.com/office/drawing/2014/main" id="{2B781609-3F71-5C46-989A-6195DD06C9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3A0E1-5581-9643-9DA4-43D05C81F795}"/>
              </a:ext>
            </a:extLst>
          </p:cNvPr>
          <p:cNvSpPr>
            <a:spLocks noGrp="1"/>
          </p:cNvSpPr>
          <p:nvPr>
            <p:ph type="sldNum" sz="quarter" idx="12"/>
          </p:nvPr>
        </p:nvSpPr>
        <p:spPr/>
        <p:txBody>
          <a:bodyPr/>
          <a:lstStyle/>
          <a:p>
            <a:fld id="{AA1F2295-EAF6-204E-B952-E48BF672004D}" type="slidenum">
              <a:rPr lang="en-US" smtClean="0"/>
              <a:t>‹#›</a:t>
            </a:fld>
            <a:endParaRPr lang="en-US"/>
          </a:p>
        </p:txBody>
      </p:sp>
    </p:spTree>
    <p:extLst>
      <p:ext uri="{BB962C8B-B14F-4D97-AF65-F5344CB8AC3E}">
        <p14:creationId xmlns:p14="http://schemas.microsoft.com/office/powerpoint/2010/main" val="853416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7B5D5-C3F1-F148-AF54-E563071BE7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99FCC0-B3B1-1E4E-B6FA-110D0F98982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31FFD6-887F-2947-9303-F5DA5EC607DF}"/>
              </a:ext>
            </a:extLst>
          </p:cNvPr>
          <p:cNvSpPr>
            <a:spLocks noGrp="1"/>
          </p:cNvSpPr>
          <p:nvPr>
            <p:ph type="dt" sz="half" idx="10"/>
          </p:nvPr>
        </p:nvSpPr>
        <p:spPr/>
        <p:txBody>
          <a:bodyPr/>
          <a:lstStyle/>
          <a:p>
            <a:fld id="{3A35DCF1-535F-B640-82FC-30A92388BB20}" type="datetimeFigureOut">
              <a:rPr lang="en-US" smtClean="0"/>
              <a:t>12/5/2018</a:t>
            </a:fld>
            <a:endParaRPr lang="en-US"/>
          </a:p>
        </p:txBody>
      </p:sp>
      <p:sp>
        <p:nvSpPr>
          <p:cNvPr id="5" name="Footer Placeholder 4">
            <a:extLst>
              <a:ext uri="{FF2B5EF4-FFF2-40B4-BE49-F238E27FC236}">
                <a16:creationId xmlns:a16="http://schemas.microsoft.com/office/drawing/2014/main" id="{ADDDBB93-2BDD-F143-AD58-942BB39BAD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93E6B7-E81A-B44A-8F61-E83A3A9B9915}"/>
              </a:ext>
            </a:extLst>
          </p:cNvPr>
          <p:cNvSpPr>
            <a:spLocks noGrp="1"/>
          </p:cNvSpPr>
          <p:nvPr>
            <p:ph type="sldNum" sz="quarter" idx="12"/>
          </p:nvPr>
        </p:nvSpPr>
        <p:spPr/>
        <p:txBody>
          <a:bodyPr/>
          <a:lstStyle/>
          <a:p>
            <a:fld id="{AA1F2295-EAF6-204E-B952-E48BF672004D}" type="slidenum">
              <a:rPr lang="en-US" smtClean="0"/>
              <a:t>‹#›</a:t>
            </a:fld>
            <a:endParaRPr lang="en-US"/>
          </a:p>
        </p:txBody>
      </p:sp>
    </p:spTree>
    <p:extLst>
      <p:ext uri="{BB962C8B-B14F-4D97-AF65-F5344CB8AC3E}">
        <p14:creationId xmlns:p14="http://schemas.microsoft.com/office/powerpoint/2010/main" val="1539095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D3BB4-D84B-0E46-9F5E-D1A4995645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D0201E-209E-A640-A30F-CA56E50124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81E64ED-52FE-F744-9916-828D1C382D0D}"/>
              </a:ext>
            </a:extLst>
          </p:cNvPr>
          <p:cNvSpPr>
            <a:spLocks noGrp="1"/>
          </p:cNvSpPr>
          <p:nvPr>
            <p:ph type="dt" sz="half" idx="10"/>
          </p:nvPr>
        </p:nvSpPr>
        <p:spPr/>
        <p:txBody>
          <a:bodyPr/>
          <a:lstStyle/>
          <a:p>
            <a:fld id="{3A35DCF1-535F-B640-82FC-30A92388BB20}" type="datetimeFigureOut">
              <a:rPr lang="en-US" smtClean="0"/>
              <a:t>12/5/2018</a:t>
            </a:fld>
            <a:endParaRPr lang="en-US"/>
          </a:p>
        </p:txBody>
      </p:sp>
      <p:sp>
        <p:nvSpPr>
          <p:cNvPr id="5" name="Footer Placeholder 4">
            <a:extLst>
              <a:ext uri="{FF2B5EF4-FFF2-40B4-BE49-F238E27FC236}">
                <a16:creationId xmlns:a16="http://schemas.microsoft.com/office/drawing/2014/main" id="{6B06AEB5-A420-6641-BAB7-3D16A98B5C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409A04-9E5D-4A40-89E8-105BC16A8F31}"/>
              </a:ext>
            </a:extLst>
          </p:cNvPr>
          <p:cNvSpPr>
            <a:spLocks noGrp="1"/>
          </p:cNvSpPr>
          <p:nvPr>
            <p:ph type="sldNum" sz="quarter" idx="12"/>
          </p:nvPr>
        </p:nvSpPr>
        <p:spPr/>
        <p:txBody>
          <a:bodyPr/>
          <a:lstStyle/>
          <a:p>
            <a:fld id="{AA1F2295-EAF6-204E-B952-E48BF672004D}" type="slidenum">
              <a:rPr lang="en-US" smtClean="0"/>
              <a:t>‹#›</a:t>
            </a:fld>
            <a:endParaRPr lang="en-US"/>
          </a:p>
        </p:txBody>
      </p:sp>
    </p:spTree>
    <p:extLst>
      <p:ext uri="{BB962C8B-B14F-4D97-AF65-F5344CB8AC3E}">
        <p14:creationId xmlns:p14="http://schemas.microsoft.com/office/powerpoint/2010/main" val="2734174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555AE-D8FA-CD4B-A5EA-8A53A34A77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D75953-1EAC-0D43-B9B6-9511035CE5B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DDA442-7382-6549-BFDE-B859A7C67E3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9F3E66-B1B8-DB47-863A-64BE42300DD1}"/>
              </a:ext>
            </a:extLst>
          </p:cNvPr>
          <p:cNvSpPr>
            <a:spLocks noGrp="1"/>
          </p:cNvSpPr>
          <p:nvPr>
            <p:ph type="dt" sz="half" idx="10"/>
          </p:nvPr>
        </p:nvSpPr>
        <p:spPr/>
        <p:txBody>
          <a:bodyPr/>
          <a:lstStyle/>
          <a:p>
            <a:fld id="{3A35DCF1-535F-B640-82FC-30A92388BB20}" type="datetimeFigureOut">
              <a:rPr lang="en-US" smtClean="0"/>
              <a:t>12/5/2018</a:t>
            </a:fld>
            <a:endParaRPr lang="en-US"/>
          </a:p>
        </p:txBody>
      </p:sp>
      <p:sp>
        <p:nvSpPr>
          <p:cNvPr id="6" name="Footer Placeholder 5">
            <a:extLst>
              <a:ext uri="{FF2B5EF4-FFF2-40B4-BE49-F238E27FC236}">
                <a16:creationId xmlns:a16="http://schemas.microsoft.com/office/drawing/2014/main" id="{B6F1F18D-D2A4-B14D-8042-C42FC3432D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D9A1AA-2F45-EA4A-AED2-1C2F51B4F226}"/>
              </a:ext>
            </a:extLst>
          </p:cNvPr>
          <p:cNvSpPr>
            <a:spLocks noGrp="1"/>
          </p:cNvSpPr>
          <p:nvPr>
            <p:ph type="sldNum" sz="quarter" idx="12"/>
          </p:nvPr>
        </p:nvSpPr>
        <p:spPr/>
        <p:txBody>
          <a:bodyPr/>
          <a:lstStyle/>
          <a:p>
            <a:fld id="{AA1F2295-EAF6-204E-B952-E48BF672004D}" type="slidenum">
              <a:rPr lang="en-US" smtClean="0"/>
              <a:t>‹#›</a:t>
            </a:fld>
            <a:endParaRPr lang="en-US"/>
          </a:p>
        </p:txBody>
      </p:sp>
    </p:spTree>
    <p:extLst>
      <p:ext uri="{BB962C8B-B14F-4D97-AF65-F5344CB8AC3E}">
        <p14:creationId xmlns:p14="http://schemas.microsoft.com/office/powerpoint/2010/main" val="2281181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8A53E-8FD7-5140-A203-B3A0A1C5F2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65F880-E2BA-694A-BF50-6D9635B254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B8C6DD1-7AD4-7649-8BCB-CF804CF524E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35DD76-8B9E-CB4A-818B-F59195A3A6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511F512-FABB-D84C-86DC-688CAA635F4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248CCD-7A35-ED44-B509-B6195920BAC5}"/>
              </a:ext>
            </a:extLst>
          </p:cNvPr>
          <p:cNvSpPr>
            <a:spLocks noGrp="1"/>
          </p:cNvSpPr>
          <p:nvPr>
            <p:ph type="dt" sz="half" idx="10"/>
          </p:nvPr>
        </p:nvSpPr>
        <p:spPr/>
        <p:txBody>
          <a:bodyPr/>
          <a:lstStyle/>
          <a:p>
            <a:fld id="{3A35DCF1-535F-B640-82FC-30A92388BB20}" type="datetimeFigureOut">
              <a:rPr lang="en-US" smtClean="0"/>
              <a:t>12/5/2018</a:t>
            </a:fld>
            <a:endParaRPr lang="en-US"/>
          </a:p>
        </p:txBody>
      </p:sp>
      <p:sp>
        <p:nvSpPr>
          <p:cNvPr id="8" name="Footer Placeholder 7">
            <a:extLst>
              <a:ext uri="{FF2B5EF4-FFF2-40B4-BE49-F238E27FC236}">
                <a16:creationId xmlns:a16="http://schemas.microsoft.com/office/drawing/2014/main" id="{D6A49791-79B5-B941-A4DE-5F1D293705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D7F3A6-ABC5-6C40-8A65-ECD296124003}"/>
              </a:ext>
            </a:extLst>
          </p:cNvPr>
          <p:cNvSpPr>
            <a:spLocks noGrp="1"/>
          </p:cNvSpPr>
          <p:nvPr>
            <p:ph type="sldNum" sz="quarter" idx="12"/>
          </p:nvPr>
        </p:nvSpPr>
        <p:spPr/>
        <p:txBody>
          <a:bodyPr/>
          <a:lstStyle/>
          <a:p>
            <a:fld id="{AA1F2295-EAF6-204E-B952-E48BF672004D}" type="slidenum">
              <a:rPr lang="en-US" smtClean="0"/>
              <a:t>‹#›</a:t>
            </a:fld>
            <a:endParaRPr lang="en-US"/>
          </a:p>
        </p:txBody>
      </p:sp>
    </p:spTree>
    <p:extLst>
      <p:ext uri="{BB962C8B-B14F-4D97-AF65-F5344CB8AC3E}">
        <p14:creationId xmlns:p14="http://schemas.microsoft.com/office/powerpoint/2010/main" val="21045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A27C3-5499-1146-8B07-514E6DE473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4817AA-036F-B94A-9B08-7A975A278AEB}"/>
              </a:ext>
            </a:extLst>
          </p:cNvPr>
          <p:cNvSpPr>
            <a:spLocks noGrp="1"/>
          </p:cNvSpPr>
          <p:nvPr>
            <p:ph type="dt" sz="half" idx="10"/>
          </p:nvPr>
        </p:nvSpPr>
        <p:spPr/>
        <p:txBody>
          <a:bodyPr/>
          <a:lstStyle/>
          <a:p>
            <a:fld id="{3A35DCF1-535F-B640-82FC-30A92388BB20}" type="datetimeFigureOut">
              <a:rPr lang="en-US" smtClean="0"/>
              <a:t>12/5/2018</a:t>
            </a:fld>
            <a:endParaRPr lang="en-US"/>
          </a:p>
        </p:txBody>
      </p:sp>
      <p:sp>
        <p:nvSpPr>
          <p:cNvPr id="4" name="Footer Placeholder 3">
            <a:extLst>
              <a:ext uri="{FF2B5EF4-FFF2-40B4-BE49-F238E27FC236}">
                <a16:creationId xmlns:a16="http://schemas.microsoft.com/office/drawing/2014/main" id="{6B149765-E932-924E-9A46-CEA0AF65EE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C73496-C2F1-584E-A186-2C7D950EAAF8}"/>
              </a:ext>
            </a:extLst>
          </p:cNvPr>
          <p:cNvSpPr>
            <a:spLocks noGrp="1"/>
          </p:cNvSpPr>
          <p:nvPr>
            <p:ph type="sldNum" sz="quarter" idx="12"/>
          </p:nvPr>
        </p:nvSpPr>
        <p:spPr/>
        <p:txBody>
          <a:bodyPr/>
          <a:lstStyle/>
          <a:p>
            <a:fld id="{AA1F2295-EAF6-204E-B952-E48BF672004D}" type="slidenum">
              <a:rPr lang="en-US" smtClean="0"/>
              <a:t>‹#›</a:t>
            </a:fld>
            <a:endParaRPr lang="en-US"/>
          </a:p>
        </p:txBody>
      </p:sp>
    </p:spTree>
    <p:extLst>
      <p:ext uri="{BB962C8B-B14F-4D97-AF65-F5344CB8AC3E}">
        <p14:creationId xmlns:p14="http://schemas.microsoft.com/office/powerpoint/2010/main" val="3278114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831BA9-E862-B947-ACCD-97EA80E5DA40}"/>
              </a:ext>
            </a:extLst>
          </p:cNvPr>
          <p:cNvSpPr>
            <a:spLocks noGrp="1"/>
          </p:cNvSpPr>
          <p:nvPr>
            <p:ph type="dt" sz="half" idx="10"/>
          </p:nvPr>
        </p:nvSpPr>
        <p:spPr/>
        <p:txBody>
          <a:bodyPr/>
          <a:lstStyle/>
          <a:p>
            <a:fld id="{3A35DCF1-535F-B640-82FC-30A92388BB20}" type="datetimeFigureOut">
              <a:rPr lang="en-US" smtClean="0"/>
              <a:t>12/5/2018</a:t>
            </a:fld>
            <a:endParaRPr lang="en-US"/>
          </a:p>
        </p:txBody>
      </p:sp>
      <p:sp>
        <p:nvSpPr>
          <p:cNvPr id="3" name="Footer Placeholder 2">
            <a:extLst>
              <a:ext uri="{FF2B5EF4-FFF2-40B4-BE49-F238E27FC236}">
                <a16:creationId xmlns:a16="http://schemas.microsoft.com/office/drawing/2014/main" id="{A6694BA9-F1C6-914C-972A-4E9CEA33F8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A9229F-C36D-374D-86D3-7A9A16BC2F41}"/>
              </a:ext>
            </a:extLst>
          </p:cNvPr>
          <p:cNvSpPr>
            <a:spLocks noGrp="1"/>
          </p:cNvSpPr>
          <p:nvPr>
            <p:ph type="sldNum" sz="quarter" idx="12"/>
          </p:nvPr>
        </p:nvSpPr>
        <p:spPr/>
        <p:txBody>
          <a:bodyPr/>
          <a:lstStyle/>
          <a:p>
            <a:fld id="{AA1F2295-EAF6-204E-B952-E48BF672004D}" type="slidenum">
              <a:rPr lang="en-US" smtClean="0"/>
              <a:t>‹#›</a:t>
            </a:fld>
            <a:endParaRPr lang="en-US"/>
          </a:p>
        </p:txBody>
      </p:sp>
    </p:spTree>
    <p:extLst>
      <p:ext uri="{BB962C8B-B14F-4D97-AF65-F5344CB8AC3E}">
        <p14:creationId xmlns:p14="http://schemas.microsoft.com/office/powerpoint/2010/main" val="24122401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07730-BEDD-1249-80FD-AE4AA4773E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670B02-5C0F-444C-8D72-B0A49491EA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A0DD9A-C43B-8A4D-98D9-514522F8E9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06E1431-85EC-1A48-93CF-7F3C274A1F05}"/>
              </a:ext>
            </a:extLst>
          </p:cNvPr>
          <p:cNvSpPr>
            <a:spLocks noGrp="1"/>
          </p:cNvSpPr>
          <p:nvPr>
            <p:ph type="dt" sz="half" idx="10"/>
          </p:nvPr>
        </p:nvSpPr>
        <p:spPr/>
        <p:txBody>
          <a:bodyPr/>
          <a:lstStyle/>
          <a:p>
            <a:fld id="{3A35DCF1-535F-B640-82FC-30A92388BB20}" type="datetimeFigureOut">
              <a:rPr lang="en-US" smtClean="0"/>
              <a:t>12/5/2018</a:t>
            </a:fld>
            <a:endParaRPr lang="en-US"/>
          </a:p>
        </p:txBody>
      </p:sp>
      <p:sp>
        <p:nvSpPr>
          <p:cNvPr id="6" name="Footer Placeholder 5">
            <a:extLst>
              <a:ext uri="{FF2B5EF4-FFF2-40B4-BE49-F238E27FC236}">
                <a16:creationId xmlns:a16="http://schemas.microsoft.com/office/drawing/2014/main" id="{D6B35173-A300-5248-89D4-4D5FD5618B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3E83B2-716A-414F-A981-6D2C4B1FDD49}"/>
              </a:ext>
            </a:extLst>
          </p:cNvPr>
          <p:cNvSpPr>
            <a:spLocks noGrp="1"/>
          </p:cNvSpPr>
          <p:nvPr>
            <p:ph type="sldNum" sz="quarter" idx="12"/>
          </p:nvPr>
        </p:nvSpPr>
        <p:spPr/>
        <p:txBody>
          <a:bodyPr/>
          <a:lstStyle/>
          <a:p>
            <a:fld id="{AA1F2295-EAF6-204E-B952-E48BF672004D}" type="slidenum">
              <a:rPr lang="en-US" smtClean="0"/>
              <a:t>‹#›</a:t>
            </a:fld>
            <a:endParaRPr lang="en-US"/>
          </a:p>
        </p:txBody>
      </p:sp>
    </p:spTree>
    <p:extLst>
      <p:ext uri="{BB962C8B-B14F-4D97-AF65-F5344CB8AC3E}">
        <p14:creationId xmlns:p14="http://schemas.microsoft.com/office/powerpoint/2010/main" val="1764848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7DA33-9F89-C046-9603-69C455C656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D37307-0685-A245-9B60-4663015BCB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CE8743-17B0-F341-9886-036C5ABC53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AB6A063-1E7E-634B-A231-81D2E36D350D}"/>
              </a:ext>
            </a:extLst>
          </p:cNvPr>
          <p:cNvSpPr>
            <a:spLocks noGrp="1"/>
          </p:cNvSpPr>
          <p:nvPr>
            <p:ph type="dt" sz="half" idx="10"/>
          </p:nvPr>
        </p:nvSpPr>
        <p:spPr/>
        <p:txBody>
          <a:bodyPr/>
          <a:lstStyle/>
          <a:p>
            <a:fld id="{3A35DCF1-535F-B640-82FC-30A92388BB20}" type="datetimeFigureOut">
              <a:rPr lang="en-US" smtClean="0"/>
              <a:t>12/5/2018</a:t>
            </a:fld>
            <a:endParaRPr lang="en-US"/>
          </a:p>
        </p:txBody>
      </p:sp>
      <p:sp>
        <p:nvSpPr>
          <p:cNvPr id="6" name="Footer Placeholder 5">
            <a:extLst>
              <a:ext uri="{FF2B5EF4-FFF2-40B4-BE49-F238E27FC236}">
                <a16:creationId xmlns:a16="http://schemas.microsoft.com/office/drawing/2014/main" id="{CA0C4CDC-5BE8-3B4A-AEF3-CE38431741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16A81A-D685-6A4D-9EF0-33CE059EB505}"/>
              </a:ext>
            </a:extLst>
          </p:cNvPr>
          <p:cNvSpPr>
            <a:spLocks noGrp="1"/>
          </p:cNvSpPr>
          <p:nvPr>
            <p:ph type="sldNum" sz="quarter" idx="12"/>
          </p:nvPr>
        </p:nvSpPr>
        <p:spPr/>
        <p:txBody>
          <a:bodyPr/>
          <a:lstStyle/>
          <a:p>
            <a:fld id="{AA1F2295-EAF6-204E-B952-E48BF672004D}" type="slidenum">
              <a:rPr lang="en-US" smtClean="0"/>
              <a:t>‹#›</a:t>
            </a:fld>
            <a:endParaRPr lang="en-US"/>
          </a:p>
        </p:txBody>
      </p:sp>
    </p:spTree>
    <p:extLst>
      <p:ext uri="{BB962C8B-B14F-4D97-AF65-F5344CB8AC3E}">
        <p14:creationId xmlns:p14="http://schemas.microsoft.com/office/powerpoint/2010/main" val="31700687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3B15D-67E7-DB4B-BBE6-0748F6DE25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4A50CB-2EDD-EC43-A353-17186A11381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2DA79F-0760-EB4A-B7A8-B2CAB58DF4DE}"/>
              </a:ext>
            </a:extLst>
          </p:cNvPr>
          <p:cNvSpPr>
            <a:spLocks noGrp="1"/>
          </p:cNvSpPr>
          <p:nvPr>
            <p:ph type="dt" sz="half" idx="10"/>
          </p:nvPr>
        </p:nvSpPr>
        <p:spPr/>
        <p:txBody>
          <a:bodyPr/>
          <a:lstStyle/>
          <a:p>
            <a:fld id="{3A35DCF1-535F-B640-82FC-30A92388BB20}" type="datetimeFigureOut">
              <a:rPr lang="en-US" smtClean="0"/>
              <a:t>12/5/2018</a:t>
            </a:fld>
            <a:endParaRPr lang="en-US"/>
          </a:p>
        </p:txBody>
      </p:sp>
      <p:sp>
        <p:nvSpPr>
          <p:cNvPr id="5" name="Footer Placeholder 4">
            <a:extLst>
              <a:ext uri="{FF2B5EF4-FFF2-40B4-BE49-F238E27FC236}">
                <a16:creationId xmlns:a16="http://schemas.microsoft.com/office/drawing/2014/main" id="{FAA6D0A9-D96C-4247-9A11-C6BB413FB9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717AC0-7484-C840-898D-B8A3097BB3C7}"/>
              </a:ext>
            </a:extLst>
          </p:cNvPr>
          <p:cNvSpPr>
            <a:spLocks noGrp="1"/>
          </p:cNvSpPr>
          <p:nvPr>
            <p:ph type="sldNum" sz="quarter" idx="12"/>
          </p:nvPr>
        </p:nvSpPr>
        <p:spPr/>
        <p:txBody>
          <a:bodyPr/>
          <a:lstStyle/>
          <a:p>
            <a:fld id="{AA1F2295-EAF6-204E-B952-E48BF672004D}" type="slidenum">
              <a:rPr lang="en-US" smtClean="0"/>
              <a:t>‹#›</a:t>
            </a:fld>
            <a:endParaRPr lang="en-US"/>
          </a:p>
        </p:txBody>
      </p:sp>
    </p:spTree>
    <p:extLst>
      <p:ext uri="{BB962C8B-B14F-4D97-AF65-F5344CB8AC3E}">
        <p14:creationId xmlns:p14="http://schemas.microsoft.com/office/powerpoint/2010/main" val="1296516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normAutofit/>
          </a:bodyPr>
          <a:lstStyle>
            <a:lvl1pPr>
              <a:defRPr sz="6000" b="1">
                <a:solidFill>
                  <a:srgbClr val="066E75"/>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编辑母版文本样式</a:t>
            </a:r>
          </a:p>
        </p:txBody>
      </p:sp>
    </p:spTree>
    <p:extLst>
      <p:ext uri="{BB962C8B-B14F-4D97-AF65-F5344CB8AC3E}">
        <p14:creationId xmlns:p14="http://schemas.microsoft.com/office/powerpoint/2010/main" val="7340643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C9FF9B-9FC6-9047-9E6C-19686646B3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0991D0-82FD-2B41-BD4B-D829B5E4AB1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50969B-C780-7D44-B464-D216ED012E01}"/>
              </a:ext>
            </a:extLst>
          </p:cNvPr>
          <p:cNvSpPr>
            <a:spLocks noGrp="1"/>
          </p:cNvSpPr>
          <p:nvPr>
            <p:ph type="dt" sz="half" idx="10"/>
          </p:nvPr>
        </p:nvSpPr>
        <p:spPr/>
        <p:txBody>
          <a:bodyPr/>
          <a:lstStyle/>
          <a:p>
            <a:fld id="{3A35DCF1-535F-B640-82FC-30A92388BB20}" type="datetimeFigureOut">
              <a:rPr lang="en-US" smtClean="0"/>
              <a:t>12/5/2018</a:t>
            </a:fld>
            <a:endParaRPr lang="en-US"/>
          </a:p>
        </p:txBody>
      </p:sp>
      <p:sp>
        <p:nvSpPr>
          <p:cNvPr id="5" name="Footer Placeholder 4">
            <a:extLst>
              <a:ext uri="{FF2B5EF4-FFF2-40B4-BE49-F238E27FC236}">
                <a16:creationId xmlns:a16="http://schemas.microsoft.com/office/drawing/2014/main" id="{3BD0F90A-2D0B-CC45-A464-ABB3C7467B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66263A-D452-FE42-AA92-F236205192B5}"/>
              </a:ext>
            </a:extLst>
          </p:cNvPr>
          <p:cNvSpPr>
            <a:spLocks noGrp="1"/>
          </p:cNvSpPr>
          <p:nvPr>
            <p:ph type="sldNum" sz="quarter" idx="12"/>
          </p:nvPr>
        </p:nvSpPr>
        <p:spPr/>
        <p:txBody>
          <a:bodyPr/>
          <a:lstStyle/>
          <a:p>
            <a:fld id="{AA1F2295-EAF6-204E-B952-E48BF672004D}" type="slidenum">
              <a:rPr lang="en-US" smtClean="0"/>
              <a:t>‹#›</a:t>
            </a:fld>
            <a:endParaRPr lang="en-US"/>
          </a:p>
        </p:txBody>
      </p:sp>
    </p:spTree>
    <p:extLst>
      <p:ext uri="{BB962C8B-B14F-4D97-AF65-F5344CB8AC3E}">
        <p14:creationId xmlns:p14="http://schemas.microsoft.com/office/powerpoint/2010/main" val="2168832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lvl1pPr>
              <a:defRPr sz="3600">
                <a:solidFill>
                  <a:srgbClr val="066E75"/>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dirty="0"/>
              <a:t>单击此处编辑母版标题样式</a:t>
            </a:r>
          </a:p>
        </p:txBody>
      </p:sp>
      <p:sp>
        <p:nvSpPr>
          <p:cNvPr id="3" name="内容占位符 2"/>
          <p:cNvSpPr>
            <a:spLocks noGrp="1"/>
          </p:cNvSpPr>
          <p:nvPr>
            <p:ph idx="1"/>
          </p:nvPr>
        </p:nvSpPr>
        <p:spPr/>
        <p:txBody>
          <a:bodyPr>
            <a:normAutofit/>
          </a:bodyPr>
          <a:lstStyle>
            <a:lvl1pPr>
              <a:defRPr sz="2200">
                <a:solidFill>
                  <a:schemeClr val="tx1">
                    <a:lumMod val="75000"/>
                    <a:lumOff val="25000"/>
                  </a:schemeClr>
                </a:solidFill>
                <a:latin typeface="Arial" panose="020B0604020202020204" pitchFamily="34" charset="0"/>
                <a:cs typeface="Arial" panose="020B0604020202020204" pitchFamily="34" charset="0"/>
              </a:defRPr>
            </a:lvl1pPr>
            <a:lvl2pPr>
              <a:defRPr sz="2200">
                <a:solidFill>
                  <a:schemeClr val="tx1">
                    <a:lumMod val="75000"/>
                    <a:lumOff val="25000"/>
                  </a:schemeClr>
                </a:solidFill>
                <a:latin typeface="Arial" panose="020B0604020202020204" pitchFamily="34" charset="0"/>
                <a:cs typeface="Arial" panose="020B0604020202020204" pitchFamily="34" charset="0"/>
              </a:defRPr>
            </a:lvl2pPr>
            <a:lvl3pPr>
              <a:defRPr sz="2200">
                <a:solidFill>
                  <a:schemeClr val="tx1">
                    <a:lumMod val="75000"/>
                    <a:lumOff val="25000"/>
                  </a:schemeClr>
                </a:solidFill>
                <a:latin typeface="Arial" panose="020B0604020202020204" pitchFamily="34" charset="0"/>
                <a:cs typeface="Arial" panose="020B0604020202020204" pitchFamily="34" charset="0"/>
              </a:defRPr>
            </a:lvl3pPr>
            <a:lvl4pPr>
              <a:defRPr sz="2200">
                <a:solidFill>
                  <a:schemeClr val="tx1">
                    <a:lumMod val="75000"/>
                    <a:lumOff val="25000"/>
                  </a:schemeClr>
                </a:solidFill>
                <a:latin typeface="Arial" panose="020B0604020202020204" pitchFamily="34" charset="0"/>
                <a:cs typeface="Arial" panose="020B0604020202020204" pitchFamily="34" charset="0"/>
              </a:defRPr>
            </a:lvl4pPr>
            <a:lvl5pPr>
              <a:defRPr sz="2200">
                <a:solidFill>
                  <a:schemeClr val="tx1">
                    <a:lumMod val="75000"/>
                    <a:lumOff val="25000"/>
                  </a:schemeClr>
                </a:solidFill>
                <a:latin typeface="Arial" panose="020B0604020202020204" pitchFamily="34" charset="0"/>
                <a:cs typeface="Arial" panose="020B0604020202020204" pitchFamily="34" charset="0"/>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932787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normAutofit/>
          </a:bodyPr>
          <a:lstStyle>
            <a:lvl1pPr algn="ctr">
              <a:defRPr sz="4800" b="1">
                <a:solidFill>
                  <a:schemeClr val="bg1"/>
                </a:solidFill>
                <a:latin typeface="Arial" panose="020B0604020202020204" pitchFamily="34" charset="0"/>
                <a:ea typeface="微软雅黑" panose="020B0503020204020204" pitchFamily="34" charset="-122"/>
                <a:cs typeface="Arial" panose="020B0604020202020204" pitchFamily="34" charset="0"/>
              </a:defRPr>
            </a:lvl1pPr>
          </a:lstStyle>
          <a:p>
            <a:endParaRPr lang="zh-CN" altLang="en-US" dirty="0"/>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solidFill>
                  <a:srgbClr val="7A9C9E"/>
                </a:solidFill>
                <a:latin typeface="Arial" panose="020B0604020202020204" pitchFamily="34" charset="0"/>
                <a:ea typeface="微软雅黑" panose="020B0503020204020204" pitchFamily="34" charset="-122"/>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Tree>
    <p:extLst>
      <p:ext uri="{BB962C8B-B14F-4D97-AF65-F5344CB8AC3E}">
        <p14:creationId xmlns:p14="http://schemas.microsoft.com/office/powerpoint/2010/main" val="42133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normAutofit/>
          </a:bodyPr>
          <a:lstStyle>
            <a:lvl1pPr algn="ctr">
              <a:defRPr sz="4800" b="0">
                <a:solidFill>
                  <a:srgbClr val="066E75"/>
                </a:solidFill>
                <a:latin typeface="造字工房言宋（非商用）常规体" pitchFamily="2" charset="-122"/>
                <a:ea typeface="造字工房言宋（非商用）常规体"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solidFill>
                  <a:srgbClr val="7A9C9E"/>
                </a:solidFill>
                <a:latin typeface="微软雅黑" panose="020B0503020204020204" pitchFamily="34" charset="-122"/>
                <a:ea typeface="微软雅黑"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Tree>
    <p:extLst>
      <p:ext uri="{BB962C8B-B14F-4D97-AF65-F5344CB8AC3E}">
        <p14:creationId xmlns:p14="http://schemas.microsoft.com/office/powerpoint/2010/main" val="3323128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normAutofit/>
          </a:bodyPr>
          <a:lstStyle>
            <a:lvl1pPr>
              <a:defRPr sz="6000" b="1">
                <a:solidFill>
                  <a:srgbClr val="066E75"/>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编辑母版文本样式</a:t>
            </a:r>
          </a:p>
        </p:txBody>
      </p:sp>
    </p:spTree>
    <p:extLst>
      <p:ext uri="{BB962C8B-B14F-4D97-AF65-F5344CB8AC3E}">
        <p14:creationId xmlns:p14="http://schemas.microsoft.com/office/powerpoint/2010/main" val="2948546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lvl1pPr>
              <a:defRPr sz="3600">
                <a:solidFill>
                  <a:srgbClr val="066E75"/>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dirty="0"/>
              <a:t>单击此处编辑母版标题样式</a:t>
            </a:r>
          </a:p>
        </p:txBody>
      </p:sp>
      <p:sp>
        <p:nvSpPr>
          <p:cNvPr id="3" name="内容占位符 2"/>
          <p:cNvSpPr>
            <a:spLocks noGrp="1"/>
          </p:cNvSpPr>
          <p:nvPr>
            <p:ph idx="1"/>
          </p:nvPr>
        </p:nvSpPr>
        <p:spPr/>
        <p:txBody>
          <a:bodyPr>
            <a:normAutofit/>
          </a:bodyPr>
          <a:lstStyle>
            <a:lvl1pPr>
              <a:defRPr sz="2200">
                <a:solidFill>
                  <a:schemeClr val="tx1">
                    <a:lumMod val="75000"/>
                    <a:lumOff val="25000"/>
                  </a:schemeClr>
                </a:solidFill>
                <a:latin typeface="Arial" panose="020B0604020202020204" pitchFamily="34" charset="0"/>
                <a:cs typeface="Arial" panose="020B0604020202020204" pitchFamily="34" charset="0"/>
              </a:defRPr>
            </a:lvl1pPr>
            <a:lvl2pPr>
              <a:defRPr sz="2200">
                <a:solidFill>
                  <a:schemeClr val="tx1">
                    <a:lumMod val="75000"/>
                    <a:lumOff val="25000"/>
                  </a:schemeClr>
                </a:solidFill>
                <a:latin typeface="Arial" panose="020B0604020202020204" pitchFamily="34" charset="0"/>
                <a:cs typeface="Arial" panose="020B0604020202020204" pitchFamily="34" charset="0"/>
              </a:defRPr>
            </a:lvl2pPr>
            <a:lvl3pPr>
              <a:defRPr sz="2200">
                <a:solidFill>
                  <a:schemeClr val="tx1">
                    <a:lumMod val="75000"/>
                    <a:lumOff val="25000"/>
                  </a:schemeClr>
                </a:solidFill>
                <a:latin typeface="Arial" panose="020B0604020202020204" pitchFamily="34" charset="0"/>
                <a:cs typeface="Arial" panose="020B0604020202020204" pitchFamily="34" charset="0"/>
              </a:defRPr>
            </a:lvl3pPr>
            <a:lvl4pPr>
              <a:defRPr sz="2200">
                <a:solidFill>
                  <a:schemeClr val="tx1">
                    <a:lumMod val="75000"/>
                    <a:lumOff val="25000"/>
                  </a:schemeClr>
                </a:solidFill>
                <a:latin typeface="Arial" panose="020B0604020202020204" pitchFamily="34" charset="0"/>
                <a:cs typeface="Arial" panose="020B0604020202020204" pitchFamily="34" charset="0"/>
              </a:defRPr>
            </a:lvl4pPr>
            <a:lvl5pPr>
              <a:defRPr sz="2200">
                <a:solidFill>
                  <a:schemeClr val="tx1">
                    <a:lumMod val="75000"/>
                    <a:lumOff val="25000"/>
                  </a:schemeClr>
                </a:solidFill>
                <a:latin typeface="Arial" panose="020B0604020202020204" pitchFamily="34" charset="0"/>
                <a:cs typeface="Arial" panose="020B0604020202020204" pitchFamily="34" charset="0"/>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557716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normAutofit/>
          </a:bodyPr>
          <a:lstStyle>
            <a:lvl1pPr algn="ctr">
              <a:defRPr sz="4800" b="1">
                <a:solidFill>
                  <a:schemeClr val="bg1"/>
                </a:solidFill>
                <a:latin typeface="Arial" panose="020B0604020202020204" pitchFamily="34" charset="0"/>
                <a:ea typeface="微软雅黑" panose="020B0503020204020204" pitchFamily="34" charset="-122"/>
                <a:cs typeface="Arial" panose="020B0604020202020204" pitchFamily="34" charset="0"/>
              </a:defRPr>
            </a:lvl1pPr>
          </a:lstStyle>
          <a:p>
            <a:endParaRPr lang="zh-CN" altLang="en-US" dirty="0"/>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solidFill>
                  <a:srgbClr val="7A9C9E"/>
                </a:solidFill>
                <a:latin typeface="Arial" panose="020B0604020202020204" pitchFamily="34" charset="0"/>
                <a:ea typeface="微软雅黑" panose="020B0503020204020204" pitchFamily="34" charset="-122"/>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Tree>
    <p:extLst>
      <p:ext uri="{BB962C8B-B14F-4D97-AF65-F5344CB8AC3E}">
        <p14:creationId xmlns:p14="http://schemas.microsoft.com/office/powerpoint/2010/main" val="4031676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14"/>
          <p:cNvSpPr>
            <a:spLocks noGrp="1" noChangeArrowheads="1"/>
          </p:cNvSpPr>
          <p:nvPr>
            <p:ph type="dt" sz="half" idx="10"/>
          </p:nvPr>
        </p:nvSpPr>
        <p:spPr>
          <a:ln/>
        </p:spPr>
        <p:txBody>
          <a:bodyPr/>
          <a:lstStyle>
            <a:lvl1pPr>
              <a:defRPr>
                <a:latin typeface="微软雅黑" panose="020B0503020204020204" pitchFamily="34" charset="-122"/>
              </a:defRPr>
            </a:lvl1pPr>
          </a:lstStyle>
          <a:p>
            <a:pPr>
              <a:defRPr/>
            </a:pPr>
            <a:endParaRPr lang="en-US"/>
          </a:p>
        </p:txBody>
      </p:sp>
      <p:sp>
        <p:nvSpPr>
          <p:cNvPr id="3" name="Rectangle 15"/>
          <p:cNvSpPr>
            <a:spLocks noGrp="1" noChangeArrowheads="1"/>
          </p:cNvSpPr>
          <p:nvPr>
            <p:ph type="ftr" sz="quarter" idx="11"/>
          </p:nvPr>
        </p:nvSpPr>
        <p:spPr>
          <a:ln/>
        </p:spPr>
        <p:txBody>
          <a:bodyPr/>
          <a:lstStyle>
            <a:lvl1pPr>
              <a:defRPr>
                <a:latin typeface="微软雅黑" panose="020B0503020204020204" pitchFamily="34" charset="-122"/>
              </a:defRPr>
            </a:lvl1pPr>
          </a:lstStyle>
          <a:p>
            <a:pPr>
              <a:defRPr/>
            </a:pPr>
            <a:endParaRPr lang="en-US"/>
          </a:p>
        </p:txBody>
      </p:sp>
      <p:sp>
        <p:nvSpPr>
          <p:cNvPr id="4" name="Rectangle 16"/>
          <p:cNvSpPr>
            <a:spLocks noGrp="1" noChangeArrowheads="1"/>
          </p:cNvSpPr>
          <p:nvPr>
            <p:ph type="sldNum" sz="quarter" idx="12"/>
          </p:nvPr>
        </p:nvSpPr>
        <p:spPr>
          <a:ln/>
        </p:spPr>
        <p:txBody>
          <a:bodyPr/>
          <a:lstStyle>
            <a:lvl1pPr>
              <a:defRPr>
                <a:latin typeface="微软雅黑" panose="020B0503020204020204" pitchFamily="34" charset="-122"/>
                <a:ea typeface="微软雅黑" panose="020B0503020204020204" pitchFamily="34" charset="-122"/>
              </a:defRPr>
            </a:lvl1pPr>
          </a:lstStyle>
          <a:p>
            <a:pPr>
              <a:defRPr/>
            </a:pPr>
            <a:fld id="{F6263851-9D81-4FD8-B5C6-127BFDC8F602}" type="slidenum">
              <a:rPr lang="en-US" altLang="zh-CN" smtClean="0"/>
              <a:pPr>
                <a:defRPr/>
              </a:pPr>
              <a:t>‹#›</a:t>
            </a:fld>
            <a:endParaRPr lang="en-US" altLang="zh-CN"/>
          </a:p>
        </p:txBody>
      </p:sp>
    </p:spTree>
    <p:extLst>
      <p:ext uri="{BB962C8B-B14F-4D97-AF65-F5344CB8AC3E}">
        <p14:creationId xmlns:p14="http://schemas.microsoft.com/office/powerpoint/2010/main" val="33095464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185518720"/>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07845379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F3E529-A34F-2940-AC33-44C1D05668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E9E96C-FA5C-B140-A06C-9C8939CF2F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B206C0-55D0-F043-BD6F-40271ABD67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35DCF1-535F-B640-82FC-30A92388BB20}" type="datetimeFigureOut">
              <a:rPr lang="en-US" smtClean="0"/>
              <a:t>12/5/2018</a:t>
            </a:fld>
            <a:endParaRPr lang="en-US"/>
          </a:p>
        </p:txBody>
      </p:sp>
      <p:sp>
        <p:nvSpPr>
          <p:cNvPr id="5" name="Footer Placeholder 4">
            <a:extLst>
              <a:ext uri="{FF2B5EF4-FFF2-40B4-BE49-F238E27FC236}">
                <a16:creationId xmlns:a16="http://schemas.microsoft.com/office/drawing/2014/main" id="{1D08796C-5BBE-3846-8E63-EC16D89152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FDF0E8-FCE6-5344-99CF-11CB78ACEA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1F2295-EAF6-204E-B952-E48BF672004D}" type="slidenum">
              <a:rPr lang="en-US" smtClean="0"/>
              <a:t>‹#›</a:t>
            </a:fld>
            <a:endParaRPr lang="en-US"/>
          </a:p>
        </p:txBody>
      </p:sp>
    </p:spTree>
    <p:extLst>
      <p:ext uri="{BB962C8B-B14F-4D97-AF65-F5344CB8AC3E}">
        <p14:creationId xmlns:p14="http://schemas.microsoft.com/office/powerpoint/2010/main" val="113748443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3.jpeg"/><Relationship Id="rId11" Type="http://schemas.openxmlformats.org/officeDocument/2006/relationships/image" Target="../media/image28.jpg"/><Relationship Id="rId5" Type="http://schemas.openxmlformats.org/officeDocument/2006/relationships/image" Target="../media/image22.gif"/><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5.jpg"/><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png"/><Relationship Id="rId3" Type="http://schemas.openxmlformats.org/officeDocument/2006/relationships/image" Target="../media/image36.jpeg"/><Relationship Id="rId7" Type="http://schemas.openxmlformats.org/officeDocument/2006/relationships/image" Target="../media/image40.jpeg"/><Relationship Id="rId12" Type="http://schemas.openxmlformats.org/officeDocument/2006/relationships/image" Target="../media/image45.jpeg"/><Relationship Id="rId2" Type="http://schemas.openxmlformats.org/officeDocument/2006/relationships/notesSlide" Target="../notesSlides/notesSlide8.xml"/><Relationship Id="rId16" Type="http://schemas.openxmlformats.org/officeDocument/2006/relationships/image" Target="../media/image49.jpeg"/><Relationship Id="rId1" Type="http://schemas.openxmlformats.org/officeDocument/2006/relationships/slideLayout" Target="../slideLayouts/slideLayout3.xml"/><Relationship Id="rId6" Type="http://schemas.openxmlformats.org/officeDocument/2006/relationships/image" Target="../media/image39.png"/><Relationship Id="rId11" Type="http://schemas.openxmlformats.org/officeDocument/2006/relationships/image" Target="../media/image44.jpeg"/><Relationship Id="rId5" Type="http://schemas.openxmlformats.org/officeDocument/2006/relationships/image" Target="../media/image38.jpeg"/><Relationship Id="rId15" Type="http://schemas.openxmlformats.org/officeDocument/2006/relationships/image" Target="../media/image48.pn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 Id="rId1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53.jpeg"/><Relationship Id="rId5" Type="http://schemas.openxmlformats.org/officeDocument/2006/relationships/image" Target="../media/image52.jpg"/><Relationship Id="rId4" Type="http://schemas.openxmlformats.org/officeDocument/2006/relationships/image" Target="../media/image51.jp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xml"/><Relationship Id="rId5" Type="http://schemas.openxmlformats.org/officeDocument/2006/relationships/image" Target="../media/image96.png"/><Relationship Id="rId4" Type="http://schemas.openxmlformats.org/officeDocument/2006/relationships/image" Target="../media/image9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image" Target="../media/image98.gif"/><Relationship Id="rId3" Type="http://schemas.openxmlformats.org/officeDocument/2006/relationships/diagramLayout" Target="../diagrams/layout6.xml"/><Relationship Id="rId7" Type="http://schemas.openxmlformats.org/officeDocument/2006/relationships/image" Target="../media/image97.gif"/><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image" Target="../media/image99.gif"/></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00.png"/><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104.png"/><Relationship Id="rId4" Type="http://schemas.openxmlformats.org/officeDocument/2006/relationships/image" Target="../media/image103.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7" Type="http://schemas.openxmlformats.org/officeDocument/2006/relationships/image" Target="../media/image15.gi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gif"/></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71.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3.xml"/><Relationship Id="rId5" Type="http://schemas.openxmlformats.org/officeDocument/2006/relationships/image" Target="../media/image19.gif"/><Relationship Id="rId4" Type="http://schemas.openxmlformats.org/officeDocument/2006/relationships/image" Target="../media/image18.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US" altLang="zh-CN" b="1" dirty="0">
                <a:latin typeface="微软雅黑" panose="020B0503020204020204" pitchFamily="34" charset="-122"/>
                <a:ea typeface="微软雅黑" panose="020B0503020204020204" pitchFamily="34" charset="-122"/>
                <a:cs typeface="Arial" panose="020B0604020202020204" pitchFamily="34" charset="0"/>
              </a:rPr>
              <a:t>Emerald</a:t>
            </a:r>
            <a:r>
              <a:rPr lang="zh-CN" altLang="en-US" b="1" dirty="0">
                <a:latin typeface="微软雅黑" panose="020B0503020204020204" pitchFamily="34" charset="-122"/>
                <a:ea typeface="微软雅黑" panose="020B0503020204020204" pitchFamily="34" charset="-122"/>
              </a:rPr>
              <a:t>资源使用与写作交流</a:t>
            </a:r>
          </a:p>
        </p:txBody>
      </p:sp>
      <p:sp>
        <p:nvSpPr>
          <p:cNvPr id="3" name="副标题 2"/>
          <p:cNvSpPr>
            <a:spLocks noGrp="1"/>
          </p:cNvSpPr>
          <p:nvPr>
            <p:ph type="subTitle" idx="1"/>
          </p:nvPr>
        </p:nvSpPr>
        <p:spPr/>
        <p:txBody>
          <a:bodyPr/>
          <a:lstStyle/>
          <a:p>
            <a:r>
              <a:rPr lang="zh-CN" altLang="en-US" dirty="0"/>
              <a:t>吉培  </a:t>
            </a:r>
            <a:r>
              <a:rPr lang="en-US" altLang="zh-CN" dirty="0"/>
              <a:t>bm9@emeraldinsight.com.cn</a:t>
            </a:r>
            <a:endParaRPr lang="zh-CN" altLang="en-US" dirty="0"/>
          </a:p>
        </p:txBody>
      </p:sp>
    </p:spTree>
    <p:extLst>
      <p:ext uri="{BB962C8B-B14F-4D97-AF65-F5344CB8AC3E}">
        <p14:creationId xmlns:p14="http://schemas.microsoft.com/office/powerpoint/2010/main" val="4194290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GB" altLang="zh-CN" dirty="0"/>
              <a:t>Emerald </a:t>
            </a:r>
            <a:r>
              <a:rPr lang="zh-CN" altLang="en-US" dirty="0"/>
              <a:t>开放获取期刊</a:t>
            </a:r>
            <a:br>
              <a:rPr lang="zh-CN" altLang="en-US" dirty="0"/>
            </a:br>
            <a:r>
              <a:rPr lang="en-US" altLang="zh-CN" sz="2400" dirty="0">
                <a:solidFill>
                  <a:schemeClr val="bg1">
                    <a:lumMod val="50000"/>
                  </a:schemeClr>
                </a:solidFill>
              </a:rPr>
              <a:t>Full access to open research worldwide</a:t>
            </a:r>
            <a:endParaRPr lang="zh-CN" altLang="en-US" dirty="0">
              <a:solidFill>
                <a:schemeClr val="bg1">
                  <a:lumMod val="50000"/>
                </a:schemeClr>
              </a:solidFill>
            </a:endParaRPr>
          </a:p>
        </p:txBody>
      </p:sp>
      <p:sp>
        <p:nvSpPr>
          <p:cNvPr id="3" name="内容占位符 2"/>
          <p:cNvSpPr>
            <a:spLocks noGrp="1"/>
          </p:cNvSpPr>
          <p:nvPr>
            <p:ph idx="1"/>
          </p:nvPr>
        </p:nvSpPr>
        <p:spPr>
          <a:xfrm>
            <a:off x="838200" y="1825625"/>
            <a:ext cx="10515600" cy="4522011"/>
          </a:xfrm>
        </p:spPr>
        <p:txBody>
          <a:bodyPr>
            <a:normAutofit lnSpcReduction="10000"/>
          </a:bodyPr>
          <a:lstStyle/>
          <a:p>
            <a:pPr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r>
              <a:rPr lang="en-US" altLang="zh-CN" sz="1400" b="1" i="1" kern="0" dirty="0">
                <a:solidFill>
                  <a:srgbClr val="5F8183"/>
                </a:solidFill>
              </a:rPr>
              <a:t>International Journal of Climate Change Strategies and Management</a:t>
            </a:r>
          </a:p>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r>
              <a:rPr lang="en-US" altLang="zh-CN" sz="1400" i="1" kern="0" dirty="0"/>
              <a:t>Asia Pacific Journal of Innovation and Entrepreneurship</a:t>
            </a:r>
          </a:p>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r>
              <a:rPr lang="en-US" altLang="zh-CN" sz="1400" i="1" kern="0" dirty="0"/>
              <a:t>Asian Association of Open Universities Journal</a:t>
            </a:r>
          </a:p>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r>
              <a:rPr lang="en-US" altLang="zh-CN" sz="1400" i="1" kern="0" dirty="0"/>
              <a:t>European Journal of Management and Business Economics</a:t>
            </a:r>
          </a:p>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r>
              <a:rPr lang="en-US" altLang="zh-CN" sz="1400" i="1" kern="0" dirty="0"/>
              <a:t>Higher Education Evaluation and Development</a:t>
            </a:r>
          </a:p>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r>
              <a:rPr lang="en-US" altLang="zh-CN" sz="1400" i="1" kern="0" dirty="0"/>
              <a:t>Innovation &amp; Management Review</a:t>
            </a:r>
          </a:p>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r>
              <a:rPr lang="en-US" altLang="zh-CN" sz="1400" i="1" kern="0" dirty="0"/>
              <a:t>Irish Journal of Occupational Therapy</a:t>
            </a:r>
          </a:p>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r>
              <a:rPr lang="en-US" altLang="zh-CN" sz="1400" i="1" kern="0" dirty="0"/>
              <a:t>ISRA International Journal of Islamic Finance</a:t>
            </a:r>
          </a:p>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r>
              <a:rPr lang="en-US" altLang="zh-CN" sz="1400" i="1" kern="0" dirty="0"/>
              <a:t>Journal of Capital Market Studies</a:t>
            </a:r>
          </a:p>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r>
              <a:rPr lang="en-US" altLang="zh-CN" sz="1400" i="1" kern="0" dirty="0"/>
              <a:t>International Hospitality Review</a:t>
            </a:r>
          </a:p>
          <a:p>
            <a:pPr marL="0" lvl="0" indent="0" fontAlgn="base">
              <a:lnSpc>
                <a:spcPct val="100000"/>
              </a:lnSpc>
              <a:spcBef>
                <a:spcPts val="1200"/>
              </a:spcBef>
              <a:spcAft>
                <a:spcPts val="600"/>
              </a:spcAft>
              <a:buClr>
                <a:schemeClr val="tx1">
                  <a:lumMod val="75000"/>
                  <a:lumOff val="25000"/>
                </a:schemeClr>
              </a:buClr>
              <a:buNone/>
              <a:defRPr/>
            </a:pPr>
            <a:r>
              <a:rPr lang="zh-CN" altLang="en-US" sz="1600" b="1" kern="0" dirty="0">
                <a:solidFill>
                  <a:schemeClr val="accent2"/>
                </a:solidFill>
              </a:rPr>
              <a:t>中国地区</a:t>
            </a:r>
            <a:endParaRPr lang="en-US" altLang="zh-CN" sz="1600" b="1" kern="0" dirty="0">
              <a:solidFill>
                <a:schemeClr val="accent2"/>
              </a:solidFill>
            </a:endParaRPr>
          </a:p>
          <a:p>
            <a:pPr fontAlgn="base">
              <a:lnSpc>
                <a:spcPct val="100000"/>
              </a:lnSpc>
              <a:spcBef>
                <a:spcPct val="20000"/>
              </a:spcBef>
              <a:spcAft>
                <a:spcPct val="0"/>
              </a:spcAft>
              <a:buClr>
                <a:schemeClr val="accent2"/>
              </a:buClr>
              <a:buFont typeface="Wingdings" panose="05000000000000000000" pitchFamily="2" charset="2"/>
              <a:buChar char=""/>
              <a:defRPr/>
            </a:pPr>
            <a:r>
              <a:rPr lang="en-US" altLang="zh-CN" sz="1400" b="1" i="1" kern="0" dirty="0">
                <a:solidFill>
                  <a:schemeClr val="accent2"/>
                </a:solidFill>
              </a:rPr>
              <a:t>International Journal of Crowd Science</a:t>
            </a:r>
          </a:p>
          <a:p>
            <a:pPr lvl="0" fontAlgn="base">
              <a:lnSpc>
                <a:spcPct val="100000"/>
              </a:lnSpc>
              <a:spcBef>
                <a:spcPct val="20000"/>
              </a:spcBef>
              <a:spcAft>
                <a:spcPct val="0"/>
              </a:spcAft>
              <a:buClr>
                <a:schemeClr val="accent2"/>
              </a:buClr>
              <a:buFont typeface="Wingdings" panose="05000000000000000000" pitchFamily="2" charset="2"/>
              <a:buChar char=""/>
              <a:defRPr/>
            </a:pPr>
            <a:r>
              <a:rPr lang="en-US" altLang="zh-CN" sz="1400" b="1" i="1" kern="0" dirty="0">
                <a:solidFill>
                  <a:schemeClr val="accent2"/>
                </a:solidFill>
              </a:rPr>
              <a:t>Journal of Intelligent and Connected Vehicles</a:t>
            </a:r>
          </a:p>
          <a:p>
            <a:pPr lvl="0" fontAlgn="base">
              <a:lnSpc>
                <a:spcPct val="100000"/>
              </a:lnSpc>
              <a:spcBef>
                <a:spcPct val="20000"/>
              </a:spcBef>
              <a:spcAft>
                <a:spcPct val="0"/>
              </a:spcAft>
              <a:buClr>
                <a:schemeClr val="accent2"/>
              </a:buClr>
              <a:buFont typeface="Wingdings" panose="05000000000000000000" pitchFamily="2" charset="2"/>
              <a:buChar char=""/>
              <a:defRPr/>
            </a:pPr>
            <a:r>
              <a:rPr lang="en-US" altLang="zh-CN" sz="1400" b="1" i="1" kern="0" dirty="0">
                <a:solidFill>
                  <a:schemeClr val="accent2"/>
                </a:solidFill>
              </a:rPr>
              <a:t>China Political Economy</a:t>
            </a:r>
          </a:p>
          <a:p>
            <a:pPr lvl="0" fontAlgn="base">
              <a:lnSpc>
                <a:spcPct val="100000"/>
              </a:lnSpc>
              <a:spcBef>
                <a:spcPct val="20000"/>
              </a:spcBef>
              <a:spcAft>
                <a:spcPct val="0"/>
              </a:spcAft>
              <a:buClr>
                <a:schemeClr val="accent2"/>
              </a:buClr>
              <a:buFont typeface="Wingdings" panose="05000000000000000000" pitchFamily="2" charset="2"/>
              <a:buChar char=""/>
              <a:defRPr/>
            </a:pPr>
            <a:r>
              <a:rPr lang="en-US" altLang="zh-CN" sz="1400" b="1" i="1" kern="0" dirty="0">
                <a:solidFill>
                  <a:schemeClr val="accent2"/>
                </a:solidFill>
              </a:rPr>
              <a:t>Marine Economics and Management</a:t>
            </a:r>
          </a:p>
          <a:p>
            <a:pPr lvl="0" fontAlgn="base">
              <a:lnSpc>
                <a:spcPct val="100000"/>
              </a:lnSpc>
              <a:spcBef>
                <a:spcPct val="20000"/>
              </a:spcBef>
              <a:spcAft>
                <a:spcPct val="0"/>
              </a:spcAft>
              <a:buClr>
                <a:schemeClr val="accent2"/>
              </a:buClr>
              <a:buFont typeface="Wingdings" panose="05000000000000000000" pitchFamily="2" charset="2"/>
              <a:buChar char=""/>
              <a:defRPr/>
            </a:pPr>
            <a:r>
              <a:rPr lang="en-US" altLang="zh-CN" sz="1400" b="1" i="1" kern="0" dirty="0">
                <a:solidFill>
                  <a:schemeClr val="accent2"/>
                </a:solidFill>
              </a:rPr>
              <a:t>Forest Economic Review</a:t>
            </a:r>
          </a:p>
          <a:p>
            <a:pPr lvl="0" fontAlgn="base">
              <a:lnSpc>
                <a:spcPct val="100000"/>
              </a:lnSpc>
              <a:spcBef>
                <a:spcPct val="20000"/>
              </a:spcBef>
              <a:spcAft>
                <a:spcPct val="0"/>
              </a:spcAft>
              <a:buClr>
                <a:schemeClr val="accent2"/>
              </a:buClr>
              <a:buFont typeface="Wingdings" panose="05000000000000000000" pitchFamily="2" charset="2"/>
              <a:buChar char=""/>
              <a:defRPr/>
            </a:pPr>
            <a:r>
              <a:rPr lang="en-US" altLang="zh-CN" sz="1400" b="1" i="1" kern="0" dirty="0">
                <a:solidFill>
                  <a:schemeClr val="accent2"/>
                </a:solidFill>
              </a:rPr>
              <a:t>Journal of Industry-University Collaboration</a:t>
            </a:r>
          </a:p>
        </p:txBody>
      </p:sp>
      <p:pic>
        <p:nvPicPr>
          <p:cNvPr id="16" name="Picture 2" descr="Image: Journal of Intelligent and Connected Vehic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1953" y="4694874"/>
            <a:ext cx="1203308" cy="157063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mage: International Journal of Crowd Scie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2352" y="4694874"/>
            <a:ext cx="1213139" cy="15706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International Journal of Climate Change Strategies and Manage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9568" y="2947124"/>
            <a:ext cx="1213139" cy="16781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Image: Asian Association of Open Universities Journal."/>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457415" y="4694874"/>
            <a:ext cx="1137447" cy="157063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Image: Journal of Research in Innovative Teaching &amp; Learn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75894" y="2978668"/>
            <a:ext cx="1203308" cy="16466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8" descr="Image: Journal of Work Applied Manageme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22389" y="2947124"/>
            <a:ext cx="1184595" cy="167817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0" descr="Image: Innovation &amp; Management Review."/>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75894" y="1180971"/>
            <a:ext cx="1203308" cy="169465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Image: Irish Journal of Occupational Therap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34982" y="1180971"/>
            <a:ext cx="1227763" cy="1694659"/>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1"/>
          <a:stretch>
            <a:fillRect/>
          </a:stretch>
        </p:blipFill>
        <p:spPr>
          <a:xfrm>
            <a:off x="10092352" y="1180971"/>
            <a:ext cx="1227167" cy="1694659"/>
          </a:xfrm>
          <a:prstGeom prst="rect">
            <a:avLst/>
          </a:prstGeom>
        </p:spPr>
      </p:pic>
      <p:pic>
        <p:nvPicPr>
          <p:cNvPr id="25" name="图片 24"/>
          <p:cNvPicPr>
            <a:picLocks noChangeAspect="1"/>
          </p:cNvPicPr>
          <p:nvPr/>
        </p:nvPicPr>
        <p:blipFill>
          <a:blip r:embed="rId12"/>
          <a:stretch>
            <a:fillRect/>
          </a:stretch>
        </p:blipFill>
        <p:spPr>
          <a:xfrm>
            <a:off x="6152321" y="4681123"/>
            <a:ext cx="1148679" cy="1584385"/>
          </a:xfrm>
          <a:prstGeom prst="rect">
            <a:avLst/>
          </a:prstGeom>
        </p:spPr>
      </p:pic>
    </p:spTree>
    <p:extLst>
      <p:ext uri="{BB962C8B-B14F-4D97-AF65-F5344CB8AC3E}">
        <p14:creationId xmlns:p14="http://schemas.microsoft.com/office/powerpoint/2010/main" val="4217297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GB" altLang="zh-CN" dirty="0"/>
              <a:t>Emerald </a:t>
            </a:r>
            <a:r>
              <a:rPr lang="zh-CN" altLang="en-US" dirty="0"/>
              <a:t>全文期刊回溯库</a:t>
            </a:r>
            <a:br>
              <a:rPr lang="zh-CN" altLang="en-US" dirty="0"/>
            </a:br>
            <a:r>
              <a:rPr lang="en-US" altLang="zh-CN" sz="2400" dirty="0">
                <a:solidFill>
                  <a:schemeClr val="bg1">
                    <a:lumMod val="50000"/>
                  </a:schemeClr>
                </a:solidFill>
              </a:rPr>
              <a:t>Preserving over 100 years of management research online</a:t>
            </a:r>
            <a:endParaRPr lang="zh-CN" altLang="en-US" dirty="0">
              <a:solidFill>
                <a:schemeClr val="bg1">
                  <a:lumMod val="50000"/>
                </a:schemeClr>
              </a:solidFill>
            </a:endParaRPr>
          </a:p>
        </p:txBody>
      </p:sp>
      <p:sp>
        <p:nvSpPr>
          <p:cNvPr id="3" name="内容占位符 2"/>
          <p:cNvSpPr>
            <a:spLocks noGrp="1"/>
          </p:cNvSpPr>
          <p:nvPr>
            <p:ph idx="1"/>
          </p:nvPr>
        </p:nvSpPr>
        <p:spPr/>
        <p:txBody>
          <a:bodyPr/>
          <a:lstStyle/>
          <a:p>
            <a:r>
              <a:rPr lang="zh-CN" altLang="en-US" dirty="0"/>
              <a:t>所有期刊从第一卷第一期开始，最早可回溯至</a:t>
            </a:r>
            <a:r>
              <a:rPr lang="en-US" altLang="zh-CN" b="1" dirty="0">
                <a:solidFill>
                  <a:schemeClr val="accent2"/>
                </a:solidFill>
              </a:rPr>
              <a:t>1898</a:t>
            </a:r>
            <a:r>
              <a:rPr lang="zh-CN" altLang="en-US" b="1" dirty="0">
                <a:solidFill>
                  <a:schemeClr val="accent2"/>
                </a:solidFill>
              </a:rPr>
              <a:t>年</a:t>
            </a:r>
            <a:endParaRPr lang="en-US" altLang="zh-CN" b="1" dirty="0">
              <a:solidFill>
                <a:schemeClr val="accent2"/>
              </a:solidFill>
            </a:endParaRPr>
          </a:p>
          <a:p>
            <a:r>
              <a:rPr lang="en-US" altLang="zh-CN" dirty="0"/>
              <a:t>2010</a:t>
            </a:r>
            <a:r>
              <a:rPr lang="zh-CN" altLang="en-US" dirty="0"/>
              <a:t>年由</a:t>
            </a:r>
            <a:r>
              <a:rPr lang="zh-CN" altLang="en-US" dirty="0">
                <a:solidFill>
                  <a:srgbClr val="FF0000"/>
                </a:solidFill>
              </a:rPr>
              <a:t>国家图书馆</a:t>
            </a:r>
            <a:r>
              <a:rPr lang="zh-CN" altLang="en-US" dirty="0"/>
              <a:t>正式引进全国在线</a:t>
            </a:r>
          </a:p>
          <a:p>
            <a:pPr>
              <a:buClr>
                <a:schemeClr val="tx1">
                  <a:lumMod val="75000"/>
                  <a:lumOff val="25000"/>
                </a:schemeClr>
              </a:buClr>
            </a:pPr>
            <a:r>
              <a:rPr lang="zh-CN" altLang="en-US" b="1" dirty="0">
                <a:solidFill>
                  <a:schemeClr val="accent2"/>
                </a:solidFill>
              </a:rPr>
              <a:t>免费</a:t>
            </a:r>
            <a:r>
              <a:rPr lang="zh-CN" altLang="en-US" dirty="0"/>
              <a:t>申请使用</a:t>
            </a:r>
          </a:p>
          <a:p>
            <a:r>
              <a:rPr lang="zh-CN" altLang="en-US" dirty="0"/>
              <a:t>近</a:t>
            </a:r>
            <a:r>
              <a:rPr lang="en-US" altLang="zh-CN" dirty="0"/>
              <a:t>180</a:t>
            </a:r>
            <a:r>
              <a:rPr lang="zh-CN" altLang="en-US" dirty="0"/>
              <a:t>种期刊，</a:t>
            </a:r>
            <a:r>
              <a:rPr lang="en-US" altLang="zh-CN" dirty="0"/>
              <a:t>11</a:t>
            </a:r>
            <a:r>
              <a:rPr lang="zh-CN" altLang="en-US" dirty="0"/>
              <a:t>万篇文章</a:t>
            </a:r>
          </a:p>
          <a:p>
            <a:r>
              <a:rPr lang="zh-CN" altLang="en-US" dirty="0"/>
              <a:t>涵盖人力资源、市场营销、财经与法律、工程学等</a:t>
            </a:r>
            <a:r>
              <a:rPr lang="en-US" altLang="zh-CN" dirty="0"/>
              <a:t>10</a:t>
            </a:r>
            <a:r>
              <a:rPr lang="zh-CN" altLang="en-US" dirty="0"/>
              <a:t>多个学科</a:t>
            </a:r>
          </a:p>
          <a:p>
            <a:endParaRPr lang="zh-CN" altLang="en-US" dirty="0"/>
          </a:p>
          <a:p>
            <a:endParaRPr lang="zh-CN" altLang="en-US" dirty="0"/>
          </a:p>
        </p:txBody>
      </p:sp>
      <p:pic>
        <p:nvPicPr>
          <p:cNvPr id="4" name="图片 3"/>
          <p:cNvPicPr>
            <a:picLocks noChangeAspect="1"/>
          </p:cNvPicPr>
          <p:nvPr/>
        </p:nvPicPr>
        <p:blipFill>
          <a:blip r:embed="rId2"/>
          <a:stretch>
            <a:fillRect/>
          </a:stretch>
        </p:blipFill>
        <p:spPr>
          <a:xfrm>
            <a:off x="766762" y="4495193"/>
            <a:ext cx="10658475" cy="1419225"/>
          </a:xfrm>
          <a:prstGeom prst="rect">
            <a:avLst/>
          </a:prstGeom>
        </p:spPr>
      </p:pic>
      <p:pic>
        <p:nvPicPr>
          <p:cNvPr id="5" name="Picture 5" descr="国家图书馆"/>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8957" y="1597446"/>
            <a:ext cx="2316926" cy="263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0278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GB" altLang="zh-CN" dirty="0"/>
              <a:t>Emerald </a:t>
            </a:r>
            <a:r>
              <a:rPr lang="zh-CN" altLang="en-US" dirty="0"/>
              <a:t>英文图书</a:t>
            </a:r>
            <a:br>
              <a:rPr lang="en-US" altLang="zh-CN" dirty="0"/>
            </a:br>
            <a:r>
              <a:rPr lang="en-US" altLang="zh-CN" sz="2400" dirty="0">
                <a:solidFill>
                  <a:schemeClr val="bg1">
                    <a:lumMod val="50000"/>
                  </a:schemeClr>
                </a:solidFill>
              </a:rPr>
              <a:t>High quality, cutting-edge research across a range of subjects</a:t>
            </a:r>
            <a:endParaRPr lang="zh-CN" altLang="en-US" dirty="0">
              <a:solidFill>
                <a:schemeClr val="bg1">
                  <a:lumMod val="50000"/>
                </a:schemeClr>
              </a:solidFill>
            </a:endParaRPr>
          </a:p>
        </p:txBody>
      </p:sp>
      <p:sp>
        <p:nvSpPr>
          <p:cNvPr id="3" name="内容占位符 2"/>
          <p:cNvSpPr>
            <a:spLocks noGrp="1"/>
          </p:cNvSpPr>
          <p:nvPr>
            <p:ph idx="1"/>
          </p:nvPr>
        </p:nvSpPr>
        <p:spPr/>
        <p:txBody>
          <a:bodyPr>
            <a:normAutofit/>
          </a:bodyPr>
          <a:lstStyle/>
          <a:p>
            <a:pPr>
              <a:lnSpc>
                <a:spcPct val="100000"/>
              </a:lnSpc>
              <a:spcBef>
                <a:spcPts val="0"/>
              </a:spcBef>
              <a:buClr>
                <a:schemeClr val="tx1">
                  <a:lumMod val="75000"/>
                  <a:lumOff val="25000"/>
                </a:schemeClr>
              </a:buClr>
            </a:pPr>
            <a:r>
              <a:rPr lang="en-US" altLang="zh-CN" dirty="0">
                <a:solidFill>
                  <a:schemeClr val="accent2"/>
                </a:solidFill>
              </a:rPr>
              <a:t>3000+</a:t>
            </a:r>
            <a:r>
              <a:rPr lang="zh-CN" altLang="en-US" dirty="0">
                <a:solidFill>
                  <a:schemeClr val="accent2"/>
                </a:solidFill>
              </a:rPr>
              <a:t>册</a:t>
            </a:r>
            <a:r>
              <a:rPr lang="zh-CN" altLang="en-US" dirty="0">
                <a:solidFill>
                  <a:srgbClr val="404040"/>
                </a:solidFill>
              </a:rPr>
              <a:t>图书，</a:t>
            </a:r>
            <a:r>
              <a:rPr lang="en-US" altLang="zh-CN" dirty="0">
                <a:solidFill>
                  <a:srgbClr val="404040"/>
                </a:solidFill>
              </a:rPr>
              <a:t>200+</a:t>
            </a:r>
            <a:r>
              <a:rPr lang="zh-CN" altLang="en-US" dirty="0">
                <a:solidFill>
                  <a:srgbClr val="404040"/>
                </a:solidFill>
              </a:rPr>
              <a:t>个主题领域</a:t>
            </a:r>
            <a:endParaRPr lang="en-US" altLang="zh-CN" dirty="0">
              <a:solidFill>
                <a:srgbClr val="404040"/>
              </a:solidFill>
            </a:endParaRPr>
          </a:p>
          <a:p>
            <a:pPr lvl="1">
              <a:lnSpc>
                <a:spcPct val="100000"/>
              </a:lnSpc>
              <a:spcBef>
                <a:spcPts val="0"/>
              </a:spcBef>
              <a:buClr>
                <a:schemeClr val="tx1">
                  <a:lumMod val="75000"/>
                  <a:lumOff val="25000"/>
                </a:schemeClr>
              </a:buClr>
            </a:pPr>
            <a:r>
              <a:rPr lang="zh-CN" altLang="en-US" sz="2000" dirty="0">
                <a:solidFill>
                  <a:srgbClr val="009982"/>
                </a:solidFill>
              </a:rPr>
              <a:t>每年</a:t>
            </a:r>
            <a:r>
              <a:rPr lang="en-US" altLang="zh-CN" sz="2000" dirty="0">
                <a:solidFill>
                  <a:srgbClr val="009982"/>
                </a:solidFill>
              </a:rPr>
              <a:t>200+</a:t>
            </a:r>
            <a:r>
              <a:rPr lang="zh-CN" altLang="en-US" sz="2000" dirty="0">
                <a:solidFill>
                  <a:srgbClr val="009982"/>
                </a:solidFill>
              </a:rPr>
              <a:t>册新增</a:t>
            </a:r>
            <a:endParaRPr lang="en-US" altLang="zh-CN" sz="2000" dirty="0">
              <a:solidFill>
                <a:srgbClr val="009982"/>
              </a:solidFill>
            </a:endParaRPr>
          </a:p>
          <a:p>
            <a:pPr>
              <a:lnSpc>
                <a:spcPct val="100000"/>
              </a:lnSpc>
              <a:spcBef>
                <a:spcPts val="2400"/>
              </a:spcBef>
            </a:pPr>
            <a:r>
              <a:rPr lang="en-US" altLang="zh-CN" dirty="0">
                <a:solidFill>
                  <a:srgbClr val="404040"/>
                </a:solidFill>
              </a:rPr>
              <a:t>Emerald Gems</a:t>
            </a:r>
            <a:r>
              <a:rPr lang="zh-CN" altLang="en-US" dirty="0">
                <a:solidFill>
                  <a:srgbClr val="404040"/>
                </a:solidFill>
              </a:rPr>
              <a:t>（</a:t>
            </a:r>
            <a:r>
              <a:rPr lang="en-US" altLang="zh-CN" dirty="0">
                <a:solidFill>
                  <a:srgbClr val="404040"/>
                </a:solidFill>
              </a:rPr>
              <a:t>1%</a:t>
            </a:r>
            <a:r>
              <a:rPr lang="zh-CN" altLang="en-US" dirty="0">
                <a:solidFill>
                  <a:srgbClr val="404040"/>
                </a:solidFill>
              </a:rPr>
              <a:t>）</a:t>
            </a:r>
            <a:endParaRPr lang="en-US" altLang="zh-CN" dirty="0">
              <a:solidFill>
                <a:srgbClr val="404040"/>
              </a:solidFill>
            </a:endParaRPr>
          </a:p>
          <a:p>
            <a:pPr marL="0" indent="0">
              <a:lnSpc>
                <a:spcPct val="100000"/>
              </a:lnSpc>
              <a:spcBef>
                <a:spcPts val="0"/>
              </a:spcBef>
              <a:buNone/>
            </a:pPr>
            <a:r>
              <a:rPr lang="en-US" altLang="zh-CN" dirty="0">
                <a:solidFill>
                  <a:srgbClr val="404040"/>
                </a:solidFill>
              </a:rPr>
              <a:t>   </a:t>
            </a:r>
            <a:r>
              <a:rPr lang="zh-CN" altLang="en-US" dirty="0">
                <a:solidFill>
                  <a:srgbClr val="404040"/>
                </a:solidFill>
              </a:rPr>
              <a:t>经典期刊论文合集</a:t>
            </a:r>
            <a:endParaRPr lang="zh-CN" altLang="zh-CN" dirty="0">
              <a:solidFill>
                <a:srgbClr val="404040"/>
              </a:solidFill>
            </a:endParaRPr>
          </a:p>
          <a:p>
            <a:pPr>
              <a:lnSpc>
                <a:spcPct val="100000"/>
              </a:lnSpc>
              <a:spcBef>
                <a:spcPts val="2400"/>
              </a:spcBef>
            </a:pPr>
            <a:r>
              <a:rPr lang="en-GB" altLang="zh-CN" dirty="0">
                <a:solidFill>
                  <a:srgbClr val="404040"/>
                </a:solidFill>
              </a:rPr>
              <a:t>Standalone</a:t>
            </a:r>
            <a:r>
              <a:rPr lang="zh-CN" altLang="en-US" dirty="0">
                <a:solidFill>
                  <a:srgbClr val="404040"/>
                </a:solidFill>
              </a:rPr>
              <a:t>单行本（</a:t>
            </a:r>
            <a:r>
              <a:rPr lang="en-GB" altLang="zh-CN" dirty="0">
                <a:solidFill>
                  <a:srgbClr val="404040"/>
                </a:solidFill>
              </a:rPr>
              <a:t> 29% </a:t>
            </a:r>
            <a:r>
              <a:rPr lang="zh-CN" altLang="en-US" dirty="0">
                <a:solidFill>
                  <a:srgbClr val="404040"/>
                </a:solidFill>
              </a:rPr>
              <a:t>）</a:t>
            </a:r>
            <a:endParaRPr lang="en-GB" altLang="zh-CN" dirty="0">
              <a:solidFill>
                <a:srgbClr val="404040"/>
              </a:solidFill>
            </a:endParaRPr>
          </a:p>
          <a:p>
            <a:pPr lvl="1">
              <a:lnSpc>
                <a:spcPct val="100000"/>
              </a:lnSpc>
              <a:spcBef>
                <a:spcPts val="0"/>
              </a:spcBef>
              <a:buClr>
                <a:schemeClr val="tx1">
                  <a:lumMod val="75000"/>
                  <a:lumOff val="25000"/>
                </a:schemeClr>
              </a:buClr>
            </a:pPr>
            <a:r>
              <a:rPr lang="zh-CN" altLang="en-US" sz="2000" dirty="0">
                <a:solidFill>
                  <a:srgbClr val="009982"/>
                </a:solidFill>
              </a:rPr>
              <a:t>参考书</a:t>
            </a:r>
            <a:endParaRPr lang="en-US" altLang="zh-CN" sz="2000" dirty="0">
              <a:solidFill>
                <a:srgbClr val="009982"/>
              </a:solidFill>
            </a:endParaRPr>
          </a:p>
          <a:p>
            <a:pPr lvl="1">
              <a:lnSpc>
                <a:spcPct val="100000"/>
              </a:lnSpc>
              <a:spcBef>
                <a:spcPts val="0"/>
              </a:spcBef>
              <a:buClr>
                <a:schemeClr val="tx1">
                  <a:lumMod val="75000"/>
                  <a:lumOff val="25000"/>
                </a:schemeClr>
              </a:buClr>
            </a:pPr>
            <a:r>
              <a:rPr lang="zh-CN" altLang="en-US" sz="2000" dirty="0">
                <a:solidFill>
                  <a:srgbClr val="009982"/>
                </a:solidFill>
              </a:rPr>
              <a:t>专著</a:t>
            </a:r>
            <a:endParaRPr lang="en-US" altLang="zh-CN" sz="2000" dirty="0">
              <a:solidFill>
                <a:srgbClr val="009982"/>
              </a:solidFill>
            </a:endParaRPr>
          </a:p>
          <a:p>
            <a:pPr>
              <a:lnSpc>
                <a:spcPct val="100000"/>
              </a:lnSpc>
              <a:spcBef>
                <a:spcPts val="2400"/>
              </a:spcBef>
            </a:pPr>
            <a:r>
              <a:rPr lang="zh-CN" altLang="en-US" dirty="0">
                <a:solidFill>
                  <a:srgbClr val="404040"/>
                </a:solidFill>
              </a:rPr>
              <a:t>系列书</a:t>
            </a:r>
            <a:r>
              <a:rPr lang="en-GB" altLang="zh-CN" dirty="0">
                <a:solidFill>
                  <a:srgbClr val="404040"/>
                </a:solidFill>
              </a:rPr>
              <a:t> </a:t>
            </a:r>
            <a:r>
              <a:rPr lang="zh-CN" altLang="en-US" dirty="0">
                <a:solidFill>
                  <a:srgbClr val="404040"/>
                </a:solidFill>
              </a:rPr>
              <a:t>（</a:t>
            </a:r>
            <a:r>
              <a:rPr lang="en-GB" altLang="zh-CN" dirty="0">
                <a:solidFill>
                  <a:srgbClr val="404040"/>
                </a:solidFill>
              </a:rPr>
              <a:t> 70% </a:t>
            </a:r>
            <a:r>
              <a:rPr lang="zh-CN" altLang="en-US" dirty="0">
                <a:solidFill>
                  <a:srgbClr val="404040"/>
                </a:solidFill>
              </a:rPr>
              <a:t>）</a:t>
            </a:r>
            <a:endParaRPr lang="en-US" altLang="zh-CN" dirty="0">
              <a:solidFill>
                <a:srgbClr val="404040"/>
              </a:solidFill>
            </a:endParaRPr>
          </a:p>
          <a:p>
            <a:pPr>
              <a:lnSpc>
                <a:spcPct val="100000"/>
              </a:lnSpc>
              <a:spcBef>
                <a:spcPts val="0"/>
              </a:spcBef>
            </a:pPr>
            <a:endParaRPr lang="zh-CN" altLang="en-US" sz="2400" dirty="0"/>
          </a:p>
        </p:txBody>
      </p:sp>
      <p:pic>
        <p:nvPicPr>
          <p:cNvPr id="13" name="图片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536793" y="4178122"/>
            <a:ext cx="1402460" cy="2113061"/>
          </a:xfrm>
          <a:prstGeom prst="rect">
            <a:avLst/>
          </a:prstGeom>
        </p:spPr>
      </p:pic>
      <p:pic>
        <p:nvPicPr>
          <p:cNvPr id="17" name="图片 1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185375" y="2987699"/>
            <a:ext cx="2192409" cy="3303881"/>
          </a:xfrm>
          <a:prstGeom prst="rect">
            <a:avLst/>
          </a:prstGeom>
        </p:spPr>
      </p:pic>
      <p:pic>
        <p:nvPicPr>
          <p:cNvPr id="19" name="图片 1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536793" y="1929727"/>
            <a:ext cx="1409227" cy="2113458"/>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7745" y="4178122"/>
            <a:ext cx="1448621" cy="2113061"/>
          </a:xfrm>
          <a:prstGeom prst="rect">
            <a:avLst/>
          </a:prstGeom>
        </p:spPr>
      </p:pic>
    </p:spTree>
    <p:extLst>
      <p:ext uri="{BB962C8B-B14F-4D97-AF65-F5344CB8AC3E}">
        <p14:creationId xmlns:p14="http://schemas.microsoft.com/office/powerpoint/2010/main" val="538542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GB" altLang="zh-CN" sz="4000" dirty="0"/>
              <a:t>Emerald </a:t>
            </a:r>
            <a:r>
              <a:rPr lang="zh-CN" altLang="en-US" sz="4000" dirty="0"/>
              <a:t>电子系列丛书</a:t>
            </a:r>
            <a:br>
              <a:rPr lang="zh-CN" altLang="en-US" dirty="0"/>
            </a:br>
            <a:r>
              <a:rPr lang="en-US" altLang="zh-CN" sz="2700" dirty="0">
                <a:solidFill>
                  <a:schemeClr val="bg1">
                    <a:lumMod val="50000"/>
                  </a:schemeClr>
                </a:solidFill>
              </a:rPr>
              <a:t>Resource at your fingertips, featuring high impact and topical research</a:t>
            </a:r>
            <a:endParaRPr lang="zh-CN" altLang="en-US" dirty="0">
              <a:solidFill>
                <a:schemeClr val="bg1">
                  <a:lumMod val="50000"/>
                </a:schemeClr>
              </a:solidFill>
            </a:endParaRPr>
          </a:p>
        </p:txBody>
      </p:sp>
      <p:sp>
        <p:nvSpPr>
          <p:cNvPr id="3" name="内容占位符 2"/>
          <p:cNvSpPr>
            <a:spLocks noGrp="1"/>
          </p:cNvSpPr>
          <p:nvPr>
            <p:ph idx="1"/>
          </p:nvPr>
        </p:nvSpPr>
        <p:spPr/>
        <p:txBody>
          <a:bodyPr/>
          <a:lstStyle/>
          <a:p>
            <a:pPr>
              <a:buClr>
                <a:schemeClr val="tx1">
                  <a:lumMod val="75000"/>
                  <a:lumOff val="25000"/>
                </a:schemeClr>
              </a:buClr>
            </a:pPr>
            <a:r>
              <a:rPr lang="en-US" altLang="zh-CN" b="1" dirty="0">
                <a:solidFill>
                  <a:schemeClr val="accent2"/>
                </a:solidFill>
              </a:rPr>
              <a:t>1800</a:t>
            </a:r>
            <a:r>
              <a:rPr lang="zh-CN" altLang="en-US" b="1" dirty="0">
                <a:solidFill>
                  <a:schemeClr val="accent2"/>
                </a:solidFill>
              </a:rPr>
              <a:t>多</a:t>
            </a:r>
            <a:r>
              <a:rPr lang="zh-CN" altLang="en-US" dirty="0"/>
              <a:t>卷电子系列丛书 </a:t>
            </a:r>
          </a:p>
          <a:p>
            <a:r>
              <a:rPr lang="en-US" altLang="zh-CN" dirty="0"/>
              <a:t>80%</a:t>
            </a:r>
            <a:r>
              <a:rPr lang="zh-CN" altLang="en-US" dirty="0"/>
              <a:t>以上被</a:t>
            </a:r>
            <a:r>
              <a:rPr lang="en-US" altLang="zh-CN" dirty="0"/>
              <a:t>BKCI</a:t>
            </a:r>
            <a:r>
              <a:rPr lang="zh-CN" altLang="en-US" dirty="0"/>
              <a:t>收录，</a:t>
            </a:r>
            <a:r>
              <a:rPr lang="en-US" altLang="zh-CN" dirty="0"/>
              <a:t>90%</a:t>
            </a:r>
            <a:r>
              <a:rPr lang="zh-CN" altLang="en-US" dirty="0"/>
              <a:t>被</a:t>
            </a:r>
            <a:r>
              <a:rPr lang="en-US" altLang="zh-CN" dirty="0"/>
              <a:t>Scopus</a:t>
            </a:r>
            <a:r>
              <a:rPr lang="zh-CN" altLang="en-US" dirty="0"/>
              <a:t>收录</a:t>
            </a:r>
          </a:p>
          <a:p>
            <a:r>
              <a:rPr lang="zh-CN" altLang="en-US" dirty="0"/>
              <a:t>分为</a:t>
            </a:r>
            <a:r>
              <a:rPr lang="en-US" altLang="zh-CN" dirty="0">
                <a:solidFill>
                  <a:schemeClr val="accent2"/>
                </a:solidFill>
              </a:rPr>
              <a:t>《</a:t>
            </a:r>
            <a:r>
              <a:rPr lang="zh-CN" altLang="en-US" dirty="0">
                <a:solidFill>
                  <a:schemeClr val="accent2"/>
                </a:solidFill>
              </a:rPr>
              <a:t>社会科学集</a:t>
            </a:r>
            <a:r>
              <a:rPr lang="en-US" altLang="zh-CN" dirty="0">
                <a:solidFill>
                  <a:schemeClr val="accent2"/>
                </a:solidFill>
              </a:rPr>
              <a:t>》</a:t>
            </a:r>
            <a:r>
              <a:rPr lang="zh-CN" altLang="en-US" dirty="0"/>
              <a:t>和</a:t>
            </a:r>
            <a:r>
              <a:rPr lang="en-US" altLang="zh-CN" dirty="0">
                <a:solidFill>
                  <a:schemeClr val="accent2"/>
                </a:solidFill>
              </a:rPr>
              <a:t>《</a:t>
            </a:r>
            <a:r>
              <a:rPr lang="zh-CN" altLang="en-US" dirty="0">
                <a:solidFill>
                  <a:schemeClr val="accent2"/>
                </a:solidFill>
              </a:rPr>
              <a:t>工商管理与经济学集</a:t>
            </a:r>
            <a:r>
              <a:rPr lang="en-US" altLang="zh-CN" dirty="0">
                <a:solidFill>
                  <a:schemeClr val="accent2"/>
                </a:solidFill>
              </a:rPr>
              <a:t>》</a:t>
            </a:r>
          </a:p>
          <a:p>
            <a:r>
              <a:rPr lang="zh-CN" altLang="en-US" dirty="0"/>
              <a:t>支持传统和移动设备的多种下载格式（</a:t>
            </a:r>
            <a:r>
              <a:rPr lang="en-US" altLang="zh-CN" dirty="0"/>
              <a:t>HTML</a:t>
            </a:r>
            <a:r>
              <a:rPr lang="zh-CN" altLang="en-US" dirty="0"/>
              <a:t>、</a:t>
            </a:r>
            <a:r>
              <a:rPr lang="en-US" altLang="zh-CN" dirty="0"/>
              <a:t>PDF</a:t>
            </a:r>
            <a:r>
              <a:rPr lang="zh-CN" altLang="en-US" dirty="0"/>
              <a:t>、</a:t>
            </a:r>
            <a:r>
              <a:rPr lang="en-US" altLang="zh-CN" dirty="0"/>
              <a:t>EPUB</a:t>
            </a:r>
            <a:r>
              <a:rPr lang="zh-CN" altLang="en-US" dirty="0"/>
              <a:t>）</a:t>
            </a:r>
          </a:p>
          <a:p>
            <a:endParaRPr lang="zh-CN" altLang="en-US" dirty="0"/>
          </a:p>
        </p:txBody>
      </p:sp>
      <p:grpSp>
        <p:nvGrpSpPr>
          <p:cNvPr id="4" name="Group 19"/>
          <p:cNvGrpSpPr>
            <a:grpSpLocks/>
          </p:cNvGrpSpPr>
          <p:nvPr/>
        </p:nvGrpSpPr>
        <p:grpSpPr bwMode="auto">
          <a:xfrm>
            <a:off x="2675731" y="3863975"/>
            <a:ext cx="6840537" cy="2447925"/>
            <a:chOff x="385" y="2160"/>
            <a:chExt cx="4972" cy="2041"/>
          </a:xfrm>
        </p:grpSpPr>
        <p:pic>
          <p:nvPicPr>
            <p:cNvPr id="5" name="Picture 4" descr="Corporate Governance and Firm Va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8" y="2160"/>
              <a:ext cx="670" cy="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Research on Emotions in Organizations, V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1" y="3203"/>
              <a:ext cx="671" cy="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dvances in Librarianshi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8" y="3203"/>
              <a:ext cx="710" cy="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writing and digital med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 y="3203"/>
              <a:ext cx="744" cy="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Sustainable Communiti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81" y="2160"/>
              <a:ext cx="672" cy="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Qualitative Researc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6" y="2160"/>
              <a:ext cx="690" cy="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Intellectual Property and Trad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93" y="3203"/>
              <a:ext cx="650" cy="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Identity Touris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07" y="2160"/>
              <a:ext cx="649" cy="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International Perspectives on Education and Societ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88" y="3203"/>
              <a:ext cx="664" cy="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International Handbook of Distance Educati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94" y="2160"/>
              <a:ext cx="663" cy="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Dynamic Analysis in the Social Science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68" y="2160"/>
              <a:ext cx="710" cy="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handbook of logistics and supply-chain managemen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56" y="3203"/>
              <a:ext cx="711" cy="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research in rural sociology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62" y="3203"/>
              <a:ext cx="680" cy="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advances in mergers and acquisitions"/>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5" y="2160"/>
              <a:ext cx="717" cy="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64704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GB" altLang="zh-CN" sz="4000" dirty="0"/>
              <a:t>Emerald </a:t>
            </a:r>
            <a:r>
              <a:rPr lang="zh-CN" altLang="en-US" sz="4000" dirty="0"/>
              <a:t>专著</a:t>
            </a:r>
            <a:br>
              <a:rPr lang="zh-CN" altLang="en-US" dirty="0"/>
            </a:br>
            <a:r>
              <a:rPr lang="en-US" altLang="zh-CN" sz="2700" dirty="0">
                <a:solidFill>
                  <a:schemeClr val="bg1">
                    <a:lumMod val="50000"/>
                  </a:schemeClr>
                </a:solidFill>
              </a:rPr>
              <a:t>New eBook content from Emerald</a:t>
            </a:r>
            <a:endParaRPr lang="zh-CN" altLang="en-US" dirty="0">
              <a:solidFill>
                <a:schemeClr val="bg1">
                  <a:lumMod val="50000"/>
                </a:schemeClr>
              </a:solidFill>
            </a:endParaRPr>
          </a:p>
        </p:txBody>
      </p:sp>
      <p:sp>
        <p:nvSpPr>
          <p:cNvPr id="3" name="内容占位符 2"/>
          <p:cNvSpPr>
            <a:spLocks noGrp="1"/>
          </p:cNvSpPr>
          <p:nvPr>
            <p:ph idx="1"/>
          </p:nvPr>
        </p:nvSpPr>
        <p:spPr/>
        <p:txBody>
          <a:bodyPr/>
          <a:lstStyle/>
          <a:p>
            <a:pPr>
              <a:buClr>
                <a:schemeClr val="tx1">
                  <a:lumMod val="75000"/>
                  <a:lumOff val="25000"/>
                </a:schemeClr>
              </a:buClr>
            </a:pPr>
            <a:r>
              <a:rPr lang="en-US" altLang="zh-CN" b="1" dirty="0">
                <a:solidFill>
                  <a:schemeClr val="accent2"/>
                </a:solidFill>
              </a:rPr>
              <a:t>127</a:t>
            </a:r>
            <a:r>
              <a:rPr lang="zh-CN" altLang="en-US" b="1" dirty="0">
                <a:solidFill>
                  <a:schemeClr val="accent2"/>
                </a:solidFill>
              </a:rPr>
              <a:t>册</a:t>
            </a:r>
            <a:r>
              <a:rPr lang="zh-CN" altLang="en-US" dirty="0"/>
              <a:t>，每年更新，包含获奖专著、关注前沿热点的专题图书等</a:t>
            </a: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652" y="2386360"/>
            <a:ext cx="1790750" cy="2698595"/>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8172" y="2386360"/>
            <a:ext cx="1758298" cy="2698595"/>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5569" y="2386359"/>
            <a:ext cx="1791086" cy="2698595"/>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75754" y="2386359"/>
            <a:ext cx="1724308" cy="2698595"/>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040449">
            <a:off x="1835747" y="3633012"/>
            <a:ext cx="1873276" cy="1873276"/>
          </a:xfrm>
          <a:prstGeom prst="rect">
            <a:avLst/>
          </a:prstGeom>
        </p:spPr>
      </p:pic>
      <p:sp>
        <p:nvSpPr>
          <p:cNvPr id="14" name="文本框 13"/>
          <p:cNvSpPr txBox="1"/>
          <p:nvPr/>
        </p:nvSpPr>
        <p:spPr>
          <a:xfrm>
            <a:off x="1073364" y="5446293"/>
            <a:ext cx="2031325" cy="369332"/>
          </a:xfrm>
          <a:prstGeom prst="rect">
            <a:avLst/>
          </a:prstGeom>
          <a:noFill/>
        </p:spPr>
        <p:txBody>
          <a:bodyPr wrap="none" rtlCol="0">
            <a:spAutoFit/>
          </a:bodyPr>
          <a:lstStyle/>
          <a:p>
            <a:r>
              <a:rPr lang="en-US" altLang="zh-CN" dirty="0"/>
              <a:t>《</a:t>
            </a:r>
            <a:r>
              <a:rPr lang="zh-CN" altLang="en-US" dirty="0"/>
              <a:t>揭露投资陷阱</a:t>
            </a:r>
            <a:r>
              <a:rPr lang="en-US" altLang="zh-CN" dirty="0"/>
              <a:t>》</a:t>
            </a:r>
            <a:endParaRPr lang="zh-CN" altLang="en-US" dirty="0"/>
          </a:p>
        </p:txBody>
      </p:sp>
      <p:sp>
        <p:nvSpPr>
          <p:cNvPr id="15" name="文本框 14"/>
          <p:cNvSpPr txBox="1"/>
          <p:nvPr/>
        </p:nvSpPr>
        <p:spPr>
          <a:xfrm>
            <a:off x="4031658" y="5446293"/>
            <a:ext cx="1800493" cy="369332"/>
          </a:xfrm>
          <a:prstGeom prst="rect">
            <a:avLst/>
          </a:prstGeom>
          <a:noFill/>
        </p:spPr>
        <p:txBody>
          <a:bodyPr wrap="none" rtlCol="0">
            <a:spAutoFit/>
          </a:bodyPr>
          <a:lstStyle/>
          <a:p>
            <a:r>
              <a:rPr lang="en-US" altLang="zh-CN" dirty="0"/>
              <a:t>《</a:t>
            </a:r>
            <a:r>
              <a:rPr lang="zh-CN" altLang="en-US" dirty="0"/>
              <a:t>特朗普现象</a:t>
            </a:r>
            <a:r>
              <a:rPr lang="en-US" altLang="zh-CN" dirty="0"/>
              <a:t>》</a:t>
            </a:r>
            <a:endParaRPr lang="zh-CN" altLang="en-US" dirty="0"/>
          </a:p>
        </p:txBody>
      </p:sp>
      <p:sp>
        <p:nvSpPr>
          <p:cNvPr id="16" name="文本框 15"/>
          <p:cNvSpPr txBox="1"/>
          <p:nvPr/>
        </p:nvSpPr>
        <p:spPr>
          <a:xfrm>
            <a:off x="6239200" y="5446292"/>
            <a:ext cx="2954655" cy="369332"/>
          </a:xfrm>
          <a:prstGeom prst="rect">
            <a:avLst/>
          </a:prstGeom>
          <a:noFill/>
        </p:spPr>
        <p:txBody>
          <a:bodyPr wrap="none" rtlCol="0">
            <a:spAutoFit/>
          </a:bodyPr>
          <a:lstStyle/>
          <a:p>
            <a:r>
              <a:rPr lang="en-US" altLang="zh-CN" dirty="0"/>
              <a:t>《</a:t>
            </a:r>
            <a:r>
              <a:rPr lang="zh-CN" altLang="en-US" dirty="0"/>
              <a:t>四大会计师事务所透析</a:t>
            </a:r>
            <a:r>
              <a:rPr lang="en-US" altLang="zh-CN" dirty="0"/>
              <a:t>》</a:t>
            </a:r>
            <a:endParaRPr lang="zh-CN" altLang="en-US" dirty="0"/>
          </a:p>
        </p:txBody>
      </p:sp>
      <p:sp>
        <p:nvSpPr>
          <p:cNvPr id="18" name="文本框 17"/>
          <p:cNvSpPr txBox="1"/>
          <p:nvPr/>
        </p:nvSpPr>
        <p:spPr>
          <a:xfrm>
            <a:off x="8992402" y="5446292"/>
            <a:ext cx="2291012" cy="369332"/>
          </a:xfrm>
          <a:prstGeom prst="rect">
            <a:avLst/>
          </a:prstGeom>
          <a:noFill/>
        </p:spPr>
        <p:txBody>
          <a:bodyPr wrap="none" rtlCol="0">
            <a:spAutoFit/>
          </a:bodyPr>
          <a:lstStyle/>
          <a:p>
            <a:r>
              <a:rPr lang="en-US" altLang="zh-CN" dirty="0"/>
              <a:t>《</a:t>
            </a:r>
            <a:r>
              <a:rPr lang="zh-CN" altLang="en-US" dirty="0"/>
              <a:t>女性</a:t>
            </a:r>
            <a:r>
              <a:rPr lang="en-US" altLang="zh-CN" dirty="0"/>
              <a:t>VS</a:t>
            </a:r>
            <a:r>
              <a:rPr lang="zh-CN" altLang="en-US" dirty="0"/>
              <a:t>女权主义</a:t>
            </a:r>
            <a:r>
              <a:rPr lang="en-US" altLang="zh-CN" dirty="0"/>
              <a:t>》</a:t>
            </a:r>
            <a:endParaRPr lang="zh-CN" altLang="en-US" dirty="0"/>
          </a:p>
        </p:txBody>
      </p:sp>
    </p:spTree>
    <p:extLst>
      <p:ext uri="{BB962C8B-B14F-4D97-AF65-F5344CB8AC3E}">
        <p14:creationId xmlns:p14="http://schemas.microsoft.com/office/powerpoint/2010/main" val="2766356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2"/>
          <p:cNvPicPr>
            <a:picLocks noChangeAspect="1"/>
          </p:cNvPicPr>
          <p:nvPr/>
        </p:nvPicPr>
        <p:blipFill rotWithShape="1">
          <a:blip r:embed="rId2">
            <a:extLst>
              <a:ext uri="{28A0092B-C50C-407E-A947-70E740481C1C}">
                <a14:useLocalDpi xmlns:a14="http://schemas.microsoft.com/office/drawing/2010/main" val="0"/>
              </a:ext>
            </a:extLst>
          </a:blip>
          <a:srcRect t="24922" b="35123"/>
          <a:stretch/>
        </p:blipFill>
        <p:spPr bwMode="auto">
          <a:xfrm>
            <a:off x="6444844" y="1682752"/>
            <a:ext cx="3551237" cy="200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r>
              <a:rPr lang="en-GB" altLang="zh-CN" dirty="0"/>
              <a:t>Emerald </a:t>
            </a:r>
            <a:r>
              <a:rPr lang="zh-CN" altLang="en-US" dirty="0"/>
              <a:t>案例集</a:t>
            </a:r>
            <a:br>
              <a:rPr lang="en-US" altLang="zh-CN" dirty="0"/>
            </a:br>
            <a:r>
              <a:rPr lang="en-US" altLang="zh-CN" sz="2400" dirty="0">
                <a:solidFill>
                  <a:schemeClr val="bg1">
                    <a:lumMod val="50000"/>
                  </a:schemeClr>
                </a:solidFill>
              </a:rPr>
              <a:t>Authentic business scenarios for the classroom</a:t>
            </a:r>
            <a:endParaRPr lang="zh-CN" altLang="en-US" dirty="0">
              <a:solidFill>
                <a:schemeClr val="bg1">
                  <a:lumMod val="50000"/>
                </a:schemeClr>
              </a:solidFill>
            </a:endParaRPr>
          </a:p>
        </p:txBody>
      </p:sp>
      <p:pic>
        <p:nvPicPr>
          <p:cNvPr id="13"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26881" y="4494213"/>
            <a:ext cx="354965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26881" y="1682751"/>
            <a:ext cx="354965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44844" y="4494213"/>
            <a:ext cx="355123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本框 15"/>
          <p:cNvSpPr txBox="1"/>
          <p:nvPr/>
        </p:nvSpPr>
        <p:spPr>
          <a:xfrm>
            <a:off x="3122206" y="3906838"/>
            <a:ext cx="2159000" cy="431800"/>
          </a:xfrm>
          <a:prstGeom prst="rect">
            <a:avLst/>
          </a:prstGeom>
          <a:noFill/>
        </p:spPr>
        <p:txBody>
          <a:bodyPr wrap="none">
            <a:spAutoFit/>
          </a:bodyPr>
          <a:lstStyle/>
          <a:p>
            <a:pPr algn="ctr" eaLnBrk="0" fontAlgn="base" hangingPunct="0">
              <a:spcBef>
                <a:spcPct val="0"/>
              </a:spcBef>
              <a:spcAft>
                <a:spcPct val="0"/>
              </a:spcAft>
              <a:defRPr/>
            </a:pPr>
            <a:r>
              <a:rPr lang="zh-CN" altLang="en-US" sz="2200" dirty="0">
                <a:solidFill>
                  <a:srgbClr val="000000">
                    <a:lumMod val="75000"/>
                    <a:lumOff val="25000"/>
                  </a:srgbClr>
                </a:solidFill>
                <a:latin typeface="微软雅黑" panose="020B0503020204020204" pitchFamily="34" charset="-122"/>
                <a:ea typeface="微软雅黑" panose="020B0503020204020204" pitchFamily="34" charset="-122"/>
              </a:rPr>
              <a:t>新兴市场案例集</a:t>
            </a:r>
          </a:p>
        </p:txBody>
      </p:sp>
      <p:sp>
        <p:nvSpPr>
          <p:cNvPr id="17" name="文本框 16"/>
          <p:cNvSpPr txBox="1"/>
          <p:nvPr/>
        </p:nvSpPr>
        <p:spPr>
          <a:xfrm>
            <a:off x="7560856" y="3906838"/>
            <a:ext cx="1312863" cy="431800"/>
          </a:xfrm>
          <a:prstGeom prst="rect">
            <a:avLst/>
          </a:prstGeom>
          <a:noFill/>
        </p:spPr>
        <p:txBody>
          <a:bodyPr wrap="none">
            <a:spAutoFit/>
          </a:bodyPr>
          <a:lstStyle/>
          <a:p>
            <a:pPr algn="ctr" eaLnBrk="0" fontAlgn="base" hangingPunct="0">
              <a:spcBef>
                <a:spcPct val="0"/>
              </a:spcBef>
              <a:spcAft>
                <a:spcPct val="0"/>
              </a:spcAft>
              <a:defRPr/>
            </a:pPr>
            <a:r>
              <a:rPr lang="zh-CN" altLang="en-US" sz="2200" dirty="0">
                <a:solidFill>
                  <a:srgbClr val="000000">
                    <a:lumMod val="75000"/>
                    <a:lumOff val="25000"/>
                  </a:srgbClr>
                </a:solidFill>
                <a:latin typeface="微软雅黑" panose="020B0503020204020204" pitchFamily="34" charset="-122"/>
                <a:ea typeface="微软雅黑" panose="020B0503020204020204" pitchFamily="34" charset="-122"/>
              </a:rPr>
              <a:t>案例期刊</a:t>
            </a:r>
          </a:p>
        </p:txBody>
      </p:sp>
      <p:sp>
        <p:nvSpPr>
          <p:cNvPr id="18" name="文本框 17"/>
          <p:cNvSpPr txBox="1"/>
          <p:nvPr/>
        </p:nvSpPr>
        <p:spPr>
          <a:xfrm>
            <a:off x="3122206" y="5705476"/>
            <a:ext cx="2159000" cy="431800"/>
          </a:xfrm>
          <a:prstGeom prst="rect">
            <a:avLst/>
          </a:prstGeom>
          <a:noFill/>
        </p:spPr>
        <p:txBody>
          <a:bodyPr wrap="none">
            <a:spAutoFit/>
          </a:bodyPr>
          <a:lstStyle/>
          <a:p>
            <a:pPr algn="ctr" eaLnBrk="0" fontAlgn="base" hangingPunct="0">
              <a:spcBef>
                <a:spcPct val="0"/>
              </a:spcBef>
              <a:spcAft>
                <a:spcPct val="0"/>
              </a:spcAft>
              <a:defRPr/>
            </a:pPr>
            <a:r>
              <a:rPr lang="zh-CN" altLang="en-US" sz="2200" dirty="0">
                <a:solidFill>
                  <a:srgbClr val="000000">
                    <a:lumMod val="75000"/>
                    <a:lumOff val="25000"/>
                  </a:srgbClr>
                </a:solidFill>
                <a:latin typeface="微软雅黑" panose="020B0503020204020204" pitchFamily="34" charset="-122"/>
                <a:ea typeface="微软雅黑" panose="020B0503020204020204" pitchFamily="34" charset="-122"/>
              </a:rPr>
              <a:t>达顿商学院案例</a:t>
            </a:r>
          </a:p>
        </p:txBody>
      </p:sp>
      <p:sp>
        <p:nvSpPr>
          <p:cNvPr id="19" name="文本框 18"/>
          <p:cNvSpPr txBox="1"/>
          <p:nvPr/>
        </p:nvSpPr>
        <p:spPr>
          <a:xfrm>
            <a:off x="6995706" y="5705476"/>
            <a:ext cx="2441575" cy="431800"/>
          </a:xfrm>
          <a:prstGeom prst="rect">
            <a:avLst/>
          </a:prstGeom>
          <a:noFill/>
        </p:spPr>
        <p:txBody>
          <a:bodyPr wrap="none">
            <a:spAutoFit/>
          </a:bodyPr>
          <a:lstStyle/>
          <a:p>
            <a:pPr algn="ctr" eaLnBrk="0" fontAlgn="base" hangingPunct="0">
              <a:spcBef>
                <a:spcPct val="0"/>
              </a:spcBef>
              <a:spcAft>
                <a:spcPct val="0"/>
              </a:spcAft>
              <a:defRPr/>
            </a:pPr>
            <a:r>
              <a:rPr lang="zh-CN" altLang="en-US" sz="2200" dirty="0">
                <a:solidFill>
                  <a:srgbClr val="000000">
                    <a:lumMod val="75000"/>
                    <a:lumOff val="25000"/>
                  </a:srgbClr>
                </a:solidFill>
                <a:latin typeface="微软雅黑" panose="020B0503020204020204" pitchFamily="34" charset="-122"/>
                <a:ea typeface="微软雅黑" panose="020B0503020204020204" pitchFamily="34" charset="-122"/>
              </a:rPr>
              <a:t>凯洛格商学院案例</a:t>
            </a:r>
          </a:p>
        </p:txBody>
      </p:sp>
    </p:spTree>
    <p:extLst>
      <p:ext uri="{BB962C8B-B14F-4D97-AF65-F5344CB8AC3E}">
        <p14:creationId xmlns:p14="http://schemas.microsoft.com/office/powerpoint/2010/main" val="1987789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8763" y="1445207"/>
            <a:ext cx="3115762" cy="4869780"/>
          </a:xfrm>
          <a:prstGeom prst="rect">
            <a:avLst/>
          </a:prstGeom>
        </p:spPr>
      </p:pic>
      <p:sp>
        <p:nvSpPr>
          <p:cNvPr id="2" name="标题 1"/>
          <p:cNvSpPr>
            <a:spLocks noGrp="1"/>
          </p:cNvSpPr>
          <p:nvPr>
            <p:ph type="title"/>
          </p:nvPr>
        </p:nvSpPr>
        <p:spPr/>
        <p:txBody>
          <a:bodyPr/>
          <a:lstStyle/>
          <a:p>
            <a:r>
              <a:rPr lang="en-GB" altLang="zh-CN" dirty="0"/>
              <a:t>Emerald </a:t>
            </a:r>
            <a:r>
              <a:rPr lang="zh-CN" altLang="en-US" dirty="0"/>
              <a:t>新兴市场案例集</a:t>
            </a:r>
            <a:br>
              <a:rPr lang="en-US" altLang="zh-CN" dirty="0"/>
            </a:br>
            <a:r>
              <a:rPr lang="en-US" altLang="zh-CN" sz="2400" dirty="0">
                <a:solidFill>
                  <a:schemeClr val="bg1">
                    <a:lumMod val="50000"/>
                  </a:schemeClr>
                </a:solidFill>
              </a:rPr>
              <a:t>Local insight with global relevance</a:t>
            </a:r>
            <a:r>
              <a:rPr lang="zh-CN" altLang="en-US" sz="2400" dirty="0">
                <a:solidFill>
                  <a:schemeClr val="bg1">
                    <a:lumMod val="50000"/>
                  </a:schemeClr>
                </a:solidFill>
              </a:rPr>
              <a:t> </a:t>
            </a:r>
            <a:endParaRPr lang="zh-CN" altLang="en-US" dirty="0">
              <a:solidFill>
                <a:schemeClr val="bg1">
                  <a:lumMod val="50000"/>
                </a:schemeClr>
              </a:solidFill>
            </a:endParaRPr>
          </a:p>
        </p:txBody>
      </p:sp>
      <p:sp>
        <p:nvSpPr>
          <p:cNvPr id="14" name="矩形: 圆角 13"/>
          <p:cNvSpPr/>
          <p:nvPr/>
        </p:nvSpPr>
        <p:spPr>
          <a:xfrm>
            <a:off x="5585643" y="1690688"/>
            <a:ext cx="2247532" cy="2206465"/>
          </a:xfrm>
          <a:prstGeom prst="roundRect">
            <a:avLst/>
          </a:prstGeom>
          <a:solidFill>
            <a:srgbClr val="C7E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亚、非、拉等</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新兴市场国家</a:t>
            </a:r>
          </a:p>
        </p:txBody>
      </p:sp>
      <p:sp>
        <p:nvSpPr>
          <p:cNvPr id="15" name="矩形: 圆角 14"/>
          <p:cNvSpPr/>
          <p:nvPr/>
        </p:nvSpPr>
        <p:spPr>
          <a:xfrm>
            <a:off x="8233150" y="1696966"/>
            <a:ext cx="2247532" cy="2200187"/>
          </a:xfrm>
          <a:prstGeom prst="roundRect">
            <a:avLst/>
          </a:prstGeom>
          <a:solidFill>
            <a:srgbClr val="D0E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近</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700</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案例</a:t>
            </a:r>
          </a:p>
        </p:txBody>
      </p:sp>
      <p:sp>
        <p:nvSpPr>
          <p:cNvPr id="16" name="矩形: 圆角 15"/>
          <p:cNvSpPr/>
          <p:nvPr/>
        </p:nvSpPr>
        <p:spPr>
          <a:xfrm>
            <a:off x="5585643" y="4114800"/>
            <a:ext cx="2247532" cy="2200187"/>
          </a:xfrm>
          <a:prstGeom prst="roundRect">
            <a:avLst/>
          </a:prstGeom>
          <a:solidFill>
            <a:srgbClr val="D0E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包含案例</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和教学注释</a:t>
            </a:r>
          </a:p>
        </p:txBody>
      </p:sp>
      <p:sp>
        <p:nvSpPr>
          <p:cNvPr id="17" name="矩形: 圆角 16"/>
          <p:cNvSpPr/>
          <p:nvPr/>
        </p:nvSpPr>
        <p:spPr>
          <a:xfrm>
            <a:off x="8233150" y="4108522"/>
            <a:ext cx="2247532" cy="2206465"/>
          </a:xfrm>
          <a:prstGeom prst="roundRect">
            <a:avLst/>
          </a:prstGeom>
          <a:solidFill>
            <a:srgbClr val="C7E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同行专家评审</a:t>
            </a:r>
          </a:p>
        </p:txBody>
      </p:sp>
    </p:spTree>
    <p:extLst>
      <p:ext uri="{BB962C8B-B14F-4D97-AF65-F5344CB8AC3E}">
        <p14:creationId xmlns:p14="http://schemas.microsoft.com/office/powerpoint/2010/main" val="3034877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GB" altLang="zh-CN" dirty="0"/>
              <a:t>Emerald </a:t>
            </a:r>
            <a:r>
              <a:rPr lang="zh-CN" altLang="en-US" dirty="0"/>
              <a:t>案例期刊</a:t>
            </a:r>
            <a:br>
              <a:rPr lang="zh-CN" altLang="en-US" dirty="0"/>
            </a:br>
            <a:r>
              <a:rPr lang="en-US" altLang="zh-CN" sz="2400" dirty="0">
                <a:solidFill>
                  <a:schemeClr val="bg1">
                    <a:lumMod val="50000"/>
                  </a:schemeClr>
                </a:solidFill>
              </a:rPr>
              <a:t>The official journal of the Case Association</a:t>
            </a:r>
            <a:endParaRPr lang="zh-CN" altLang="en-US" dirty="0">
              <a:solidFill>
                <a:schemeClr val="bg1">
                  <a:lumMod val="50000"/>
                </a:schemeClr>
              </a:solidFill>
            </a:endParaRPr>
          </a:p>
        </p:txBody>
      </p:sp>
      <p:pic>
        <p:nvPicPr>
          <p:cNvPr id="6"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254103" y="1853136"/>
            <a:ext cx="2910294" cy="4115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p:cNvSpPr txBox="1"/>
          <p:nvPr/>
        </p:nvSpPr>
        <p:spPr>
          <a:xfrm>
            <a:off x="5935036" y="2113018"/>
            <a:ext cx="4506913" cy="3600986"/>
          </a:xfrm>
          <a:prstGeom prst="rect">
            <a:avLst/>
          </a:prstGeom>
          <a:noFill/>
        </p:spPr>
        <p:txBody>
          <a:bodyPr>
            <a:spAutoFit/>
          </a:bodyPr>
          <a:lstStyle/>
          <a:p>
            <a:pPr marL="342900" indent="-342900" eaLnBrk="0" fontAlgn="base" hangingPunct="0">
              <a:spcBef>
                <a:spcPct val="0"/>
              </a:spcBef>
              <a:spcAft>
                <a:spcPts val="1800"/>
              </a:spcAft>
              <a:buFont typeface="Arial" panose="020B0604020202020204" pitchFamily="34" charset="0"/>
              <a:buChar char="•"/>
              <a:defRPr/>
            </a:pPr>
            <a:r>
              <a:rPr lang="zh-CN" altLang="en-US" sz="2400" dirty="0">
                <a:solidFill>
                  <a:srgbClr val="000000">
                    <a:lumMod val="75000"/>
                    <a:lumOff val="25000"/>
                  </a:srgbClr>
                </a:solidFill>
                <a:latin typeface="微软雅黑" panose="020B0503020204020204" pitchFamily="34" charset="-122"/>
                <a:ea typeface="微软雅黑" panose="020B0503020204020204" pitchFamily="34" charset="-122"/>
              </a:rPr>
              <a:t>美国案例协会官方期刊</a:t>
            </a:r>
            <a:endParaRPr lang="en-US" altLang="zh-CN" sz="2400" dirty="0">
              <a:solidFill>
                <a:srgbClr val="000000">
                  <a:lumMod val="75000"/>
                  <a:lumOff val="25000"/>
                </a:srgbClr>
              </a:solidFill>
              <a:latin typeface="微软雅黑" panose="020B0503020204020204" pitchFamily="34" charset="-122"/>
              <a:ea typeface="微软雅黑" panose="020B0503020204020204" pitchFamily="34" charset="-122"/>
            </a:endParaRPr>
          </a:p>
          <a:p>
            <a:pPr marL="342900" indent="-342900" eaLnBrk="0" fontAlgn="base" hangingPunct="0">
              <a:spcBef>
                <a:spcPct val="0"/>
              </a:spcBef>
              <a:spcAft>
                <a:spcPts val="1800"/>
              </a:spcAft>
              <a:buFont typeface="Arial" panose="020B0604020202020204" pitchFamily="34" charset="0"/>
              <a:buChar char="•"/>
              <a:defRPr/>
            </a:pPr>
            <a:r>
              <a:rPr lang="zh-CN" altLang="en-US" sz="2400" dirty="0">
                <a:solidFill>
                  <a:srgbClr val="000000">
                    <a:lumMod val="75000"/>
                    <a:lumOff val="25000"/>
                  </a:srgbClr>
                </a:solidFill>
                <a:latin typeface="微软雅黑" panose="020B0503020204020204" pitchFamily="34" charset="-122"/>
                <a:ea typeface="微软雅黑" panose="020B0503020204020204" pitchFamily="34" charset="-122"/>
              </a:rPr>
              <a:t>近</a:t>
            </a:r>
            <a:r>
              <a:rPr lang="en-US" altLang="zh-CN" sz="2400" dirty="0">
                <a:solidFill>
                  <a:srgbClr val="000000">
                    <a:lumMod val="75000"/>
                    <a:lumOff val="25000"/>
                  </a:srgbClr>
                </a:solidFill>
                <a:latin typeface="微软雅黑" panose="020B0503020204020204" pitchFamily="34" charset="-122"/>
                <a:ea typeface="微软雅黑" panose="020B0503020204020204" pitchFamily="34" charset="-122"/>
              </a:rPr>
              <a:t>200</a:t>
            </a:r>
            <a:r>
              <a:rPr lang="zh-CN" altLang="en-US" sz="2400" dirty="0">
                <a:solidFill>
                  <a:srgbClr val="000000">
                    <a:lumMod val="75000"/>
                    <a:lumOff val="25000"/>
                  </a:srgbClr>
                </a:solidFill>
                <a:latin typeface="微软雅黑" panose="020B0503020204020204" pitchFamily="34" charset="-122"/>
                <a:ea typeface="微软雅黑" panose="020B0503020204020204" pitchFamily="34" charset="-122"/>
              </a:rPr>
              <a:t>个案例</a:t>
            </a:r>
            <a:endParaRPr lang="en-US" altLang="zh-CN" sz="2400" dirty="0">
              <a:solidFill>
                <a:srgbClr val="000000">
                  <a:lumMod val="75000"/>
                  <a:lumOff val="25000"/>
                </a:srgbClr>
              </a:solidFill>
              <a:latin typeface="微软雅黑" panose="020B0503020204020204" pitchFamily="34" charset="-122"/>
              <a:ea typeface="微软雅黑" panose="020B0503020204020204" pitchFamily="34" charset="-122"/>
            </a:endParaRPr>
          </a:p>
          <a:p>
            <a:pPr marL="342900" indent="-342900" eaLnBrk="0" fontAlgn="base" hangingPunct="0">
              <a:spcBef>
                <a:spcPct val="0"/>
              </a:spcBef>
              <a:spcAft>
                <a:spcPts val="1800"/>
              </a:spcAft>
              <a:buFont typeface="Arial" panose="020B0604020202020204" pitchFamily="34" charset="0"/>
              <a:buChar char="•"/>
              <a:defRPr/>
            </a:pPr>
            <a:r>
              <a:rPr lang="zh-CN" altLang="en-US" sz="2400" dirty="0">
                <a:solidFill>
                  <a:srgbClr val="000000">
                    <a:lumMod val="75000"/>
                    <a:lumOff val="25000"/>
                  </a:srgbClr>
                </a:solidFill>
                <a:latin typeface="微软雅黑" panose="020B0503020204020204" pitchFamily="34" charset="-122"/>
                <a:ea typeface="微软雅黑" panose="020B0503020204020204" pitchFamily="34" charset="-122"/>
              </a:rPr>
              <a:t>欧洲、亚洲、北美、南美</a:t>
            </a:r>
            <a:endParaRPr lang="en-US" altLang="zh-CN" sz="2400" dirty="0">
              <a:solidFill>
                <a:srgbClr val="000000">
                  <a:lumMod val="75000"/>
                  <a:lumOff val="25000"/>
                </a:srgbClr>
              </a:solidFill>
              <a:latin typeface="微软雅黑" panose="020B0503020204020204" pitchFamily="34" charset="-122"/>
              <a:ea typeface="微软雅黑" panose="020B0503020204020204" pitchFamily="34" charset="-122"/>
            </a:endParaRPr>
          </a:p>
          <a:p>
            <a:pPr marL="342900" indent="-342900" eaLnBrk="0" fontAlgn="base" hangingPunct="0">
              <a:spcBef>
                <a:spcPct val="0"/>
              </a:spcBef>
              <a:spcAft>
                <a:spcPts val="1800"/>
              </a:spcAft>
              <a:buFont typeface="Arial" panose="020B0604020202020204" pitchFamily="34" charset="0"/>
              <a:buChar char="•"/>
              <a:defRPr/>
            </a:pPr>
            <a:r>
              <a:rPr lang="zh-CN" altLang="en-US" sz="2400" dirty="0">
                <a:solidFill>
                  <a:srgbClr val="000000">
                    <a:lumMod val="75000"/>
                    <a:lumOff val="25000"/>
                  </a:srgbClr>
                </a:solidFill>
                <a:latin typeface="微软雅黑" panose="020B0503020204020204" pitchFamily="34" charset="-122"/>
                <a:ea typeface="微软雅黑" panose="020B0503020204020204" pitchFamily="34" charset="-122"/>
              </a:rPr>
              <a:t>市场营销、人力资源管理、会计、金融、物流管理、信息管理</a:t>
            </a:r>
            <a:r>
              <a:rPr lang="en-US" altLang="zh-CN" sz="2400" dirty="0">
                <a:solidFill>
                  <a:srgbClr val="000000">
                    <a:lumMod val="75000"/>
                    <a:lumOff val="25000"/>
                  </a:srgbClr>
                </a:solidFill>
                <a:latin typeface="微软雅黑" panose="020B0503020204020204" pitchFamily="34" charset="-122"/>
                <a:ea typeface="微软雅黑" panose="020B0503020204020204" pitchFamily="34" charset="-122"/>
              </a:rPr>
              <a:t>……</a:t>
            </a:r>
          </a:p>
          <a:p>
            <a:pPr marL="342900" indent="-342900" eaLnBrk="0" fontAlgn="base" hangingPunct="0">
              <a:spcBef>
                <a:spcPct val="0"/>
              </a:spcBef>
              <a:spcAft>
                <a:spcPts val="1800"/>
              </a:spcAft>
              <a:buFont typeface="Arial" panose="020B0604020202020204" pitchFamily="34" charset="0"/>
              <a:buChar char="•"/>
              <a:defRPr/>
            </a:pPr>
            <a:r>
              <a:rPr lang="zh-CN" altLang="en-US" sz="2400" dirty="0">
                <a:solidFill>
                  <a:srgbClr val="000000">
                    <a:lumMod val="75000"/>
                    <a:lumOff val="25000"/>
                  </a:srgbClr>
                </a:solidFill>
                <a:latin typeface="微软雅黑" panose="020B0503020204020204" pitchFamily="34" charset="-122"/>
                <a:ea typeface="微软雅黑" panose="020B0503020204020204" pitchFamily="34" charset="-122"/>
              </a:rPr>
              <a:t>同行专家评审</a:t>
            </a:r>
          </a:p>
        </p:txBody>
      </p:sp>
    </p:spTree>
    <p:extLst>
      <p:ext uri="{BB962C8B-B14F-4D97-AF65-F5344CB8AC3E}">
        <p14:creationId xmlns:p14="http://schemas.microsoft.com/office/powerpoint/2010/main" val="3667924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GB" altLang="zh-CN" dirty="0"/>
              <a:t>Emerald </a:t>
            </a:r>
            <a:r>
              <a:rPr lang="zh-CN" altLang="en-US" dirty="0"/>
              <a:t>商学院案例</a:t>
            </a:r>
            <a:br>
              <a:rPr lang="en-US" altLang="zh-CN" sz="2400" dirty="0">
                <a:solidFill>
                  <a:schemeClr val="bg1">
                    <a:lumMod val="50000"/>
                  </a:schemeClr>
                </a:solidFill>
              </a:rPr>
            </a:br>
            <a:r>
              <a:rPr lang="en-US" altLang="zh-CN" sz="2400" dirty="0">
                <a:solidFill>
                  <a:schemeClr val="bg1">
                    <a:lumMod val="50000"/>
                  </a:schemeClr>
                </a:solidFill>
              </a:rPr>
              <a:t>Licensed cases</a:t>
            </a:r>
            <a:r>
              <a:rPr lang="zh-CN" altLang="en-US" sz="2400" dirty="0">
                <a:solidFill>
                  <a:schemeClr val="bg1">
                    <a:lumMod val="50000"/>
                  </a:schemeClr>
                </a:solidFill>
              </a:rPr>
              <a:t> </a:t>
            </a:r>
            <a:r>
              <a:rPr lang="en-US" altLang="zh-CN" sz="2400" dirty="0">
                <a:solidFill>
                  <a:schemeClr val="bg1">
                    <a:lumMod val="50000"/>
                  </a:schemeClr>
                </a:solidFill>
              </a:rPr>
              <a:t>from leading international business schools</a:t>
            </a:r>
            <a:r>
              <a:rPr lang="zh-CN" altLang="en-US" sz="2400" dirty="0">
                <a:solidFill>
                  <a:schemeClr val="bg1">
                    <a:lumMod val="50000"/>
                  </a:schemeClr>
                </a:solidFill>
              </a:rPr>
              <a:t> </a:t>
            </a:r>
            <a:endParaRPr lang="zh-CN" altLang="en-US" dirty="0">
              <a:solidFill>
                <a:schemeClr val="bg1">
                  <a:lumMod val="50000"/>
                </a:schemeClr>
              </a:solidFill>
            </a:endParaRPr>
          </a:p>
        </p:txBody>
      </p:sp>
      <p:pic>
        <p:nvPicPr>
          <p:cNvPr id="10"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890" y="1924600"/>
            <a:ext cx="354965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8127" y="1924600"/>
            <a:ext cx="355123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1"/>
          <p:cNvSpPr txBox="1"/>
          <p:nvPr/>
        </p:nvSpPr>
        <p:spPr>
          <a:xfrm>
            <a:off x="2601215" y="3135863"/>
            <a:ext cx="2159000" cy="430212"/>
          </a:xfrm>
          <a:prstGeom prst="rect">
            <a:avLst/>
          </a:prstGeom>
          <a:noFill/>
        </p:spPr>
        <p:txBody>
          <a:bodyPr wrap="none">
            <a:spAutoFit/>
          </a:bodyPr>
          <a:lstStyle/>
          <a:p>
            <a:pPr algn="ctr" eaLnBrk="0" fontAlgn="base" hangingPunct="0">
              <a:spcBef>
                <a:spcPct val="0"/>
              </a:spcBef>
              <a:spcAft>
                <a:spcPct val="0"/>
              </a:spcAft>
              <a:defRPr/>
            </a:pPr>
            <a:r>
              <a:rPr lang="zh-CN" altLang="en-US" sz="2200" dirty="0">
                <a:solidFill>
                  <a:srgbClr val="000000">
                    <a:lumMod val="75000"/>
                    <a:lumOff val="25000"/>
                  </a:srgbClr>
                </a:solidFill>
                <a:latin typeface="微软雅黑" panose="020B0503020204020204" pitchFamily="34" charset="-122"/>
                <a:ea typeface="微软雅黑" panose="020B0503020204020204" pitchFamily="34" charset="-122"/>
              </a:rPr>
              <a:t>达顿商学院案例</a:t>
            </a:r>
          </a:p>
        </p:txBody>
      </p:sp>
      <p:sp>
        <p:nvSpPr>
          <p:cNvPr id="13" name="文本框 12"/>
          <p:cNvSpPr txBox="1"/>
          <p:nvPr/>
        </p:nvSpPr>
        <p:spPr>
          <a:xfrm>
            <a:off x="7218989" y="3135863"/>
            <a:ext cx="2441575" cy="430212"/>
          </a:xfrm>
          <a:prstGeom prst="rect">
            <a:avLst/>
          </a:prstGeom>
          <a:noFill/>
        </p:spPr>
        <p:txBody>
          <a:bodyPr wrap="none">
            <a:spAutoFit/>
          </a:bodyPr>
          <a:lstStyle/>
          <a:p>
            <a:pPr algn="ctr" eaLnBrk="0" fontAlgn="base" hangingPunct="0">
              <a:spcBef>
                <a:spcPct val="0"/>
              </a:spcBef>
              <a:spcAft>
                <a:spcPct val="0"/>
              </a:spcAft>
              <a:defRPr/>
            </a:pPr>
            <a:r>
              <a:rPr lang="zh-CN" altLang="en-US" sz="2200" dirty="0">
                <a:solidFill>
                  <a:srgbClr val="000000">
                    <a:lumMod val="75000"/>
                    <a:lumOff val="25000"/>
                  </a:srgbClr>
                </a:solidFill>
                <a:latin typeface="微软雅黑" panose="020B0503020204020204" pitchFamily="34" charset="-122"/>
                <a:ea typeface="微软雅黑" panose="020B0503020204020204" pitchFamily="34" charset="-122"/>
              </a:rPr>
              <a:t>凯洛格商学院案例</a:t>
            </a:r>
          </a:p>
        </p:txBody>
      </p:sp>
      <p:sp>
        <p:nvSpPr>
          <p:cNvPr id="14" name="文本框 13"/>
          <p:cNvSpPr txBox="1"/>
          <p:nvPr/>
        </p:nvSpPr>
        <p:spPr>
          <a:xfrm>
            <a:off x="6668127" y="3967713"/>
            <a:ext cx="3686175" cy="1939925"/>
          </a:xfrm>
          <a:prstGeom prst="rect">
            <a:avLst/>
          </a:prstGeom>
          <a:noFill/>
        </p:spPr>
        <p:txBody>
          <a:bodyPr>
            <a:spAutoFit/>
          </a:bodyPr>
          <a:lstStyle/>
          <a:p>
            <a:pPr marL="285750" indent="-285750" eaLnBrk="0" fontAlgn="base" hangingPunct="0">
              <a:spcBef>
                <a:spcPct val="0"/>
              </a:spcBef>
              <a:spcAft>
                <a:spcPts val="1200"/>
              </a:spcAft>
              <a:buFont typeface="Arial" panose="020B0604020202020204" pitchFamily="34" charset="0"/>
              <a:buChar char="•"/>
              <a:defRPr/>
            </a:pPr>
            <a:r>
              <a:rPr lang="zh-CN" altLang="en-US" sz="2000" dirty="0">
                <a:solidFill>
                  <a:srgbClr val="000000">
                    <a:lumMod val="75000"/>
                    <a:lumOff val="25000"/>
                  </a:srgbClr>
                </a:solidFill>
                <a:latin typeface="微软雅黑" panose="020B0503020204020204" pitchFamily="34" charset="-122"/>
                <a:ea typeface="微软雅黑" panose="020B0503020204020204" pitchFamily="34" charset="-122"/>
              </a:rPr>
              <a:t>美国公认的最好的商学院之一。</a:t>
            </a:r>
            <a:endParaRPr lang="en-US" altLang="zh-CN" sz="2000" dirty="0">
              <a:solidFill>
                <a:srgbClr val="000000">
                  <a:lumMod val="75000"/>
                  <a:lumOff val="25000"/>
                </a:srgbClr>
              </a:solidFill>
              <a:latin typeface="微软雅黑" panose="020B0503020204020204" pitchFamily="34" charset="-122"/>
              <a:ea typeface="微软雅黑" panose="020B0503020204020204" pitchFamily="34" charset="-122"/>
            </a:endParaRPr>
          </a:p>
          <a:p>
            <a:pPr marL="285750" indent="-285750" eaLnBrk="0" fontAlgn="base" hangingPunct="0">
              <a:spcBef>
                <a:spcPct val="0"/>
              </a:spcBef>
              <a:spcAft>
                <a:spcPts val="1200"/>
              </a:spcAft>
              <a:buFont typeface="Arial" panose="020B0604020202020204" pitchFamily="34" charset="0"/>
              <a:buChar char="•"/>
              <a:defRPr/>
            </a:pPr>
            <a:r>
              <a:rPr lang="zh-CN" altLang="en-US" sz="2000" dirty="0">
                <a:solidFill>
                  <a:srgbClr val="000000">
                    <a:lumMod val="75000"/>
                    <a:lumOff val="25000"/>
                  </a:srgbClr>
                </a:solidFill>
                <a:latin typeface="微软雅黑" panose="020B0503020204020204" pitchFamily="34" charset="-122"/>
                <a:ea typeface="微软雅黑" panose="020B0503020204020204" pitchFamily="34" charset="-122"/>
              </a:rPr>
              <a:t>市场营销、战略决策、领导力、企业文化</a:t>
            </a:r>
            <a:r>
              <a:rPr lang="en-US" altLang="zh-CN" sz="2000" dirty="0">
                <a:solidFill>
                  <a:srgbClr val="000000">
                    <a:lumMod val="75000"/>
                    <a:lumOff val="25000"/>
                  </a:srgbClr>
                </a:solidFill>
                <a:latin typeface="微软雅黑" panose="020B0503020204020204" pitchFamily="34" charset="-122"/>
                <a:ea typeface="微软雅黑" panose="020B0503020204020204" pitchFamily="34" charset="-122"/>
              </a:rPr>
              <a:t>……</a:t>
            </a:r>
          </a:p>
          <a:p>
            <a:pPr marL="285750" indent="-285750" eaLnBrk="0" fontAlgn="base" hangingPunct="0">
              <a:spcBef>
                <a:spcPct val="0"/>
              </a:spcBef>
              <a:spcAft>
                <a:spcPts val="1200"/>
              </a:spcAft>
              <a:buFont typeface="Arial" panose="020B0604020202020204" pitchFamily="34" charset="0"/>
              <a:buChar char="•"/>
              <a:defRPr/>
            </a:pPr>
            <a:r>
              <a:rPr lang="en-US" altLang="zh-CN" sz="2000" dirty="0">
                <a:solidFill>
                  <a:srgbClr val="000000">
                    <a:lumMod val="75000"/>
                    <a:lumOff val="25000"/>
                  </a:srgbClr>
                </a:solidFill>
                <a:latin typeface="微软雅黑" panose="020B0503020204020204" pitchFamily="34" charset="-122"/>
                <a:ea typeface="微软雅黑" panose="020B0503020204020204" pitchFamily="34" charset="-122"/>
              </a:rPr>
              <a:t>400</a:t>
            </a:r>
            <a:r>
              <a:rPr lang="zh-CN" altLang="en-US" sz="2000" dirty="0">
                <a:solidFill>
                  <a:srgbClr val="000000">
                    <a:lumMod val="75000"/>
                    <a:lumOff val="25000"/>
                  </a:srgbClr>
                </a:solidFill>
                <a:latin typeface="微软雅黑" panose="020B0503020204020204" pitchFamily="34" charset="-122"/>
                <a:ea typeface="微软雅黑" panose="020B0503020204020204" pitchFamily="34" charset="-122"/>
              </a:rPr>
              <a:t>多个全球案例</a:t>
            </a:r>
          </a:p>
        </p:txBody>
      </p:sp>
      <p:sp>
        <p:nvSpPr>
          <p:cNvPr id="15" name="文本框 14"/>
          <p:cNvSpPr txBox="1"/>
          <p:nvPr/>
        </p:nvSpPr>
        <p:spPr>
          <a:xfrm>
            <a:off x="1905890" y="3967713"/>
            <a:ext cx="3679825" cy="1939925"/>
          </a:xfrm>
          <a:prstGeom prst="rect">
            <a:avLst/>
          </a:prstGeom>
          <a:noFill/>
        </p:spPr>
        <p:txBody>
          <a:bodyPr>
            <a:spAutoFit/>
          </a:bodyPr>
          <a:lstStyle/>
          <a:p>
            <a:pPr marL="285750" indent="-285750" eaLnBrk="0" fontAlgn="base" hangingPunct="0">
              <a:spcBef>
                <a:spcPct val="0"/>
              </a:spcBef>
              <a:spcAft>
                <a:spcPts val="1200"/>
              </a:spcAft>
              <a:buFont typeface="Arial" panose="020B0604020202020204" pitchFamily="34" charset="0"/>
              <a:buChar char="•"/>
              <a:defRPr/>
            </a:pPr>
            <a:r>
              <a:rPr lang="zh-CN" altLang="en-US" sz="2000" dirty="0">
                <a:solidFill>
                  <a:srgbClr val="000000">
                    <a:lumMod val="75000"/>
                    <a:lumOff val="25000"/>
                  </a:srgbClr>
                </a:solidFill>
                <a:latin typeface="微软雅黑" panose="020B0503020204020204" pitchFamily="34" charset="-122"/>
                <a:ea typeface="微软雅黑" panose="020B0503020204020204" pitchFamily="34" charset="-122"/>
              </a:rPr>
              <a:t>与哈佛商学院是美国仅有的两所全案例教学的商学院。</a:t>
            </a:r>
            <a:endParaRPr lang="en-US" altLang="zh-CN" sz="2000" dirty="0">
              <a:solidFill>
                <a:srgbClr val="000000">
                  <a:lumMod val="75000"/>
                  <a:lumOff val="25000"/>
                </a:srgbClr>
              </a:solidFill>
              <a:latin typeface="微软雅黑" panose="020B0503020204020204" pitchFamily="34" charset="-122"/>
              <a:ea typeface="微软雅黑" panose="020B0503020204020204" pitchFamily="34" charset="-122"/>
            </a:endParaRPr>
          </a:p>
          <a:p>
            <a:pPr marL="285750" indent="-285750" eaLnBrk="0" fontAlgn="base" hangingPunct="0">
              <a:spcBef>
                <a:spcPct val="0"/>
              </a:spcBef>
              <a:spcAft>
                <a:spcPts val="1200"/>
              </a:spcAft>
              <a:buFont typeface="Arial" panose="020B0604020202020204" pitchFamily="34" charset="0"/>
              <a:buChar char="•"/>
              <a:defRPr/>
            </a:pPr>
            <a:r>
              <a:rPr lang="zh-CN" altLang="en-US" sz="2000" dirty="0">
                <a:solidFill>
                  <a:srgbClr val="000000">
                    <a:lumMod val="75000"/>
                    <a:lumOff val="25000"/>
                  </a:srgbClr>
                </a:solidFill>
                <a:latin typeface="微软雅黑" panose="020B0503020204020204" pitchFamily="34" charset="-122"/>
                <a:ea typeface="微软雅黑" panose="020B0503020204020204" pitchFamily="34" charset="-122"/>
              </a:rPr>
              <a:t>评价、预测、商业道德、谈判、决策分析</a:t>
            </a:r>
            <a:r>
              <a:rPr lang="en-US" altLang="zh-CN" sz="2000" dirty="0">
                <a:solidFill>
                  <a:srgbClr val="000000">
                    <a:lumMod val="75000"/>
                    <a:lumOff val="25000"/>
                  </a:srgbClr>
                </a:solidFill>
                <a:latin typeface="微软雅黑" panose="020B0503020204020204" pitchFamily="34" charset="-122"/>
                <a:ea typeface="微软雅黑" panose="020B0503020204020204" pitchFamily="34" charset="-122"/>
              </a:rPr>
              <a:t>……</a:t>
            </a:r>
          </a:p>
          <a:p>
            <a:pPr marL="285750" indent="-285750" eaLnBrk="0" fontAlgn="base" hangingPunct="0">
              <a:spcBef>
                <a:spcPct val="0"/>
              </a:spcBef>
              <a:spcAft>
                <a:spcPts val="1200"/>
              </a:spcAft>
              <a:buFont typeface="Arial" panose="020B0604020202020204" pitchFamily="34" charset="0"/>
              <a:buChar char="•"/>
              <a:defRPr/>
            </a:pPr>
            <a:r>
              <a:rPr lang="zh-CN" altLang="en-US" sz="2000" dirty="0">
                <a:solidFill>
                  <a:srgbClr val="000000">
                    <a:lumMod val="75000"/>
                    <a:lumOff val="25000"/>
                  </a:srgbClr>
                </a:solidFill>
                <a:latin typeface="微软雅黑" panose="020B0503020204020204" pitchFamily="34" charset="-122"/>
                <a:ea typeface="微软雅黑" panose="020B0503020204020204" pitchFamily="34" charset="-122"/>
              </a:rPr>
              <a:t>近</a:t>
            </a:r>
            <a:r>
              <a:rPr lang="en-US" altLang="zh-CN" sz="2000" dirty="0">
                <a:solidFill>
                  <a:srgbClr val="000000">
                    <a:lumMod val="75000"/>
                    <a:lumOff val="25000"/>
                  </a:srgbClr>
                </a:solidFill>
                <a:latin typeface="微软雅黑" panose="020B0503020204020204" pitchFamily="34" charset="-122"/>
                <a:ea typeface="微软雅黑" panose="020B0503020204020204" pitchFamily="34" charset="-122"/>
              </a:rPr>
              <a:t>400</a:t>
            </a:r>
            <a:r>
              <a:rPr lang="zh-CN" altLang="en-US" sz="2000" dirty="0">
                <a:solidFill>
                  <a:srgbClr val="000000">
                    <a:lumMod val="75000"/>
                    <a:lumOff val="25000"/>
                  </a:srgbClr>
                </a:solidFill>
                <a:latin typeface="微软雅黑" panose="020B0503020204020204" pitchFamily="34" charset="-122"/>
                <a:ea typeface="微软雅黑" panose="020B0503020204020204" pitchFamily="34" charset="-122"/>
              </a:rPr>
              <a:t>个全球案例</a:t>
            </a:r>
          </a:p>
        </p:txBody>
      </p:sp>
    </p:spTree>
    <p:extLst>
      <p:ext uri="{BB962C8B-B14F-4D97-AF65-F5344CB8AC3E}">
        <p14:creationId xmlns:p14="http://schemas.microsoft.com/office/powerpoint/2010/main" val="3713405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5400" b="1" dirty="0">
                <a:latin typeface="微软雅黑" panose="020B0503020204020204" pitchFamily="34" charset="-122"/>
                <a:ea typeface="微软雅黑" panose="020B0503020204020204" pitchFamily="34" charset="-122"/>
              </a:rPr>
              <a:t>数据库平台使用</a:t>
            </a:r>
          </a:p>
        </p:txBody>
      </p:sp>
      <p:sp>
        <p:nvSpPr>
          <p:cNvPr id="3" name="文本占位符 2"/>
          <p:cNvSpPr>
            <a:spLocks noGrp="1"/>
          </p:cNvSpPr>
          <p:nvPr>
            <p:ph type="body" idx="1"/>
          </p:nvPr>
        </p:nvSpPr>
        <p:spPr/>
        <p:txBody>
          <a:bodyPr/>
          <a:lstStyle/>
          <a:p>
            <a:r>
              <a:rPr lang="en-US" altLang="zh-CN" dirty="0"/>
              <a:t>Your guide to getting the best from Emerald Insight</a:t>
            </a:r>
            <a:endParaRPr lang="zh-CN" altLang="en-US" dirty="0"/>
          </a:p>
        </p:txBody>
      </p:sp>
    </p:spTree>
    <p:extLst>
      <p:ext uri="{BB962C8B-B14F-4D97-AF65-F5344CB8AC3E}">
        <p14:creationId xmlns:p14="http://schemas.microsoft.com/office/powerpoint/2010/main" val="441014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
          <p:cNvSpPr>
            <a:spLocks noChangeArrowheads="1"/>
          </p:cNvSpPr>
          <p:nvPr/>
        </p:nvSpPr>
        <p:spPr bwMode="auto">
          <a:xfrm>
            <a:off x="5580885" y="1219185"/>
            <a:ext cx="1108075" cy="646113"/>
          </a:xfrm>
          <a:prstGeom prst="rect">
            <a:avLst/>
          </a:prstGeom>
          <a:noFill/>
          <a:ln w="9525">
            <a:noFill/>
            <a:miter lim="800000"/>
          </a:ln>
        </p:spPr>
        <p:txBody>
          <a:bodyPr wrap="none">
            <a:spAutoFit/>
          </a:bodyPr>
          <a:lstStyle/>
          <a:p>
            <a:pPr algn="ctr">
              <a:defRPr/>
            </a:pPr>
            <a:r>
              <a:rPr lang="zh-CN" altLang="en-US" sz="3600" dirty="0">
                <a:solidFill>
                  <a:schemeClr val="bg1">
                    <a:lumMod val="50000"/>
                  </a:schemeClr>
                </a:solidFill>
                <a:latin typeface="苹方 中等" panose="02010600030101010101" pitchFamily="34" charset="-122"/>
                <a:ea typeface="苹方 中等" panose="02010600030101010101" pitchFamily="34" charset="-122"/>
              </a:rPr>
              <a:t>目录</a:t>
            </a:r>
            <a:endParaRPr lang="en-US" altLang="zh-CN" sz="3600" dirty="0">
              <a:solidFill>
                <a:schemeClr val="bg1">
                  <a:lumMod val="50000"/>
                </a:schemeClr>
              </a:solidFill>
              <a:latin typeface="苹方 中等" panose="02010600030101010101" pitchFamily="34" charset="-122"/>
              <a:ea typeface="苹方 中等" panose="02010600030101010101" pitchFamily="34" charset="-122"/>
            </a:endParaRPr>
          </a:p>
        </p:txBody>
      </p:sp>
      <p:grpSp>
        <p:nvGrpSpPr>
          <p:cNvPr id="11" name="组合 10"/>
          <p:cNvGrpSpPr>
            <a:grpSpLocks/>
          </p:cNvGrpSpPr>
          <p:nvPr/>
        </p:nvGrpSpPr>
        <p:grpSpPr bwMode="auto">
          <a:xfrm>
            <a:off x="9701973" y="5104222"/>
            <a:ext cx="2138363" cy="1300162"/>
            <a:chOff x="9406097" y="4955045"/>
            <a:chExt cx="2851944" cy="1733887"/>
          </a:xfrm>
        </p:grpSpPr>
        <p:grpSp>
          <p:nvGrpSpPr>
            <p:cNvPr id="8291" name="组合 11"/>
            <p:cNvGrpSpPr>
              <a:grpSpLocks/>
            </p:cNvGrpSpPr>
            <p:nvPr/>
          </p:nvGrpSpPr>
          <p:grpSpPr bwMode="auto">
            <a:xfrm>
              <a:off x="9406097" y="5798345"/>
              <a:ext cx="882650" cy="890587"/>
              <a:chOff x="10297808" y="7043458"/>
              <a:chExt cx="882650" cy="890587"/>
            </a:xfrm>
          </p:grpSpPr>
          <p:sp>
            <p:nvSpPr>
              <p:cNvPr id="8318" name="Freeform 24"/>
              <p:cNvSpPr>
                <a:spLocks/>
              </p:cNvSpPr>
              <p:nvPr/>
            </p:nvSpPr>
            <p:spPr bwMode="auto">
              <a:xfrm>
                <a:off x="10297808" y="7092670"/>
                <a:ext cx="849313" cy="841375"/>
              </a:xfrm>
              <a:custGeom>
                <a:avLst/>
                <a:gdLst>
                  <a:gd name="T0" fmla="*/ 2147483646 w 413"/>
                  <a:gd name="T1" fmla="*/ 2147483646 h 409"/>
                  <a:gd name="T2" fmla="*/ 2147483646 w 413"/>
                  <a:gd name="T3" fmla="*/ 2147483646 h 409"/>
                  <a:gd name="T4" fmla="*/ 2147483646 w 413"/>
                  <a:gd name="T5" fmla="*/ 2147483646 h 409"/>
                  <a:gd name="T6" fmla="*/ 2147483646 w 413"/>
                  <a:gd name="T7" fmla="*/ 2147483646 h 409"/>
                  <a:gd name="T8" fmla="*/ 2147483646 w 413"/>
                  <a:gd name="T9" fmla="*/ 2147483646 h 409"/>
                  <a:gd name="T10" fmla="*/ 2147483646 w 413"/>
                  <a:gd name="T11" fmla="*/ 2147483646 h 409"/>
                  <a:gd name="T12" fmla="*/ 2147483646 w 413"/>
                  <a:gd name="T13" fmla="*/ 2147483646 h 409"/>
                  <a:gd name="T14" fmla="*/ 2147483646 w 413"/>
                  <a:gd name="T15" fmla="*/ 2147483646 h 409"/>
                  <a:gd name="T16" fmla="*/ 2147483646 w 413"/>
                  <a:gd name="T17" fmla="*/ 2147483646 h 4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3" h="409">
                    <a:moveTo>
                      <a:pt x="403" y="156"/>
                    </a:moveTo>
                    <a:cubicBezTo>
                      <a:pt x="267" y="12"/>
                      <a:pt x="267" y="12"/>
                      <a:pt x="267" y="12"/>
                    </a:cubicBezTo>
                    <a:cubicBezTo>
                      <a:pt x="257" y="1"/>
                      <a:pt x="239" y="0"/>
                      <a:pt x="228" y="11"/>
                    </a:cubicBezTo>
                    <a:cubicBezTo>
                      <a:pt x="12" y="213"/>
                      <a:pt x="12" y="213"/>
                      <a:pt x="12" y="213"/>
                    </a:cubicBezTo>
                    <a:cubicBezTo>
                      <a:pt x="1" y="224"/>
                      <a:pt x="0" y="241"/>
                      <a:pt x="11" y="253"/>
                    </a:cubicBezTo>
                    <a:cubicBezTo>
                      <a:pt x="146" y="397"/>
                      <a:pt x="146" y="397"/>
                      <a:pt x="146" y="397"/>
                    </a:cubicBezTo>
                    <a:cubicBezTo>
                      <a:pt x="157" y="408"/>
                      <a:pt x="175" y="409"/>
                      <a:pt x="186" y="398"/>
                    </a:cubicBezTo>
                    <a:cubicBezTo>
                      <a:pt x="402" y="196"/>
                      <a:pt x="402" y="196"/>
                      <a:pt x="402" y="196"/>
                    </a:cubicBezTo>
                    <a:cubicBezTo>
                      <a:pt x="413" y="185"/>
                      <a:pt x="413" y="168"/>
                      <a:pt x="403" y="156"/>
                    </a:cubicBezTo>
                    <a:close/>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319" name="Freeform 65"/>
              <p:cNvSpPr>
                <a:spLocks/>
              </p:cNvSpPr>
              <p:nvPr/>
            </p:nvSpPr>
            <p:spPr bwMode="auto">
              <a:xfrm>
                <a:off x="10331145" y="7043458"/>
                <a:ext cx="849313" cy="841375"/>
              </a:xfrm>
              <a:custGeom>
                <a:avLst/>
                <a:gdLst>
                  <a:gd name="T0" fmla="*/ 2147483646 w 413"/>
                  <a:gd name="T1" fmla="*/ 2147483646 h 409"/>
                  <a:gd name="T2" fmla="*/ 2147483646 w 413"/>
                  <a:gd name="T3" fmla="*/ 2147483646 h 409"/>
                  <a:gd name="T4" fmla="*/ 2147483646 w 413"/>
                  <a:gd name="T5" fmla="*/ 2147483646 h 409"/>
                  <a:gd name="T6" fmla="*/ 2147483646 w 413"/>
                  <a:gd name="T7" fmla="*/ 2147483646 h 409"/>
                  <a:gd name="T8" fmla="*/ 2147483646 w 413"/>
                  <a:gd name="T9" fmla="*/ 2147483646 h 409"/>
                  <a:gd name="T10" fmla="*/ 2147483646 w 413"/>
                  <a:gd name="T11" fmla="*/ 2147483646 h 409"/>
                  <a:gd name="T12" fmla="*/ 2147483646 w 413"/>
                  <a:gd name="T13" fmla="*/ 2147483646 h 409"/>
                  <a:gd name="T14" fmla="*/ 2147483646 w 413"/>
                  <a:gd name="T15" fmla="*/ 2147483646 h 409"/>
                  <a:gd name="T16" fmla="*/ 2147483646 w 413"/>
                  <a:gd name="T17" fmla="*/ 2147483646 h 4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3" h="409">
                    <a:moveTo>
                      <a:pt x="12" y="213"/>
                    </a:moveTo>
                    <a:cubicBezTo>
                      <a:pt x="1" y="224"/>
                      <a:pt x="0" y="241"/>
                      <a:pt x="11" y="253"/>
                    </a:cubicBezTo>
                    <a:cubicBezTo>
                      <a:pt x="146" y="397"/>
                      <a:pt x="146" y="397"/>
                      <a:pt x="146" y="397"/>
                    </a:cubicBezTo>
                    <a:cubicBezTo>
                      <a:pt x="157" y="408"/>
                      <a:pt x="175" y="409"/>
                      <a:pt x="186" y="398"/>
                    </a:cubicBezTo>
                    <a:cubicBezTo>
                      <a:pt x="402" y="196"/>
                      <a:pt x="402" y="196"/>
                      <a:pt x="402" y="196"/>
                    </a:cubicBezTo>
                    <a:cubicBezTo>
                      <a:pt x="413" y="185"/>
                      <a:pt x="413" y="168"/>
                      <a:pt x="403" y="156"/>
                    </a:cubicBezTo>
                    <a:cubicBezTo>
                      <a:pt x="267" y="12"/>
                      <a:pt x="267" y="12"/>
                      <a:pt x="267" y="12"/>
                    </a:cubicBezTo>
                    <a:cubicBezTo>
                      <a:pt x="257" y="1"/>
                      <a:pt x="239" y="0"/>
                      <a:pt x="228" y="11"/>
                    </a:cubicBezTo>
                    <a:lnTo>
                      <a:pt x="12" y="213"/>
                    </a:lnTo>
                    <a:close/>
                  </a:path>
                </a:pathLst>
              </a:custGeom>
              <a:solidFill>
                <a:srgbClr val="F7F9F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320" name="Freeform 66"/>
              <p:cNvSpPr>
                <a:spLocks/>
              </p:cNvSpPr>
              <p:nvPr/>
            </p:nvSpPr>
            <p:spPr bwMode="auto">
              <a:xfrm>
                <a:off x="10639120" y="7230783"/>
                <a:ext cx="109538" cy="109538"/>
              </a:xfrm>
              <a:custGeom>
                <a:avLst/>
                <a:gdLst>
                  <a:gd name="T0" fmla="*/ 2147483646 w 69"/>
                  <a:gd name="T1" fmla="*/ 2147483646 h 69"/>
                  <a:gd name="T2" fmla="*/ 0 w 69"/>
                  <a:gd name="T3" fmla="*/ 2147483646 h 69"/>
                  <a:gd name="T4" fmla="*/ 2147483646 w 69"/>
                  <a:gd name="T5" fmla="*/ 0 h 69"/>
                  <a:gd name="T6" fmla="*/ 2147483646 w 69"/>
                  <a:gd name="T7" fmla="*/ 2147483646 h 69"/>
                  <a:gd name="T8" fmla="*/ 2147483646 w 69"/>
                  <a:gd name="T9" fmla="*/ 2147483646 h 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69">
                    <a:moveTo>
                      <a:pt x="34" y="69"/>
                    </a:moveTo>
                    <a:lnTo>
                      <a:pt x="0" y="34"/>
                    </a:lnTo>
                    <a:lnTo>
                      <a:pt x="35" y="0"/>
                    </a:lnTo>
                    <a:lnTo>
                      <a:pt x="69" y="35"/>
                    </a:lnTo>
                    <a:lnTo>
                      <a:pt x="34" y="69"/>
                    </a:lnTo>
                    <a:close/>
                  </a:path>
                </a:pathLst>
              </a:custGeom>
              <a:solidFill>
                <a:srgbClr val="EF855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321" name="Freeform 67"/>
              <p:cNvSpPr>
                <a:spLocks/>
              </p:cNvSpPr>
              <p:nvPr/>
            </p:nvSpPr>
            <p:spPr bwMode="auto">
              <a:xfrm>
                <a:off x="10720083" y="7314920"/>
                <a:ext cx="106363" cy="109538"/>
              </a:xfrm>
              <a:custGeom>
                <a:avLst/>
                <a:gdLst>
                  <a:gd name="T0" fmla="*/ 2147483646 w 67"/>
                  <a:gd name="T1" fmla="*/ 2147483646 h 69"/>
                  <a:gd name="T2" fmla="*/ 0 w 67"/>
                  <a:gd name="T3" fmla="*/ 2147483646 h 69"/>
                  <a:gd name="T4" fmla="*/ 2147483646 w 67"/>
                  <a:gd name="T5" fmla="*/ 0 h 69"/>
                  <a:gd name="T6" fmla="*/ 2147483646 w 67"/>
                  <a:gd name="T7" fmla="*/ 2147483646 h 69"/>
                  <a:gd name="T8" fmla="*/ 2147483646 w 67"/>
                  <a:gd name="T9" fmla="*/ 2147483646 h 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 h="69">
                    <a:moveTo>
                      <a:pt x="32" y="69"/>
                    </a:moveTo>
                    <a:lnTo>
                      <a:pt x="0" y="34"/>
                    </a:lnTo>
                    <a:lnTo>
                      <a:pt x="35" y="0"/>
                    </a:lnTo>
                    <a:lnTo>
                      <a:pt x="67" y="35"/>
                    </a:lnTo>
                    <a:lnTo>
                      <a:pt x="32" y="69"/>
                    </a:lnTo>
                    <a:close/>
                  </a:path>
                </a:pathLst>
              </a:custGeom>
              <a:solidFill>
                <a:srgbClr val="EF855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322" name="Freeform 68"/>
              <p:cNvSpPr>
                <a:spLocks/>
              </p:cNvSpPr>
              <p:nvPr/>
            </p:nvSpPr>
            <p:spPr bwMode="auto">
              <a:xfrm>
                <a:off x="10797870" y="7399058"/>
                <a:ext cx="107950" cy="109538"/>
              </a:xfrm>
              <a:custGeom>
                <a:avLst/>
                <a:gdLst>
                  <a:gd name="T0" fmla="*/ 2147483646 w 68"/>
                  <a:gd name="T1" fmla="*/ 2147483646 h 69"/>
                  <a:gd name="T2" fmla="*/ 0 w 68"/>
                  <a:gd name="T3" fmla="*/ 2147483646 h 69"/>
                  <a:gd name="T4" fmla="*/ 2147483646 w 68"/>
                  <a:gd name="T5" fmla="*/ 0 h 69"/>
                  <a:gd name="T6" fmla="*/ 2147483646 w 68"/>
                  <a:gd name="T7" fmla="*/ 2147483646 h 69"/>
                  <a:gd name="T8" fmla="*/ 2147483646 w 68"/>
                  <a:gd name="T9" fmla="*/ 2147483646 h 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 h="69">
                    <a:moveTo>
                      <a:pt x="33" y="69"/>
                    </a:moveTo>
                    <a:lnTo>
                      <a:pt x="0" y="34"/>
                    </a:lnTo>
                    <a:lnTo>
                      <a:pt x="35" y="0"/>
                    </a:lnTo>
                    <a:lnTo>
                      <a:pt x="68" y="35"/>
                    </a:lnTo>
                    <a:lnTo>
                      <a:pt x="33" y="69"/>
                    </a:lnTo>
                    <a:close/>
                  </a:path>
                </a:pathLst>
              </a:custGeom>
              <a:solidFill>
                <a:srgbClr val="EF855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323" name="Freeform 69"/>
              <p:cNvSpPr>
                <a:spLocks/>
              </p:cNvSpPr>
              <p:nvPr/>
            </p:nvSpPr>
            <p:spPr bwMode="auto">
              <a:xfrm>
                <a:off x="10875658" y="7483195"/>
                <a:ext cx="109538" cy="109538"/>
              </a:xfrm>
              <a:custGeom>
                <a:avLst/>
                <a:gdLst>
                  <a:gd name="T0" fmla="*/ 2147483646 w 69"/>
                  <a:gd name="T1" fmla="*/ 2147483646 h 69"/>
                  <a:gd name="T2" fmla="*/ 0 w 69"/>
                  <a:gd name="T3" fmla="*/ 2147483646 h 69"/>
                  <a:gd name="T4" fmla="*/ 2147483646 w 69"/>
                  <a:gd name="T5" fmla="*/ 0 h 69"/>
                  <a:gd name="T6" fmla="*/ 2147483646 w 69"/>
                  <a:gd name="T7" fmla="*/ 2147483646 h 69"/>
                  <a:gd name="T8" fmla="*/ 2147483646 w 69"/>
                  <a:gd name="T9" fmla="*/ 2147483646 h 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69">
                    <a:moveTo>
                      <a:pt x="34" y="69"/>
                    </a:moveTo>
                    <a:lnTo>
                      <a:pt x="0" y="33"/>
                    </a:lnTo>
                    <a:lnTo>
                      <a:pt x="36" y="0"/>
                    </a:lnTo>
                    <a:lnTo>
                      <a:pt x="69" y="35"/>
                    </a:lnTo>
                    <a:lnTo>
                      <a:pt x="34" y="69"/>
                    </a:lnTo>
                    <a:close/>
                  </a:path>
                </a:pathLst>
              </a:custGeom>
              <a:solidFill>
                <a:srgbClr val="EF855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324" name="Freeform 70"/>
              <p:cNvSpPr>
                <a:spLocks/>
              </p:cNvSpPr>
              <p:nvPr/>
            </p:nvSpPr>
            <p:spPr bwMode="auto">
              <a:xfrm>
                <a:off x="10554983" y="7310158"/>
                <a:ext cx="109538" cy="107950"/>
              </a:xfrm>
              <a:custGeom>
                <a:avLst/>
                <a:gdLst>
                  <a:gd name="T0" fmla="*/ 2147483646 w 69"/>
                  <a:gd name="T1" fmla="*/ 2147483646 h 68"/>
                  <a:gd name="T2" fmla="*/ 0 w 69"/>
                  <a:gd name="T3" fmla="*/ 2147483646 h 68"/>
                  <a:gd name="T4" fmla="*/ 2147483646 w 69"/>
                  <a:gd name="T5" fmla="*/ 0 h 68"/>
                  <a:gd name="T6" fmla="*/ 2147483646 w 69"/>
                  <a:gd name="T7" fmla="*/ 2147483646 h 68"/>
                  <a:gd name="T8" fmla="*/ 2147483646 w 69"/>
                  <a:gd name="T9" fmla="*/ 2147483646 h 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68">
                    <a:moveTo>
                      <a:pt x="34" y="68"/>
                    </a:moveTo>
                    <a:lnTo>
                      <a:pt x="0" y="33"/>
                    </a:lnTo>
                    <a:lnTo>
                      <a:pt x="36" y="0"/>
                    </a:lnTo>
                    <a:lnTo>
                      <a:pt x="69" y="35"/>
                    </a:lnTo>
                    <a:lnTo>
                      <a:pt x="34" y="68"/>
                    </a:lnTo>
                    <a:close/>
                  </a:path>
                </a:pathLst>
              </a:custGeom>
              <a:solidFill>
                <a:srgbClr val="EF855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325" name="Freeform 71"/>
              <p:cNvSpPr>
                <a:spLocks/>
              </p:cNvSpPr>
              <p:nvPr/>
            </p:nvSpPr>
            <p:spPr bwMode="auto">
              <a:xfrm>
                <a:off x="10634358" y="7392708"/>
                <a:ext cx="109538" cy="109538"/>
              </a:xfrm>
              <a:custGeom>
                <a:avLst/>
                <a:gdLst>
                  <a:gd name="T0" fmla="*/ 2147483646 w 69"/>
                  <a:gd name="T1" fmla="*/ 2147483646 h 69"/>
                  <a:gd name="T2" fmla="*/ 0 w 69"/>
                  <a:gd name="T3" fmla="*/ 2147483646 h 69"/>
                  <a:gd name="T4" fmla="*/ 2147483646 w 69"/>
                  <a:gd name="T5" fmla="*/ 0 h 69"/>
                  <a:gd name="T6" fmla="*/ 2147483646 w 69"/>
                  <a:gd name="T7" fmla="*/ 2147483646 h 69"/>
                  <a:gd name="T8" fmla="*/ 2147483646 w 69"/>
                  <a:gd name="T9" fmla="*/ 2147483646 h 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69">
                    <a:moveTo>
                      <a:pt x="33" y="69"/>
                    </a:moveTo>
                    <a:lnTo>
                      <a:pt x="0" y="34"/>
                    </a:lnTo>
                    <a:lnTo>
                      <a:pt x="35" y="0"/>
                    </a:lnTo>
                    <a:lnTo>
                      <a:pt x="69" y="37"/>
                    </a:lnTo>
                    <a:lnTo>
                      <a:pt x="33" y="69"/>
                    </a:lnTo>
                    <a:close/>
                  </a:path>
                </a:pathLst>
              </a:custGeom>
              <a:solidFill>
                <a:srgbClr val="EF855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326" name="Freeform 72"/>
              <p:cNvSpPr>
                <a:spLocks/>
              </p:cNvSpPr>
              <p:nvPr/>
            </p:nvSpPr>
            <p:spPr bwMode="auto">
              <a:xfrm>
                <a:off x="10713733" y="7476845"/>
                <a:ext cx="107950" cy="109538"/>
              </a:xfrm>
              <a:custGeom>
                <a:avLst/>
                <a:gdLst>
                  <a:gd name="T0" fmla="*/ 2147483646 w 68"/>
                  <a:gd name="T1" fmla="*/ 2147483646 h 69"/>
                  <a:gd name="T2" fmla="*/ 0 w 68"/>
                  <a:gd name="T3" fmla="*/ 2147483646 h 69"/>
                  <a:gd name="T4" fmla="*/ 2147483646 w 68"/>
                  <a:gd name="T5" fmla="*/ 0 h 69"/>
                  <a:gd name="T6" fmla="*/ 2147483646 w 68"/>
                  <a:gd name="T7" fmla="*/ 2147483646 h 69"/>
                  <a:gd name="T8" fmla="*/ 2147483646 w 68"/>
                  <a:gd name="T9" fmla="*/ 2147483646 h 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 h="69">
                    <a:moveTo>
                      <a:pt x="33" y="69"/>
                    </a:moveTo>
                    <a:lnTo>
                      <a:pt x="0" y="34"/>
                    </a:lnTo>
                    <a:lnTo>
                      <a:pt x="35" y="0"/>
                    </a:lnTo>
                    <a:lnTo>
                      <a:pt x="68" y="37"/>
                    </a:lnTo>
                    <a:lnTo>
                      <a:pt x="33" y="69"/>
                    </a:lnTo>
                    <a:close/>
                  </a:path>
                </a:pathLst>
              </a:custGeom>
              <a:solidFill>
                <a:srgbClr val="EF855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327" name="Freeform 73"/>
              <p:cNvSpPr>
                <a:spLocks/>
              </p:cNvSpPr>
              <p:nvPr/>
            </p:nvSpPr>
            <p:spPr bwMode="auto">
              <a:xfrm>
                <a:off x="10791520" y="7562570"/>
                <a:ext cx="109538" cy="107950"/>
              </a:xfrm>
              <a:custGeom>
                <a:avLst/>
                <a:gdLst>
                  <a:gd name="T0" fmla="*/ 2147483646 w 69"/>
                  <a:gd name="T1" fmla="*/ 2147483646 h 68"/>
                  <a:gd name="T2" fmla="*/ 0 w 69"/>
                  <a:gd name="T3" fmla="*/ 2147483646 h 68"/>
                  <a:gd name="T4" fmla="*/ 2147483646 w 69"/>
                  <a:gd name="T5" fmla="*/ 0 h 68"/>
                  <a:gd name="T6" fmla="*/ 2147483646 w 69"/>
                  <a:gd name="T7" fmla="*/ 2147483646 h 68"/>
                  <a:gd name="T8" fmla="*/ 2147483646 w 69"/>
                  <a:gd name="T9" fmla="*/ 2147483646 h 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68">
                    <a:moveTo>
                      <a:pt x="34" y="68"/>
                    </a:moveTo>
                    <a:lnTo>
                      <a:pt x="0" y="33"/>
                    </a:lnTo>
                    <a:lnTo>
                      <a:pt x="36" y="0"/>
                    </a:lnTo>
                    <a:lnTo>
                      <a:pt x="69" y="36"/>
                    </a:lnTo>
                    <a:lnTo>
                      <a:pt x="34" y="68"/>
                    </a:lnTo>
                    <a:close/>
                  </a:path>
                </a:pathLst>
              </a:custGeom>
              <a:solidFill>
                <a:srgbClr val="EF855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328" name="Freeform 74"/>
              <p:cNvSpPr>
                <a:spLocks/>
              </p:cNvSpPr>
              <p:nvPr/>
            </p:nvSpPr>
            <p:spPr bwMode="auto">
              <a:xfrm>
                <a:off x="10470845" y="7389533"/>
                <a:ext cx="109538" cy="107950"/>
              </a:xfrm>
              <a:custGeom>
                <a:avLst/>
                <a:gdLst>
                  <a:gd name="T0" fmla="*/ 2147483646 w 69"/>
                  <a:gd name="T1" fmla="*/ 2147483646 h 68"/>
                  <a:gd name="T2" fmla="*/ 0 w 69"/>
                  <a:gd name="T3" fmla="*/ 2147483646 h 68"/>
                  <a:gd name="T4" fmla="*/ 2147483646 w 69"/>
                  <a:gd name="T5" fmla="*/ 0 h 68"/>
                  <a:gd name="T6" fmla="*/ 2147483646 w 69"/>
                  <a:gd name="T7" fmla="*/ 2147483646 h 68"/>
                  <a:gd name="T8" fmla="*/ 2147483646 w 69"/>
                  <a:gd name="T9" fmla="*/ 2147483646 h 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68">
                    <a:moveTo>
                      <a:pt x="34" y="68"/>
                    </a:moveTo>
                    <a:lnTo>
                      <a:pt x="0" y="33"/>
                    </a:lnTo>
                    <a:lnTo>
                      <a:pt x="36" y="0"/>
                    </a:lnTo>
                    <a:lnTo>
                      <a:pt x="69" y="35"/>
                    </a:lnTo>
                    <a:lnTo>
                      <a:pt x="34" y="68"/>
                    </a:lnTo>
                    <a:close/>
                  </a:path>
                </a:pathLst>
              </a:custGeom>
              <a:solidFill>
                <a:srgbClr val="EF855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329" name="Freeform 75"/>
              <p:cNvSpPr>
                <a:spLocks/>
              </p:cNvSpPr>
              <p:nvPr/>
            </p:nvSpPr>
            <p:spPr bwMode="auto">
              <a:xfrm>
                <a:off x="10550220" y="7473670"/>
                <a:ext cx="109538" cy="109538"/>
              </a:xfrm>
              <a:custGeom>
                <a:avLst/>
                <a:gdLst>
                  <a:gd name="T0" fmla="*/ 2147483646 w 69"/>
                  <a:gd name="T1" fmla="*/ 2147483646 h 69"/>
                  <a:gd name="T2" fmla="*/ 0 w 69"/>
                  <a:gd name="T3" fmla="*/ 2147483646 h 69"/>
                  <a:gd name="T4" fmla="*/ 2147483646 w 69"/>
                  <a:gd name="T5" fmla="*/ 0 h 69"/>
                  <a:gd name="T6" fmla="*/ 2147483646 w 69"/>
                  <a:gd name="T7" fmla="*/ 2147483646 h 69"/>
                  <a:gd name="T8" fmla="*/ 2147483646 w 69"/>
                  <a:gd name="T9" fmla="*/ 2147483646 h 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69">
                    <a:moveTo>
                      <a:pt x="33" y="69"/>
                    </a:moveTo>
                    <a:lnTo>
                      <a:pt x="0" y="32"/>
                    </a:lnTo>
                    <a:lnTo>
                      <a:pt x="35" y="0"/>
                    </a:lnTo>
                    <a:lnTo>
                      <a:pt x="69" y="35"/>
                    </a:lnTo>
                    <a:lnTo>
                      <a:pt x="33" y="69"/>
                    </a:lnTo>
                    <a:close/>
                  </a:path>
                </a:pathLst>
              </a:custGeom>
              <a:solidFill>
                <a:srgbClr val="EF855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330" name="Freeform 76"/>
              <p:cNvSpPr>
                <a:spLocks/>
              </p:cNvSpPr>
              <p:nvPr/>
            </p:nvSpPr>
            <p:spPr bwMode="auto">
              <a:xfrm>
                <a:off x="10629595" y="7557808"/>
                <a:ext cx="107950" cy="109538"/>
              </a:xfrm>
              <a:custGeom>
                <a:avLst/>
                <a:gdLst>
                  <a:gd name="T0" fmla="*/ 2147483646 w 68"/>
                  <a:gd name="T1" fmla="*/ 2147483646 h 69"/>
                  <a:gd name="T2" fmla="*/ 0 w 68"/>
                  <a:gd name="T3" fmla="*/ 2147483646 h 69"/>
                  <a:gd name="T4" fmla="*/ 2147483646 w 68"/>
                  <a:gd name="T5" fmla="*/ 0 h 69"/>
                  <a:gd name="T6" fmla="*/ 2147483646 w 68"/>
                  <a:gd name="T7" fmla="*/ 2147483646 h 69"/>
                  <a:gd name="T8" fmla="*/ 2147483646 w 68"/>
                  <a:gd name="T9" fmla="*/ 2147483646 h 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 h="69">
                    <a:moveTo>
                      <a:pt x="33" y="69"/>
                    </a:moveTo>
                    <a:lnTo>
                      <a:pt x="0" y="32"/>
                    </a:lnTo>
                    <a:lnTo>
                      <a:pt x="35" y="0"/>
                    </a:lnTo>
                    <a:lnTo>
                      <a:pt x="68" y="35"/>
                    </a:lnTo>
                    <a:lnTo>
                      <a:pt x="33" y="69"/>
                    </a:lnTo>
                    <a:close/>
                  </a:path>
                </a:pathLst>
              </a:custGeom>
              <a:solidFill>
                <a:srgbClr val="EF855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331" name="Freeform 77"/>
              <p:cNvSpPr>
                <a:spLocks/>
              </p:cNvSpPr>
              <p:nvPr/>
            </p:nvSpPr>
            <p:spPr bwMode="auto">
              <a:xfrm>
                <a:off x="10708970" y="7641945"/>
                <a:ext cx="106363" cy="107950"/>
              </a:xfrm>
              <a:custGeom>
                <a:avLst/>
                <a:gdLst>
                  <a:gd name="T0" fmla="*/ 2147483646 w 67"/>
                  <a:gd name="T1" fmla="*/ 2147483646 h 68"/>
                  <a:gd name="T2" fmla="*/ 0 w 67"/>
                  <a:gd name="T3" fmla="*/ 2147483646 h 68"/>
                  <a:gd name="T4" fmla="*/ 2147483646 w 67"/>
                  <a:gd name="T5" fmla="*/ 0 h 68"/>
                  <a:gd name="T6" fmla="*/ 2147483646 w 67"/>
                  <a:gd name="T7" fmla="*/ 2147483646 h 68"/>
                  <a:gd name="T8" fmla="*/ 2147483646 w 67"/>
                  <a:gd name="T9" fmla="*/ 2147483646 h 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 h="68">
                    <a:moveTo>
                      <a:pt x="32" y="68"/>
                    </a:moveTo>
                    <a:lnTo>
                      <a:pt x="0" y="33"/>
                    </a:lnTo>
                    <a:lnTo>
                      <a:pt x="35" y="0"/>
                    </a:lnTo>
                    <a:lnTo>
                      <a:pt x="67" y="35"/>
                    </a:lnTo>
                    <a:lnTo>
                      <a:pt x="32" y="68"/>
                    </a:lnTo>
                    <a:close/>
                  </a:path>
                </a:pathLst>
              </a:custGeom>
              <a:solidFill>
                <a:srgbClr val="EF855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332" name="Freeform 78"/>
              <p:cNvSpPr>
                <a:spLocks/>
              </p:cNvSpPr>
              <p:nvPr/>
            </p:nvSpPr>
            <p:spPr bwMode="auto">
              <a:xfrm>
                <a:off x="10388295" y="7467320"/>
                <a:ext cx="106363" cy="109538"/>
              </a:xfrm>
              <a:custGeom>
                <a:avLst/>
                <a:gdLst>
                  <a:gd name="T0" fmla="*/ 2147483646 w 67"/>
                  <a:gd name="T1" fmla="*/ 2147483646 h 69"/>
                  <a:gd name="T2" fmla="*/ 0 w 67"/>
                  <a:gd name="T3" fmla="*/ 2147483646 h 69"/>
                  <a:gd name="T4" fmla="*/ 2147483646 w 67"/>
                  <a:gd name="T5" fmla="*/ 0 h 69"/>
                  <a:gd name="T6" fmla="*/ 2147483646 w 67"/>
                  <a:gd name="T7" fmla="*/ 2147483646 h 69"/>
                  <a:gd name="T8" fmla="*/ 2147483646 w 67"/>
                  <a:gd name="T9" fmla="*/ 2147483646 h 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 h="69">
                    <a:moveTo>
                      <a:pt x="32" y="69"/>
                    </a:moveTo>
                    <a:lnTo>
                      <a:pt x="0" y="34"/>
                    </a:lnTo>
                    <a:lnTo>
                      <a:pt x="35" y="0"/>
                    </a:lnTo>
                    <a:lnTo>
                      <a:pt x="67" y="36"/>
                    </a:lnTo>
                    <a:lnTo>
                      <a:pt x="32" y="69"/>
                    </a:lnTo>
                    <a:close/>
                  </a:path>
                </a:pathLst>
              </a:custGeom>
              <a:solidFill>
                <a:srgbClr val="EF855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333" name="Freeform 79"/>
              <p:cNvSpPr>
                <a:spLocks/>
              </p:cNvSpPr>
              <p:nvPr/>
            </p:nvSpPr>
            <p:spPr bwMode="auto">
              <a:xfrm>
                <a:off x="10466083" y="7551458"/>
                <a:ext cx="109538" cy="109538"/>
              </a:xfrm>
              <a:custGeom>
                <a:avLst/>
                <a:gdLst>
                  <a:gd name="T0" fmla="*/ 2147483646 w 69"/>
                  <a:gd name="T1" fmla="*/ 2147483646 h 69"/>
                  <a:gd name="T2" fmla="*/ 0 w 69"/>
                  <a:gd name="T3" fmla="*/ 2147483646 h 69"/>
                  <a:gd name="T4" fmla="*/ 2147483646 w 69"/>
                  <a:gd name="T5" fmla="*/ 0 h 69"/>
                  <a:gd name="T6" fmla="*/ 2147483646 w 69"/>
                  <a:gd name="T7" fmla="*/ 2147483646 h 69"/>
                  <a:gd name="T8" fmla="*/ 2147483646 w 69"/>
                  <a:gd name="T9" fmla="*/ 2147483646 h 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69">
                    <a:moveTo>
                      <a:pt x="33" y="69"/>
                    </a:moveTo>
                    <a:lnTo>
                      <a:pt x="0" y="34"/>
                    </a:lnTo>
                    <a:lnTo>
                      <a:pt x="35" y="0"/>
                    </a:lnTo>
                    <a:lnTo>
                      <a:pt x="69" y="35"/>
                    </a:lnTo>
                    <a:lnTo>
                      <a:pt x="33" y="69"/>
                    </a:lnTo>
                    <a:close/>
                  </a:path>
                </a:pathLst>
              </a:custGeom>
              <a:solidFill>
                <a:srgbClr val="EF855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334" name="Freeform 80"/>
              <p:cNvSpPr>
                <a:spLocks/>
              </p:cNvSpPr>
              <p:nvPr/>
            </p:nvSpPr>
            <p:spPr bwMode="auto">
              <a:xfrm>
                <a:off x="10543870" y="7635595"/>
                <a:ext cx="187325" cy="193675"/>
              </a:xfrm>
              <a:custGeom>
                <a:avLst/>
                <a:gdLst>
                  <a:gd name="T0" fmla="*/ 2147483646 w 118"/>
                  <a:gd name="T1" fmla="*/ 2147483646 h 122"/>
                  <a:gd name="T2" fmla="*/ 0 w 118"/>
                  <a:gd name="T3" fmla="*/ 2147483646 h 122"/>
                  <a:gd name="T4" fmla="*/ 2147483646 w 118"/>
                  <a:gd name="T5" fmla="*/ 0 h 122"/>
                  <a:gd name="T6" fmla="*/ 2147483646 w 118"/>
                  <a:gd name="T7" fmla="*/ 2147483646 h 122"/>
                  <a:gd name="T8" fmla="*/ 2147483646 w 118"/>
                  <a:gd name="T9" fmla="*/ 2147483646 h 1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 h="122">
                    <a:moveTo>
                      <a:pt x="83" y="122"/>
                    </a:moveTo>
                    <a:lnTo>
                      <a:pt x="0" y="34"/>
                    </a:lnTo>
                    <a:lnTo>
                      <a:pt x="37" y="0"/>
                    </a:lnTo>
                    <a:lnTo>
                      <a:pt x="118" y="88"/>
                    </a:lnTo>
                    <a:lnTo>
                      <a:pt x="83" y="122"/>
                    </a:lnTo>
                    <a:close/>
                  </a:path>
                </a:pathLst>
              </a:custGeom>
              <a:solidFill>
                <a:srgbClr val="B7BFC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335" name="Freeform 81"/>
              <p:cNvSpPr>
                <a:spLocks/>
              </p:cNvSpPr>
              <p:nvPr/>
            </p:nvSpPr>
            <p:spPr bwMode="auto">
              <a:xfrm>
                <a:off x="10723258" y="7099020"/>
                <a:ext cx="401638" cy="412750"/>
              </a:xfrm>
              <a:custGeom>
                <a:avLst/>
                <a:gdLst>
                  <a:gd name="T0" fmla="*/ 2147483646 w 253"/>
                  <a:gd name="T1" fmla="*/ 2147483646 h 260"/>
                  <a:gd name="T2" fmla="*/ 2147483646 w 253"/>
                  <a:gd name="T3" fmla="*/ 0 h 260"/>
                  <a:gd name="T4" fmla="*/ 0 w 253"/>
                  <a:gd name="T5" fmla="*/ 2147483646 h 260"/>
                  <a:gd name="T6" fmla="*/ 2147483646 w 253"/>
                  <a:gd name="T7" fmla="*/ 2147483646 h 260"/>
                  <a:gd name="T8" fmla="*/ 2147483646 w 253"/>
                  <a:gd name="T9" fmla="*/ 2147483646 h 2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 h="260">
                    <a:moveTo>
                      <a:pt x="253" y="194"/>
                    </a:moveTo>
                    <a:lnTo>
                      <a:pt x="71" y="0"/>
                    </a:lnTo>
                    <a:lnTo>
                      <a:pt x="0" y="66"/>
                    </a:lnTo>
                    <a:lnTo>
                      <a:pt x="183" y="260"/>
                    </a:lnTo>
                    <a:lnTo>
                      <a:pt x="253" y="194"/>
                    </a:lnTo>
                    <a:close/>
                  </a:path>
                </a:pathLst>
              </a:custGeom>
              <a:solidFill>
                <a:srgbClr val="62C3E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336" name="Freeform 82"/>
              <p:cNvSpPr>
                <a:spLocks/>
              </p:cNvSpPr>
              <p:nvPr/>
            </p:nvSpPr>
            <p:spPr bwMode="auto">
              <a:xfrm>
                <a:off x="10935983" y="7321270"/>
                <a:ext cx="80963" cy="82550"/>
              </a:xfrm>
              <a:custGeom>
                <a:avLst/>
                <a:gdLst>
                  <a:gd name="T0" fmla="*/ 2147483646 w 51"/>
                  <a:gd name="T1" fmla="*/ 2147483646 h 52"/>
                  <a:gd name="T2" fmla="*/ 2147483646 w 51"/>
                  <a:gd name="T3" fmla="*/ 0 h 52"/>
                  <a:gd name="T4" fmla="*/ 0 w 51"/>
                  <a:gd name="T5" fmla="*/ 2147483646 h 52"/>
                  <a:gd name="T6" fmla="*/ 2147483646 w 51"/>
                  <a:gd name="T7" fmla="*/ 2147483646 h 52"/>
                  <a:gd name="T8" fmla="*/ 2147483646 w 51"/>
                  <a:gd name="T9" fmla="*/ 2147483646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52">
                    <a:moveTo>
                      <a:pt x="51" y="18"/>
                    </a:moveTo>
                    <a:lnTo>
                      <a:pt x="35" y="0"/>
                    </a:lnTo>
                    <a:lnTo>
                      <a:pt x="0" y="34"/>
                    </a:lnTo>
                    <a:lnTo>
                      <a:pt x="16" y="52"/>
                    </a:lnTo>
                    <a:lnTo>
                      <a:pt x="51" y="18"/>
                    </a:lnTo>
                    <a:close/>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337" name="Freeform 83"/>
              <p:cNvSpPr>
                <a:spLocks/>
              </p:cNvSpPr>
              <p:nvPr/>
            </p:nvSpPr>
            <p:spPr bwMode="auto">
              <a:xfrm>
                <a:off x="10988370" y="7378420"/>
                <a:ext cx="82550" cy="80963"/>
              </a:xfrm>
              <a:custGeom>
                <a:avLst/>
                <a:gdLst>
                  <a:gd name="T0" fmla="*/ 2147483646 w 52"/>
                  <a:gd name="T1" fmla="*/ 2147483646 h 51"/>
                  <a:gd name="T2" fmla="*/ 2147483646 w 52"/>
                  <a:gd name="T3" fmla="*/ 0 h 51"/>
                  <a:gd name="T4" fmla="*/ 0 w 52"/>
                  <a:gd name="T5" fmla="*/ 2147483646 h 51"/>
                  <a:gd name="T6" fmla="*/ 2147483646 w 52"/>
                  <a:gd name="T7" fmla="*/ 2147483646 h 51"/>
                  <a:gd name="T8" fmla="*/ 2147483646 w 52"/>
                  <a:gd name="T9" fmla="*/ 2147483646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51">
                    <a:moveTo>
                      <a:pt x="52" y="17"/>
                    </a:moveTo>
                    <a:lnTo>
                      <a:pt x="35" y="0"/>
                    </a:lnTo>
                    <a:lnTo>
                      <a:pt x="0" y="33"/>
                    </a:lnTo>
                    <a:lnTo>
                      <a:pt x="17" y="51"/>
                    </a:lnTo>
                    <a:lnTo>
                      <a:pt x="52" y="17"/>
                    </a:lnTo>
                    <a:close/>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338" name="Freeform 84"/>
              <p:cNvSpPr>
                <a:spLocks/>
              </p:cNvSpPr>
              <p:nvPr/>
            </p:nvSpPr>
            <p:spPr bwMode="auto">
              <a:xfrm>
                <a:off x="10831208" y="7210145"/>
                <a:ext cx="80963" cy="80963"/>
              </a:xfrm>
              <a:custGeom>
                <a:avLst/>
                <a:gdLst>
                  <a:gd name="T0" fmla="*/ 2147483646 w 51"/>
                  <a:gd name="T1" fmla="*/ 2147483646 h 51"/>
                  <a:gd name="T2" fmla="*/ 2147483646 w 51"/>
                  <a:gd name="T3" fmla="*/ 0 h 51"/>
                  <a:gd name="T4" fmla="*/ 0 w 51"/>
                  <a:gd name="T5" fmla="*/ 2147483646 h 51"/>
                  <a:gd name="T6" fmla="*/ 2147483646 w 51"/>
                  <a:gd name="T7" fmla="*/ 2147483646 h 51"/>
                  <a:gd name="T8" fmla="*/ 2147483646 w 51"/>
                  <a:gd name="T9" fmla="*/ 2147483646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51">
                    <a:moveTo>
                      <a:pt x="51" y="18"/>
                    </a:moveTo>
                    <a:lnTo>
                      <a:pt x="34" y="0"/>
                    </a:lnTo>
                    <a:lnTo>
                      <a:pt x="0" y="34"/>
                    </a:lnTo>
                    <a:lnTo>
                      <a:pt x="16" y="51"/>
                    </a:lnTo>
                    <a:lnTo>
                      <a:pt x="51" y="18"/>
                    </a:lnTo>
                    <a:close/>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339" name="Freeform 85"/>
              <p:cNvSpPr>
                <a:spLocks/>
              </p:cNvSpPr>
              <p:nvPr/>
            </p:nvSpPr>
            <p:spPr bwMode="auto">
              <a:xfrm>
                <a:off x="10883595" y="7265708"/>
                <a:ext cx="82550" cy="80963"/>
              </a:xfrm>
              <a:custGeom>
                <a:avLst/>
                <a:gdLst>
                  <a:gd name="T0" fmla="*/ 2147483646 w 52"/>
                  <a:gd name="T1" fmla="*/ 2147483646 h 51"/>
                  <a:gd name="T2" fmla="*/ 2147483646 w 52"/>
                  <a:gd name="T3" fmla="*/ 0 h 51"/>
                  <a:gd name="T4" fmla="*/ 0 w 52"/>
                  <a:gd name="T5" fmla="*/ 2147483646 h 51"/>
                  <a:gd name="T6" fmla="*/ 2147483646 w 52"/>
                  <a:gd name="T7" fmla="*/ 2147483646 h 51"/>
                  <a:gd name="T8" fmla="*/ 2147483646 w 52"/>
                  <a:gd name="T9" fmla="*/ 2147483646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51">
                    <a:moveTo>
                      <a:pt x="52" y="18"/>
                    </a:moveTo>
                    <a:lnTo>
                      <a:pt x="35" y="0"/>
                    </a:lnTo>
                    <a:lnTo>
                      <a:pt x="0" y="34"/>
                    </a:lnTo>
                    <a:lnTo>
                      <a:pt x="16" y="51"/>
                    </a:lnTo>
                    <a:lnTo>
                      <a:pt x="52" y="18"/>
                    </a:lnTo>
                    <a:close/>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grpSp>
        <p:grpSp>
          <p:nvGrpSpPr>
            <p:cNvPr id="8292" name="组合 12"/>
            <p:cNvGrpSpPr>
              <a:grpSpLocks/>
            </p:cNvGrpSpPr>
            <p:nvPr/>
          </p:nvGrpSpPr>
          <p:grpSpPr bwMode="auto">
            <a:xfrm>
              <a:off x="11289665" y="4955045"/>
              <a:ext cx="968376" cy="1239838"/>
              <a:chOff x="10191445" y="5535333"/>
              <a:chExt cx="968376" cy="1239838"/>
            </a:xfrm>
          </p:grpSpPr>
          <p:sp>
            <p:nvSpPr>
              <p:cNvPr id="8300" name="Freeform 28"/>
              <p:cNvSpPr>
                <a:spLocks noEditPoints="1"/>
              </p:cNvSpPr>
              <p:nvPr/>
            </p:nvSpPr>
            <p:spPr bwMode="auto">
              <a:xfrm>
                <a:off x="10191445" y="5535333"/>
                <a:ext cx="942975" cy="1239838"/>
              </a:xfrm>
              <a:custGeom>
                <a:avLst/>
                <a:gdLst>
                  <a:gd name="T0" fmla="*/ 2147483646 w 459"/>
                  <a:gd name="T1" fmla="*/ 0 h 603"/>
                  <a:gd name="T2" fmla="*/ 0 w 459"/>
                  <a:gd name="T3" fmla="*/ 2147483646 h 603"/>
                  <a:gd name="T4" fmla="*/ 2147483646 w 459"/>
                  <a:gd name="T5" fmla="*/ 2147483646 h 603"/>
                  <a:gd name="T6" fmla="*/ 2147483646 w 459"/>
                  <a:gd name="T7" fmla="*/ 2147483646 h 603"/>
                  <a:gd name="T8" fmla="*/ 2147483646 w 459"/>
                  <a:gd name="T9" fmla="*/ 2147483646 h 603"/>
                  <a:gd name="T10" fmla="*/ 2147483646 w 459"/>
                  <a:gd name="T11" fmla="*/ 2147483646 h 603"/>
                  <a:gd name="T12" fmla="*/ 2147483646 w 459"/>
                  <a:gd name="T13" fmla="*/ 2147483646 h 603"/>
                  <a:gd name="T14" fmla="*/ 2147483646 w 459"/>
                  <a:gd name="T15" fmla="*/ 2147483646 h 603"/>
                  <a:gd name="T16" fmla="*/ 2147483646 w 459"/>
                  <a:gd name="T17" fmla="*/ 2147483646 h 603"/>
                  <a:gd name="T18" fmla="*/ 2147483646 w 459"/>
                  <a:gd name="T19" fmla="*/ 2147483646 h 603"/>
                  <a:gd name="T20" fmla="*/ 2147483646 w 459"/>
                  <a:gd name="T21" fmla="*/ 2147483646 h 603"/>
                  <a:gd name="T22" fmla="*/ 2147483646 w 459"/>
                  <a:gd name="T23" fmla="*/ 2147483646 h 603"/>
                  <a:gd name="T24" fmla="*/ 2147483646 w 459"/>
                  <a:gd name="T25" fmla="*/ 2147483646 h 603"/>
                  <a:gd name="T26" fmla="*/ 2147483646 w 459"/>
                  <a:gd name="T27" fmla="*/ 2147483646 h 603"/>
                  <a:gd name="T28" fmla="*/ 2147483646 w 459"/>
                  <a:gd name="T29" fmla="*/ 2147483646 h 603"/>
                  <a:gd name="T30" fmla="*/ 2147483646 w 459"/>
                  <a:gd name="T31" fmla="*/ 2147483646 h 603"/>
                  <a:gd name="T32" fmla="*/ 2147483646 w 459"/>
                  <a:gd name="T33" fmla="*/ 2147483646 h 603"/>
                  <a:gd name="T34" fmla="*/ 2147483646 w 459"/>
                  <a:gd name="T35" fmla="*/ 2147483646 h 603"/>
                  <a:gd name="T36" fmla="*/ 2147483646 w 459"/>
                  <a:gd name="T37" fmla="*/ 2147483646 h 603"/>
                  <a:gd name="T38" fmla="*/ 2147483646 w 459"/>
                  <a:gd name="T39" fmla="*/ 2147483646 h 603"/>
                  <a:gd name="T40" fmla="*/ 2147483646 w 459"/>
                  <a:gd name="T41" fmla="*/ 2147483646 h 603"/>
                  <a:gd name="T42" fmla="*/ 2147483646 w 459"/>
                  <a:gd name="T43" fmla="*/ 2147483646 h 603"/>
                  <a:gd name="T44" fmla="*/ 2147483646 w 459"/>
                  <a:gd name="T45" fmla="*/ 2147483646 h 603"/>
                  <a:gd name="T46" fmla="*/ 2147483646 w 459"/>
                  <a:gd name="T47" fmla="*/ 2147483646 h 603"/>
                  <a:gd name="T48" fmla="*/ 2147483646 w 459"/>
                  <a:gd name="T49" fmla="*/ 2147483646 h 603"/>
                  <a:gd name="T50" fmla="*/ 2147483646 w 459"/>
                  <a:gd name="T51" fmla="*/ 2147483646 h 603"/>
                  <a:gd name="T52" fmla="*/ 2147483646 w 459"/>
                  <a:gd name="T53" fmla="*/ 2147483646 h 603"/>
                  <a:gd name="T54" fmla="*/ 2147483646 w 459"/>
                  <a:gd name="T55" fmla="*/ 2147483646 h 603"/>
                  <a:gd name="T56" fmla="*/ 2147483646 w 459"/>
                  <a:gd name="T57" fmla="*/ 2147483646 h 603"/>
                  <a:gd name="T58" fmla="*/ 2147483646 w 459"/>
                  <a:gd name="T59" fmla="*/ 2147483646 h 603"/>
                  <a:gd name="T60" fmla="*/ 2147483646 w 459"/>
                  <a:gd name="T61" fmla="*/ 2147483646 h 603"/>
                  <a:gd name="T62" fmla="*/ 2147483646 w 459"/>
                  <a:gd name="T63" fmla="*/ 2147483646 h 603"/>
                  <a:gd name="T64" fmla="*/ 2147483646 w 459"/>
                  <a:gd name="T65" fmla="*/ 2147483646 h 603"/>
                  <a:gd name="T66" fmla="*/ 2147483646 w 459"/>
                  <a:gd name="T67" fmla="*/ 2147483646 h 603"/>
                  <a:gd name="T68" fmla="*/ 2147483646 w 459"/>
                  <a:gd name="T69" fmla="*/ 2147483646 h 603"/>
                  <a:gd name="T70" fmla="*/ 2147483646 w 459"/>
                  <a:gd name="T71" fmla="*/ 2147483646 h 603"/>
                  <a:gd name="T72" fmla="*/ 2147483646 w 459"/>
                  <a:gd name="T73" fmla="*/ 2147483646 h 60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59" h="603">
                    <a:moveTo>
                      <a:pt x="459" y="530"/>
                    </a:moveTo>
                    <a:cubicBezTo>
                      <a:pt x="111" y="0"/>
                      <a:pt x="111" y="0"/>
                      <a:pt x="111" y="0"/>
                    </a:cubicBezTo>
                    <a:cubicBezTo>
                      <a:pt x="56" y="37"/>
                      <a:pt x="56" y="37"/>
                      <a:pt x="56" y="37"/>
                    </a:cubicBezTo>
                    <a:cubicBezTo>
                      <a:pt x="0" y="73"/>
                      <a:pt x="0" y="73"/>
                      <a:pt x="0" y="73"/>
                    </a:cubicBezTo>
                    <a:cubicBezTo>
                      <a:pt x="53" y="154"/>
                      <a:pt x="53" y="154"/>
                      <a:pt x="53" y="154"/>
                    </a:cubicBezTo>
                    <a:cubicBezTo>
                      <a:pt x="54" y="156"/>
                      <a:pt x="54" y="156"/>
                      <a:pt x="54" y="156"/>
                    </a:cubicBezTo>
                    <a:cubicBezTo>
                      <a:pt x="90" y="210"/>
                      <a:pt x="90" y="210"/>
                      <a:pt x="90" y="210"/>
                    </a:cubicBezTo>
                    <a:cubicBezTo>
                      <a:pt x="90" y="210"/>
                      <a:pt x="90" y="210"/>
                      <a:pt x="90" y="210"/>
                    </a:cubicBezTo>
                    <a:cubicBezTo>
                      <a:pt x="93" y="214"/>
                      <a:pt x="93" y="214"/>
                      <a:pt x="93" y="214"/>
                    </a:cubicBezTo>
                    <a:cubicBezTo>
                      <a:pt x="108" y="238"/>
                      <a:pt x="108" y="238"/>
                      <a:pt x="108" y="238"/>
                    </a:cubicBezTo>
                    <a:cubicBezTo>
                      <a:pt x="112" y="245"/>
                      <a:pt x="112" y="245"/>
                      <a:pt x="112" y="245"/>
                    </a:cubicBezTo>
                    <a:cubicBezTo>
                      <a:pt x="129" y="269"/>
                      <a:pt x="129" y="269"/>
                      <a:pt x="129" y="269"/>
                    </a:cubicBezTo>
                    <a:cubicBezTo>
                      <a:pt x="131" y="272"/>
                      <a:pt x="131" y="272"/>
                      <a:pt x="131" y="272"/>
                    </a:cubicBezTo>
                    <a:cubicBezTo>
                      <a:pt x="131" y="272"/>
                      <a:pt x="131" y="272"/>
                      <a:pt x="131" y="272"/>
                    </a:cubicBezTo>
                    <a:cubicBezTo>
                      <a:pt x="144" y="293"/>
                      <a:pt x="144" y="293"/>
                      <a:pt x="144" y="293"/>
                    </a:cubicBezTo>
                    <a:cubicBezTo>
                      <a:pt x="144" y="293"/>
                      <a:pt x="144" y="293"/>
                      <a:pt x="144" y="293"/>
                    </a:cubicBezTo>
                    <a:cubicBezTo>
                      <a:pt x="149" y="300"/>
                      <a:pt x="149" y="300"/>
                      <a:pt x="149" y="300"/>
                    </a:cubicBezTo>
                    <a:cubicBezTo>
                      <a:pt x="163" y="321"/>
                      <a:pt x="163" y="321"/>
                      <a:pt x="163" y="321"/>
                    </a:cubicBezTo>
                    <a:cubicBezTo>
                      <a:pt x="163" y="321"/>
                      <a:pt x="163" y="321"/>
                      <a:pt x="163" y="321"/>
                    </a:cubicBezTo>
                    <a:cubicBezTo>
                      <a:pt x="167" y="328"/>
                      <a:pt x="167" y="328"/>
                      <a:pt x="167" y="328"/>
                    </a:cubicBezTo>
                    <a:cubicBezTo>
                      <a:pt x="167" y="328"/>
                      <a:pt x="167" y="328"/>
                      <a:pt x="167" y="328"/>
                    </a:cubicBezTo>
                    <a:cubicBezTo>
                      <a:pt x="181" y="349"/>
                      <a:pt x="181" y="349"/>
                      <a:pt x="181" y="349"/>
                    </a:cubicBezTo>
                    <a:cubicBezTo>
                      <a:pt x="181" y="349"/>
                      <a:pt x="181" y="349"/>
                      <a:pt x="181" y="349"/>
                    </a:cubicBezTo>
                    <a:cubicBezTo>
                      <a:pt x="186" y="356"/>
                      <a:pt x="186" y="356"/>
                      <a:pt x="186" y="356"/>
                    </a:cubicBezTo>
                    <a:cubicBezTo>
                      <a:pt x="203" y="383"/>
                      <a:pt x="203" y="383"/>
                      <a:pt x="203" y="383"/>
                    </a:cubicBezTo>
                    <a:cubicBezTo>
                      <a:pt x="204" y="384"/>
                      <a:pt x="204" y="384"/>
                      <a:pt x="204" y="384"/>
                    </a:cubicBezTo>
                    <a:cubicBezTo>
                      <a:pt x="237" y="434"/>
                      <a:pt x="237" y="434"/>
                      <a:pt x="237" y="434"/>
                    </a:cubicBezTo>
                    <a:cubicBezTo>
                      <a:pt x="240" y="439"/>
                      <a:pt x="240" y="439"/>
                      <a:pt x="240" y="439"/>
                    </a:cubicBezTo>
                    <a:cubicBezTo>
                      <a:pt x="254" y="460"/>
                      <a:pt x="254" y="460"/>
                      <a:pt x="254" y="460"/>
                    </a:cubicBezTo>
                    <a:cubicBezTo>
                      <a:pt x="254" y="460"/>
                      <a:pt x="254" y="460"/>
                      <a:pt x="254" y="460"/>
                    </a:cubicBezTo>
                    <a:cubicBezTo>
                      <a:pt x="259" y="467"/>
                      <a:pt x="259" y="467"/>
                      <a:pt x="259" y="467"/>
                    </a:cubicBezTo>
                    <a:cubicBezTo>
                      <a:pt x="259" y="467"/>
                      <a:pt x="259" y="467"/>
                      <a:pt x="259" y="467"/>
                    </a:cubicBezTo>
                    <a:cubicBezTo>
                      <a:pt x="273" y="489"/>
                      <a:pt x="273" y="489"/>
                      <a:pt x="273" y="489"/>
                    </a:cubicBezTo>
                    <a:cubicBezTo>
                      <a:pt x="277" y="495"/>
                      <a:pt x="277" y="495"/>
                      <a:pt x="277" y="495"/>
                    </a:cubicBezTo>
                    <a:cubicBezTo>
                      <a:pt x="277" y="495"/>
                      <a:pt x="277" y="495"/>
                      <a:pt x="277" y="495"/>
                    </a:cubicBezTo>
                    <a:cubicBezTo>
                      <a:pt x="294" y="521"/>
                      <a:pt x="294" y="521"/>
                      <a:pt x="294" y="521"/>
                    </a:cubicBezTo>
                    <a:cubicBezTo>
                      <a:pt x="295" y="523"/>
                      <a:pt x="295" y="523"/>
                      <a:pt x="295" y="523"/>
                    </a:cubicBezTo>
                    <a:cubicBezTo>
                      <a:pt x="309" y="544"/>
                      <a:pt x="309" y="544"/>
                      <a:pt x="309" y="544"/>
                    </a:cubicBezTo>
                    <a:cubicBezTo>
                      <a:pt x="309" y="544"/>
                      <a:pt x="309" y="544"/>
                      <a:pt x="309" y="544"/>
                    </a:cubicBezTo>
                    <a:cubicBezTo>
                      <a:pt x="311" y="547"/>
                      <a:pt x="311" y="547"/>
                      <a:pt x="311" y="547"/>
                    </a:cubicBezTo>
                    <a:cubicBezTo>
                      <a:pt x="348" y="603"/>
                      <a:pt x="348" y="603"/>
                      <a:pt x="348" y="603"/>
                    </a:cubicBezTo>
                    <a:lnTo>
                      <a:pt x="459" y="530"/>
                    </a:lnTo>
                    <a:close/>
                    <a:moveTo>
                      <a:pt x="78" y="65"/>
                    </a:moveTo>
                    <a:cubicBezTo>
                      <a:pt x="79" y="64"/>
                      <a:pt x="79" y="64"/>
                      <a:pt x="79" y="64"/>
                    </a:cubicBezTo>
                    <a:cubicBezTo>
                      <a:pt x="80" y="64"/>
                      <a:pt x="80" y="64"/>
                      <a:pt x="81" y="64"/>
                    </a:cubicBezTo>
                    <a:cubicBezTo>
                      <a:pt x="81" y="64"/>
                      <a:pt x="82" y="64"/>
                      <a:pt x="82" y="64"/>
                    </a:cubicBezTo>
                    <a:cubicBezTo>
                      <a:pt x="83" y="64"/>
                      <a:pt x="83" y="64"/>
                      <a:pt x="84" y="64"/>
                    </a:cubicBezTo>
                    <a:cubicBezTo>
                      <a:pt x="84" y="64"/>
                      <a:pt x="85" y="64"/>
                      <a:pt x="85" y="64"/>
                    </a:cubicBezTo>
                    <a:cubicBezTo>
                      <a:pt x="86" y="64"/>
                      <a:pt x="86" y="64"/>
                      <a:pt x="87" y="64"/>
                    </a:cubicBezTo>
                    <a:cubicBezTo>
                      <a:pt x="87" y="64"/>
                      <a:pt x="88" y="64"/>
                      <a:pt x="88" y="64"/>
                    </a:cubicBezTo>
                    <a:cubicBezTo>
                      <a:pt x="89" y="65"/>
                      <a:pt x="89" y="65"/>
                      <a:pt x="90" y="65"/>
                    </a:cubicBezTo>
                    <a:cubicBezTo>
                      <a:pt x="90" y="65"/>
                      <a:pt x="91" y="65"/>
                      <a:pt x="91" y="66"/>
                    </a:cubicBezTo>
                    <a:cubicBezTo>
                      <a:pt x="92" y="66"/>
                      <a:pt x="92" y="66"/>
                      <a:pt x="92" y="66"/>
                    </a:cubicBezTo>
                    <a:cubicBezTo>
                      <a:pt x="93" y="67"/>
                      <a:pt x="93" y="67"/>
                      <a:pt x="94" y="68"/>
                    </a:cubicBezTo>
                    <a:cubicBezTo>
                      <a:pt x="95" y="68"/>
                      <a:pt x="95" y="68"/>
                      <a:pt x="95" y="68"/>
                    </a:cubicBezTo>
                    <a:cubicBezTo>
                      <a:pt x="95" y="69"/>
                      <a:pt x="96" y="70"/>
                      <a:pt x="97" y="71"/>
                    </a:cubicBezTo>
                    <a:cubicBezTo>
                      <a:pt x="97" y="72"/>
                      <a:pt x="98" y="72"/>
                      <a:pt x="98" y="73"/>
                    </a:cubicBezTo>
                    <a:cubicBezTo>
                      <a:pt x="98" y="74"/>
                      <a:pt x="98" y="74"/>
                      <a:pt x="98" y="74"/>
                    </a:cubicBezTo>
                    <a:cubicBezTo>
                      <a:pt x="99" y="75"/>
                      <a:pt x="99" y="76"/>
                      <a:pt x="99" y="76"/>
                    </a:cubicBezTo>
                    <a:cubicBezTo>
                      <a:pt x="99" y="77"/>
                      <a:pt x="99" y="77"/>
                      <a:pt x="99" y="78"/>
                    </a:cubicBezTo>
                    <a:cubicBezTo>
                      <a:pt x="99" y="78"/>
                      <a:pt x="99" y="79"/>
                      <a:pt x="99" y="79"/>
                    </a:cubicBezTo>
                    <a:cubicBezTo>
                      <a:pt x="99" y="80"/>
                      <a:pt x="99" y="80"/>
                      <a:pt x="99" y="81"/>
                    </a:cubicBezTo>
                    <a:cubicBezTo>
                      <a:pt x="99" y="81"/>
                      <a:pt x="99" y="82"/>
                      <a:pt x="99" y="82"/>
                    </a:cubicBezTo>
                    <a:cubicBezTo>
                      <a:pt x="99" y="83"/>
                      <a:pt x="99" y="83"/>
                      <a:pt x="98" y="84"/>
                    </a:cubicBezTo>
                    <a:cubicBezTo>
                      <a:pt x="98" y="85"/>
                      <a:pt x="98" y="85"/>
                      <a:pt x="98" y="85"/>
                    </a:cubicBezTo>
                    <a:cubicBezTo>
                      <a:pt x="98" y="86"/>
                      <a:pt x="97" y="86"/>
                      <a:pt x="97" y="87"/>
                    </a:cubicBezTo>
                    <a:cubicBezTo>
                      <a:pt x="97" y="88"/>
                      <a:pt x="97" y="88"/>
                      <a:pt x="97" y="88"/>
                    </a:cubicBezTo>
                    <a:cubicBezTo>
                      <a:pt x="96" y="88"/>
                      <a:pt x="96" y="89"/>
                      <a:pt x="95" y="89"/>
                    </a:cubicBezTo>
                    <a:cubicBezTo>
                      <a:pt x="95" y="90"/>
                      <a:pt x="95" y="90"/>
                      <a:pt x="95" y="90"/>
                    </a:cubicBezTo>
                    <a:cubicBezTo>
                      <a:pt x="94" y="90"/>
                      <a:pt x="94" y="91"/>
                      <a:pt x="93" y="91"/>
                    </a:cubicBezTo>
                    <a:cubicBezTo>
                      <a:pt x="93" y="92"/>
                      <a:pt x="93" y="92"/>
                      <a:pt x="92" y="92"/>
                    </a:cubicBezTo>
                    <a:cubicBezTo>
                      <a:pt x="85" y="97"/>
                      <a:pt x="75" y="95"/>
                      <a:pt x="70" y="88"/>
                    </a:cubicBezTo>
                    <a:cubicBezTo>
                      <a:pt x="66" y="81"/>
                      <a:pt x="68" y="71"/>
                      <a:pt x="75" y="66"/>
                    </a:cubicBezTo>
                    <a:cubicBezTo>
                      <a:pt x="75" y="66"/>
                      <a:pt x="76" y="66"/>
                      <a:pt x="76" y="65"/>
                    </a:cubicBezTo>
                    <a:cubicBezTo>
                      <a:pt x="77" y="65"/>
                      <a:pt x="78" y="65"/>
                      <a:pt x="78" y="65"/>
                    </a:cubicBezTo>
                    <a:close/>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301" name="Freeform 116"/>
              <p:cNvSpPr>
                <a:spLocks noEditPoints="1"/>
              </p:cNvSpPr>
              <p:nvPr/>
            </p:nvSpPr>
            <p:spPr bwMode="auto">
              <a:xfrm>
                <a:off x="10215258" y="5535333"/>
                <a:ext cx="944563" cy="1239838"/>
              </a:xfrm>
              <a:custGeom>
                <a:avLst/>
                <a:gdLst>
                  <a:gd name="T0" fmla="*/ 2147483646 w 459"/>
                  <a:gd name="T1" fmla="*/ 2147483646 h 603"/>
                  <a:gd name="T2" fmla="*/ 2147483646 w 459"/>
                  <a:gd name="T3" fmla="*/ 0 h 603"/>
                  <a:gd name="T4" fmla="*/ 0 w 459"/>
                  <a:gd name="T5" fmla="*/ 2147483646 h 603"/>
                  <a:gd name="T6" fmla="*/ 2147483646 w 459"/>
                  <a:gd name="T7" fmla="*/ 2147483646 h 603"/>
                  <a:gd name="T8" fmla="*/ 2147483646 w 459"/>
                  <a:gd name="T9" fmla="*/ 2147483646 h 603"/>
                  <a:gd name="T10" fmla="*/ 2147483646 w 459"/>
                  <a:gd name="T11" fmla="*/ 2147483646 h 603"/>
                  <a:gd name="T12" fmla="*/ 2147483646 w 459"/>
                  <a:gd name="T13" fmla="*/ 2147483646 h 603"/>
                  <a:gd name="T14" fmla="*/ 2147483646 w 459"/>
                  <a:gd name="T15" fmla="*/ 2147483646 h 603"/>
                  <a:gd name="T16" fmla="*/ 2147483646 w 459"/>
                  <a:gd name="T17" fmla="*/ 2147483646 h 603"/>
                  <a:gd name="T18" fmla="*/ 2147483646 w 459"/>
                  <a:gd name="T19" fmla="*/ 2147483646 h 6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9" h="603">
                    <a:moveTo>
                      <a:pt x="459" y="530"/>
                    </a:moveTo>
                    <a:cubicBezTo>
                      <a:pt x="111" y="0"/>
                      <a:pt x="111" y="0"/>
                      <a:pt x="111" y="0"/>
                    </a:cubicBezTo>
                    <a:cubicBezTo>
                      <a:pt x="0" y="73"/>
                      <a:pt x="0" y="73"/>
                      <a:pt x="0" y="73"/>
                    </a:cubicBezTo>
                    <a:cubicBezTo>
                      <a:pt x="348" y="603"/>
                      <a:pt x="348" y="603"/>
                      <a:pt x="348" y="603"/>
                    </a:cubicBezTo>
                    <a:lnTo>
                      <a:pt x="459" y="530"/>
                    </a:lnTo>
                    <a:close/>
                    <a:moveTo>
                      <a:pt x="75" y="66"/>
                    </a:moveTo>
                    <a:cubicBezTo>
                      <a:pt x="82" y="61"/>
                      <a:pt x="92" y="63"/>
                      <a:pt x="97" y="71"/>
                    </a:cubicBezTo>
                    <a:cubicBezTo>
                      <a:pt x="101" y="78"/>
                      <a:pt x="99" y="88"/>
                      <a:pt x="92" y="92"/>
                    </a:cubicBezTo>
                    <a:cubicBezTo>
                      <a:pt x="85" y="97"/>
                      <a:pt x="75" y="95"/>
                      <a:pt x="70" y="88"/>
                    </a:cubicBezTo>
                    <a:cubicBezTo>
                      <a:pt x="66" y="81"/>
                      <a:pt x="68" y="71"/>
                      <a:pt x="75" y="66"/>
                    </a:cubicBezTo>
                    <a:close/>
                  </a:path>
                </a:pathLst>
              </a:custGeom>
              <a:solidFill>
                <a:srgbClr val="464E5C"/>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302" name="Freeform 117"/>
              <p:cNvSpPr>
                <a:spLocks/>
              </p:cNvSpPr>
              <p:nvPr/>
            </p:nvSpPr>
            <p:spPr bwMode="auto">
              <a:xfrm>
                <a:off x="10324795" y="5806795"/>
                <a:ext cx="77788" cy="60325"/>
              </a:xfrm>
              <a:custGeom>
                <a:avLst/>
                <a:gdLst>
                  <a:gd name="T0" fmla="*/ 0 w 49"/>
                  <a:gd name="T1" fmla="*/ 2147483646 h 38"/>
                  <a:gd name="T2" fmla="*/ 2147483646 w 49"/>
                  <a:gd name="T3" fmla="*/ 0 h 38"/>
                  <a:gd name="T4" fmla="*/ 2147483646 w 49"/>
                  <a:gd name="T5" fmla="*/ 2147483646 h 38"/>
                  <a:gd name="T6" fmla="*/ 2147483646 w 49"/>
                  <a:gd name="T7" fmla="*/ 2147483646 h 38"/>
                  <a:gd name="T8" fmla="*/ 0 w 49"/>
                  <a:gd name="T9" fmla="*/ 2147483646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38">
                    <a:moveTo>
                      <a:pt x="0" y="29"/>
                    </a:moveTo>
                    <a:lnTo>
                      <a:pt x="44" y="0"/>
                    </a:lnTo>
                    <a:lnTo>
                      <a:pt x="49" y="9"/>
                    </a:lnTo>
                    <a:lnTo>
                      <a:pt x="6" y="38"/>
                    </a:lnTo>
                    <a:lnTo>
                      <a:pt x="0" y="29"/>
                    </a:lnTo>
                    <a:close/>
                  </a:path>
                </a:pathLst>
              </a:custGeom>
              <a:solidFill>
                <a:srgbClr val="B7BFC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303" name="Freeform 118"/>
              <p:cNvSpPr>
                <a:spLocks/>
              </p:cNvSpPr>
              <p:nvPr/>
            </p:nvSpPr>
            <p:spPr bwMode="auto">
              <a:xfrm>
                <a:off x="10400995" y="5919508"/>
                <a:ext cx="77788" cy="61913"/>
              </a:xfrm>
              <a:custGeom>
                <a:avLst/>
                <a:gdLst>
                  <a:gd name="T0" fmla="*/ 0 w 49"/>
                  <a:gd name="T1" fmla="*/ 2147483646 h 39"/>
                  <a:gd name="T2" fmla="*/ 2147483646 w 49"/>
                  <a:gd name="T3" fmla="*/ 0 h 39"/>
                  <a:gd name="T4" fmla="*/ 2147483646 w 49"/>
                  <a:gd name="T5" fmla="*/ 2147483646 h 39"/>
                  <a:gd name="T6" fmla="*/ 2147483646 w 49"/>
                  <a:gd name="T7" fmla="*/ 2147483646 h 39"/>
                  <a:gd name="T8" fmla="*/ 0 w 49"/>
                  <a:gd name="T9" fmla="*/ 2147483646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39">
                    <a:moveTo>
                      <a:pt x="0" y="30"/>
                    </a:moveTo>
                    <a:lnTo>
                      <a:pt x="43" y="0"/>
                    </a:lnTo>
                    <a:lnTo>
                      <a:pt x="49" y="9"/>
                    </a:lnTo>
                    <a:lnTo>
                      <a:pt x="5" y="39"/>
                    </a:lnTo>
                    <a:lnTo>
                      <a:pt x="0" y="30"/>
                    </a:lnTo>
                    <a:close/>
                  </a:path>
                </a:pathLst>
              </a:custGeom>
              <a:solidFill>
                <a:srgbClr val="B7BFC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304" name="Freeform 119"/>
              <p:cNvSpPr>
                <a:spLocks/>
              </p:cNvSpPr>
              <p:nvPr/>
            </p:nvSpPr>
            <p:spPr bwMode="auto">
              <a:xfrm>
                <a:off x="10474020" y="6035395"/>
                <a:ext cx="80963" cy="58738"/>
              </a:xfrm>
              <a:custGeom>
                <a:avLst/>
                <a:gdLst>
                  <a:gd name="T0" fmla="*/ 0 w 51"/>
                  <a:gd name="T1" fmla="*/ 2147483646 h 37"/>
                  <a:gd name="T2" fmla="*/ 2147483646 w 51"/>
                  <a:gd name="T3" fmla="*/ 0 h 37"/>
                  <a:gd name="T4" fmla="*/ 2147483646 w 51"/>
                  <a:gd name="T5" fmla="*/ 2147483646 h 37"/>
                  <a:gd name="T6" fmla="*/ 2147483646 w 51"/>
                  <a:gd name="T7" fmla="*/ 2147483646 h 37"/>
                  <a:gd name="T8" fmla="*/ 0 w 51"/>
                  <a:gd name="T9" fmla="*/ 2147483646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37">
                    <a:moveTo>
                      <a:pt x="0" y="28"/>
                    </a:moveTo>
                    <a:lnTo>
                      <a:pt x="44" y="0"/>
                    </a:lnTo>
                    <a:lnTo>
                      <a:pt x="51" y="9"/>
                    </a:lnTo>
                    <a:lnTo>
                      <a:pt x="7" y="37"/>
                    </a:lnTo>
                    <a:lnTo>
                      <a:pt x="0" y="28"/>
                    </a:lnTo>
                    <a:close/>
                  </a:path>
                </a:pathLst>
              </a:custGeom>
              <a:solidFill>
                <a:srgbClr val="B7BFC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305" name="Freeform 120"/>
              <p:cNvSpPr>
                <a:spLocks/>
              </p:cNvSpPr>
              <p:nvPr/>
            </p:nvSpPr>
            <p:spPr bwMode="auto">
              <a:xfrm>
                <a:off x="10550220" y="6149695"/>
                <a:ext cx="79375" cy="60325"/>
              </a:xfrm>
              <a:custGeom>
                <a:avLst/>
                <a:gdLst>
                  <a:gd name="T0" fmla="*/ 0 w 50"/>
                  <a:gd name="T1" fmla="*/ 2147483646 h 38"/>
                  <a:gd name="T2" fmla="*/ 2147483646 w 50"/>
                  <a:gd name="T3" fmla="*/ 0 h 38"/>
                  <a:gd name="T4" fmla="*/ 2147483646 w 50"/>
                  <a:gd name="T5" fmla="*/ 2147483646 h 38"/>
                  <a:gd name="T6" fmla="*/ 2147483646 w 50"/>
                  <a:gd name="T7" fmla="*/ 2147483646 h 38"/>
                  <a:gd name="T8" fmla="*/ 0 w 50"/>
                  <a:gd name="T9" fmla="*/ 2147483646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38">
                    <a:moveTo>
                      <a:pt x="0" y="29"/>
                    </a:moveTo>
                    <a:lnTo>
                      <a:pt x="44" y="0"/>
                    </a:lnTo>
                    <a:lnTo>
                      <a:pt x="50" y="10"/>
                    </a:lnTo>
                    <a:lnTo>
                      <a:pt x="6" y="38"/>
                    </a:lnTo>
                    <a:lnTo>
                      <a:pt x="0" y="29"/>
                    </a:lnTo>
                    <a:close/>
                  </a:path>
                </a:pathLst>
              </a:custGeom>
              <a:solidFill>
                <a:srgbClr val="B7BFC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306" name="Freeform 121"/>
              <p:cNvSpPr>
                <a:spLocks/>
              </p:cNvSpPr>
              <p:nvPr/>
            </p:nvSpPr>
            <p:spPr bwMode="auto">
              <a:xfrm>
                <a:off x="10626420" y="6265583"/>
                <a:ext cx="79375" cy="60325"/>
              </a:xfrm>
              <a:custGeom>
                <a:avLst/>
                <a:gdLst>
                  <a:gd name="T0" fmla="*/ 0 w 50"/>
                  <a:gd name="T1" fmla="*/ 2147483646 h 38"/>
                  <a:gd name="T2" fmla="*/ 2147483646 w 50"/>
                  <a:gd name="T3" fmla="*/ 0 h 38"/>
                  <a:gd name="T4" fmla="*/ 2147483646 w 50"/>
                  <a:gd name="T5" fmla="*/ 2147483646 h 38"/>
                  <a:gd name="T6" fmla="*/ 2147483646 w 50"/>
                  <a:gd name="T7" fmla="*/ 2147483646 h 38"/>
                  <a:gd name="T8" fmla="*/ 0 w 50"/>
                  <a:gd name="T9" fmla="*/ 2147483646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38">
                    <a:moveTo>
                      <a:pt x="0" y="29"/>
                    </a:moveTo>
                    <a:lnTo>
                      <a:pt x="43" y="0"/>
                    </a:lnTo>
                    <a:lnTo>
                      <a:pt x="50" y="9"/>
                    </a:lnTo>
                    <a:lnTo>
                      <a:pt x="5" y="38"/>
                    </a:lnTo>
                    <a:lnTo>
                      <a:pt x="0" y="29"/>
                    </a:lnTo>
                    <a:close/>
                  </a:path>
                </a:pathLst>
              </a:custGeom>
              <a:solidFill>
                <a:srgbClr val="B7BFC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307" name="Freeform 122"/>
              <p:cNvSpPr>
                <a:spLocks/>
              </p:cNvSpPr>
              <p:nvPr/>
            </p:nvSpPr>
            <p:spPr bwMode="auto">
              <a:xfrm>
                <a:off x="10701033" y="6378295"/>
                <a:ext cx="77788" cy="60325"/>
              </a:xfrm>
              <a:custGeom>
                <a:avLst/>
                <a:gdLst>
                  <a:gd name="T0" fmla="*/ 0 w 49"/>
                  <a:gd name="T1" fmla="*/ 2147483646 h 38"/>
                  <a:gd name="T2" fmla="*/ 2147483646 w 49"/>
                  <a:gd name="T3" fmla="*/ 0 h 38"/>
                  <a:gd name="T4" fmla="*/ 2147483646 w 49"/>
                  <a:gd name="T5" fmla="*/ 2147483646 h 38"/>
                  <a:gd name="T6" fmla="*/ 2147483646 w 49"/>
                  <a:gd name="T7" fmla="*/ 2147483646 h 38"/>
                  <a:gd name="T8" fmla="*/ 0 w 49"/>
                  <a:gd name="T9" fmla="*/ 2147483646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38">
                    <a:moveTo>
                      <a:pt x="0" y="30"/>
                    </a:moveTo>
                    <a:lnTo>
                      <a:pt x="44" y="0"/>
                    </a:lnTo>
                    <a:lnTo>
                      <a:pt x="49" y="9"/>
                    </a:lnTo>
                    <a:lnTo>
                      <a:pt x="5" y="38"/>
                    </a:lnTo>
                    <a:lnTo>
                      <a:pt x="0" y="30"/>
                    </a:lnTo>
                    <a:close/>
                  </a:path>
                </a:pathLst>
              </a:custGeom>
              <a:solidFill>
                <a:srgbClr val="B7BFC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308" name="Freeform 123"/>
              <p:cNvSpPr>
                <a:spLocks/>
              </p:cNvSpPr>
              <p:nvPr/>
            </p:nvSpPr>
            <p:spPr bwMode="auto">
              <a:xfrm>
                <a:off x="10775645" y="6494183"/>
                <a:ext cx="79375" cy="60325"/>
              </a:xfrm>
              <a:custGeom>
                <a:avLst/>
                <a:gdLst>
                  <a:gd name="T0" fmla="*/ 0 w 50"/>
                  <a:gd name="T1" fmla="*/ 2147483646 h 38"/>
                  <a:gd name="T2" fmla="*/ 2147483646 w 50"/>
                  <a:gd name="T3" fmla="*/ 0 h 38"/>
                  <a:gd name="T4" fmla="*/ 2147483646 w 50"/>
                  <a:gd name="T5" fmla="*/ 2147483646 h 38"/>
                  <a:gd name="T6" fmla="*/ 2147483646 w 50"/>
                  <a:gd name="T7" fmla="*/ 2147483646 h 38"/>
                  <a:gd name="T8" fmla="*/ 0 w 50"/>
                  <a:gd name="T9" fmla="*/ 2147483646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38">
                    <a:moveTo>
                      <a:pt x="0" y="28"/>
                    </a:moveTo>
                    <a:lnTo>
                      <a:pt x="44" y="0"/>
                    </a:lnTo>
                    <a:lnTo>
                      <a:pt x="50" y="9"/>
                    </a:lnTo>
                    <a:lnTo>
                      <a:pt x="6" y="38"/>
                    </a:lnTo>
                    <a:lnTo>
                      <a:pt x="0" y="28"/>
                    </a:lnTo>
                    <a:close/>
                  </a:path>
                </a:pathLst>
              </a:custGeom>
              <a:solidFill>
                <a:srgbClr val="B7BFC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309" name="Freeform 124"/>
              <p:cNvSpPr>
                <a:spLocks/>
              </p:cNvSpPr>
              <p:nvPr/>
            </p:nvSpPr>
            <p:spPr bwMode="auto">
              <a:xfrm>
                <a:off x="10850258" y="6608483"/>
                <a:ext cx="79375" cy="60325"/>
              </a:xfrm>
              <a:custGeom>
                <a:avLst/>
                <a:gdLst>
                  <a:gd name="T0" fmla="*/ 0 w 50"/>
                  <a:gd name="T1" fmla="*/ 2147483646 h 38"/>
                  <a:gd name="T2" fmla="*/ 2147483646 w 50"/>
                  <a:gd name="T3" fmla="*/ 0 h 38"/>
                  <a:gd name="T4" fmla="*/ 2147483646 w 50"/>
                  <a:gd name="T5" fmla="*/ 2147483646 h 38"/>
                  <a:gd name="T6" fmla="*/ 2147483646 w 50"/>
                  <a:gd name="T7" fmla="*/ 2147483646 h 38"/>
                  <a:gd name="T8" fmla="*/ 0 w 50"/>
                  <a:gd name="T9" fmla="*/ 2147483646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38">
                    <a:moveTo>
                      <a:pt x="0" y="29"/>
                    </a:moveTo>
                    <a:lnTo>
                      <a:pt x="44" y="0"/>
                    </a:lnTo>
                    <a:lnTo>
                      <a:pt x="50" y="10"/>
                    </a:lnTo>
                    <a:lnTo>
                      <a:pt x="6" y="38"/>
                    </a:lnTo>
                    <a:lnTo>
                      <a:pt x="0" y="29"/>
                    </a:lnTo>
                    <a:close/>
                  </a:path>
                </a:pathLst>
              </a:custGeom>
              <a:solidFill>
                <a:srgbClr val="B7BFC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310" name="Freeform 125"/>
              <p:cNvSpPr>
                <a:spLocks/>
              </p:cNvSpPr>
              <p:nvPr/>
            </p:nvSpPr>
            <p:spPr bwMode="auto">
              <a:xfrm>
                <a:off x="10361308" y="5887758"/>
                <a:ext cx="46038" cy="36513"/>
              </a:xfrm>
              <a:custGeom>
                <a:avLst/>
                <a:gdLst>
                  <a:gd name="T0" fmla="*/ 0 w 29"/>
                  <a:gd name="T1" fmla="*/ 2147483646 h 23"/>
                  <a:gd name="T2" fmla="*/ 2147483646 w 29"/>
                  <a:gd name="T3" fmla="*/ 0 h 23"/>
                  <a:gd name="T4" fmla="*/ 2147483646 w 29"/>
                  <a:gd name="T5" fmla="*/ 2147483646 h 23"/>
                  <a:gd name="T6" fmla="*/ 2147483646 w 29"/>
                  <a:gd name="T7" fmla="*/ 2147483646 h 23"/>
                  <a:gd name="T8" fmla="*/ 0 w 2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23">
                    <a:moveTo>
                      <a:pt x="0" y="14"/>
                    </a:moveTo>
                    <a:lnTo>
                      <a:pt x="22" y="0"/>
                    </a:lnTo>
                    <a:lnTo>
                      <a:pt x="29" y="9"/>
                    </a:lnTo>
                    <a:lnTo>
                      <a:pt x="7" y="23"/>
                    </a:lnTo>
                    <a:lnTo>
                      <a:pt x="0" y="14"/>
                    </a:lnTo>
                    <a:close/>
                  </a:path>
                </a:pathLst>
              </a:custGeom>
              <a:solidFill>
                <a:srgbClr val="B7BFC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311" name="Freeform 126"/>
              <p:cNvSpPr>
                <a:spLocks/>
              </p:cNvSpPr>
              <p:nvPr/>
            </p:nvSpPr>
            <p:spPr bwMode="auto">
              <a:xfrm>
                <a:off x="10437508" y="6000470"/>
                <a:ext cx="42863" cy="38100"/>
              </a:xfrm>
              <a:custGeom>
                <a:avLst/>
                <a:gdLst>
                  <a:gd name="T0" fmla="*/ 0 w 27"/>
                  <a:gd name="T1" fmla="*/ 2147483646 h 24"/>
                  <a:gd name="T2" fmla="*/ 2147483646 w 27"/>
                  <a:gd name="T3" fmla="*/ 0 h 24"/>
                  <a:gd name="T4" fmla="*/ 2147483646 w 27"/>
                  <a:gd name="T5" fmla="*/ 2147483646 h 24"/>
                  <a:gd name="T6" fmla="*/ 2147483646 w 27"/>
                  <a:gd name="T7" fmla="*/ 2147483646 h 24"/>
                  <a:gd name="T8" fmla="*/ 0 w 27"/>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4">
                    <a:moveTo>
                      <a:pt x="0" y="15"/>
                    </a:moveTo>
                    <a:lnTo>
                      <a:pt x="22" y="0"/>
                    </a:lnTo>
                    <a:lnTo>
                      <a:pt x="27" y="9"/>
                    </a:lnTo>
                    <a:lnTo>
                      <a:pt x="5" y="24"/>
                    </a:lnTo>
                    <a:lnTo>
                      <a:pt x="0" y="15"/>
                    </a:lnTo>
                    <a:close/>
                  </a:path>
                </a:pathLst>
              </a:custGeom>
              <a:solidFill>
                <a:srgbClr val="B7BFC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312" name="Freeform 127"/>
              <p:cNvSpPr>
                <a:spLocks/>
              </p:cNvSpPr>
              <p:nvPr/>
            </p:nvSpPr>
            <p:spPr bwMode="auto">
              <a:xfrm>
                <a:off x="10512120" y="6114770"/>
                <a:ext cx="44450" cy="38100"/>
              </a:xfrm>
              <a:custGeom>
                <a:avLst/>
                <a:gdLst>
                  <a:gd name="T0" fmla="*/ 0 w 28"/>
                  <a:gd name="T1" fmla="*/ 2147483646 h 24"/>
                  <a:gd name="T2" fmla="*/ 2147483646 w 28"/>
                  <a:gd name="T3" fmla="*/ 0 h 24"/>
                  <a:gd name="T4" fmla="*/ 2147483646 w 28"/>
                  <a:gd name="T5" fmla="*/ 2147483646 h 24"/>
                  <a:gd name="T6" fmla="*/ 2147483646 w 28"/>
                  <a:gd name="T7" fmla="*/ 2147483646 h 24"/>
                  <a:gd name="T8" fmla="*/ 0 w 28"/>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4">
                    <a:moveTo>
                      <a:pt x="0" y="15"/>
                    </a:moveTo>
                    <a:lnTo>
                      <a:pt x="22" y="0"/>
                    </a:lnTo>
                    <a:lnTo>
                      <a:pt x="28" y="10"/>
                    </a:lnTo>
                    <a:lnTo>
                      <a:pt x="6" y="24"/>
                    </a:lnTo>
                    <a:lnTo>
                      <a:pt x="0" y="15"/>
                    </a:lnTo>
                    <a:close/>
                  </a:path>
                </a:pathLst>
              </a:custGeom>
              <a:solidFill>
                <a:srgbClr val="B7BFC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313" name="Freeform 128"/>
              <p:cNvSpPr>
                <a:spLocks/>
              </p:cNvSpPr>
              <p:nvPr/>
            </p:nvSpPr>
            <p:spPr bwMode="auto">
              <a:xfrm>
                <a:off x="10588320" y="6230658"/>
                <a:ext cx="44450" cy="36513"/>
              </a:xfrm>
              <a:custGeom>
                <a:avLst/>
                <a:gdLst>
                  <a:gd name="T0" fmla="*/ 0 w 28"/>
                  <a:gd name="T1" fmla="*/ 2147483646 h 23"/>
                  <a:gd name="T2" fmla="*/ 2147483646 w 28"/>
                  <a:gd name="T3" fmla="*/ 0 h 23"/>
                  <a:gd name="T4" fmla="*/ 2147483646 w 28"/>
                  <a:gd name="T5" fmla="*/ 2147483646 h 23"/>
                  <a:gd name="T6" fmla="*/ 2147483646 w 28"/>
                  <a:gd name="T7" fmla="*/ 2147483646 h 23"/>
                  <a:gd name="T8" fmla="*/ 0 w 28"/>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3">
                    <a:moveTo>
                      <a:pt x="0" y="14"/>
                    </a:moveTo>
                    <a:lnTo>
                      <a:pt x="22" y="0"/>
                    </a:lnTo>
                    <a:lnTo>
                      <a:pt x="28" y="9"/>
                    </a:lnTo>
                    <a:lnTo>
                      <a:pt x="6" y="23"/>
                    </a:lnTo>
                    <a:lnTo>
                      <a:pt x="0" y="14"/>
                    </a:lnTo>
                    <a:close/>
                  </a:path>
                </a:pathLst>
              </a:custGeom>
              <a:solidFill>
                <a:srgbClr val="B7BFC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314" name="Freeform 129"/>
              <p:cNvSpPr>
                <a:spLocks/>
              </p:cNvSpPr>
              <p:nvPr/>
            </p:nvSpPr>
            <p:spPr bwMode="auto">
              <a:xfrm>
                <a:off x="10661345" y="6346545"/>
                <a:ext cx="46038" cy="36513"/>
              </a:xfrm>
              <a:custGeom>
                <a:avLst/>
                <a:gdLst>
                  <a:gd name="T0" fmla="*/ 0 w 29"/>
                  <a:gd name="T1" fmla="*/ 2147483646 h 23"/>
                  <a:gd name="T2" fmla="*/ 2147483646 w 29"/>
                  <a:gd name="T3" fmla="*/ 0 h 23"/>
                  <a:gd name="T4" fmla="*/ 2147483646 w 29"/>
                  <a:gd name="T5" fmla="*/ 2147483646 h 23"/>
                  <a:gd name="T6" fmla="*/ 2147483646 w 29"/>
                  <a:gd name="T7" fmla="*/ 2147483646 h 23"/>
                  <a:gd name="T8" fmla="*/ 0 w 2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23">
                    <a:moveTo>
                      <a:pt x="0" y="14"/>
                    </a:moveTo>
                    <a:lnTo>
                      <a:pt x="22" y="0"/>
                    </a:lnTo>
                    <a:lnTo>
                      <a:pt x="29" y="7"/>
                    </a:lnTo>
                    <a:lnTo>
                      <a:pt x="7" y="23"/>
                    </a:lnTo>
                    <a:lnTo>
                      <a:pt x="0" y="14"/>
                    </a:lnTo>
                    <a:close/>
                  </a:path>
                </a:pathLst>
              </a:custGeom>
              <a:solidFill>
                <a:srgbClr val="B7BFC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315" name="Freeform 130"/>
              <p:cNvSpPr>
                <a:spLocks/>
              </p:cNvSpPr>
              <p:nvPr/>
            </p:nvSpPr>
            <p:spPr bwMode="auto">
              <a:xfrm>
                <a:off x="10737545" y="6459258"/>
                <a:ext cx="46038" cy="36513"/>
              </a:xfrm>
              <a:custGeom>
                <a:avLst/>
                <a:gdLst>
                  <a:gd name="T0" fmla="*/ 0 w 29"/>
                  <a:gd name="T1" fmla="*/ 2147483646 h 23"/>
                  <a:gd name="T2" fmla="*/ 2147483646 w 29"/>
                  <a:gd name="T3" fmla="*/ 0 h 23"/>
                  <a:gd name="T4" fmla="*/ 2147483646 w 29"/>
                  <a:gd name="T5" fmla="*/ 2147483646 h 23"/>
                  <a:gd name="T6" fmla="*/ 2147483646 w 29"/>
                  <a:gd name="T7" fmla="*/ 2147483646 h 23"/>
                  <a:gd name="T8" fmla="*/ 0 w 2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23">
                    <a:moveTo>
                      <a:pt x="0" y="14"/>
                    </a:moveTo>
                    <a:lnTo>
                      <a:pt x="22" y="0"/>
                    </a:lnTo>
                    <a:lnTo>
                      <a:pt x="29" y="9"/>
                    </a:lnTo>
                    <a:lnTo>
                      <a:pt x="7" y="23"/>
                    </a:lnTo>
                    <a:lnTo>
                      <a:pt x="0" y="14"/>
                    </a:lnTo>
                    <a:close/>
                  </a:path>
                </a:pathLst>
              </a:custGeom>
              <a:solidFill>
                <a:srgbClr val="B7BFC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316" name="Freeform 131"/>
              <p:cNvSpPr>
                <a:spLocks/>
              </p:cNvSpPr>
              <p:nvPr/>
            </p:nvSpPr>
            <p:spPr bwMode="auto">
              <a:xfrm>
                <a:off x="10813745" y="6573558"/>
                <a:ext cx="42863" cy="38100"/>
              </a:xfrm>
              <a:custGeom>
                <a:avLst/>
                <a:gdLst>
                  <a:gd name="T0" fmla="*/ 0 w 27"/>
                  <a:gd name="T1" fmla="*/ 2147483646 h 24"/>
                  <a:gd name="T2" fmla="*/ 2147483646 w 27"/>
                  <a:gd name="T3" fmla="*/ 0 h 24"/>
                  <a:gd name="T4" fmla="*/ 2147483646 w 27"/>
                  <a:gd name="T5" fmla="*/ 2147483646 h 24"/>
                  <a:gd name="T6" fmla="*/ 2147483646 w 27"/>
                  <a:gd name="T7" fmla="*/ 2147483646 h 24"/>
                  <a:gd name="T8" fmla="*/ 0 w 27"/>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4">
                    <a:moveTo>
                      <a:pt x="0" y="15"/>
                    </a:moveTo>
                    <a:lnTo>
                      <a:pt x="22" y="0"/>
                    </a:lnTo>
                    <a:lnTo>
                      <a:pt x="27" y="10"/>
                    </a:lnTo>
                    <a:lnTo>
                      <a:pt x="5" y="24"/>
                    </a:lnTo>
                    <a:lnTo>
                      <a:pt x="0" y="15"/>
                    </a:lnTo>
                    <a:close/>
                  </a:path>
                </a:pathLst>
              </a:custGeom>
              <a:solidFill>
                <a:srgbClr val="B7BFC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317" name="Freeform 132"/>
              <p:cNvSpPr>
                <a:spLocks/>
              </p:cNvSpPr>
              <p:nvPr/>
            </p:nvSpPr>
            <p:spPr bwMode="auto">
              <a:xfrm>
                <a:off x="10331145" y="5535333"/>
                <a:ext cx="828675" cy="1165225"/>
              </a:xfrm>
              <a:custGeom>
                <a:avLst/>
                <a:gdLst>
                  <a:gd name="T0" fmla="*/ 2147483646 w 403"/>
                  <a:gd name="T1" fmla="*/ 2147483646 h 566"/>
                  <a:gd name="T2" fmla="*/ 2147483646 w 403"/>
                  <a:gd name="T3" fmla="*/ 2147483646 h 566"/>
                  <a:gd name="T4" fmla="*/ 2147483646 w 403"/>
                  <a:gd name="T5" fmla="*/ 2147483646 h 566"/>
                  <a:gd name="T6" fmla="*/ 2147483646 w 403"/>
                  <a:gd name="T7" fmla="*/ 2147483646 h 566"/>
                  <a:gd name="T8" fmla="*/ 2147483646 w 403"/>
                  <a:gd name="T9" fmla="*/ 0 h 566"/>
                  <a:gd name="T10" fmla="*/ 0 w 403"/>
                  <a:gd name="T11" fmla="*/ 2147483646 h 566"/>
                  <a:gd name="T12" fmla="*/ 2147483646 w 403"/>
                  <a:gd name="T13" fmla="*/ 2147483646 h 566"/>
                  <a:gd name="T14" fmla="*/ 2147483646 w 403"/>
                  <a:gd name="T15" fmla="*/ 2147483646 h 5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03" h="566">
                    <a:moveTo>
                      <a:pt x="41" y="71"/>
                    </a:moveTo>
                    <a:cubicBezTo>
                      <a:pt x="45" y="78"/>
                      <a:pt x="43" y="87"/>
                      <a:pt x="37" y="92"/>
                    </a:cubicBezTo>
                    <a:cubicBezTo>
                      <a:pt x="348" y="566"/>
                      <a:pt x="348" y="566"/>
                      <a:pt x="348" y="566"/>
                    </a:cubicBezTo>
                    <a:cubicBezTo>
                      <a:pt x="403" y="530"/>
                      <a:pt x="403" y="530"/>
                      <a:pt x="403" y="530"/>
                    </a:cubicBezTo>
                    <a:cubicBezTo>
                      <a:pt x="55" y="0"/>
                      <a:pt x="55" y="0"/>
                      <a:pt x="55" y="0"/>
                    </a:cubicBezTo>
                    <a:cubicBezTo>
                      <a:pt x="0" y="37"/>
                      <a:pt x="0" y="37"/>
                      <a:pt x="0" y="37"/>
                    </a:cubicBezTo>
                    <a:cubicBezTo>
                      <a:pt x="20" y="66"/>
                      <a:pt x="20" y="66"/>
                      <a:pt x="20" y="66"/>
                    </a:cubicBezTo>
                    <a:cubicBezTo>
                      <a:pt x="27" y="62"/>
                      <a:pt x="36" y="64"/>
                      <a:pt x="41" y="71"/>
                    </a:cubicBezTo>
                    <a:close/>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grpSp>
        <p:grpSp>
          <p:nvGrpSpPr>
            <p:cNvPr id="8293" name="组合 13"/>
            <p:cNvGrpSpPr>
              <a:grpSpLocks/>
            </p:cNvGrpSpPr>
            <p:nvPr/>
          </p:nvGrpSpPr>
          <p:grpSpPr bwMode="auto">
            <a:xfrm>
              <a:off x="10794366" y="5659731"/>
              <a:ext cx="798512" cy="881063"/>
              <a:chOff x="11186808" y="5195608"/>
              <a:chExt cx="798512" cy="881063"/>
            </a:xfrm>
          </p:grpSpPr>
          <p:sp>
            <p:nvSpPr>
              <p:cNvPr id="8294" name="Freeform 29"/>
              <p:cNvSpPr>
                <a:spLocks/>
              </p:cNvSpPr>
              <p:nvPr/>
            </p:nvSpPr>
            <p:spPr bwMode="auto">
              <a:xfrm>
                <a:off x="11186808" y="5236883"/>
                <a:ext cx="749300" cy="839788"/>
              </a:xfrm>
              <a:custGeom>
                <a:avLst/>
                <a:gdLst>
                  <a:gd name="T0" fmla="*/ 2147483646 w 365"/>
                  <a:gd name="T1" fmla="*/ 2147483646 h 408"/>
                  <a:gd name="T2" fmla="*/ 2147483646 w 365"/>
                  <a:gd name="T3" fmla="*/ 2147483646 h 408"/>
                  <a:gd name="T4" fmla="*/ 2147483646 w 365"/>
                  <a:gd name="T5" fmla="*/ 2147483646 h 408"/>
                  <a:gd name="T6" fmla="*/ 2147483646 w 365"/>
                  <a:gd name="T7" fmla="*/ 2147483646 h 408"/>
                  <a:gd name="T8" fmla="*/ 2147483646 w 365"/>
                  <a:gd name="T9" fmla="*/ 2147483646 h 408"/>
                  <a:gd name="T10" fmla="*/ 2147483646 w 365"/>
                  <a:gd name="T11" fmla="*/ 2147483646 h 408"/>
                  <a:gd name="T12" fmla="*/ 2147483646 w 365"/>
                  <a:gd name="T13" fmla="*/ 2147483646 h 408"/>
                  <a:gd name="T14" fmla="*/ 2147483646 w 365"/>
                  <a:gd name="T15" fmla="*/ 2147483646 h 408"/>
                  <a:gd name="T16" fmla="*/ 2147483646 w 365"/>
                  <a:gd name="T17" fmla="*/ 2147483646 h 408"/>
                  <a:gd name="T18" fmla="*/ 2147483646 w 365"/>
                  <a:gd name="T19" fmla="*/ 2147483646 h 4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5" h="408">
                    <a:moveTo>
                      <a:pt x="285" y="97"/>
                    </a:moveTo>
                    <a:cubicBezTo>
                      <a:pt x="311" y="49"/>
                      <a:pt x="311" y="49"/>
                      <a:pt x="311" y="49"/>
                    </a:cubicBezTo>
                    <a:cubicBezTo>
                      <a:pt x="315" y="42"/>
                      <a:pt x="316" y="34"/>
                      <a:pt x="314" y="26"/>
                    </a:cubicBezTo>
                    <a:cubicBezTo>
                      <a:pt x="312" y="19"/>
                      <a:pt x="307" y="12"/>
                      <a:pt x="299" y="8"/>
                    </a:cubicBezTo>
                    <a:cubicBezTo>
                      <a:pt x="285" y="0"/>
                      <a:pt x="266" y="5"/>
                      <a:pt x="258" y="20"/>
                    </a:cubicBezTo>
                    <a:cubicBezTo>
                      <a:pt x="231" y="68"/>
                      <a:pt x="231" y="68"/>
                      <a:pt x="231" y="68"/>
                    </a:cubicBezTo>
                    <a:cubicBezTo>
                      <a:pt x="160" y="47"/>
                      <a:pt x="81" y="77"/>
                      <a:pt x="43" y="145"/>
                    </a:cubicBezTo>
                    <a:cubicBezTo>
                      <a:pt x="0" y="223"/>
                      <a:pt x="28" y="321"/>
                      <a:pt x="106" y="364"/>
                    </a:cubicBezTo>
                    <a:cubicBezTo>
                      <a:pt x="185" y="408"/>
                      <a:pt x="283" y="379"/>
                      <a:pt x="326" y="301"/>
                    </a:cubicBezTo>
                    <a:cubicBezTo>
                      <a:pt x="365" y="231"/>
                      <a:pt x="346" y="145"/>
                      <a:pt x="285" y="97"/>
                    </a:cubicBezTo>
                    <a:close/>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95" name="Freeform 133"/>
              <p:cNvSpPr>
                <a:spLocks/>
              </p:cNvSpPr>
              <p:nvPr/>
            </p:nvSpPr>
            <p:spPr bwMode="auto">
              <a:xfrm>
                <a:off x="11226495" y="5276570"/>
                <a:ext cx="758825" cy="758825"/>
              </a:xfrm>
              <a:custGeom>
                <a:avLst/>
                <a:gdLst>
                  <a:gd name="T0" fmla="*/ 2147483646 w 369"/>
                  <a:gd name="T1" fmla="*/ 2147483646 h 369"/>
                  <a:gd name="T2" fmla="*/ 2147483646 w 369"/>
                  <a:gd name="T3" fmla="*/ 2147483646 h 369"/>
                  <a:gd name="T4" fmla="*/ 2147483646 w 369"/>
                  <a:gd name="T5" fmla="*/ 2147483646 h 369"/>
                  <a:gd name="T6" fmla="*/ 2147483646 w 369"/>
                  <a:gd name="T7" fmla="*/ 2147483646 h 369"/>
                  <a:gd name="T8" fmla="*/ 2147483646 w 369"/>
                  <a:gd name="T9" fmla="*/ 2147483646 h 3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369">
                    <a:moveTo>
                      <a:pt x="263" y="43"/>
                    </a:moveTo>
                    <a:cubicBezTo>
                      <a:pt x="185" y="0"/>
                      <a:pt x="87" y="28"/>
                      <a:pt x="43" y="106"/>
                    </a:cubicBezTo>
                    <a:cubicBezTo>
                      <a:pt x="0" y="184"/>
                      <a:pt x="28" y="282"/>
                      <a:pt x="106" y="325"/>
                    </a:cubicBezTo>
                    <a:cubicBezTo>
                      <a:pt x="185" y="369"/>
                      <a:pt x="283" y="340"/>
                      <a:pt x="326" y="262"/>
                    </a:cubicBezTo>
                    <a:cubicBezTo>
                      <a:pt x="369" y="184"/>
                      <a:pt x="341" y="86"/>
                      <a:pt x="263" y="43"/>
                    </a:cubicBezTo>
                    <a:close/>
                  </a:path>
                </a:pathLst>
              </a:custGeom>
              <a:solidFill>
                <a:srgbClr val="F7F9F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96" name="Freeform 134"/>
              <p:cNvSpPr>
                <a:spLocks/>
              </p:cNvSpPr>
              <p:nvPr/>
            </p:nvSpPr>
            <p:spPr bwMode="auto">
              <a:xfrm>
                <a:off x="11642420" y="5195608"/>
                <a:ext cx="234950" cy="320675"/>
              </a:xfrm>
              <a:custGeom>
                <a:avLst/>
                <a:gdLst>
                  <a:gd name="T0" fmla="*/ 2147483646 w 114"/>
                  <a:gd name="T1" fmla="*/ 2147483646 h 156"/>
                  <a:gd name="T2" fmla="*/ 2147483646 w 114"/>
                  <a:gd name="T3" fmla="*/ 2147483646 h 156"/>
                  <a:gd name="T4" fmla="*/ 2147483646 w 114"/>
                  <a:gd name="T5" fmla="*/ 2147483646 h 156"/>
                  <a:gd name="T6" fmla="*/ 2147483646 w 114"/>
                  <a:gd name="T7" fmla="*/ 2147483646 h 156"/>
                  <a:gd name="T8" fmla="*/ 2147483646 w 114"/>
                  <a:gd name="T9" fmla="*/ 2147483646 h 156"/>
                  <a:gd name="T10" fmla="*/ 2147483646 w 114"/>
                  <a:gd name="T11" fmla="*/ 2147483646 h 156"/>
                  <a:gd name="T12" fmla="*/ 2147483646 w 114"/>
                  <a:gd name="T13" fmla="*/ 2147483646 h 156"/>
                  <a:gd name="T14" fmla="*/ 2147483646 w 114"/>
                  <a:gd name="T15" fmla="*/ 2147483646 h 1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4" h="156">
                    <a:moveTo>
                      <a:pt x="112" y="26"/>
                    </a:moveTo>
                    <a:cubicBezTo>
                      <a:pt x="114" y="34"/>
                      <a:pt x="113" y="42"/>
                      <a:pt x="109" y="49"/>
                    </a:cubicBezTo>
                    <a:cubicBezTo>
                      <a:pt x="61" y="137"/>
                      <a:pt x="61" y="137"/>
                      <a:pt x="61" y="137"/>
                    </a:cubicBezTo>
                    <a:cubicBezTo>
                      <a:pt x="53" y="151"/>
                      <a:pt x="34" y="156"/>
                      <a:pt x="20" y="148"/>
                    </a:cubicBezTo>
                    <a:cubicBezTo>
                      <a:pt x="5" y="140"/>
                      <a:pt x="0" y="122"/>
                      <a:pt x="8" y="107"/>
                    </a:cubicBezTo>
                    <a:cubicBezTo>
                      <a:pt x="56" y="20"/>
                      <a:pt x="56" y="20"/>
                      <a:pt x="56" y="20"/>
                    </a:cubicBezTo>
                    <a:cubicBezTo>
                      <a:pt x="64" y="5"/>
                      <a:pt x="83" y="0"/>
                      <a:pt x="97" y="8"/>
                    </a:cubicBezTo>
                    <a:cubicBezTo>
                      <a:pt x="105" y="12"/>
                      <a:pt x="110" y="19"/>
                      <a:pt x="112" y="26"/>
                    </a:cubicBezTo>
                    <a:close/>
                  </a:path>
                </a:pathLst>
              </a:custGeom>
              <a:solidFill>
                <a:srgbClr val="F7F9F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97" name="Freeform 135"/>
              <p:cNvSpPr>
                <a:spLocks/>
              </p:cNvSpPr>
              <p:nvPr/>
            </p:nvSpPr>
            <p:spPr bwMode="auto">
              <a:xfrm>
                <a:off x="11321745" y="5392458"/>
                <a:ext cx="569913" cy="512763"/>
              </a:xfrm>
              <a:custGeom>
                <a:avLst/>
                <a:gdLst>
                  <a:gd name="T0" fmla="*/ 2147483646 w 277"/>
                  <a:gd name="T1" fmla="*/ 2147483646 h 249"/>
                  <a:gd name="T2" fmla="*/ 2147483646 w 277"/>
                  <a:gd name="T3" fmla="*/ 2147483646 h 249"/>
                  <a:gd name="T4" fmla="*/ 2147483646 w 277"/>
                  <a:gd name="T5" fmla="*/ 2147483646 h 249"/>
                  <a:gd name="T6" fmla="*/ 2147483646 w 277"/>
                  <a:gd name="T7" fmla="*/ 2147483646 h 249"/>
                  <a:gd name="T8" fmla="*/ 2147483646 w 277"/>
                  <a:gd name="T9" fmla="*/ 2147483646 h 249"/>
                  <a:gd name="T10" fmla="*/ 2147483646 w 277"/>
                  <a:gd name="T11" fmla="*/ 2147483646 h 249"/>
                  <a:gd name="T12" fmla="*/ 2147483646 w 277"/>
                  <a:gd name="T13" fmla="*/ 2147483646 h 2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7" h="249">
                    <a:moveTo>
                      <a:pt x="79" y="22"/>
                    </a:moveTo>
                    <a:cubicBezTo>
                      <a:pt x="60" y="32"/>
                      <a:pt x="44" y="48"/>
                      <a:pt x="33" y="68"/>
                    </a:cubicBezTo>
                    <a:cubicBezTo>
                      <a:pt x="0" y="127"/>
                      <a:pt x="21" y="201"/>
                      <a:pt x="80" y="233"/>
                    </a:cubicBezTo>
                    <a:cubicBezTo>
                      <a:pt x="100" y="244"/>
                      <a:pt x="122" y="249"/>
                      <a:pt x="144" y="248"/>
                    </a:cubicBezTo>
                    <a:cubicBezTo>
                      <a:pt x="185" y="246"/>
                      <a:pt x="223" y="224"/>
                      <a:pt x="245" y="186"/>
                    </a:cubicBezTo>
                    <a:cubicBezTo>
                      <a:pt x="277" y="127"/>
                      <a:pt x="256" y="53"/>
                      <a:pt x="197" y="21"/>
                    </a:cubicBezTo>
                    <a:cubicBezTo>
                      <a:pt x="159" y="0"/>
                      <a:pt x="114" y="2"/>
                      <a:pt x="79" y="22"/>
                    </a:cubicBezTo>
                    <a:close/>
                  </a:path>
                </a:pathLst>
              </a:custGeom>
              <a:solidFill>
                <a:srgbClr val="EF855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98" name="Freeform 136"/>
              <p:cNvSpPr>
                <a:spLocks/>
              </p:cNvSpPr>
              <p:nvPr/>
            </p:nvSpPr>
            <p:spPr bwMode="auto">
              <a:xfrm>
                <a:off x="11367783" y="5376583"/>
                <a:ext cx="503238" cy="446088"/>
              </a:xfrm>
              <a:custGeom>
                <a:avLst/>
                <a:gdLst>
                  <a:gd name="T0" fmla="*/ 0 w 245"/>
                  <a:gd name="T1" fmla="*/ 2147483646 h 217"/>
                  <a:gd name="T2" fmla="*/ 2147483646 w 245"/>
                  <a:gd name="T3" fmla="*/ 2147483646 h 217"/>
                  <a:gd name="T4" fmla="*/ 2147483646 w 245"/>
                  <a:gd name="T5" fmla="*/ 2147483646 h 217"/>
                  <a:gd name="T6" fmla="*/ 2147483646 w 245"/>
                  <a:gd name="T7" fmla="*/ 2147483646 h 217"/>
                  <a:gd name="T8" fmla="*/ 2147483646 w 245"/>
                  <a:gd name="T9" fmla="*/ 2147483646 h 217"/>
                  <a:gd name="T10" fmla="*/ 2147483646 w 245"/>
                  <a:gd name="T11" fmla="*/ 2147483646 h 217"/>
                  <a:gd name="T12" fmla="*/ 0 w 245"/>
                  <a:gd name="T13" fmla="*/ 2147483646 h 2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5" h="217">
                    <a:moveTo>
                      <a:pt x="0" y="103"/>
                    </a:moveTo>
                    <a:cubicBezTo>
                      <a:pt x="14" y="87"/>
                      <a:pt x="33" y="75"/>
                      <a:pt x="56" y="69"/>
                    </a:cubicBezTo>
                    <a:cubicBezTo>
                      <a:pt x="120" y="50"/>
                      <a:pt x="187" y="87"/>
                      <a:pt x="206" y="152"/>
                    </a:cubicBezTo>
                    <a:cubicBezTo>
                      <a:pt x="212" y="174"/>
                      <a:pt x="212" y="196"/>
                      <a:pt x="206" y="217"/>
                    </a:cubicBezTo>
                    <a:cubicBezTo>
                      <a:pt x="234" y="187"/>
                      <a:pt x="245" y="144"/>
                      <a:pt x="233" y="102"/>
                    </a:cubicBezTo>
                    <a:cubicBezTo>
                      <a:pt x="215" y="37"/>
                      <a:pt x="148" y="0"/>
                      <a:pt x="83" y="19"/>
                    </a:cubicBezTo>
                    <a:cubicBezTo>
                      <a:pt x="41" y="31"/>
                      <a:pt x="11" y="64"/>
                      <a:pt x="0" y="103"/>
                    </a:cubicBezTo>
                    <a:close/>
                  </a:path>
                </a:pathLst>
              </a:custGeom>
              <a:solidFill>
                <a:srgbClr val="D46E4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99" name="Freeform 137"/>
              <p:cNvSpPr>
                <a:spLocks/>
              </p:cNvSpPr>
              <p:nvPr/>
            </p:nvSpPr>
            <p:spPr bwMode="auto">
              <a:xfrm>
                <a:off x="11355083" y="5479770"/>
                <a:ext cx="447675" cy="452438"/>
              </a:xfrm>
              <a:custGeom>
                <a:avLst/>
                <a:gdLst>
                  <a:gd name="T0" fmla="*/ 2147483646 w 218"/>
                  <a:gd name="T1" fmla="*/ 2147483646 h 220"/>
                  <a:gd name="T2" fmla="*/ 2147483646 w 218"/>
                  <a:gd name="T3" fmla="*/ 2147483646 h 220"/>
                  <a:gd name="T4" fmla="*/ 2147483646 w 218"/>
                  <a:gd name="T5" fmla="*/ 2147483646 h 220"/>
                  <a:gd name="T6" fmla="*/ 2147483646 w 218"/>
                  <a:gd name="T7" fmla="*/ 2147483646 h 220"/>
                  <a:gd name="T8" fmla="*/ 2147483646 w 218"/>
                  <a:gd name="T9" fmla="*/ 2147483646 h 220"/>
                  <a:gd name="T10" fmla="*/ 2147483646 w 218"/>
                  <a:gd name="T11" fmla="*/ 2147483646 h 220"/>
                  <a:gd name="T12" fmla="*/ 2147483646 w 218"/>
                  <a:gd name="T13" fmla="*/ 2147483646 h 2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8" h="220">
                    <a:moveTo>
                      <a:pt x="62" y="19"/>
                    </a:moveTo>
                    <a:cubicBezTo>
                      <a:pt x="39" y="25"/>
                      <a:pt x="20" y="37"/>
                      <a:pt x="6" y="53"/>
                    </a:cubicBezTo>
                    <a:cubicBezTo>
                      <a:pt x="0" y="74"/>
                      <a:pt x="0" y="96"/>
                      <a:pt x="6" y="119"/>
                    </a:cubicBezTo>
                    <a:cubicBezTo>
                      <a:pt x="25" y="183"/>
                      <a:pt x="92" y="220"/>
                      <a:pt x="156" y="202"/>
                    </a:cubicBezTo>
                    <a:cubicBezTo>
                      <a:pt x="178" y="195"/>
                      <a:pt x="197" y="183"/>
                      <a:pt x="212" y="167"/>
                    </a:cubicBezTo>
                    <a:cubicBezTo>
                      <a:pt x="218" y="146"/>
                      <a:pt x="218" y="124"/>
                      <a:pt x="212" y="102"/>
                    </a:cubicBezTo>
                    <a:cubicBezTo>
                      <a:pt x="193" y="37"/>
                      <a:pt x="126" y="0"/>
                      <a:pt x="62" y="19"/>
                    </a:cubicBezTo>
                    <a:close/>
                  </a:path>
                </a:pathLst>
              </a:custGeom>
              <a:solidFill>
                <a:srgbClr val="EF855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grpSp>
      </p:grpSp>
      <p:grpSp>
        <p:nvGrpSpPr>
          <p:cNvPr id="61" name="组合 60"/>
          <p:cNvGrpSpPr>
            <a:grpSpLocks/>
          </p:cNvGrpSpPr>
          <p:nvPr/>
        </p:nvGrpSpPr>
        <p:grpSpPr bwMode="auto">
          <a:xfrm>
            <a:off x="307976" y="193177"/>
            <a:ext cx="1795463" cy="1704975"/>
            <a:chOff x="207806" y="49613"/>
            <a:chExt cx="2393951" cy="2271713"/>
          </a:xfrm>
        </p:grpSpPr>
        <p:pic>
          <p:nvPicPr>
            <p:cNvPr id="8205"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131" y="1289451"/>
              <a:ext cx="3111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6" name="Freeform 22"/>
            <p:cNvSpPr>
              <a:spLocks/>
            </p:cNvSpPr>
            <p:nvPr/>
          </p:nvSpPr>
          <p:spPr bwMode="auto">
            <a:xfrm>
              <a:off x="207806" y="57551"/>
              <a:ext cx="2225675" cy="2006600"/>
            </a:xfrm>
            <a:custGeom>
              <a:avLst/>
              <a:gdLst>
                <a:gd name="T0" fmla="*/ 2147483646 w 1402"/>
                <a:gd name="T1" fmla="*/ 0 h 1264"/>
                <a:gd name="T2" fmla="*/ 0 w 1402"/>
                <a:gd name="T3" fmla="*/ 2147483646 h 1264"/>
                <a:gd name="T4" fmla="*/ 2147483646 w 1402"/>
                <a:gd name="T5" fmla="*/ 2147483646 h 1264"/>
                <a:gd name="T6" fmla="*/ 2147483646 w 1402"/>
                <a:gd name="T7" fmla="*/ 2147483646 h 1264"/>
                <a:gd name="T8" fmla="*/ 2147483646 w 1402"/>
                <a:gd name="T9" fmla="*/ 0 h 1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02" h="1264">
                  <a:moveTo>
                    <a:pt x="384" y="0"/>
                  </a:moveTo>
                  <a:lnTo>
                    <a:pt x="0" y="723"/>
                  </a:lnTo>
                  <a:lnTo>
                    <a:pt x="1018" y="1264"/>
                  </a:lnTo>
                  <a:lnTo>
                    <a:pt x="1402" y="541"/>
                  </a:lnTo>
                  <a:lnTo>
                    <a:pt x="384" y="0"/>
                  </a:lnTo>
                  <a:close/>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07" name="Freeform 23"/>
            <p:cNvSpPr>
              <a:spLocks/>
            </p:cNvSpPr>
            <p:nvPr/>
          </p:nvSpPr>
          <p:spPr bwMode="auto">
            <a:xfrm>
              <a:off x="207806" y="57551"/>
              <a:ext cx="2225675" cy="2006600"/>
            </a:xfrm>
            <a:custGeom>
              <a:avLst/>
              <a:gdLst>
                <a:gd name="T0" fmla="*/ 2147483646 w 1402"/>
                <a:gd name="T1" fmla="*/ 0 h 1264"/>
                <a:gd name="T2" fmla="*/ 0 w 1402"/>
                <a:gd name="T3" fmla="*/ 2147483646 h 1264"/>
                <a:gd name="T4" fmla="*/ 2147483646 w 1402"/>
                <a:gd name="T5" fmla="*/ 2147483646 h 1264"/>
                <a:gd name="T6" fmla="*/ 2147483646 w 1402"/>
                <a:gd name="T7" fmla="*/ 2147483646 h 1264"/>
                <a:gd name="T8" fmla="*/ 2147483646 w 1402"/>
                <a:gd name="T9" fmla="*/ 0 h 1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02" h="1264">
                  <a:moveTo>
                    <a:pt x="384" y="0"/>
                  </a:moveTo>
                  <a:lnTo>
                    <a:pt x="0" y="723"/>
                  </a:lnTo>
                  <a:lnTo>
                    <a:pt x="1018" y="1264"/>
                  </a:lnTo>
                  <a:lnTo>
                    <a:pt x="1402" y="541"/>
                  </a:lnTo>
                  <a:lnTo>
                    <a:pt x="3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08" name="Freeform 25"/>
            <p:cNvSpPr>
              <a:spLocks/>
            </p:cNvSpPr>
            <p:nvPr/>
          </p:nvSpPr>
          <p:spPr bwMode="auto">
            <a:xfrm>
              <a:off x="260194" y="1535513"/>
              <a:ext cx="1177925" cy="785813"/>
            </a:xfrm>
            <a:custGeom>
              <a:avLst/>
              <a:gdLst>
                <a:gd name="T0" fmla="*/ 2147483646 w 573"/>
                <a:gd name="T1" fmla="*/ 2147483646 h 382"/>
                <a:gd name="T2" fmla="*/ 2147483646 w 573"/>
                <a:gd name="T3" fmla="*/ 2147483646 h 382"/>
                <a:gd name="T4" fmla="*/ 2147483646 w 573"/>
                <a:gd name="T5" fmla="*/ 2147483646 h 382"/>
                <a:gd name="T6" fmla="*/ 2147483646 w 573"/>
                <a:gd name="T7" fmla="*/ 2147483646 h 382"/>
                <a:gd name="T8" fmla="*/ 2147483646 w 573"/>
                <a:gd name="T9" fmla="*/ 2147483646 h 382"/>
                <a:gd name="T10" fmla="*/ 2147483646 w 573"/>
                <a:gd name="T11" fmla="*/ 2147483646 h 382"/>
                <a:gd name="T12" fmla="*/ 2147483646 w 573"/>
                <a:gd name="T13" fmla="*/ 2147483646 h 382"/>
                <a:gd name="T14" fmla="*/ 2147483646 w 573"/>
                <a:gd name="T15" fmla="*/ 2147483646 h 382"/>
                <a:gd name="T16" fmla="*/ 2147483646 w 573"/>
                <a:gd name="T17" fmla="*/ 2147483646 h 3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382">
                  <a:moveTo>
                    <a:pt x="570" y="261"/>
                  </a:moveTo>
                  <a:cubicBezTo>
                    <a:pt x="530" y="30"/>
                    <a:pt x="530" y="30"/>
                    <a:pt x="530" y="30"/>
                  </a:cubicBezTo>
                  <a:cubicBezTo>
                    <a:pt x="527" y="12"/>
                    <a:pt x="510" y="0"/>
                    <a:pt x="492" y="3"/>
                  </a:cubicBezTo>
                  <a:cubicBezTo>
                    <a:pt x="30" y="82"/>
                    <a:pt x="30" y="82"/>
                    <a:pt x="30" y="82"/>
                  </a:cubicBezTo>
                  <a:cubicBezTo>
                    <a:pt x="12" y="85"/>
                    <a:pt x="0" y="102"/>
                    <a:pt x="3" y="121"/>
                  </a:cubicBezTo>
                  <a:cubicBezTo>
                    <a:pt x="43" y="351"/>
                    <a:pt x="43" y="351"/>
                    <a:pt x="43" y="351"/>
                  </a:cubicBezTo>
                  <a:cubicBezTo>
                    <a:pt x="46" y="369"/>
                    <a:pt x="63" y="382"/>
                    <a:pt x="81" y="379"/>
                  </a:cubicBezTo>
                  <a:cubicBezTo>
                    <a:pt x="543" y="300"/>
                    <a:pt x="543" y="300"/>
                    <a:pt x="543" y="300"/>
                  </a:cubicBezTo>
                  <a:cubicBezTo>
                    <a:pt x="561" y="296"/>
                    <a:pt x="573" y="279"/>
                    <a:pt x="570" y="261"/>
                  </a:cubicBezTo>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09" name="Freeform 26"/>
            <p:cNvSpPr>
              <a:spLocks/>
            </p:cNvSpPr>
            <p:nvPr/>
          </p:nvSpPr>
          <p:spPr bwMode="auto">
            <a:xfrm>
              <a:off x="1912781" y="308376"/>
              <a:ext cx="612775" cy="1090613"/>
            </a:xfrm>
            <a:custGeom>
              <a:avLst/>
              <a:gdLst>
                <a:gd name="T0" fmla="*/ 2147483646 w 386"/>
                <a:gd name="T1" fmla="*/ 2147483646 h 687"/>
                <a:gd name="T2" fmla="*/ 2147483646 w 386"/>
                <a:gd name="T3" fmla="*/ 2147483646 h 687"/>
                <a:gd name="T4" fmla="*/ 2147483646 w 386"/>
                <a:gd name="T5" fmla="*/ 2147483646 h 687"/>
                <a:gd name="T6" fmla="*/ 2147483646 w 386"/>
                <a:gd name="T7" fmla="*/ 2147483646 h 687"/>
                <a:gd name="T8" fmla="*/ 2147483646 w 386"/>
                <a:gd name="T9" fmla="*/ 0 h 687"/>
                <a:gd name="T10" fmla="*/ 2147483646 w 386"/>
                <a:gd name="T11" fmla="*/ 2147483646 h 687"/>
                <a:gd name="T12" fmla="*/ 0 w 386"/>
                <a:gd name="T13" fmla="*/ 2147483646 h 687"/>
                <a:gd name="T14" fmla="*/ 2147483646 w 386"/>
                <a:gd name="T15" fmla="*/ 2147483646 h 687"/>
                <a:gd name="T16" fmla="*/ 2147483646 w 386"/>
                <a:gd name="T17" fmla="*/ 2147483646 h 687"/>
                <a:gd name="T18" fmla="*/ 2147483646 w 386"/>
                <a:gd name="T19" fmla="*/ 2147483646 h 6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6" h="687">
                  <a:moveTo>
                    <a:pt x="386" y="660"/>
                  </a:moveTo>
                  <a:lnTo>
                    <a:pt x="96" y="83"/>
                  </a:lnTo>
                  <a:lnTo>
                    <a:pt x="91" y="73"/>
                  </a:lnTo>
                  <a:lnTo>
                    <a:pt x="54" y="0"/>
                  </a:lnTo>
                  <a:lnTo>
                    <a:pt x="27" y="14"/>
                  </a:lnTo>
                  <a:lnTo>
                    <a:pt x="0" y="29"/>
                  </a:lnTo>
                  <a:lnTo>
                    <a:pt x="330" y="687"/>
                  </a:lnTo>
                  <a:lnTo>
                    <a:pt x="359" y="673"/>
                  </a:lnTo>
                  <a:lnTo>
                    <a:pt x="386" y="660"/>
                  </a:lnTo>
                  <a:close/>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10" name="Freeform 27"/>
            <p:cNvSpPr>
              <a:spLocks/>
            </p:cNvSpPr>
            <p:nvPr/>
          </p:nvSpPr>
          <p:spPr bwMode="auto">
            <a:xfrm>
              <a:off x="2436656" y="1356126"/>
              <a:ext cx="131763" cy="195263"/>
            </a:xfrm>
            <a:custGeom>
              <a:avLst/>
              <a:gdLst>
                <a:gd name="T0" fmla="*/ 2147483646 w 83"/>
                <a:gd name="T1" fmla="*/ 2147483646 h 123"/>
                <a:gd name="T2" fmla="*/ 2147483646 w 83"/>
                <a:gd name="T3" fmla="*/ 0 h 123"/>
                <a:gd name="T4" fmla="*/ 0 w 83"/>
                <a:gd name="T5" fmla="*/ 2147483646 h 123"/>
                <a:gd name="T6" fmla="*/ 2147483646 w 83"/>
                <a:gd name="T7" fmla="*/ 2147483646 h 123"/>
                <a:gd name="T8" fmla="*/ 2147483646 w 83"/>
                <a:gd name="T9" fmla="*/ 2147483646 h 123"/>
                <a:gd name="T10" fmla="*/ 2147483646 w 83"/>
                <a:gd name="T11" fmla="*/ 2147483646 h 1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123">
                  <a:moveTo>
                    <a:pt x="77" y="92"/>
                  </a:moveTo>
                  <a:lnTo>
                    <a:pt x="56" y="0"/>
                  </a:lnTo>
                  <a:lnTo>
                    <a:pt x="0" y="27"/>
                  </a:lnTo>
                  <a:lnTo>
                    <a:pt x="62" y="98"/>
                  </a:lnTo>
                  <a:lnTo>
                    <a:pt x="83" y="123"/>
                  </a:lnTo>
                  <a:lnTo>
                    <a:pt x="77" y="92"/>
                  </a:lnTo>
                  <a:close/>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11" name="Freeform 30"/>
            <p:cNvSpPr>
              <a:spLocks/>
            </p:cNvSpPr>
            <p:nvPr/>
          </p:nvSpPr>
          <p:spPr bwMode="auto">
            <a:xfrm>
              <a:off x="225269" y="49613"/>
              <a:ext cx="2224088" cy="2006600"/>
            </a:xfrm>
            <a:custGeom>
              <a:avLst/>
              <a:gdLst>
                <a:gd name="T0" fmla="*/ 2147483646 w 1401"/>
                <a:gd name="T1" fmla="*/ 2147483646 h 1264"/>
                <a:gd name="T2" fmla="*/ 0 w 1401"/>
                <a:gd name="T3" fmla="*/ 2147483646 h 1264"/>
                <a:gd name="T4" fmla="*/ 2147483646 w 1401"/>
                <a:gd name="T5" fmla="*/ 0 h 1264"/>
                <a:gd name="T6" fmla="*/ 2147483646 w 1401"/>
                <a:gd name="T7" fmla="*/ 2147483646 h 1264"/>
                <a:gd name="T8" fmla="*/ 2147483646 w 1401"/>
                <a:gd name="T9" fmla="*/ 2147483646 h 1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01" h="1264">
                  <a:moveTo>
                    <a:pt x="1018" y="1264"/>
                  </a:moveTo>
                  <a:lnTo>
                    <a:pt x="0" y="723"/>
                  </a:lnTo>
                  <a:lnTo>
                    <a:pt x="383" y="0"/>
                  </a:lnTo>
                  <a:lnTo>
                    <a:pt x="1401" y="540"/>
                  </a:lnTo>
                  <a:lnTo>
                    <a:pt x="1018" y="1264"/>
                  </a:lnTo>
                  <a:close/>
                </a:path>
              </a:pathLst>
            </a:custGeom>
            <a:solidFill>
              <a:srgbClr val="F7F9F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12" name="Freeform 31"/>
            <p:cNvSpPr>
              <a:spLocks/>
            </p:cNvSpPr>
            <p:nvPr/>
          </p:nvSpPr>
          <p:spPr bwMode="auto">
            <a:xfrm>
              <a:off x="225269" y="49613"/>
              <a:ext cx="2224088" cy="2006600"/>
            </a:xfrm>
            <a:custGeom>
              <a:avLst/>
              <a:gdLst>
                <a:gd name="T0" fmla="*/ 2147483646 w 1401"/>
                <a:gd name="T1" fmla="*/ 2147483646 h 1264"/>
                <a:gd name="T2" fmla="*/ 0 w 1401"/>
                <a:gd name="T3" fmla="*/ 2147483646 h 1264"/>
                <a:gd name="T4" fmla="*/ 2147483646 w 1401"/>
                <a:gd name="T5" fmla="*/ 0 h 1264"/>
                <a:gd name="T6" fmla="*/ 2147483646 w 1401"/>
                <a:gd name="T7" fmla="*/ 2147483646 h 1264"/>
                <a:gd name="T8" fmla="*/ 2147483646 w 1401"/>
                <a:gd name="T9" fmla="*/ 2147483646 h 1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01" h="1264">
                  <a:moveTo>
                    <a:pt x="1018" y="1264"/>
                  </a:moveTo>
                  <a:lnTo>
                    <a:pt x="0" y="723"/>
                  </a:lnTo>
                  <a:lnTo>
                    <a:pt x="383" y="0"/>
                  </a:lnTo>
                  <a:lnTo>
                    <a:pt x="1401" y="540"/>
                  </a:lnTo>
                  <a:lnTo>
                    <a:pt x="1018" y="12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13" name="Freeform 32"/>
            <p:cNvSpPr>
              <a:spLocks/>
            </p:cNvSpPr>
            <p:nvPr/>
          </p:nvSpPr>
          <p:spPr bwMode="auto">
            <a:xfrm>
              <a:off x="1034894" y="382988"/>
              <a:ext cx="263525" cy="436563"/>
            </a:xfrm>
            <a:custGeom>
              <a:avLst/>
              <a:gdLst>
                <a:gd name="T0" fmla="*/ 2147483646 w 166"/>
                <a:gd name="T1" fmla="*/ 0 h 275"/>
                <a:gd name="T2" fmla="*/ 0 w 166"/>
                <a:gd name="T3" fmla="*/ 2147483646 h 275"/>
                <a:gd name="T4" fmla="*/ 2147483646 w 166"/>
                <a:gd name="T5" fmla="*/ 2147483646 h 275"/>
                <a:gd name="T6" fmla="*/ 2147483646 w 166"/>
                <a:gd name="T7" fmla="*/ 2147483646 h 275"/>
                <a:gd name="T8" fmla="*/ 2147483646 w 166"/>
                <a:gd name="T9" fmla="*/ 0 h 2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 h="275">
                  <a:moveTo>
                    <a:pt x="139" y="0"/>
                  </a:moveTo>
                  <a:lnTo>
                    <a:pt x="0" y="260"/>
                  </a:lnTo>
                  <a:lnTo>
                    <a:pt x="27" y="275"/>
                  </a:lnTo>
                  <a:lnTo>
                    <a:pt x="166" y="14"/>
                  </a:lnTo>
                  <a:lnTo>
                    <a:pt x="139" y="0"/>
                  </a:lnTo>
                  <a:close/>
                </a:path>
              </a:pathLst>
            </a:custGeom>
            <a:solidFill>
              <a:srgbClr val="B7BFC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14" name="Freeform 33"/>
            <p:cNvSpPr>
              <a:spLocks/>
            </p:cNvSpPr>
            <p:nvPr/>
          </p:nvSpPr>
          <p:spPr bwMode="auto">
            <a:xfrm>
              <a:off x="1106331" y="419501"/>
              <a:ext cx="263525" cy="438150"/>
            </a:xfrm>
            <a:custGeom>
              <a:avLst/>
              <a:gdLst>
                <a:gd name="T0" fmla="*/ 2147483646 w 166"/>
                <a:gd name="T1" fmla="*/ 0 h 276"/>
                <a:gd name="T2" fmla="*/ 0 w 166"/>
                <a:gd name="T3" fmla="*/ 2147483646 h 276"/>
                <a:gd name="T4" fmla="*/ 2147483646 w 166"/>
                <a:gd name="T5" fmla="*/ 2147483646 h 276"/>
                <a:gd name="T6" fmla="*/ 2147483646 w 166"/>
                <a:gd name="T7" fmla="*/ 2147483646 h 276"/>
                <a:gd name="T8" fmla="*/ 2147483646 w 166"/>
                <a:gd name="T9" fmla="*/ 0 h 2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 h="276">
                  <a:moveTo>
                    <a:pt x="139" y="0"/>
                  </a:moveTo>
                  <a:lnTo>
                    <a:pt x="0" y="262"/>
                  </a:lnTo>
                  <a:lnTo>
                    <a:pt x="28" y="276"/>
                  </a:lnTo>
                  <a:lnTo>
                    <a:pt x="166" y="16"/>
                  </a:lnTo>
                  <a:lnTo>
                    <a:pt x="139" y="0"/>
                  </a:lnTo>
                  <a:close/>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15" name="Freeform 34"/>
            <p:cNvSpPr>
              <a:spLocks/>
            </p:cNvSpPr>
            <p:nvPr/>
          </p:nvSpPr>
          <p:spPr bwMode="auto">
            <a:xfrm>
              <a:off x="1179356" y="459188"/>
              <a:ext cx="265113" cy="438150"/>
            </a:xfrm>
            <a:custGeom>
              <a:avLst/>
              <a:gdLst>
                <a:gd name="T0" fmla="*/ 2147483646 w 167"/>
                <a:gd name="T1" fmla="*/ 0 h 276"/>
                <a:gd name="T2" fmla="*/ 0 w 167"/>
                <a:gd name="T3" fmla="*/ 2147483646 h 276"/>
                <a:gd name="T4" fmla="*/ 2147483646 w 167"/>
                <a:gd name="T5" fmla="*/ 2147483646 h 276"/>
                <a:gd name="T6" fmla="*/ 2147483646 w 167"/>
                <a:gd name="T7" fmla="*/ 2147483646 h 276"/>
                <a:gd name="T8" fmla="*/ 2147483646 w 167"/>
                <a:gd name="T9" fmla="*/ 0 h 2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7" h="276">
                  <a:moveTo>
                    <a:pt x="138" y="0"/>
                  </a:moveTo>
                  <a:lnTo>
                    <a:pt x="0" y="260"/>
                  </a:lnTo>
                  <a:lnTo>
                    <a:pt x="28" y="276"/>
                  </a:lnTo>
                  <a:lnTo>
                    <a:pt x="167" y="14"/>
                  </a:lnTo>
                  <a:lnTo>
                    <a:pt x="138" y="0"/>
                  </a:lnTo>
                  <a:close/>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16" name="Freeform 35"/>
            <p:cNvSpPr>
              <a:spLocks/>
            </p:cNvSpPr>
            <p:nvPr/>
          </p:nvSpPr>
          <p:spPr bwMode="auto">
            <a:xfrm>
              <a:off x="1252381" y="497288"/>
              <a:ext cx="263525" cy="436563"/>
            </a:xfrm>
            <a:custGeom>
              <a:avLst/>
              <a:gdLst>
                <a:gd name="T0" fmla="*/ 2147483646 w 166"/>
                <a:gd name="T1" fmla="*/ 0 h 275"/>
                <a:gd name="T2" fmla="*/ 0 w 166"/>
                <a:gd name="T3" fmla="*/ 2147483646 h 275"/>
                <a:gd name="T4" fmla="*/ 2147483646 w 166"/>
                <a:gd name="T5" fmla="*/ 2147483646 h 275"/>
                <a:gd name="T6" fmla="*/ 2147483646 w 166"/>
                <a:gd name="T7" fmla="*/ 2147483646 h 275"/>
                <a:gd name="T8" fmla="*/ 2147483646 w 166"/>
                <a:gd name="T9" fmla="*/ 0 h 2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 h="275">
                  <a:moveTo>
                    <a:pt x="139" y="0"/>
                  </a:moveTo>
                  <a:lnTo>
                    <a:pt x="0" y="261"/>
                  </a:lnTo>
                  <a:lnTo>
                    <a:pt x="28" y="275"/>
                  </a:lnTo>
                  <a:lnTo>
                    <a:pt x="166" y="15"/>
                  </a:lnTo>
                  <a:lnTo>
                    <a:pt x="139" y="0"/>
                  </a:lnTo>
                  <a:close/>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17" name="Freeform 36"/>
            <p:cNvSpPr>
              <a:spLocks/>
            </p:cNvSpPr>
            <p:nvPr/>
          </p:nvSpPr>
          <p:spPr bwMode="auto">
            <a:xfrm>
              <a:off x="599919" y="308376"/>
              <a:ext cx="560388" cy="998538"/>
            </a:xfrm>
            <a:custGeom>
              <a:avLst/>
              <a:gdLst>
                <a:gd name="T0" fmla="*/ 2147483646 w 353"/>
                <a:gd name="T1" fmla="*/ 0 h 629"/>
                <a:gd name="T2" fmla="*/ 0 w 353"/>
                <a:gd name="T3" fmla="*/ 2147483646 h 629"/>
                <a:gd name="T4" fmla="*/ 2147483646 w 353"/>
                <a:gd name="T5" fmla="*/ 2147483646 h 629"/>
                <a:gd name="T6" fmla="*/ 2147483646 w 353"/>
                <a:gd name="T7" fmla="*/ 2147483646 h 629"/>
                <a:gd name="T8" fmla="*/ 2147483646 w 353"/>
                <a:gd name="T9" fmla="*/ 0 h 6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3" h="629">
                  <a:moveTo>
                    <a:pt x="326" y="0"/>
                  </a:moveTo>
                  <a:lnTo>
                    <a:pt x="0" y="613"/>
                  </a:lnTo>
                  <a:lnTo>
                    <a:pt x="28" y="629"/>
                  </a:lnTo>
                  <a:lnTo>
                    <a:pt x="353" y="14"/>
                  </a:lnTo>
                  <a:lnTo>
                    <a:pt x="326" y="0"/>
                  </a:lnTo>
                  <a:close/>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18" name="Freeform 37"/>
            <p:cNvSpPr>
              <a:spLocks/>
            </p:cNvSpPr>
            <p:nvPr/>
          </p:nvSpPr>
          <p:spPr bwMode="auto">
            <a:xfrm>
              <a:off x="380844" y="194076"/>
              <a:ext cx="704850" cy="1073150"/>
            </a:xfrm>
            <a:custGeom>
              <a:avLst/>
              <a:gdLst>
                <a:gd name="T0" fmla="*/ 2147483646 w 444"/>
                <a:gd name="T1" fmla="*/ 0 h 676"/>
                <a:gd name="T2" fmla="*/ 0 w 444"/>
                <a:gd name="T3" fmla="*/ 2147483646 h 676"/>
                <a:gd name="T4" fmla="*/ 2147483646 w 444"/>
                <a:gd name="T5" fmla="*/ 2147483646 h 676"/>
                <a:gd name="T6" fmla="*/ 2147483646 w 444"/>
                <a:gd name="T7" fmla="*/ 2147483646 h 676"/>
                <a:gd name="T8" fmla="*/ 2147483646 w 444"/>
                <a:gd name="T9" fmla="*/ 0 h 6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4" h="676">
                  <a:moveTo>
                    <a:pt x="325" y="0"/>
                  </a:moveTo>
                  <a:lnTo>
                    <a:pt x="0" y="613"/>
                  </a:lnTo>
                  <a:lnTo>
                    <a:pt x="119" y="676"/>
                  </a:lnTo>
                  <a:lnTo>
                    <a:pt x="444" y="62"/>
                  </a:lnTo>
                  <a:lnTo>
                    <a:pt x="325" y="0"/>
                  </a:lnTo>
                  <a:close/>
                </a:path>
              </a:pathLst>
            </a:custGeom>
            <a:solidFill>
              <a:srgbClr val="B7BFC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19" name="Freeform 38"/>
            <p:cNvSpPr>
              <a:spLocks/>
            </p:cNvSpPr>
            <p:nvPr/>
          </p:nvSpPr>
          <p:spPr bwMode="auto">
            <a:xfrm>
              <a:off x="1095219" y="570313"/>
              <a:ext cx="558800" cy="996950"/>
            </a:xfrm>
            <a:custGeom>
              <a:avLst/>
              <a:gdLst>
                <a:gd name="T0" fmla="*/ 2147483646 w 352"/>
                <a:gd name="T1" fmla="*/ 0 h 628"/>
                <a:gd name="T2" fmla="*/ 0 w 352"/>
                <a:gd name="T3" fmla="*/ 2147483646 h 628"/>
                <a:gd name="T4" fmla="*/ 2147483646 w 352"/>
                <a:gd name="T5" fmla="*/ 2147483646 h 628"/>
                <a:gd name="T6" fmla="*/ 2147483646 w 352"/>
                <a:gd name="T7" fmla="*/ 2147483646 h 628"/>
                <a:gd name="T8" fmla="*/ 2147483646 w 352"/>
                <a:gd name="T9" fmla="*/ 0 h 6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2" h="628">
                  <a:moveTo>
                    <a:pt x="325" y="0"/>
                  </a:moveTo>
                  <a:lnTo>
                    <a:pt x="0" y="614"/>
                  </a:lnTo>
                  <a:lnTo>
                    <a:pt x="27" y="628"/>
                  </a:lnTo>
                  <a:lnTo>
                    <a:pt x="352" y="15"/>
                  </a:lnTo>
                  <a:lnTo>
                    <a:pt x="325" y="0"/>
                  </a:lnTo>
                  <a:close/>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20" name="Freeform 39"/>
            <p:cNvSpPr>
              <a:spLocks/>
            </p:cNvSpPr>
            <p:nvPr/>
          </p:nvSpPr>
          <p:spPr bwMode="auto">
            <a:xfrm>
              <a:off x="1095219" y="570313"/>
              <a:ext cx="558800" cy="996950"/>
            </a:xfrm>
            <a:custGeom>
              <a:avLst/>
              <a:gdLst>
                <a:gd name="T0" fmla="*/ 2147483646 w 352"/>
                <a:gd name="T1" fmla="*/ 0 h 628"/>
                <a:gd name="T2" fmla="*/ 0 w 352"/>
                <a:gd name="T3" fmla="*/ 2147483646 h 628"/>
                <a:gd name="T4" fmla="*/ 2147483646 w 352"/>
                <a:gd name="T5" fmla="*/ 2147483646 h 628"/>
                <a:gd name="T6" fmla="*/ 2147483646 w 352"/>
                <a:gd name="T7" fmla="*/ 2147483646 h 628"/>
                <a:gd name="T8" fmla="*/ 2147483646 w 352"/>
                <a:gd name="T9" fmla="*/ 0 h 6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2" h="628">
                  <a:moveTo>
                    <a:pt x="325" y="0"/>
                  </a:moveTo>
                  <a:lnTo>
                    <a:pt x="0" y="614"/>
                  </a:lnTo>
                  <a:lnTo>
                    <a:pt x="27" y="628"/>
                  </a:lnTo>
                  <a:lnTo>
                    <a:pt x="352" y="15"/>
                  </a:lnTo>
                  <a:lnTo>
                    <a:pt x="32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21" name="Freeform 40"/>
            <p:cNvSpPr>
              <a:spLocks/>
            </p:cNvSpPr>
            <p:nvPr/>
          </p:nvSpPr>
          <p:spPr bwMode="auto">
            <a:xfrm>
              <a:off x="1166656" y="608413"/>
              <a:ext cx="558800" cy="998538"/>
            </a:xfrm>
            <a:custGeom>
              <a:avLst/>
              <a:gdLst>
                <a:gd name="T0" fmla="*/ 2147483646 w 352"/>
                <a:gd name="T1" fmla="*/ 0 h 629"/>
                <a:gd name="T2" fmla="*/ 0 w 352"/>
                <a:gd name="T3" fmla="*/ 2147483646 h 629"/>
                <a:gd name="T4" fmla="*/ 2147483646 w 352"/>
                <a:gd name="T5" fmla="*/ 2147483646 h 629"/>
                <a:gd name="T6" fmla="*/ 2147483646 w 352"/>
                <a:gd name="T7" fmla="*/ 2147483646 h 629"/>
                <a:gd name="T8" fmla="*/ 2147483646 w 352"/>
                <a:gd name="T9" fmla="*/ 0 h 6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2" h="629">
                  <a:moveTo>
                    <a:pt x="325" y="0"/>
                  </a:moveTo>
                  <a:lnTo>
                    <a:pt x="0" y="615"/>
                  </a:lnTo>
                  <a:lnTo>
                    <a:pt x="27" y="629"/>
                  </a:lnTo>
                  <a:lnTo>
                    <a:pt x="352" y="15"/>
                  </a:lnTo>
                  <a:lnTo>
                    <a:pt x="325" y="0"/>
                  </a:lnTo>
                  <a:close/>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22" name="Freeform 41"/>
            <p:cNvSpPr>
              <a:spLocks/>
            </p:cNvSpPr>
            <p:nvPr/>
          </p:nvSpPr>
          <p:spPr bwMode="auto">
            <a:xfrm>
              <a:off x="1166656" y="608413"/>
              <a:ext cx="558800" cy="998538"/>
            </a:xfrm>
            <a:custGeom>
              <a:avLst/>
              <a:gdLst>
                <a:gd name="T0" fmla="*/ 2147483646 w 352"/>
                <a:gd name="T1" fmla="*/ 0 h 629"/>
                <a:gd name="T2" fmla="*/ 0 w 352"/>
                <a:gd name="T3" fmla="*/ 2147483646 h 629"/>
                <a:gd name="T4" fmla="*/ 2147483646 w 352"/>
                <a:gd name="T5" fmla="*/ 2147483646 h 629"/>
                <a:gd name="T6" fmla="*/ 2147483646 w 352"/>
                <a:gd name="T7" fmla="*/ 2147483646 h 629"/>
                <a:gd name="T8" fmla="*/ 2147483646 w 352"/>
                <a:gd name="T9" fmla="*/ 0 h 6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2" h="629">
                  <a:moveTo>
                    <a:pt x="325" y="0"/>
                  </a:moveTo>
                  <a:lnTo>
                    <a:pt x="0" y="615"/>
                  </a:lnTo>
                  <a:lnTo>
                    <a:pt x="27" y="629"/>
                  </a:lnTo>
                  <a:lnTo>
                    <a:pt x="352" y="15"/>
                  </a:lnTo>
                  <a:lnTo>
                    <a:pt x="32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23" name="Freeform 42"/>
            <p:cNvSpPr>
              <a:spLocks/>
            </p:cNvSpPr>
            <p:nvPr/>
          </p:nvSpPr>
          <p:spPr bwMode="auto">
            <a:xfrm>
              <a:off x="1238094" y="648101"/>
              <a:ext cx="561975" cy="998538"/>
            </a:xfrm>
            <a:custGeom>
              <a:avLst/>
              <a:gdLst>
                <a:gd name="T0" fmla="*/ 2147483646 w 354"/>
                <a:gd name="T1" fmla="*/ 0 h 629"/>
                <a:gd name="T2" fmla="*/ 0 w 354"/>
                <a:gd name="T3" fmla="*/ 2147483646 h 629"/>
                <a:gd name="T4" fmla="*/ 2147483646 w 354"/>
                <a:gd name="T5" fmla="*/ 2147483646 h 629"/>
                <a:gd name="T6" fmla="*/ 2147483646 w 354"/>
                <a:gd name="T7" fmla="*/ 2147483646 h 629"/>
                <a:gd name="T8" fmla="*/ 2147483646 w 354"/>
                <a:gd name="T9" fmla="*/ 0 h 6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4" h="629">
                  <a:moveTo>
                    <a:pt x="325" y="0"/>
                  </a:moveTo>
                  <a:lnTo>
                    <a:pt x="0" y="613"/>
                  </a:lnTo>
                  <a:lnTo>
                    <a:pt x="27" y="629"/>
                  </a:lnTo>
                  <a:lnTo>
                    <a:pt x="354" y="14"/>
                  </a:lnTo>
                  <a:lnTo>
                    <a:pt x="325" y="0"/>
                  </a:lnTo>
                  <a:close/>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24" name="Freeform 43"/>
            <p:cNvSpPr>
              <a:spLocks/>
            </p:cNvSpPr>
            <p:nvPr/>
          </p:nvSpPr>
          <p:spPr bwMode="auto">
            <a:xfrm>
              <a:off x="1238094" y="648101"/>
              <a:ext cx="561975" cy="998538"/>
            </a:xfrm>
            <a:custGeom>
              <a:avLst/>
              <a:gdLst>
                <a:gd name="T0" fmla="*/ 2147483646 w 354"/>
                <a:gd name="T1" fmla="*/ 0 h 629"/>
                <a:gd name="T2" fmla="*/ 0 w 354"/>
                <a:gd name="T3" fmla="*/ 2147483646 h 629"/>
                <a:gd name="T4" fmla="*/ 2147483646 w 354"/>
                <a:gd name="T5" fmla="*/ 2147483646 h 629"/>
                <a:gd name="T6" fmla="*/ 2147483646 w 354"/>
                <a:gd name="T7" fmla="*/ 2147483646 h 629"/>
                <a:gd name="T8" fmla="*/ 2147483646 w 354"/>
                <a:gd name="T9" fmla="*/ 0 h 6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4" h="629">
                  <a:moveTo>
                    <a:pt x="325" y="0"/>
                  </a:moveTo>
                  <a:lnTo>
                    <a:pt x="0" y="613"/>
                  </a:lnTo>
                  <a:lnTo>
                    <a:pt x="27" y="629"/>
                  </a:lnTo>
                  <a:lnTo>
                    <a:pt x="354" y="14"/>
                  </a:lnTo>
                  <a:lnTo>
                    <a:pt x="32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25" name="Freeform 44"/>
            <p:cNvSpPr>
              <a:spLocks/>
            </p:cNvSpPr>
            <p:nvPr/>
          </p:nvSpPr>
          <p:spPr bwMode="auto">
            <a:xfrm>
              <a:off x="1660369" y="871938"/>
              <a:ext cx="560388" cy="996950"/>
            </a:xfrm>
            <a:custGeom>
              <a:avLst/>
              <a:gdLst>
                <a:gd name="T0" fmla="*/ 2147483646 w 353"/>
                <a:gd name="T1" fmla="*/ 0 h 628"/>
                <a:gd name="T2" fmla="*/ 0 w 353"/>
                <a:gd name="T3" fmla="*/ 2147483646 h 628"/>
                <a:gd name="T4" fmla="*/ 2147483646 w 353"/>
                <a:gd name="T5" fmla="*/ 2147483646 h 628"/>
                <a:gd name="T6" fmla="*/ 2147483646 w 353"/>
                <a:gd name="T7" fmla="*/ 2147483646 h 628"/>
                <a:gd name="T8" fmla="*/ 2147483646 w 353"/>
                <a:gd name="T9" fmla="*/ 0 h 6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3" h="628">
                  <a:moveTo>
                    <a:pt x="325" y="0"/>
                  </a:moveTo>
                  <a:lnTo>
                    <a:pt x="0" y="613"/>
                  </a:lnTo>
                  <a:lnTo>
                    <a:pt x="27" y="628"/>
                  </a:lnTo>
                  <a:lnTo>
                    <a:pt x="353" y="15"/>
                  </a:lnTo>
                  <a:lnTo>
                    <a:pt x="325" y="0"/>
                  </a:lnTo>
                  <a:close/>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26" name="Freeform 45"/>
            <p:cNvSpPr>
              <a:spLocks/>
            </p:cNvSpPr>
            <p:nvPr/>
          </p:nvSpPr>
          <p:spPr bwMode="auto">
            <a:xfrm>
              <a:off x="1733394" y="1127526"/>
              <a:ext cx="444500" cy="779463"/>
            </a:xfrm>
            <a:custGeom>
              <a:avLst/>
              <a:gdLst>
                <a:gd name="T0" fmla="*/ 2147483646 w 280"/>
                <a:gd name="T1" fmla="*/ 0 h 491"/>
                <a:gd name="T2" fmla="*/ 0 w 280"/>
                <a:gd name="T3" fmla="*/ 2147483646 h 491"/>
                <a:gd name="T4" fmla="*/ 2147483646 w 280"/>
                <a:gd name="T5" fmla="*/ 2147483646 h 491"/>
                <a:gd name="T6" fmla="*/ 2147483646 w 280"/>
                <a:gd name="T7" fmla="*/ 2147483646 h 491"/>
                <a:gd name="T8" fmla="*/ 2147483646 w 280"/>
                <a:gd name="T9" fmla="*/ 0 h 4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0" h="491">
                  <a:moveTo>
                    <a:pt x="253" y="0"/>
                  </a:moveTo>
                  <a:lnTo>
                    <a:pt x="0" y="477"/>
                  </a:lnTo>
                  <a:lnTo>
                    <a:pt x="28" y="491"/>
                  </a:lnTo>
                  <a:lnTo>
                    <a:pt x="280" y="16"/>
                  </a:lnTo>
                  <a:lnTo>
                    <a:pt x="253" y="0"/>
                  </a:lnTo>
                  <a:close/>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27" name="Freeform 46"/>
            <p:cNvSpPr>
              <a:spLocks/>
            </p:cNvSpPr>
            <p:nvPr/>
          </p:nvSpPr>
          <p:spPr bwMode="auto">
            <a:xfrm>
              <a:off x="1376206" y="1049738"/>
              <a:ext cx="387350" cy="668338"/>
            </a:xfrm>
            <a:custGeom>
              <a:avLst/>
              <a:gdLst>
                <a:gd name="T0" fmla="*/ 2147483646 w 244"/>
                <a:gd name="T1" fmla="*/ 0 h 421"/>
                <a:gd name="T2" fmla="*/ 0 w 244"/>
                <a:gd name="T3" fmla="*/ 2147483646 h 421"/>
                <a:gd name="T4" fmla="*/ 2147483646 w 244"/>
                <a:gd name="T5" fmla="*/ 2147483646 h 421"/>
                <a:gd name="T6" fmla="*/ 2147483646 w 244"/>
                <a:gd name="T7" fmla="*/ 2147483646 h 421"/>
                <a:gd name="T8" fmla="*/ 2147483646 w 244"/>
                <a:gd name="T9" fmla="*/ 0 h 4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4" h="421">
                  <a:moveTo>
                    <a:pt x="216" y="0"/>
                  </a:moveTo>
                  <a:lnTo>
                    <a:pt x="0" y="407"/>
                  </a:lnTo>
                  <a:lnTo>
                    <a:pt x="29" y="421"/>
                  </a:lnTo>
                  <a:lnTo>
                    <a:pt x="244" y="14"/>
                  </a:lnTo>
                  <a:lnTo>
                    <a:pt x="216" y="0"/>
                  </a:lnTo>
                  <a:close/>
                </a:path>
              </a:pathLst>
            </a:custGeom>
            <a:solidFill>
              <a:srgbClr val="B7BFC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28" name="Freeform 47"/>
            <p:cNvSpPr>
              <a:spLocks/>
            </p:cNvSpPr>
            <p:nvPr/>
          </p:nvSpPr>
          <p:spPr bwMode="auto">
            <a:xfrm>
              <a:off x="1376206" y="1049738"/>
              <a:ext cx="387350" cy="668338"/>
            </a:xfrm>
            <a:custGeom>
              <a:avLst/>
              <a:gdLst>
                <a:gd name="T0" fmla="*/ 2147483646 w 244"/>
                <a:gd name="T1" fmla="*/ 0 h 421"/>
                <a:gd name="T2" fmla="*/ 0 w 244"/>
                <a:gd name="T3" fmla="*/ 2147483646 h 421"/>
                <a:gd name="T4" fmla="*/ 2147483646 w 244"/>
                <a:gd name="T5" fmla="*/ 2147483646 h 421"/>
                <a:gd name="T6" fmla="*/ 2147483646 w 244"/>
                <a:gd name="T7" fmla="*/ 2147483646 h 421"/>
                <a:gd name="T8" fmla="*/ 2147483646 w 244"/>
                <a:gd name="T9" fmla="*/ 0 h 4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4" h="421">
                  <a:moveTo>
                    <a:pt x="216" y="0"/>
                  </a:moveTo>
                  <a:lnTo>
                    <a:pt x="0" y="407"/>
                  </a:lnTo>
                  <a:lnTo>
                    <a:pt x="29" y="421"/>
                  </a:lnTo>
                  <a:lnTo>
                    <a:pt x="244" y="14"/>
                  </a:lnTo>
                  <a:lnTo>
                    <a:pt x="2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29" name="Freeform 48"/>
            <p:cNvSpPr>
              <a:spLocks/>
            </p:cNvSpPr>
            <p:nvPr/>
          </p:nvSpPr>
          <p:spPr bwMode="auto">
            <a:xfrm>
              <a:off x="1450819" y="1086251"/>
              <a:ext cx="385763" cy="671513"/>
            </a:xfrm>
            <a:custGeom>
              <a:avLst/>
              <a:gdLst>
                <a:gd name="T0" fmla="*/ 2147483646 w 243"/>
                <a:gd name="T1" fmla="*/ 0 h 423"/>
                <a:gd name="T2" fmla="*/ 0 w 243"/>
                <a:gd name="T3" fmla="*/ 2147483646 h 423"/>
                <a:gd name="T4" fmla="*/ 2147483646 w 243"/>
                <a:gd name="T5" fmla="*/ 2147483646 h 423"/>
                <a:gd name="T6" fmla="*/ 2147483646 w 243"/>
                <a:gd name="T7" fmla="*/ 2147483646 h 423"/>
                <a:gd name="T8" fmla="*/ 2147483646 w 243"/>
                <a:gd name="T9" fmla="*/ 0 h 4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 h="423">
                  <a:moveTo>
                    <a:pt x="216" y="0"/>
                  </a:moveTo>
                  <a:lnTo>
                    <a:pt x="0" y="408"/>
                  </a:lnTo>
                  <a:lnTo>
                    <a:pt x="27" y="423"/>
                  </a:lnTo>
                  <a:lnTo>
                    <a:pt x="243" y="16"/>
                  </a:lnTo>
                  <a:lnTo>
                    <a:pt x="216" y="0"/>
                  </a:lnTo>
                  <a:close/>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30" name="Freeform 49"/>
            <p:cNvSpPr>
              <a:spLocks/>
            </p:cNvSpPr>
            <p:nvPr/>
          </p:nvSpPr>
          <p:spPr bwMode="auto">
            <a:xfrm>
              <a:off x="1522256" y="1125938"/>
              <a:ext cx="385763" cy="669925"/>
            </a:xfrm>
            <a:custGeom>
              <a:avLst/>
              <a:gdLst>
                <a:gd name="T0" fmla="*/ 2147483646 w 243"/>
                <a:gd name="T1" fmla="*/ 0 h 422"/>
                <a:gd name="T2" fmla="*/ 0 w 243"/>
                <a:gd name="T3" fmla="*/ 2147483646 h 422"/>
                <a:gd name="T4" fmla="*/ 2147483646 w 243"/>
                <a:gd name="T5" fmla="*/ 2147483646 h 422"/>
                <a:gd name="T6" fmla="*/ 2147483646 w 243"/>
                <a:gd name="T7" fmla="*/ 2147483646 h 422"/>
                <a:gd name="T8" fmla="*/ 2147483646 w 243"/>
                <a:gd name="T9" fmla="*/ 0 h 4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 h="422">
                  <a:moveTo>
                    <a:pt x="216" y="0"/>
                  </a:moveTo>
                  <a:lnTo>
                    <a:pt x="0" y="408"/>
                  </a:lnTo>
                  <a:lnTo>
                    <a:pt x="27" y="422"/>
                  </a:lnTo>
                  <a:lnTo>
                    <a:pt x="243" y="14"/>
                  </a:lnTo>
                  <a:lnTo>
                    <a:pt x="216" y="0"/>
                  </a:lnTo>
                  <a:close/>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31" name="Freeform 50"/>
            <p:cNvSpPr>
              <a:spLocks/>
            </p:cNvSpPr>
            <p:nvPr/>
          </p:nvSpPr>
          <p:spPr bwMode="auto">
            <a:xfrm>
              <a:off x="1758794" y="722713"/>
              <a:ext cx="322263" cy="354013"/>
            </a:xfrm>
            <a:custGeom>
              <a:avLst/>
              <a:gdLst>
                <a:gd name="T0" fmla="*/ 2147483646 w 203"/>
                <a:gd name="T1" fmla="*/ 0 h 223"/>
                <a:gd name="T2" fmla="*/ 0 w 203"/>
                <a:gd name="T3" fmla="*/ 2147483646 h 223"/>
                <a:gd name="T4" fmla="*/ 2147483646 w 203"/>
                <a:gd name="T5" fmla="*/ 2147483646 h 223"/>
                <a:gd name="T6" fmla="*/ 2147483646 w 203"/>
                <a:gd name="T7" fmla="*/ 2147483646 h 223"/>
                <a:gd name="T8" fmla="*/ 2147483646 w 203"/>
                <a:gd name="T9" fmla="*/ 0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 h="223">
                  <a:moveTo>
                    <a:pt x="85" y="0"/>
                  </a:moveTo>
                  <a:lnTo>
                    <a:pt x="0" y="159"/>
                  </a:lnTo>
                  <a:lnTo>
                    <a:pt x="119" y="223"/>
                  </a:lnTo>
                  <a:lnTo>
                    <a:pt x="203" y="62"/>
                  </a:lnTo>
                  <a:lnTo>
                    <a:pt x="85" y="0"/>
                  </a:lnTo>
                  <a:close/>
                </a:path>
              </a:pathLst>
            </a:custGeom>
            <a:solidFill>
              <a:srgbClr val="62C3E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32" name="Freeform 51"/>
            <p:cNvSpPr>
              <a:spLocks/>
            </p:cNvSpPr>
            <p:nvPr/>
          </p:nvSpPr>
          <p:spPr bwMode="auto">
            <a:xfrm>
              <a:off x="736444" y="1305326"/>
              <a:ext cx="290513" cy="190500"/>
            </a:xfrm>
            <a:custGeom>
              <a:avLst/>
              <a:gdLst>
                <a:gd name="T0" fmla="*/ 2147483646 w 183"/>
                <a:gd name="T1" fmla="*/ 0 h 120"/>
                <a:gd name="T2" fmla="*/ 0 w 183"/>
                <a:gd name="T3" fmla="*/ 2147483646 h 120"/>
                <a:gd name="T4" fmla="*/ 2147483646 w 183"/>
                <a:gd name="T5" fmla="*/ 2147483646 h 120"/>
                <a:gd name="T6" fmla="*/ 2147483646 w 183"/>
                <a:gd name="T7" fmla="*/ 2147483646 h 120"/>
                <a:gd name="T8" fmla="*/ 2147483646 w 183"/>
                <a:gd name="T9" fmla="*/ 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3" h="120">
                  <a:moveTo>
                    <a:pt x="18" y="0"/>
                  </a:moveTo>
                  <a:lnTo>
                    <a:pt x="0" y="32"/>
                  </a:lnTo>
                  <a:lnTo>
                    <a:pt x="166" y="120"/>
                  </a:lnTo>
                  <a:lnTo>
                    <a:pt x="183" y="88"/>
                  </a:lnTo>
                  <a:lnTo>
                    <a:pt x="18" y="0"/>
                  </a:lnTo>
                  <a:close/>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33" name="Freeform 52"/>
            <p:cNvSpPr>
              <a:spLocks/>
            </p:cNvSpPr>
            <p:nvPr/>
          </p:nvSpPr>
          <p:spPr bwMode="auto">
            <a:xfrm>
              <a:off x="776131" y="1232301"/>
              <a:ext cx="288925" cy="188913"/>
            </a:xfrm>
            <a:custGeom>
              <a:avLst/>
              <a:gdLst>
                <a:gd name="T0" fmla="*/ 2147483646 w 182"/>
                <a:gd name="T1" fmla="*/ 0 h 119"/>
                <a:gd name="T2" fmla="*/ 0 w 182"/>
                <a:gd name="T3" fmla="*/ 2147483646 h 119"/>
                <a:gd name="T4" fmla="*/ 2147483646 w 182"/>
                <a:gd name="T5" fmla="*/ 2147483646 h 119"/>
                <a:gd name="T6" fmla="*/ 2147483646 w 182"/>
                <a:gd name="T7" fmla="*/ 2147483646 h 119"/>
                <a:gd name="T8" fmla="*/ 2147483646 w 182"/>
                <a:gd name="T9" fmla="*/ 0 h 1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119">
                  <a:moveTo>
                    <a:pt x="17" y="0"/>
                  </a:moveTo>
                  <a:lnTo>
                    <a:pt x="0" y="33"/>
                  </a:lnTo>
                  <a:lnTo>
                    <a:pt x="164" y="119"/>
                  </a:lnTo>
                  <a:lnTo>
                    <a:pt x="182" y="87"/>
                  </a:lnTo>
                  <a:lnTo>
                    <a:pt x="17" y="0"/>
                  </a:lnTo>
                  <a:close/>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34" name="Freeform 53"/>
            <p:cNvSpPr>
              <a:spLocks/>
            </p:cNvSpPr>
            <p:nvPr/>
          </p:nvSpPr>
          <p:spPr bwMode="auto">
            <a:xfrm>
              <a:off x="815819" y="1160863"/>
              <a:ext cx="287338" cy="188913"/>
            </a:xfrm>
            <a:custGeom>
              <a:avLst/>
              <a:gdLst>
                <a:gd name="T0" fmla="*/ 2147483646 w 181"/>
                <a:gd name="T1" fmla="*/ 0 h 119"/>
                <a:gd name="T2" fmla="*/ 0 w 181"/>
                <a:gd name="T3" fmla="*/ 2147483646 h 119"/>
                <a:gd name="T4" fmla="*/ 2147483646 w 181"/>
                <a:gd name="T5" fmla="*/ 2147483646 h 119"/>
                <a:gd name="T6" fmla="*/ 2147483646 w 181"/>
                <a:gd name="T7" fmla="*/ 2147483646 h 119"/>
                <a:gd name="T8" fmla="*/ 2147483646 w 181"/>
                <a:gd name="T9" fmla="*/ 0 h 1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1" h="119">
                  <a:moveTo>
                    <a:pt x="16" y="0"/>
                  </a:moveTo>
                  <a:lnTo>
                    <a:pt x="0" y="31"/>
                  </a:lnTo>
                  <a:lnTo>
                    <a:pt x="164" y="119"/>
                  </a:lnTo>
                  <a:lnTo>
                    <a:pt x="181" y="87"/>
                  </a:lnTo>
                  <a:lnTo>
                    <a:pt x="16" y="0"/>
                  </a:lnTo>
                  <a:close/>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35" name="Freeform 54"/>
            <p:cNvSpPr>
              <a:spLocks/>
            </p:cNvSpPr>
            <p:nvPr/>
          </p:nvSpPr>
          <p:spPr bwMode="auto">
            <a:xfrm>
              <a:off x="853919" y="1086251"/>
              <a:ext cx="287338" cy="192088"/>
            </a:xfrm>
            <a:custGeom>
              <a:avLst/>
              <a:gdLst>
                <a:gd name="T0" fmla="*/ 2147483646 w 181"/>
                <a:gd name="T1" fmla="*/ 0 h 121"/>
                <a:gd name="T2" fmla="*/ 0 w 181"/>
                <a:gd name="T3" fmla="*/ 2147483646 h 121"/>
                <a:gd name="T4" fmla="*/ 2147483646 w 181"/>
                <a:gd name="T5" fmla="*/ 2147483646 h 121"/>
                <a:gd name="T6" fmla="*/ 2147483646 w 181"/>
                <a:gd name="T7" fmla="*/ 2147483646 h 121"/>
                <a:gd name="T8" fmla="*/ 2147483646 w 181"/>
                <a:gd name="T9" fmla="*/ 0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1" h="121">
                  <a:moveTo>
                    <a:pt x="17" y="0"/>
                  </a:moveTo>
                  <a:lnTo>
                    <a:pt x="0" y="33"/>
                  </a:lnTo>
                  <a:lnTo>
                    <a:pt x="165" y="121"/>
                  </a:lnTo>
                  <a:lnTo>
                    <a:pt x="181" y="88"/>
                  </a:lnTo>
                  <a:lnTo>
                    <a:pt x="17" y="0"/>
                  </a:lnTo>
                  <a:close/>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36" name="Freeform 55"/>
            <p:cNvSpPr>
              <a:spLocks/>
            </p:cNvSpPr>
            <p:nvPr/>
          </p:nvSpPr>
          <p:spPr bwMode="auto">
            <a:xfrm>
              <a:off x="890431" y="1014813"/>
              <a:ext cx="290513" cy="188913"/>
            </a:xfrm>
            <a:custGeom>
              <a:avLst/>
              <a:gdLst>
                <a:gd name="T0" fmla="*/ 2147483646 w 183"/>
                <a:gd name="T1" fmla="*/ 0 h 119"/>
                <a:gd name="T2" fmla="*/ 0 w 183"/>
                <a:gd name="T3" fmla="*/ 2147483646 h 119"/>
                <a:gd name="T4" fmla="*/ 2147483646 w 183"/>
                <a:gd name="T5" fmla="*/ 2147483646 h 119"/>
                <a:gd name="T6" fmla="*/ 2147483646 w 183"/>
                <a:gd name="T7" fmla="*/ 2147483646 h 119"/>
                <a:gd name="T8" fmla="*/ 2147483646 w 183"/>
                <a:gd name="T9" fmla="*/ 0 h 1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3" h="119">
                  <a:moveTo>
                    <a:pt x="19" y="0"/>
                  </a:moveTo>
                  <a:lnTo>
                    <a:pt x="0" y="32"/>
                  </a:lnTo>
                  <a:lnTo>
                    <a:pt x="166" y="119"/>
                  </a:lnTo>
                  <a:lnTo>
                    <a:pt x="183" y="87"/>
                  </a:lnTo>
                  <a:lnTo>
                    <a:pt x="19" y="0"/>
                  </a:lnTo>
                  <a:close/>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37" name="Freeform 56"/>
            <p:cNvSpPr>
              <a:spLocks/>
            </p:cNvSpPr>
            <p:nvPr/>
          </p:nvSpPr>
          <p:spPr bwMode="auto">
            <a:xfrm>
              <a:off x="930119" y="941788"/>
              <a:ext cx="290513" cy="190500"/>
            </a:xfrm>
            <a:custGeom>
              <a:avLst/>
              <a:gdLst>
                <a:gd name="T0" fmla="*/ 2147483646 w 183"/>
                <a:gd name="T1" fmla="*/ 0 h 120"/>
                <a:gd name="T2" fmla="*/ 0 w 183"/>
                <a:gd name="T3" fmla="*/ 2147483646 h 120"/>
                <a:gd name="T4" fmla="*/ 2147483646 w 183"/>
                <a:gd name="T5" fmla="*/ 2147483646 h 120"/>
                <a:gd name="T6" fmla="*/ 2147483646 w 183"/>
                <a:gd name="T7" fmla="*/ 2147483646 h 120"/>
                <a:gd name="T8" fmla="*/ 2147483646 w 183"/>
                <a:gd name="T9" fmla="*/ 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3" h="120">
                  <a:moveTo>
                    <a:pt x="17" y="0"/>
                  </a:moveTo>
                  <a:lnTo>
                    <a:pt x="0" y="32"/>
                  </a:lnTo>
                  <a:lnTo>
                    <a:pt x="164" y="120"/>
                  </a:lnTo>
                  <a:lnTo>
                    <a:pt x="183" y="87"/>
                  </a:lnTo>
                  <a:lnTo>
                    <a:pt x="17" y="0"/>
                  </a:lnTo>
                  <a:close/>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38" name="Freeform 57"/>
            <p:cNvSpPr>
              <a:spLocks/>
            </p:cNvSpPr>
            <p:nvPr/>
          </p:nvSpPr>
          <p:spPr bwMode="auto">
            <a:xfrm>
              <a:off x="969806" y="868763"/>
              <a:ext cx="287338" cy="190500"/>
            </a:xfrm>
            <a:custGeom>
              <a:avLst/>
              <a:gdLst>
                <a:gd name="T0" fmla="*/ 2147483646 w 181"/>
                <a:gd name="T1" fmla="*/ 0 h 120"/>
                <a:gd name="T2" fmla="*/ 0 w 181"/>
                <a:gd name="T3" fmla="*/ 2147483646 h 120"/>
                <a:gd name="T4" fmla="*/ 2147483646 w 181"/>
                <a:gd name="T5" fmla="*/ 2147483646 h 120"/>
                <a:gd name="T6" fmla="*/ 2147483646 w 181"/>
                <a:gd name="T7" fmla="*/ 2147483646 h 120"/>
                <a:gd name="T8" fmla="*/ 2147483646 w 181"/>
                <a:gd name="T9" fmla="*/ 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1" h="120">
                  <a:moveTo>
                    <a:pt x="16" y="0"/>
                  </a:moveTo>
                  <a:lnTo>
                    <a:pt x="0" y="32"/>
                  </a:lnTo>
                  <a:lnTo>
                    <a:pt x="164" y="120"/>
                  </a:lnTo>
                  <a:lnTo>
                    <a:pt x="181" y="88"/>
                  </a:lnTo>
                  <a:lnTo>
                    <a:pt x="16" y="0"/>
                  </a:lnTo>
                  <a:close/>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39" name="Freeform 58"/>
            <p:cNvSpPr>
              <a:spLocks/>
            </p:cNvSpPr>
            <p:nvPr/>
          </p:nvSpPr>
          <p:spPr bwMode="auto">
            <a:xfrm>
              <a:off x="882494" y="1383113"/>
              <a:ext cx="144463" cy="112713"/>
            </a:xfrm>
            <a:custGeom>
              <a:avLst/>
              <a:gdLst>
                <a:gd name="T0" fmla="*/ 2147483646 w 91"/>
                <a:gd name="T1" fmla="*/ 0 h 71"/>
                <a:gd name="T2" fmla="*/ 0 w 91"/>
                <a:gd name="T3" fmla="*/ 2147483646 h 71"/>
                <a:gd name="T4" fmla="*/ 2147483646 w 91"/>
                <a:gd name="T5" fmla="*/ 2147483646 h 71"/>
                <a:gd name="T6" fmla="*/ 2147483646 w 91"/>
                <a:gd name="T7" fmla="*/ 2147483646 h 71"/>
                <a:gd name="T8" fmla="*/ 2147483646 w 91"/>
                <a:gd name="T9" fmla="*/ 0 h 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 h="71">
                  <a:moveTo>
                    <a:pt x="17" y="0"/>
                  </a:moveTo>
                  <a:lnTo>
                    <a:pt x="0" y="32"/>
                  </a:lnTo>
                  <a:lnTo>
                    <a:pt x="74" y="71"/>
                  </a:lnTo>
                  <a:lnTo>
                    <a:pt x="91" y="39"/>
                  </a:lnTo>
                  <a:lnTo>
                    <a:pt x="17" y="0"/>
                  </a:lnTo>
                  <a:close/>
                </a:path>
              </a:pathLst>
            </a:custGeom>
            <a:solidFill>
              <a:srgbClr val="62C3E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40" name="Freeform 59"/>
            <p:cNvSpPr>
              <a:spLocks/>
            </p:cNvSpPr>
            <p:nvPr/>
          </p:nvSpPr>
          <p:spPr bwMode="auto">
            <a:xfrm>
              <a:off x="899956" y="1298976"/>
              <a:ext cx="165100" cy="122238"/>
            </a:xfrm>
            <a:custGeom>
              <a:avLst/>
              <a:gdLst>
                <a:gd name="T0" fmla="*/ 2147483646 w 104"/>
                <a:gd name="T1" fmla="*/ 0 h 77"/>
                <a:gd name="T2" fmla="*/ 0 w 104"/>
                <a:gd name="T3" fmla="*/ 2147483646 h 77"/>
                <a:gd name="T4" fmla="*/ 2147483646 w 104"/>
                <a:gd name="T5" fmla="*/ 2147483646 h 77"/>
                <a:gd name="T6" fmla="*/ 2147483646 w 104"/>
                <a:gd name="T7" fmla="*/ 2147483646 h 77"/>
                <a:gd name="T8" fmla="*/ 2147483646 w 104"/>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77">
                  <a:moveTo>
                    <a:pt x="16" y="0"/>
                  </a:moveTo>
                  <a:lnTo>
                    <a:pt x="0" y="32"/>
                  </a:lnTo>
                  <a:lnTo>
                    <a:pt x="86" y="77"/>
                  </a:lnTo>
                  <a:lnTo>
                    <a:pt x="104" y="45"/>
                  </a:lnTo>
                  <a:lnTo>
                    <a:pt x="16" y="0"/>
                  </a:lnTo>
                  <a:close/>
                </a:path>
              </a:pathLst>
            </a:custGeom>
            <a:solidFill>
              <a:srgbClr val="62C3E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41" name="Freeform 60"/>
            <p:cNvSpPr>
              <a:spLocks/>
            </p:cNvSpPr>
            <p:nvPr/>
          </p:nvSpPr>
          <p:spPr bwMode="auto">
            <a:xfrm>
              <a:off x="990444" y="1252938"/>
              <a:ext cx="112713" cy="96838"/>
            </a:xfrm>
            <a:custGeom>
              <a:avLst/>
              <a:gdLst>
                <a:gd name="T0" fmla="*/ 2147483646 w 71"/>
                <a:gd name="T1" fmla="*/ 0 h 61"/>
                <a:gd name="T2" fmla="*/ 0 w 71"/>
                <a:gd name="T3" fmla="*/ 2147483646 h 61"/>
                <a:gd name="T4" fmla="*/ 2147483646 w 71"/>
                <a:gd name="T5" fmla="*/ 2147483646 h 61"/>
                <a:gd name="T6" fmla="*/ 2147483646 w 71"/>
                <a:gd name="T7" fmla="*/ 2147483646 h 61"/>
                <a:gd name="T8" fmla="*/ 2147483646 w 71"/>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61">
                  <a:moveTo>
                    <a:pt x="16" y="0"/>
                  </a:moveTo>
                  <a:lnTo>
                    <a:pt x="0" y="31"/>
                  </a:lnTo>
                  <a:lnTo>
                    <a:pt x="54" y="61"/>
                  </a:lnTo>
                  <a:lnTo>
                    <a:pt x="71" y="29"/>
                  </a:lnTo>
                  <a:lnTo>
                    <a:pt x="16" y="0"/>
                  </a:lnTo>
                  <a:close/>
                </a:path>
              </a:pathLst>
            </a:custGeom>
            <a:solidFill>
              <a:srgbClr val="62C3E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42" name="Freeform 61"/>
            <p:cNvSpPr>
              <a:spLocks/>
            </p:cNvSpPr>
            <p:nvPr/>
          </p:nvSpPr>
          <p:spPr bwMode="auto">
            <a:xfrm>
              <a:off x="955519" y="1141813"/>
              <a:ext cx="185738" cy="136525"/>
            </a:xfrm>
            <a:custGeom>
              <a:avLst/>
              <a:gdLst>
                <a:gd name="T0" fmla="*/ 2147483646 w 117"/>
                <a:gd name="T1" fmla="*/ 0 h 86"/>
                <a:gd name="T2" fmla="*/ 0 w 117"/>
                <a:gd name="T3" fmla="*/ 2147483646 h 86"/>
                <a:gd name="T4" fmla="*/ 2147483646 w 117"/>
                <a:gd name="T5" fmla="*/ 2147483646 h 86"/>
                <a:gd name="T6" fmla="*/ 2147483646 w 117"/>
                <a:gd name="T7" fmla="*/ 2147483646 h 86"/>
                <a:gd name="T8" fmla="*/ 2147483646 w 117"/>
                <a:gd name="T9" fmla="*/ 0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86">
                  <a:moveTo>
                    <a:pt x="16" y="0"/>
                  </a:moveTo>
                  <a:lnTo>
                    <a:pt x="0" y="31"/>
                  </a:lnTo>
                  <a:lnTo>
                    <a:pt x="101" y="86"/>
                  </a:lnTo>
                  <a:lnTo>
                    <a:pt x="117" y="53"/>
                  </a:lnTo>
                  <a:lnTo>
                    <a:pt x="16" y="0"/>
                  </a:lnTo>
                  <a:close/>
                </a:path>
              </a:pathLst>
            </a:custGeom>
            <a:solidFill>
              <a:srgbClr val="62C3E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43" name="Freeform 62"/>
            <p:cNvSpPr>
              <a:spLocks/>
            </p:cNvSpPr>
            <p:nvPr/>
          </p:nvSpPr>
          <p:spPr bwMode="auto">
            <a:xfrm>
              <a:off x="965044" y="1052913"/>
              <a:ext cx="215900" cy="150813"/>
            </a:xfrm>
            <a:custGeom>
              <a:avLst/>
              <a:gdLst>
                <a:gd name="T0" fmla="*/ 2147483646 w 136"/>
                <a:gd name="T1" fmla="*/ 0 h 95"/>
                <a:gd name="T2" fmla="*/ 0 w 136"/>
                <a:gd name="T3" fmla="*/ 2147483646 h 95"/>
                <a:gd name="T4" fmla="*/ 2147483646 w 136"/>
                <a:gd name="T5" fmla="*/ 2147483646 h 95"/>
                <a:gd name="T6" fmla="*/ 2147483646 w 136"/>
                <a:gd name="T7" fmla="*/ 2147483646 h 95"/>
                <a:gd name="T8" fmla="*/ 2147483646 w 136"/>
                <a:gd name="T9" fmla="*/ 0 h 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 h="95">
                  <a:moveTo>
                    <a:pt x="17" y="0"/>
                  </a:moveTo>
                  <a:lnTo>
                    <a:pt x="0" y="31"/>
                  </a:lnTo>
                  <a:lnTo>
                    <a:pt x="119" y="95"/>
                  </a:lnTo>
                  <a:lnTo>
                    <a:pt x="136" y="63"/>
                  </a:lnTo>
                  <a:lnTo>
                    <a:pt x="17" y="0"/>
                  </a:lnTo>
                  <a:close/>
                </a:path>
              </a:pathLst>
            </a:custGeom>
            <a:solidFill>
              <a:srgbClr val="62C3E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44" name="Freeform 63"/>
            <p:cNvSpPr>
              <a:spLocks/>
            </p:cNvSpPr>
            <p:nvPr/>
          </p:nvSpPr>
          <p:spPr bwMode="auto">
            <a:xfrm>
              <a:off x="1147606" y="1057676"/>
              <a:ext cx="73025" cy="74613"/>
            </a:xfrm>
            <a:custGeom>
              <a:avLst/>
              <a:gdLst>
                <a:gd name="T0" fmla="*/ 2147483646 w 46"/>
                <a:gd name="T1" fmla="*/ 0 h 47"/>
                <a:gd name="T2" fmla="*/ 0 w 46"/>
                <a:gd name="T3" fmla="*/ 2147483646 h 47"/>
                <a:gd name="T4" fmla="*/ 2147483646 w 46"/>
                <a:gd name="T5" fmla="*/ 2147483646 h 47"/>
                <a:gd name="T6" fmla="*/ 2147483646 w 46"/>
                <a:gd name="T7" fmla="*/ 2147483646 h 47"/>
                <a:gd name="T8" fmla="*/ 2147483646 w 46"/>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7">
                  <a:moveTo>
                    <a:pt x="17" y="0"/>
                  </a:moveTo>
                  <a:lnTo>
                    <a:pt x="0" y="32"/>
                  </a:lnTo>
                  <a:lnTo>
                    <a:pt x="27" y="47"/>
                  </a:lnTo>
                  <a:lnTo>
                    <a:pt x="46" y="14"/>
                  </a:lnTo>
                  <a:lnTo>
                    <a:pt x="17" y="0"/>
                  </a:lnTo>
                  <a:close/>
                </a:path>
              </a:pathLst>
            </a:custGeom>
            <a:solidFill>
              <a:srgbClr val="62C3E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45" name="Freeform 64"/>
            <p:cNvSpPr>
              <a:spLocks/>
            </p:cNvSpPr>
            <p:nvPr/>
          </p:nvSpPr>
          <p:spPr bwMode="auto">
            <a:xfrm>
              <a:off x="1115856" y="946551"/>
              <a:ext cx="141288" cy="112713"/>
            </a:xfrm>
            <a:custGeom>
              <a:avLst/>
              <a:gdLst>
                <a:gd name="T0" fmla="*/ 2147483646 w 89"/>
                <a:gd name="T1" fmla="*/ 0 h 71"/>
                <a:gd name="T2" fmla="*/ 0 w 89"/>
                <a:gd name="T3" fmla="*/ 2147483646 h 71"/>
                <a:gd name="T4" fmla="*/ 2147483646 w 89"/>
                <a:gd name="T5" fmla="*/ 2147483646 h 71"/>
                <a:gd name="T6" fmla="*/ 2147483646 w 89"/>
                <a:gd name="T7" fmla="*/ 2147483646 h 71"/>
                <a:gd name="T8" fmla="*/ 2147483646 w 89"/>
                <a:gd name="T9" fmla="*/ 0 h 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71">
                  <a:moveTo>
                    <a:pt x="16" y="0"/>
                  </a:moveTo>
                  <a:lnTo>
                    <a:pt x="0" y="32"/>
                  </a:lnTo>
                  <a:lnTo>
                    <a:pt x="72" y="71"/>
                  </a:lnTo>
                  <a:lnTo>
                    <a:pt x="89" y="39"/>
                  </a:lnTo>
                  <a:lnTo>
                    <a:pt x="16" y="0"/>
                  </a:lnTo>
                  <a:close/>
                </a:path>
              </a:pathLst>
            </a:custGeom>
            <a:solidFill>
              <a:srgbClr val="62C3E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46" name="Freeform 86"/>
            <p:cNvSpPr>
              <a:spLocks/>
            </p:cNvSpPr>
            <p:nvPr/>
          </p:nvSpPr>
          <p:spPr bwMode="auto">
            <a:xfrm>
              <a:off x="317344" y="1502176"/>
              <a:ext cx="1177925" cy="785813"/>
            </a:xfrm>
            <a:custGeom>
              <a:avLst/>
              <a:gdLst>
                <a:gd name="T0" fmla="*/ 2147483646 w 573"/>
                <a:gd name="T1" fmla="*/ 2147483646 h 382"/>
                <a:gd name="T2" fmla="*/ 2147483646 w 573"/>
                <a:gd name="T3" fmla="*/ 2147483646 h 382"/>
                <a:gd name="T4" fmla="*/ 2147483646 w 573"/>
                <a:gd name="T5" fmla="*/ 2147483646 h 382"/>
                <a:gd name="T6" fmla="*/ 2147483646 w 573"/>
                <a:gd name="T7" fmla="*/ 2147483646 h 382"/>
                <a:gd name="T8" fmla="*/ 2147483646 w 573"/>
                <a:gd name="T9" fmla="*/ 2147483646 h 382"/>
                <a:gd name="T10" fmla="*/ 2147483646 w 573"/>
                <a:gd name="T11" fmla="*/ 2147483646 h 382"/>
                <a:gd name="T12" fmla="*/ 2147483646 w 573"/>
                <a:gd name="T13" fmla="*/ 2147483646 h 382"/>
                <a:gd name="T14" fmla="*/ 2147483646 w 573"/>
                <a:gd name="T15" fmla="*/ 2147483646 h 382"/>
                <a:gd name="T16" fmla="*/ 2147483646 w 573"/>
                <a:gd name="T17" fmla="*/ 2147483646 h 3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382">
                  <a:moveTo>
                    <a:pt x="3" y="121"/>
                  </a:moveTo>
                  <a:cubicBezTo>
                    <a:pt x="43" y="351"/>
                    <a:pt x="43" y="351"/>
                    <a:pt x="43" y="351"/>
                  </a:cubicBezTo>
                  <a:cubicBezTo>
                    <a:pt x="46" y="369"/>
                    <a:pt x="63" y="382"/>
                    <a:pt x="81" y="379"/>
                  </a:cubicBezTo>
                  <a:cubicBezTo>
                    <a:pt x="543" y="300"/>
                    <a:pt x="543" y="300"/>
                    <a:pt x="543" y="300"/>
                  </a:cubicBezTo>
                  <a:cubicBezTo>
                    <a:pt x="561" y="296"/>
                    <a:pt x="573" y="279"/>
                    <a:pt x="570" y="261"/>
                  </a:cubicBezTo>
                  <a:cubicBezTo>
                    <a:pt x="530" y="30"/>
                    <a:pt x="530" y="30"/>
                    <a:pt x="530" y="30"/>
                  </a:cubicBezTo>
                  <a:cubicBezTo>
                    <a:pt x="527" y="12"/>
                    <a:pt x="510" y="0"/>
                    <a:pt x="492" y="3"/>
                  </a:cubicBezTo>
                  <a:cubicBezTo>
                    <a:pt x="30" y="82"/>
                    <a:pt x="30" y="82"/>
                    <a:pt x="30" y="82"/>
                  </a:cubicBezTo>
                  <a:cubicBezTo>
                    <a:pt x="12" y="85"/>
                    <a:pt x="0" y="102"/>
                    <a:pt x="3" y="121"/>
                  </a:cubicBezTo>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47" name="Freeform 87"/>
            <p:cNvSpPr>
              <a:spLocks/>
            </p:cNvSpPr>
            <p:nvPr/>
          </p:nvSpPr>
          <p:spPr bwMode="auto">
            <a:xfrm>
              <a:off x="391956" y="1587901"/>
              <a:ext cx="962025" cy="625475"/>
            </a:xfrm>
            <a:custGeom>
              <a:avLst/>
              <a:gdLst>
                <a:gd name="T0" fmla="*/ 2147483646 w 606"/>
                <a:gd name="T1" fmla="*/ 0 h 394"/>
                <a:gd name="T2" fmla="*/ 2147483646 w 606"/>
                <a:gd name="T3" fmla="*/ 2147483646 h 394"/>
                <a:gd name="T4" fmla="*/ 2147483646 w 606"/>
                <a:gd name="T5" fmla="*/ 2147483646 h 394"/>
                <a:gd name="T6" fmla="*/ 2147483646 w 606"/>
                <a:gd name="T7" fmla="*/ 2147483646 h 394"/>
                <a:gd name="T8" fmla="*/ 0 w 606"/>
                <a:gd name="T9" fmla="*/ 2147483646 h 394"/>
                <a:gd name="T10" fmla="*/ 0 w 606"/>
                <a:gd name="T11" fmla="*/ 2147483646 h 394"/>
                <a:gd name="T12" fmla="*/ 2147483646 w 606"/>
                <a:gd name="T13" fmla="*/ 0 h 3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6" h="394">
                  <a:moveTo>
                    <a:pt x="555" y="0"/>
                  </a:moveTo>
                  <a:lnTo>
                    <a:pt x="606" y="298"/>
                  </a:lnTo>
                  <a:lnTo>
                    <a:pt x="52" y="394"/>
                  </a:lnTo>
                  <a:lnTo>
                    <a:pt x="0" y="95"/>
                  </a:lnTo>
                  <a:lnTo>
                    <a:pt x="555" y="0"/>
                  </a:lnTo>
                  <a:close/>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48" name="Freeform 88"/>
            <p:cNvSpPr>
              <a:spLocks/>
            </p:cNvSpPr>
            <p:nvPr/>
          </p:nvSpPr>
          <p:spPr bwMode="auto">
            <a:xfrm>
              <a:off x="391956" y="1587901"/>
              <a:ext cx="962025" cy="625475"/>
            </a:xfrm>
            <a:custGeom>
              <a:avLst/>
              <a:gdLst>
                <a:gd name="T0" fmla="*/ 2147483646 w 606"/>
                <a:gd name="T1" fmla="*/ 0 h 394"/>
                <a:gd name="T2" fmla="*/ 2147483646 w 606"/>
                <a:gd name="T3" fmla="*/ 2147483646 h 394"/>
                <a:gd name="T4" fmla="*/ 2147483646 w 606"/>
                <a:gd name="T5" fmla="*/ 2147483646 h 394"/>
                <a:gd name="T6" fmla="*/ 2147483646 w 606"/>
                <a:gd name="T7" fmla="*/ 2147483646 h 394"/>
                <a:gd name="T8" fmla="*/ 0 w 606"/>
                <a:gd name="T9" fmla="*/ 2147483646 h 394"/>
                <a:gd name="T10" fmla="*/ 0 w 606"/>
                <a:gd name="T11" fmla="*/ 2147483646 h 394"/>
                <a:gd name="T12" fmla="*/ 2147483646 w 606"/>
                <a:gd name="T13" fmla="*/ 0 h 3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6" h="394">
                  <a:moveTo>
                    <a:pt x="555" y="0"/>
                  </a:moveTo>
                  <a:lnTo>
                    <a:pt x="606" y="298"/>
                  </a:lnTo>
                  <a:lnTo>
                    <a:pt x="52" y="394"/>
                  </a:lnTo>
                  <a:lnTo>
                    <a:pt x="0" y="95"/>
                  </a:lnTo>
                  <a:lnTo>
                    <a:pt x="5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49" name="Freeform 89"/>
            <p:cNvSpPr>
              <a:spLocks/>
            </p:cNvSpPr>
            <p:nvPr/>
          </p:nvSpPr>
          <p:spPr bwMode="auto">
            <a:xfrm>
              <a:off x="1355569" y="1759351"/>
              <a:ext cx="50800" cy="106363"/>
            </a:xfrm>
            <a:custGeom>
              <a:avLst/>
              <a:gdLst>
                <a:gd name="T0" fmla="*/ 2147483646 w 32"/>
                <a:gd name="T1" fmla="*/ 0 h 67"/>
                <a:gd name="T2" fmla="*/ 2147483646 w 32"/>
                <a:gd name="T3" fmla="*/ 2147483646 h 67"/>
                <a:gd name="T4" fmla="*/ 2147483646 w 32"/>
                <a:gd name="T5" fmla="*/ 2147483646 h 67"/>
                <a:gd name="T6" fmla="*/ 0 w 32"/>
                <a:gd name="T7" fmla="*/ 2147483646 h 67"/>
                <a:gd name="T8" fmla="*/ 2147483646 w 32"/>
                <a:gd name="T9" fmla="*/ 0 h 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67">
                  <a:moveTo>
                    <a:pt x="21" y="0"/>
                  </a:moveTo>
                  <a:lnTo>
                    <a:pt x="32" y="65"/>
                  </a:lnTo>
                  <a:lnTo>
                    <a:pt x="10" y="67"/>
                  </a:lnTo>
                  <a:lnTo>
                    <a:pt x="0" y="4"/>
                  </a:lnTo>
                  <a:lnTo>
                    <a:pt x="21" y="0"/>
                  </a:lnTo>
                  <a:close/>
                </a:path>
              </a:pathLst>
            </a:custGeom>
            <a:solidFill>
              <a:srgbClr val="464E5C"/>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50" name="Freeform 90"/>
            <p:cNvSpPr>
              <a:spLocks/>
            </p:cNvSpPr>
            <p:nvPr/>
          </p:nvSpPr>
          <p:spPr bwMode="auto">
            <a:xfrm>
              <a:off x="1355569" y="1759351"/>
              <a:ext cx="50800" cy="106363"/>
            </a:xfrm>
            <a:custGeom>
              <a:avLst/>
              <a:gdLst>
                <a:gd name="T0" fmla="*/ 2147483646 w 32"/>
                <a:gd name="T1" fmla="*/ 0 h 67"/>
                <a:gd name="T2" fmla="*/ 2147483646 w 32"/>
                <a:gd name="T3" fmla="*/ 2147483646 h 67"/>
                <a:gd name="T4" fmla="*/ 2147483646 w 32"/>
                <a:gd name="T5" fmla="*/ 2147483646 h 67"/>
                <a:gd name="T6" fmla="*/ 0 w 32"/>
                <a:gd name="T7" fmla="*/ 2147483646 h 67"/>
                <a:gd name="T8" fmla="*/ 2147483646 w 32"/>
                <a:gd name="T9" fmla="*/ 0 h 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67">
                  <a:moveTo>
                    <a:pt x="21" y="0"/>
                  </a:moveTo>
                  <a:lnTo>
                    <a:pt x="32" y="65"/>
                  </a:lnTo>
                  <a:lnTo>
                    <a:pt x="10" y="67"/>
                  </a:lnTo>
                  <a:lnTo>
                    <a:pt x="0" y="4"/>
                  </a:lnTo>
                  <a:lnTo>
                    <a:pt x="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51" name="Freeform 91"/>
            <p:cNvSpPr>
              <a:spLocks/>
            </p:cNvSpPr>
            <p:nvPr/>
          </p:nvSpPr>
          <p:spPr bwMode="auto">
            <a:xfrm>
              <a:off x="391956" y="1587901"/>
              <a:ext cx="962025" cy="625475"/>
            </a:xfrm>
            <a:custGeom>
              <a:avLst/>
              <a:gdLst>
                <a:gd name="T0" fmla="*/ 2147483646 w 606"/>
                <a:gd name="T1" fmla="*/ 2147483646 h 394"/>
                <a:gd name="T2" fmla="*/ 2147483646 w 606"/>
                <a:gd name="T3" fmla="*/ 2147483646 h 394"/>
                <a:gd name="T4" fmla="*/ 2147483646 w 606"/>
                <a:gd name="T5" fmla="*/ 2147483646 h 394"/>
                <a:gd name="T6" fmla="*/ 2147483646 w 606"/>
                <a:gd name="T7" fmla="*/ 0 h 394"/>
                <a:gd name="T8" fmla="*/ 0 w 606"/>
                <a:gd name="T9" fmla="*/ 2147483646 h 394"/>
                <a:gd name="T10" fmla="*/ 0 w 606"/>
                <a:gd name="T11" fmla="*/ 2147483646 h 394"/>
                <a:gd name="T12" fmla="*/ 2147483646 w 606"/>
                <a:gd name="T13" fmla="*/ 2147483646 h 3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6" h="394">
                  <a:moveTo>
                    <a:pt x="52" y="394"/>
                  </a:moveTo>
                  <a:lnTo>
                    <a:pt x="52" y="394"/>
                  </a:lnTo>
                  <a:lnTo>
                    <a:pt x="606" y="298"/>
                  </a:lnTo>
                  <a:lnTo>
                    <a:pt x="555" y="0"/>
                  </a:lnTo>
                  <a:lnTo>
                    <a:pt x="0" y="95"/>
                  </a:lnTo>
                  <a:lnTo>
                    <a:pt x="52" y="394"/>
                  </a:lnTo>
                  <a:close/>
                </a:path>
              </a:pathLst>
            </a:custGeom>
            <a:solidFill>
              <a:srgbClr val="F7F9F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52" name="Freeform 92"/>
            <p:cNvSpPr>
              <a:spLocks/>
            </p:cNvSpPr>
            <p:nvPr/>
          </p:nvSpPr>
          <p:spPr bwMode="auto">
            <a:xfrm>
              <a:off x="391956" y="1587901"/>
              <a:ext cx="962025" cy="625475"/>
            </a:xfrm>
            <a:custGeom>
              <a:avLst/>
              <a:gdLst>
                <a:gd name="T0" fmla="*/ 2147483646 w 606"/>
                <a:gd name="T1" fmla="*/ 2147483646 h 394"/>
                <a:gd name="T2" fmla="*/ 2147483646 w 606"/>
                <a:gd name="T3" fmla="*/ 2147483646 h 394"/>
                <a:gd name="T4" fmla="*/ 2147483646 w 606"/>
                <a:gd name="T5" fmla="*/ 2147483646 h 394"/>
                <a:gd name="T6" fmla="*/ 2147483646 w 606"/>
                <a:gd name="T7" fmla="*/ 0 h 394"/>
                <a:gd name="T8" fmla="*/ 0 w 606"/>
                <a:gd name="T9" fmla="*/ 2147483646 h 394"/>
                <a:gd name="T10" fmla="*/ 0 w 606"/>
                <a:gd name="T11" fmla="*/ 2147483646 h 394"/>
                <a:gd name="T12" fmla="*/ 2147483646 w 606"/>
                <a:gd name="T13" fmla="*/ 2147483646 h 3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6" h="394">
                  <a:moveTo>
                    <a:pt x="52" y="394"/>
                  </a:moveTo>
                  <a:lnTo>
                    <a:pt x="52" y="394"/>
                  </a:lnTo>
                  <a:lnTo>
                    <a:pt x="606" y="298"/>
                  </a:lnTo>
                  <a:lnTo>
                    <a:pt x="555" y="0"/>
                  </a:lnTo>
                  <a:lnTo>
                    <a:pt x="0" y="95"/>
                  </a:lnTo>
                  <a:lnTo>
                    <a:pt x="52" y="3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53" name="Freeform 93"/>
            <p:cNvSpPr>
              <a:spLocks/>
            </p:cNvSpPr>
            <p:nvPr/>
          </p:nvSpPr>
          <p:spPr bwMode="auto">
            <a:xfrm>
              <a:off x="545944" y="1773638"/>
              <a:ext cx="279400" cy="277813"/>
            </a:xfrm>
            <a:custGeom>
              <a:avLst/>
              <a:gdLst>
                <a:gd name="T0" fmla="*/ 2147483646 w 136"/>
                <a:gd name="T1" fmla="*/ 2147483646 h 135"/>
                <a:gd name="T2" fmla="*/ 2147483646 w 136"/>
                <a:gd name="T3" fmla="*/ 2147483646 h 135"/>
                <a:gd name="T4" fmla="*/ 2147483646 w 136"/>
                <a:gd name="T5" fmla="*/ 2147483646 h 135"/>
                <a:gd name="T6" fmla="*/ 2147483646 w 136"/>
                <a:gd name="T7" fmla="*/ 2147483646 h 135"/>
                <a:gd name="T8" fmla="*/ 2147483646 w 136"/>
                <a:gd name="T9" fmla="*/ 2147483646 h 135"/>
                <a:gd name="T10" fmla="*/ 2147483646 w 136"/>
                <a:gd name="T11" fmla="*/ 2147483646 h 135"/>
                <a:gd name="T12" fmla="*/ 2147483646 w 136"/>
                <a:gd name="T13" fmla="*/ 2147483646 h 135"/>
                <a:gd name="T14" fmla="*/ 2147483646 w 136"/>
                <a:gd name="T15" fmla="*/ 2147483646 h 135"/>
                <a:gd name="T16" fmla="*/ 2147483646 w 136"/>
                <a:gd name="T17" fmla="*/ 2147483646 h 135"/>
                <a:gd name="T18" fmla="*/ 2147483646 w 136"/>
                <a:gd name="T19" fmla="*/ 2147483646 h 135"/>
                <a:gd name="T20" fmla="*/ 2147483646 w 136"/>
                <a:gd name="T21" fmla="*/ 2147483646 h 135"/>
                <a:gd name="T22" fmla="*/ 2147483646 w 136"/>
                <a:gd name="T23" fmla="*/ 2147483646 h 135"/>
                <a:gd name="T24" fmla="*/ 2147483646 w 136"/>
                <a:gd name="T25" fmla="*/ 2147483646 h 135"/>
                <a:gd name="T26" fmla="*/ 2147483646 w 136"/>
                <a:gd name="T27" fmla="*/ 2147483646 h 135"/>
                <a:gd name="T28" fmla="*/ 2147483646 w 136"/>
                <a:gd name="T29" fmla="*/ 2147483646 h 135"/>
                <a:gd name="T30" fmla="*/ 2147483646 w 136"/>
                <a:gd name="T31" fmla="*/ 2147483646 h 135"/>
                <a:gd name="T32" fmla="*/ 2147483646 w 136"/>
                <a:gd name="T33" fmla="*/ 2147483646 h 135"/>
                <a:gd name="T34" fmla="*/ 2147483646 w 136"/>
                <a:gd name="T35" fmla="*/ 2147483646 h 135"/>
                <a:gd name="T36" fmla="*/ 2147483646 w 136"/>
                <a:gd name="T37" fmla="*/ 2147483646 h 135"/>
                <a:gd name="T38" fmla="*/ 2147483646 w 136"/>
                <a:gd name="T39" fmla="*/ 2147483646 h 135"/>
                <a:gd name="T40" fmla="*/ 2147483646 w 136"/>
                <a:gd name="T41" fmla="*/ 2147483646 h 1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6" h="135">
                  <a:moveTo>
                    <a:pt x="109" y="1"/>
                  </a:moveTo>
                  <a:cubicBezTo>
                    <a:pt x="87" y="12"/>
                    <a:pt x="87" y="12"/>
                    <a:pt x="87" y="12"/>
                  </a:cubicBezTo>
                  <a:cubicBezTo>
                    <a:pt x="85" y="13"/>
                    <a:pt x="82" y="16"/>
                    <a:pt x="82" y="18"/>
                  </a:cubicBezTo>
                  <a:cubicBezTo>
                    <a:pt x="72" y="58"/>
                    <a:pt x="72" y="58"/>
                    <a:pt x="72" y="58"/>
                  </a:cubicBezTo>
                  <a:cubicBezTo>
                    <a:pt x="72" y="58"/>
                    <a:pt x="72" y="58"/>
                    <a:pt x="72" y="58"/>
                  </a:cubicBezTo>
                  <a:cubicBezTo>
                    <a:pt x="65" y="59"/>
                    <a:pt x="65" y="59"/>
                    <a:pt x="65" y="59"/>
                  </a:cubicBezTo>
                  <a:cubicBezTo>
                    <a:pt x="57" y="55"/>
                    <a:pt x="46" y="53"/>
                    <a:pt x="35" y="55"/>
                  </a:cubicBezTo>
                  <a:cubicBezTo>
                    <a:pt x="26" y="56"/>
                    <a:pt x="26" y="56"/>
                    <a:pt x="26" y="56"/>
                  </a:cubicBezTo>
                  <a:cubicBezTo>
                    <a:pt x="10" y="59"/>
                    <a:pt x="0" y="74"/>
                    <a:pt x="2" y="89"/>
                  </a:cubicBezTo>
                  <a:cubicBezTo>
                    <a:pt x="5" y="104"/>
                    <a:pt x="20" y="114"/>
                    <a:pt x="36" y="111"/>
                  </a:cubicBezTo>
                  <a:cubicBezTo>
                    <a:pt x="45" y="109"/>
                    <a:pt x="45" y="109"/>
                    <a:pt x="45" y="109"/>
                  </a:cubicBezTo>
                  <a:cubicBezTo>
                    <a:pt x="56" y="107"/>
                    <a:pt x="65" y="102"/>
                    <a:pt x="71" y="95"/>
                  </a:cubicBezTo>
                  <a:cubicBezTo>
                    <a:pt x="78" y="94"/>
                    <a:pt x="78" y="94"/>
                    <a:pt x="78" y="94"/>
                  </a:cubicBezTo>
                  <a:cubicBezTo>
                    <a:pt x="78" y="94"/>
                    <a:pt x="78" y="94"/>
                    <a:pt x="78" y="94"/>
                  </a:cubicBezTo>
                  <a:cubicBezTo>
                    <a:pt x="100" y="128"/>
                    <a:pt x="100" y="128"/>
                    <a:pt x="100" y="128"/>
                  </a:cubicBezTo>
                  <a:cubicBezTo>
                    <a:pt x="102" y="130"/>
                    <a:pt x="105" y="132"/>
                    <a:pt x="108" y="133"/>
                  </a:cubicBezTo>
                  <a:cubicBezTo>
                    <a:pt x="132" y="135"/>
                    <a:pt x="132" y="135"/>
                    <a:pt x="132" y="135"/>
                  </a:cubicBezTo>
                  <a:cubicBezTo>
                    <a:pt x="134" y="135"/>
                    <a:pt x="136" y="134"/>
                    <a:pt x="135" y="131"/>
                  </a:cubicBezTo>
                  <a:cubicBezTo>
                    <a:pt x="125" y="68"/>
                    <a:pt x="125" y="68"/>
                    <a:pt x="125" y="68"/>
                  </a:cubicBezTo>
                  <a:cubicBezTo>
                    <a:pt x="114" y="4"/>
                    <a:pt x="114" y="4"/>
                    <a:pt x="114" y="4"/>
                  </a:cubicBezTo>
                  <a:cubicBezTo>
                    <a:pt x="113" y="2"/>
                    <a:pt x="111" y="0"/>
                    <a:pt x="109" y="1"/>
                  </a:cubicBezTo>
                </a:path>
              </a:pathLst>
            </a:custGeom>
            <a:solidFill>
              <a:srgbClr val="62C3E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54" name="Freeform 94"/>
            <p:cNvSpPr>
              <a:spLocks/>
            </p:cNvSpPr>
            <p:nvPr/>
          </p:nvSpPr>
          <p:spPr bwMode="auto">
            <a:xfrm>
              <a:off x="865031" y="1738713"/>
              <a:ext cx="122238" cy="304800"/>
            </a:xfrm>
            <a:custGeom>
              <a:avLst/>
              <a:gdLst>
                <a:gd name="T0" fmla="*/ 2147483646 w 77"/>
                <a:gd name="T1" fmla="*/ 0 h 192"/>
                <a:gd name="T2" fmla="*/ 2147483646 w 77"/>
                <a:gd name="T3" fmla="*/ 2147483646 h 192"/>
                <a:gd name="T4" fmla="*/ 2147483646 w 77"/>
                <a:gd name="T5" fmla="*/ 2147483646 h 192"/>
                <a:gd name="T6" fmla="*/ 0 w 77"/>
                <a:gd name="T7" fmla="*/ 2147483646 h 192"/>
                <a:gd name="T8" fmla="*/ 2147483646 w 77"/>
                <a:gd name="T9" fmla="*/ 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 h="192">
                  <a:moveTo>
                    <a:pt x="46" y="0"/>
                  </a:moveTo>
                  <a:lnTo>
                    <a:pt x="77" y="184"/>
                  </a:lnTo>
                  <a:lnTo>
                    <a:pt x="31" y="192"/>
                  </a:lnTo>
                  <a:lnTo>
                    <a:pt x="0" y="8"/>
                  </a:lnTo>
                  <a:lnTo>
                    <a:pt x="46" y="0"/>
                  </a:lnTo>
                  <a:close/>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55" name="Freeform 95"/>
            <p:cNvSpPr>
              <a:spLocks/>
            </p:cNvSpPr>
            <p:nvPr/>
          </p:nvSpPr>
          <p:spPr bwMode="auto">
            <a:xfrm>
              <a:off x="865031" y="1738713"/>
              <a:ext cx="122238" cy="304800"/>
            </a:xfrm>
            <a:custGeom>
              <a:avLst/>
              <a:gdLst>
                <a:gd name="T0" fmla="*/ 2147483646 w 77"/>
                <a:gd name="T1" fmla="*/ 0 h 192"/>
                <a:gd name="T2" fmla="*/ 2147483646 w 77"/>
                <a:gd name="T3" fmla="*/ 2147483646 h 192"/>
                <a:gd name="T4" fmla="*/ 2147483646 w 77"/>
                <a:gd name="T5" fmla="*/ 2147483646 h 192"/>
                <a:gd name="T6" fmla="*/ 0 w 77"/>
                <a:gd name="T7" fmla="*/ 2147483646 h 192"/>
                <a:gd name="T8" fmla="*/ 2147483646 w 77"/>
                <a:gd name="T9" fmla="*/ 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 h="192">
                  <a:moveTo>
                    <a:pt x="46" y="0"/>
                  </a:moveTo>
                  <a:lnTo>
                    <a:pt x="77" y="184"/>
                  </a:lnTo>
                  <a:lnTo>
                    <a:pt x="31" y="192"/>
                  </a:lnTo>
                  <a:lnTo>
                    <a:pt x="0" y="8"/>
                  </a:lnTo>
                  <a:lnTo>
                    <a:pt x="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56" name="Freeform 96"/>
            <p:cNvSpPr>
              <a:spLocks/>
            </p:cNvSpPr>
            <p:nvPr/>
          </p:nvSpPr>
          <p:spPr bwMode="auto">
            <a:xfrm>
              <a:off x="972981" y="1719663"/>
              <a:ext cx="123825" cy="304800"/>
            </a:xfrm>
            <a:custGeom>
              <a:avLst/>
              <a:gdLst>
                <a:gd name="T0" fmla="*/ 2147483646 w 78"/>
                <a:gd name="T1" fmla="*/ 0 h 192"/>
                <a:gd name="T2" fmla="*/ 2147483646 w 78"/>
                <a:gd name="T3" fmla="*/ 2147483646 h 192"/>
                <a:gd name="T4" fmla="*/ 2147483646 w 78"/>
                <a:gd name="T5" fmla="*/ 2147483646 h 192"/>
                <a:gd name="T6" fmla="*/ 0 w 78"/>
                <a:gd name="T7" fmla="*/ 2147483646 h 192"/>
                <a:gd name="T8" fmla="*/ 2147483646 w 78"/>
                <a:gd name="T9" fmla="*/ 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92">
                  <a:moveTo>
                    <a:pt x="47" y="0"/>
                  </a:moveTo>
                  <a:lnTo>
                    <a:pt x="78" y="184"/>
                  </a:lnTo>
                  <a:lnTo>
                    <a:pt x="31" y="192"/>
                  </a:lnTo>
                  <a:lnTo>
                    <a:pt x="0" y="8"/>
                  </a:lnTo>
                  <a:lnTo>
                    <a:pt x="47" y="0"/>
                  </a:lnTo>
                  <a:close/>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57" name="Freeform 97"/>
            <p:cNvSpPr>
              <a:spLocks/>
            </p:cNvSpPr>
            <p:nvPr/>
          </p:nvSpPr>
          <p:spPr bwMode="auto">
            <a:xfrm>
              <a:off x="972981" y="1719663"/>
              <a:ext cx="123825" cy="304800"/>
            </a:xfrm>
            <a:custGeom>
              <a:avLst/>
              <a:gdLst>
                <a:gd name="T0" fmla="*/ 2147483646 w 78"/>
                <a:gd name="T1" fmla="*/ 0 h 192"/>
                <a:gd name="T2" fmla="*/ 2147483646 w 78"/>
                <a:gd name="T3" fmla="*/ 2147483646 h 192"/>
                <a:gd name="T4" fmla="*/ 2147483646 w 78"/>
                <a:gd name="T5" fmla="*/ 2147483646 h 192"/>
                <a:gd name="T6" fmla="*/ 0 w 78"/>
                <a:gd name="T7" fmla="*/ 2147483646 h 192"/>
                <a:gd name="T8" fmla="*/ 2147483646 w 78"/>
                <a:gd name="T9" fmla="*/ 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92">
                  <a:moveTo>
                    <a:pt x="47" y="0"/>
                  </a:moveTo>
                  <a:lnTo>
                    <a:pt x="78" y="184"/>
                  </a:lnTo>
                  <a:lnTo>
                    <a:pt x="31" y="192"/>
                  </a:lnTo>
                  <a:lnTo>
                    <a:pt x="0" y="8"/>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58" name="Freeform 98"/>
            <p:cNvSpPr>
              <a:spLocks/>
            </p:cNvSpPr>
            <p:nvPr/>
          </p:nvSpPr>
          <p:spPr bwMode="auto">
            <a:xfrm>
              <a:off x="1095219" y="1775226"/>
              <a:ext cx="98425" cy="158750"/>
            </a:xfrm>
            <a:custGeom>
              <a:avLst/>
              <a:gdLst>
                <a:gd name="T0" fmla="*/ 2147483646 w 62"/>
                <a:gd name="T1" fmla="*/ 0 h 100"/>
                <a:gd name="T2" fmla="*/ 2147483646 w 62"/>
                <a:gd name="T3" fmla="*/ 2147483646 h 100"/>
                <a:gd name="T4" fmla="*/ 2147483646 w 62"/>
                <a:gd name="T5" fmla="*/ 2147483646 h 100"/>
                <a:gd name="T6" fmla="*/ 0 w 62"/>
                <a:gd name="T7" fmla="*/ 2147483646 h 100"/>
                <a:gd name="T8" fmla="*/ 2147483646 w 62"/>
                <a:gd name="T9" fmla="*/ 0 h 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100">
                  <a:moveTo>
                    <a:pt x="46" y="0"/>
                  </a:moveTo>
                  <a:lnTo>
                    <a:pt x="62" y="92"/>
                  </a:lnTo>
                  <a:lnTo>
                    <a:pt x="16" y="100"/>
                  </a:lnTo>
                  <a:lnTo>
                    <a:pt x="0" y="8"/>
                  </a:lnTo>
                  <a:lnTo>
                    <a:pt x="46" y="0"/>
                  </a:lnTo>
                  <a:close/>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59" name="Freeform 99"/>
            <p:cNvSpPr>
              <a:spLocks/>
            </p:cNvSpPr>
            <p:nvPr/>
          </p:nvSpPr>
          <p:spPr bwMode="auto">
            <a:xfrm>
              <a:off x="1095219" y="1775226"/>
              <a:ext cx="98425" cy="158750"/>
            </a:xfrm>
            <a:custGeom>
              <a:avLst/>
              <a:gdLst>
                <a:gd name="T0" fmla="*/ 2147483646 w 62"/>
                <a:gd name="T1" fmla="*/ 0 h 100"/>
                <a:gd name="T2" fmla="*/ 2147483646 w 62"/>
                <a:gd name="T3" fmla="*/ 2147483646 h 100"/>
                <a:gd name="T4" fmla="*/ 2147483646 w 62"/>
                <a:gd name="T5" fmla="*/ 2147483646 h 100"/>
                <a:gd name="T6" fmla="*/ 0 w 62"/>
                <a:gd name="T7" fmla="*/ 2147483646 h 100"/>
                <a:gd name="T8" fmla="*/ 2147483646 w 62"/>
                <a:gd name="T9" fmla="*/ 0 h 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100">
                  <a:moveTo>
                    <a:pt x="46" y="0"/>
                  </a:moveTo>
                  <a:lnTo>
                    <a:pt x="62" y="92"/>
                  </a:lnTo>
                  <a:lnTo>
                    <a:pt x="16" y="100"/>
                  </a:lnTo>
                  <a:lnTo>
                    <a:pt x="0" y="8"/>
                  </a:lnTo>
                  <a:lnTo>
                    <a:pt x="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60" name="Freeform 100"/>
            <p:cNvSpPr>
              <a:spLocks/>
            </p:cNvSpPr>
            <p:nvPr/>
          </p:nvSpPr>
          <p:spPr bwMode="auto">
            <a:xfrm>
              <a:off x="1039656" y="1968901"/>
              <a:ext cx="28575" cy="28575"/>
            </a:xfrm>
            <a:custGeom>
              <a:avLst/>
              <a:gdLst>
                <a:gd name="T0" fmla="*/ 2147483646 w 14"/>
                <a:gd name="T1" fmla="*/ 0 h 14"/>
                <a:gd name="T2" fmla="*/ 2147483646 w 14"/>
                <a:gd name="T3" fmla="*/ 2147483646 h 14"/>
                <a:gd name="T4" fmla="*/ 2147483646 w 14"/>
                <a:gd name="T5" fmla="*/ 2147483646 h 14"/>
                <a:gd name="T6" fmla="*/ 2147483646 w 14"/>
                <a:gd name="T7" fmla="*/ 2147483646 h 14"/>
                <a:gd name="T8" fmla="*/ 2147483646 w 14"/>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4">
                  <a:moveTo>
                    <a:pt x="6" y="0"/>
                  </a:moveTo>
                  <a:cubicBezTo>
                    <a:pt x="10" y="0"/>
                    <a:pt x="13" y="2"/>
                    <a:pt x="14" y="6"/>
                  </a:cubicBezTo>
                  <a:cubicBezTo>
                    <a:pt x="14" y="9"/>
                    <a:pt x="12" y="13"/>
                    <a:pt x="8" y="13"/>
                  </a:cubicBezTo>
                  <a:cubicBezTo>
                    <a:pt x="5" y="14"/>
                    <a:pt x="1" y="12"/>
                    <a:pt x="1" y="8"/>
                  </a:cubicBezTo>
                  <a:cubicBezTo>
                    <a:pt x="0" y="4"/>
                    <a:pt x="2" y="1"/>
                    <a:pt x="6" y="0"/>
                  </a:cubicBezTo>
                  <a:close/>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61" name="Freeform 101"/>
            <p:cNvSpPr>
              <a:spLocks/>
            </p:cNvSpPr>
            <p:nvPr/>
          </p:nvSpPr>
          <p:spPr bwMode="auto">
            <a:xfrm>
              <a:off x="1026956" y="1894288"/>
              <a:ext cx="28575" cy="31750"/>
            </a:xfrm>
            <a:custGeom>
              <a:avLst/>
              <a:gdLst>
                <a:gd name="T0" fmla="*/ 2147483646 w 14"/>
                <a:gd name="T1" fmla="*/ 2147483646 h 15"/>
                <a:gd name="T2" fmla="*/ 2147483646 w 14"/>
                <a:gd name="T3" fmla="*/ 2147483646 h 15"/>
                <a:gd name="T4" fmla="*/ 2147483646 w 14"/>
                <a:gd name="T5" fmla="*/ 2147483646 h 15"/>
                <a:gd name="T6" fmla="*/ 2147483646 w 14"/>
                <a:gd name="T7" fmla="*/ 2147483646 h 15"/>
                <a:gd name="T8" fmla="*/ 2147483646 w 14"/>
                <a:gd name="T9" fmla="*/ 2147483646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5">
                  <a:moveTo>
                    <a:pt x="6" y="1"/>
                  </a:moveTo>
                  <a:cubicBezTo>
                    <a:pt x="10" y="0"/>
                    <a:pt x="13" y="3"/>
                    <a:pt x="14" y="6"/>
                  </a:cubicBezTo>
                  <a:cubicBezTo>
                    <a:pt x="14" y="10"/>
                    <a:pt x="12" y="13"/>
                    <a:pt x="8" y="14"/>
                  </a:cubicBezTo>
                  <a:cubicBezTo>
                    <a:pt x="5" y="15"/>
                    <a:pt x="1" y="12"/>
                    <a:pt x="1" y="9"/>
                  </a:cubicBezTo>
                  <a:cubicBezTo>
                    <a:pt x="0" y="5"/>
                    <a:pt x="2" y="1"/>
                    <a:pt x="6" y="1"/>
                  </a:cubicBezTo>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62" name="Freeform 102"/>
            <p:cNvSpPr>
              <a:spLocks/>
            </p:cNvSpPr>
            <p:nvPr/>
          </p:nvSpPr>
          <p:spPr bwMode="auto">
            <a:xfrm>
              <a:off x="1033306" y="1932388"/>
              <a:ext cx="28575" cy="28575"/>
            </a:xfrm>
            <a:custGeom>
              <a:avLst/>
              <a:gdLst>
                <a:gd name="T0" fmla="*/ 2147483646 w 14"/>
                <a:gd name="T1" fmla="*/ 2147483646 h 14"/>
                <a:gd name="T2" fmla="*/ 2147483646 w 14"/>
                <a:gd name="T3" fmla="*/ 2147483646 h 14"/>
                <a:gd name="T4" fmla="*/ 2147483646 w 14"/>
                <a:gd name="T5" fmla="*/ 2147483646 h 14"/>
                <a:gd name="T6" fmla="*/ 2147483646 w 14"/>
                <a:gd name="T7" fmla="*/ 2147483646 h 14"/>
                <a:gd name="T8" fmla="*/ 2147483646 w 14"/>
                <a:gd name="T9" fmla="*/ 2147483646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4">
                  <a:moveTo>
                    <a:pt x="6" y="1"/>
                  </a:moveTo>
                  <a:cubicBezTo>
                    <a:pt x="10" y="0"/>
                    <a:pt x="13" y="2"/>
                    <a:pt x="14" y="6"/>
                  </a:cubicBezTo>
                  <a:cubicBezTo>
                    <a:pt x="14" y="10"/>
                    <a:pt x="12" y="13"/>
                    <a:pt x="8" y="14"/>
                  </a:cubicBezTo>
                  <a:cubicBezTo>
                    <a:pt x="5" y="14"/>
                    <a:pt x="1" y="12"/>
                    <a:pt x="1" y="8"/>
                  </a:cubicBezTo>
                  <a:cubicBezTo>
                    <a:pt x="0" y="5"/>
                    <a:pt x="2" y="1"/>
                    <a:pt x="6" y="1"/>
                  </a:cubicBezTo>
                  <a:close/>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63" name="Freeform 103"/>
            <p:cNvSpPr>
              <a:spLocks/>
            </p:cNvSpPr>
            <p:nvPr/>
          </p:nvSpPr>
          <p:spPr bwMode="auto">
            <a:xfrm>
              <a:off x="1020606" y="1859363"/>
              <a:ext cx="28575" cy="30163"/>
            </a:xfrm>
            <a:custGeom>
              <a:avLst/>
              <a:gdLst>
                <a:gd name="T0" fmla="*/ 2147483646 w 14"/>
                <a:gd name="T1" fmla="*/ 0 h 14"/>
                <a:gd name="T2" fmla="*/ 2147483646 w 14"/>
                <a:gd name="T3" fmla="*/ 2147483646 h 14"/>
                <a:gd name="T4" fmla="*/ 2147483646 w 14"/>
                <a:gd name="T5" fmla="*/ 2147483646 h 14"/>
                <a:gd name="T6" fmla="*/ 2147483646 w 14"/>
                <a:gd name="T7" fmla="*/ 2147483646 h 14"/>
                <a:gd name="T8" fmla="*/ 2147483646 w 14"/>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4">
                  <a:moveTo>
                    <a:pt x="6" y="0"/>
                  </a:moveTo>
                  <a:cubicBezTo>
                    <a:pt x="10" y="0"/>
                    <a:pt x="13" y="2"/>
                    <a:pt x="14" y="6"/>
                  </a:cubicBezTo>
                  <a:cubicBezTo>
                    <a:pt x="14" y="9"/>
                    <a:pt x="12" y="13"/>
                    <a:pt x="8" y="13"/>
                  </a:cubicBezTo>
                  <a:cubicBezTo>
                    <a:pt x="5" y="14"/>
                    <a:pt x="1" y="12"/>
                    <a:pt x="1" y="8"/>
                  </a:cubicBezTo>
                  <a:cubicBezTo>
                    <a:pt x="0" y="4"/>
                    <a:pt x="2" y="1"/>
                    <a:pt x="6" y="0"/>
                  </a:cubicBezTo>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64" name="Freeform 104"/>
            <p:cNvSpPr>
              <a:spLocks/>
            </p:cNvSpPr>
            <p:nvPr/>
          </p:nvSpPr>
          <p:spPr bwMode="auto">
            <a:xfrm>
              <a:off x="930119" y="1987951"/>
              <a:ext cx="28575" cy="28575"/>
            </a:xfrm>
            <a:custGeom>
              <a:avLst/>
              <a:gdLst>
                <a:gd name="T0" fmla="*/ 2147483646 w 14"/>
                <a:gd name="T1" fmla="*/ 0 h 14"/>
                <a:gd name="T2" fmla="*/ 2147483646 w 14"/>
                <a:gd name="T3" fmla="*/ 2147483646 h 14"/>
                <a:gd name="T4" fmla="*/ 2147483646 w 14"/>
                <a:gd name="T5" fmla="*/ 2147483646 h 14"/>
                <a:gd name="T6" fmla="*/ 2147483646 w 14"/>
                <a:gd name="T7" fmla="*/ 2147483646 h 14"/>
                <a:gd name="T8" fmla="*/ 2147483646 w 14"/>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4">
                  <a:moveTo>
                    <a:pt x="6" y="0"/>
                  </a:moveTo>
                  <a:cubicBezTo>
                    <a:pt x="10" y="0"/>
                    <a:pt x="13" y="2"/>
                    <a:pt x="14" y="6"/>
                  </a:cubicBezTo>
                  <a:cubicBezTo>
                    <a:pt x="14" y="9"/>
                    <a:pt x="12" y="13"/>
                    <a:pt x="8" y="14"/>
                  </a:cubicBezTo>
                  <a:cubicBezTo>
                    <a:pt x="5" y="14"/>
                    <a:pt x="1" y="12"/>
                    <a:pt x="1" y="8"/>
                  </a:cubicBezTo>
                  <a:cubicBezTo>
                    <a:pt x="0" y="4"/>
                    <a:pt x="2" y="1"/>
                    <a:pt x="6" y="0"/>
                  </a:cubicBezTo>
                  <a:close/>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65" name="Freeform 105"/>
            <p:cNvSpPr>
              <a:spLocks/>
            </p:cNvSpPr>
            <p:nvPr/>
          </p:nvSpPr>
          <p:spPr bwMode="auto">
            <a:xfrm>
              <a:off x="904719" y="1841901"/>
              <a:ext cx="30163" cy="28575"/>
            </a:xfrm>
            <a:custGeom>
              <a:avLst/>
              <a:gdLst>
                <a:gd name="T0" fmla="*/ 2147483646 w 14"/>
                <a:gd name="T1" fmla="*/ 2147483646 h 14"/>
                <a:gd name="T2" fmla="*/ 2147483646 w 14"/>
                <a:gd name="T3" fmla="*/ 2147483646 h 14"/>
                <a:gd name="T4" fmla="*/ 2147483646 w 14"/>
                <a:gd name="T5" fmla="*/ 2147483646 h 14"/>
                <a:gd name="T6" fmla="*/ 0 w 14"/>
                <a:gd name="T7" fmla="*/ 2147483646 h 14"/>
                <a:gd name="T8" fmla="*/ 2147483646 w 14"/>
                <a:gd name="T9" fmla="*/ 2147483646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4">
                  <a:moveTo>
                    <a:pt x="6" y="1"/>
                  </a:moveTo>
                  <a:cubicBezTo>
                    <a:pt x="10" y="0"/>
                    <a:pt x="13" y="2"/>
                    <a:pt x="14" y="6"/>
                  </a:cubicBezTo>
                  <a:cubicBezTo>
                    <a:pt x="14" y="10"/>
                    <a:pt x="12" y="13"/>
                    <a:pt x="8" y="14"/>
                  </a:cubicBezTo>
                  <a:cubicBezTo>
                    <a:pt x="5" y="14"/>
                    <a:pt x="1" y="12"/>
                    <a:pt x="0" y="8"/>
                  </a:cubicBezTo>
                  <a:cubicBezTo>
                    <a:pt x="0" y="5"/>
                    <a:pt x="2" y="1"/>
                    <a:pt x="6" y="1"/>
                  </a:cubicBezTo>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66" name="Freeform 106"/>
            <p:cNvSpPr>
              <a:spLocks/>
            </p:cNvSpPr>
            <p:nvPr/>
          </p:nvSpPr>
          <p:spPr bwMode="auto">
            <a:xfrm>
              <a:off x="917419" y="1913338"/>
              <a:ext cx="28575" cy="31750"/>
            </a:xfrm>
            <a:custGeom>
              <a:avLst/>
              <a:gdLst>
                <a:gd name="T0" fmla="*/ 2147483646 w 14"/>
                <a:gd name="T1" fmla="*/ 2147483646 h 15"/>
                <a:gd name="T2" fmla="*/ 2147483646 w 14"/>
                <a:gd name="T3" fmla="*/ 2147483646 h 15"/>
                <a:gd name="T4" fmla="*/ 2147483646 w 14"/>
                <a:gd name="T5" fmla="*/ 2147483646 h 15"/>
                <a:gd name="T6" fmla="*/ 2147483646 w 14"/>
                <a:gd name="T7" fmla="*/ 2147483646 h 15"/>
                <a:gd name="T8" fmla="*/ 2147483646 w 14"/>
                <a:gd name="T9" fmla="*/ 2147483646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5">
                  <a:moveTo>
                    <a:pt x="6" y="1"/>
                  </a:moveTo>
                  <a:cubicBezTo>
                    <a:pt x="10" y="0"/>
                    <a:pt x="13" y="3"/>
                    <a:pt x="14" y="6"/>
                  </a:cubicBezTo>
                  <a:cubicBezTo>
                    <a:pt x="14" y="10"/>
                    <a:pt x="12" y="14"/>
                    <a:pt x="8" y="14"/>
                  </a:cubicBezTo>
                  <a:cubicBezTo>
                    <a:pt x="5" y="15"/>
                    <a:pt x="1" y="12"/>
                    <a:pt x="1" y="9"/>
                  </a:cubicBezTo>
                  <a:cubicBezTo>
                    <a:pt x="0" y="5"/>
                    <a:pt x="2" y="2"/>
                    <a:pt x="6" y="1"/>
                  </a:cubicBezTo>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67" name="Freeform 107"/>
            <p:cNvSpPr>
              <a:spLocks/>
            </p:cNvSpPr>
            <p:nvPr/>
          </p:nvSpPr>
          <p:spPr bwMode="auto">
            <a:xfrm>
              <a:off x="923769" y="1949851"/>
              <a:ext cx="28575" cy="30163"/>
            </a:xfrm>
            <a:custGeom>
              <a:avLst/>
              <a:gdLst>
                <a:gd name="T0" fmla="*/ 2147483646 w 14"/>
                <a:gd name="T1" fmla="*/ 2147483646 h 14"/>
                <a:gd name="T2" fmla="*/ 2147483646 w 14"/>
                <a:gd name="T3" fmla="*/ 2147483646 h 14"/>
                <a:gd name="T4" fmla="*/ 2147483646 w 14"/>
                <a:gd name="T5" fmla="*/ 2147483646 h 14"/>
                <a:gd name="T6" fmla="*/ 2147483646 w 14"/>
                <a:gd name="T7" fmla="*/ 2147483646 h 14"/>
                <a:gd name="T8" fmla="*/ 2147483646 w 14"/>
                <a:gd name="T9" fmla="*/ 2147483646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4">
                  <a:moveTo>
                    <a:pt x="6" y="1"/>
                  </a:moveTo>
                  <a:cubicBezTo>
                    <a:pt x="10" y="0"/>
                    <a:pt x="13" y="2"/>
                    <a:pt x="14" y="6"/>
                  </a:cubicBezTo>
                  <a:cubicBezTo>
                    <a:pt x="14" y="10"/>
                    <a:pt x="12" y="13"/>
                    <a:pt x="8" y="14"/>
                  </a:cubicBezTo>
                  <a:cubicBezTo>
                    <a:pt x="5" y="14"/>
                    <a:pt x="1" y="12"/>
                    <a:pt x="1" y="8"/>
                  </a:cubicBezTo>
                  <a:cubicBezTo>
                    <a:pt x="0" y="5"/>
                    <a:pt x="2" y="1"/>
                    <a:pt x="6" y="1"/>
                  </a:cubicBezTo>
                  <a:close/>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68" name="Freeform 108"/>
            <p:cNvSpPr>
              <a:spLocks/>
            </p:cNvSpPr>
            <p:nvPr/>
          </p:nvSpPr>
          <p:spPr bwMode="auto">
            <a:xfrm>
              <a:off x="911069" y="1878413"/>
              <a:ext cx="30163" cy="28575"/>
            </a:xfrm>
            <a:custGeom>
              <a:avLst/>
              <a:gdLst>
                <a:gd name="T0" fmla="*/ 2147483646 w 14"/>
                <a:gd name="T1" fmla="*/ 0 h 14"/>
                <a:gd name="T2" fmla="*/ 2147483646 w 14"/>
                <a:gd name="T3" fmla="*/ 2147483646 h 14"/>
                <a:gd name="T4" fmla="*/ 2147483646 w 14"/>
                <a:gd name="T5" fmla="*/ 2147483646 h 14"/>
                <a:gd name="T6" fmla="*/ 0 w 14"/>
                <a:gd name="T7" fmla="*/ 2147483646 h 14"/>
                <a:gd name="T8" fmla="*/ 2147483646 w 14"/>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4">
                  <a:moveTo>
                    <a:pt x="6" y="0"/>
                  </a:moveTo>
                  <a:cubicBezTo>
                    <a:pt x="10" y="0"/>
                    <a:pt x="13" y="2"/>
                    <a:pt x="14" y="6"/>
                  </a:cubicBezTo>
                  <a:cubicBezTo>
                    <a:pt x="14" y="9"/>
                    <a:pt x="12" y="13"/>
                    <a:pt x="8" y="13"/>
                  </a:cubicBezTo>
                  <a:cubicBezTo>
                    <a:pt x="5" y="14"/>
                    <a:pt x="1" y="12"/>
                    <a:pt x="0" y="8"/>
                  </a:cubicBezTo>
                  <a:cubicBezTo>
                    <a:pt x="0" y="4"/>
                    <a:pt x="2" y="1"/>
                    <a:pt x="6" y="0"/>
                  </a:cubicBezTo>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69" name="Freeform 109"/>
            <p:cNvSpPr>
              <a:spLocks/>
            </p:cNvSpPr>
            <p:nvPr/>
          </p:nvSpPr>
          <p:spPr bwMode="auto">
            <a:xfrm>
              <a:off x="1126969" y="1816501"/>
              <a:ext cx="33338" cy="76200"/>
            </a:xfrm>
            <a:custGeom>
              <a:avLst/>
              <a:gdLst>
                <a:gd name="T0" fmla="*/ 2147483646 w 21"/>
                <a:gd name="T1" fmla="*/ 0 h 48"/>
                <a:gd name="T2" fmla="*/ 2147483646 w 21"/>
                <a:gd name="T3" fmla="*/ 2147483646 h 48"/>
                <a:gd name="T4" fmla="*/ 2147483646 w 21"/>
                <a:gd name="T5" fmla="*/ 2147483646 h 48"/>
                <a:gd name="T6" fmla="*/ 0 w 21"/>
                <a:gd name="T7" fmla="*/ 2147483646 h 48"/>
                <a:gd name="T8" fmla="*/ 2147483646 w 21"/>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48">
                  <a:moveTo>
                    <a:pt x="13" y="0"/>
                  </a:moveTo>
                  <a:lnTo>
                    <a:pt x="21" y="46"/>
                  </a:lnTo>
                  <a:lnTo>
                    <a:pt x="8" y="48"/>
                  </a:lnTo>
                  <a:lnTo>
                    <a:pt x="0" y="3"/>
                  </a:lnTo>
                  <a:lnTo>
                    <a:pt x="13" y="0"/>
                  </a:lnTo>
                  <a:close/>
                </a:path>
              </a:pathLst>
            </a:custGeom>
            <a:solidFill>
              <a:srgbClr val="EF855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70" name="Freeform 110"/>
            <p:cNvSpPr>
              <a:spLocks/>
            </p:cNvSpPr>
            <p:nvPr/>
          </p:nvSpPr>
          <p:spPr bwMode="auto">
            <a:xfrm>
              <a:off x="1126969" y="1816501"/>
              <a:ext cx="33338" cy="76200"/>
            </a:xfrm>
            <a:custGeom>
              <a:avLst/>
              <a:gdLst>
                <a:gd name="T0" fmla="*/ 2147483646 w 21"/>
                <a:gd name="T1" fmla="*/ 0 h 48"/>
                <a:gd name="T2" fmla="*/ 2147483646 w 21"/>
                <a:gd name="T3" fmla="*/ 2147483646 h 48"/>
                <a:gd name="T4" fmla="*/ 2147483646 w 21"/>
                <a:gd name="T5" fmla="*/ 2147483646 h 48"/>
                <a:gd name="T6" fmla="*/ 0 w 21"/>
                <a:gd name="T7" fmla="*/ 2147483646 h 48"/>
                <a:gd name="T8" fmla="*/ 2147483646 w 21"/>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48">
                  <a:moveTo>
                    <a:pt x="13" y="0"/>
                  </a:moveTo>
                  <a:lnTo>
                    <a:pt x="21" y="46"/>
                  </a:lnTo>
                  <a:lnTo>
                    <a:pt x="8" y="48"/>
                  </a:lnTo>
                  <a:lnTo>
                    <a:pt x="0" y="3"/>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71" name="Freeform 111"/>
            <p:cNvSpPr>
              <a:spLocks/>
            </p:cNvSpPr>
            <p:nvPr/>
          </p:nvSpPr>
          <p:spPr bwMode="auto">
            <a:xfrm>
              <a:off x="1946119" y="314726"/>
              <a:ext cx="568325" cy="1068388"/>
            </a:xfrm>
            <a:custGeom>
              <a:avLst/>
              <a:gdLst>
                <a:gd name="T0" fmla="*/ 2147483646 w 358"/>
                <a:gd name="T1" fmla="*/ 2147483646 h 673"/>
                <a:gd name="T2" fmla="*/ 2147483646 w 358"/>
                <a:gd name="T3" fmla="*/ 2147483646 h 673"/>
                <a:gd name="T4" fmla="*/ 2147483646 w 358"/>
                <a:gd name="T5" fmla="*/ 0 h 673"/>
                <a:gd name="T6" fmla="*/ 0 w 358"/>
                <a:gd name="T7" fmla="*/ 2147483646 h 673"/>
                <a:gd name="T8" fmla="*/ 2147483646 w 358"/>
                <a:gd name="T9" fmla="*/ 2147483646 h 673"/>
                <a:gd name="T10" fmla="*/ 2147483646 w 358"/>
                <a:gd name="T11" fmla="*/ 2147483646 h 6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8" h="673">
                  <a:moveTo>
                    <a:pt x="358" y="659"/>
                  </a:moveTo>
                  <a:lnTo>
                    <a:pt x="40" y="27"/>
                  </a:lnTo>
                  <a:lnTo>
                    <a:pt x="27" y="0"/>
                  </a:lnTo>
                  <a:lnTo>
                    <a:pt x="0" y="14"/>
                  </a:lnTo>
                  <a:lnTo>
                    <a:pt x="330" y="673"/>
                  </a:lnTo>
                  <a:lnTo>
                    <a:pt x="358" y="659"/>
                  </a:lnTo>
                  <a:close/>
                </a:path>
              </a:pathLst>
            </a:custGeom>
            <a:solidFill>
              <a:srgbClr val="464E5C"/>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72" name="Freeform 112"/>
            <p:cNvSpPr>
              <a:spLocks/>
            </p:cNvSpPr>
            <p:nvPr/>
          </p:nvSpPr>
          <p:spPr bwMode="auto">
            <a:xfrm>
              <a:off x="1988981" y="292501"/>
              <a:ext cx="569913" cy="1068388"/>
            </a:xfrm>
            <a:custGeom>
              <a:avLst/>
              <a:gdLst>
                <a:gd name="T0" fmla="*/ 2147483646 w 359"/>
                <a:gd name="T1" fmla="*/ 2147483646 h 673"/>
                <a:gd name="T2" fmla="*/ 2147483646 w 359"/>
                <a:gd name="T3" fmla="*/ 2147483646 h 673"/>
                <a:gd name="T4" fmla="*/ 2147483646 w 359"/>
                <a:gd name="T5" fmla="*/ 0 h 673"/>
                <a:gd name="T6" fmla="*/ 0 w 359"/>
                <a:gd name="T7" fmla="*/ 2147483646 h 673"/>
                <a:gd name="T8" fmla="*/ 2147483646 w 359"/>
                <a:gd name="T9" fmla="*/ 2147483646 h 673"/>
                <a:gd name="T10" fmla="*/ 2147483646 w 359"/>
                <a:gd name="T11" fmla="*/ 2147483646 h 6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9" h="673">
                  <a:moveTo>
                    <a:pt x="331" y="673"/>
                  </a:moveTo>
                  <a:lnTo>
                    <a:pt x="359" y="660"/>
                  </a:lnTo>
                  <a:lnTo>
                    <a:pt x="27" y="0"/>
                  </a:lnTo>
                  <a:lnTo>
                    <a:pt x="0" y="14"/>
                  </a:lnTo>
                  <a:lnTo>
                    <a:pt x="13" y="41"/>
                  </a:lnTo>
                  <a:lnTo>
                    <a:pt x="331" y="673"/>
                  </a:lnTo>
                  <a:close/>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73" name="Freeform 113"/>
            <p:cNvSpPr>
              <a:spLocks/>
            </p:cNvSpPr>
            <p:nvPr/>
          </p:nvSpPr>
          <p:spPr bwMode="auto">
            <a:xfrm>
              <a:off x="2568419" y="1486301"/>
              <a:ext cx="33338" cy="49213"/>
            </a:xfrm>
            <a:custGeom>
              <a:avLst/>
              <a:gdLst>
                <a:gd name="T0" fmla="*/ 2147483646 w 21"/>
                <a:gd name="T1" fmla="*/ 2147483646 h 31"/>
                <a:gd name="T2" fmla="*/ 2147483646 w 21"/>
                <a:gd name="T3" fmla="*/ 0 h 31"/>
                <a:gd name="T4" fmla="*/ 0 w 21"/>
                <a:gd name="T5" fmla="*/ 2147483646 h 31"/>
                <a:gd name="T6" fmla="*/ 2147483646 w 21"/>
                <a:gd name="T7" fmla="*/ 2147483646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31">
                  <a:moveTo>
                    <a:pt x="21" y="31"/>
                  </a:moveTo>
                  <a:lnTo>
                    <a:pt x="14" y="0"/>
                  </a:lnTo>
                  <a:lnTo>
                    <a:pt x="0" y="6"/>
                  </a:lnTo>
                  <a:lnTo>
                    <a:pt x="21" y="31"/>
                  </a:lnTo>
                  <a:close/>
                </a:path>
              </a:pathLst>
            </a:custGeom>
            <a:solidFill>
              <a:srgbClr val="464E5C"/>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74" name="Freeform 114"/>
            <p:cNvSpPr>
              <a:spLocks/>
            </p:cNvSpPr>
            <p:nvPr/>
          </p:nvSpPr>
          <p:spPr bwMode="auto">
            <a:xfrm>
              <a:off x="2469994" y="1340251"/>
              <a:ext cx="120650" cy="155575"/>
            </a:xfrm>
            <a:custGeom>
              <a:avLst/>
              <a:gdLst>
                <a:gd name="T0" fmla="*/ 2147483646 w 76"/>
                <a:gd name="T1" fmla="*/ 2147483646 h 98"/>
                <a:gd name="T2" fmla="*/ 2147483646 w 76"/>
                <a:gd name="T3" fmla="*/ 0 h 98"/>
                <a:gd name="T4" fmla="*/ 0 w 76"/>
                <a:gd name="T5" fmla="*/ 2147483646 h 98"/>
                <a:gd name="T6" fmla="*/ 2147483646 w 76"/>
                <a:gd name="T7" fmla="*/ 2147483646 h 98"/>
                <a:gd name="T8" fmla="*/ 2147483646 w 76"/>
                <a:gd name="T9" fmla="*/ 2147483646 h 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 h="98">
                  <a:moveTo>
                    <a:pt x="76" y="92"/>
                  </a:moveTo>
                  <a:lnTo>
                    <a:pt x="56" y="0"/>
                  </a:lnTo>
                  <a:lnTo>
                    <a:pt x="0" y="27"/>
                  </a:lnTo>
                  <a:lnTo>
                    <a:pt x="62" y="98"/>
                  </a:lnTo>
                  <a:lnTo>
                    <a:pt x="76" y="92"/>
                  </a:lnTo>
                  <a:close/>
                </a:path>
              </a:pathLst>
            </a:custGeom>
            <a:solidFill>
              <a:srgbClr val="F7F9F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75" name="Freeform 115"/>
            <p:cNvSpPr>
              <a:spLocks/>
            </p:cNvSpPr>
            <p:nvPr/>
          </p:nvSpPr>
          <p:spPr bwMode="auto">
            <a:xfrm>
              <a:off x="2003269" y="406801"/>
              <a:ext cx="103188" cy="76200"/>
            </a:xfrm>
            <a:custGeom>
              <a:avLst/>
              <a:gdLst>
                <a:gd name="T0" fmla="*/ 0 w 65"/>
                <a:gd name="T1" fmla="*/ 2147483646 h 48"/>
                <a:gd name="T2" fmla="*/ 2147483646 w 65"/>
                <a:gd name="T3" fmla="*/ 0 h 48"/>
                <a:gd name="T4" fmla="*/ 2147483646 w 65"/>
                <a:gd name="T5" fmla="*/ 2147483646 h 48"/>
                <a:gd name="T6" fmla="*/ 2147483646 w 65"/>
                <a:gd name="T7" fmla="*/ 2147483646 h 48"/>
                <a:gd name="T8" fmla="*/ 0 w 65"/>
                <a:gd name="T9" fmla="*/ 2147483646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48">
                  <a:moveTo>
                    <a:pt x="0" y="28"/>
                  </a:moveTo>
                  <a:lnTo>
                    <a:pt x="54" y="0"/>
                  </a:lnTo>
                  <a:lnTo>
                    <a:pt x="65" y="21"/>
                  </a:lnTo>
                  <a:lnTo>
                    <a:pt x="10" y="48"/>
                  </a:lnTo>
                  <a:lnTo>
                    <a:pt x="0" y="28"/>
                  </a:lnTo>
                  <a:close/>
                </a:path>
              </a:pathLst>
            </a:custGeom>
            <a:solidFill>
              <a:srgbClr val="EF855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76" name="Freeform 139"/>
            <p:cNvSpPr>
              <a:spLocks/>
            </p:cNvSpPr>
            <p:nvPr/>
          </p:nvSpPr>
          <p:spPr bwMode="auto">
            <a:xfrm>
              <a:off x="1355569" y="1759351"/>
              <a:ext cx="39688" cy="41275"/>
            </a:xfrm>
            <a:custGeom>
              <a:avLst/>
              <a:gdLst>
                <a:gd name="T0" fmla="*/ 2147483646 w 25"/>
                <a:gd name="T1" fmla="*/ 0 h 26"/>
                <a:gd name="T2" fmla="*/ 0 w 25"/>
                <a:gd name="T3" fmla="*/ 2147483646 h 26"/>
                <a:gd name="T4" fmla="*/ 2147483646 w 25"/>
                <a:gd name="T5" fmla="*/ 2147483646 h 26"/>
                <a:gd name="T6" fmla="*/ 2147483646 w 25"/>
                <a:gd name="T7" fmla="*/ 2147483646 h 26"/>
                <a:gd name="T8" fmla="*/ 2147483646 w 25"/>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6">
                  <a:moveTo>
                    <a:pt x="21" y="0"/>
                  </a:moveTo>
                  <a:lnTo>
                    <a:pt x="0" y="4"/>
                  </a:lnTo>
                  <a:lnTo>
                    <a:pt x="4" y="26"/>
                  </a:lnTo>
                  <a:lnTo>
                    <a:pt x="25" y="19"/>
                  </a:lnTo>
                  <a:lnTo>
                    <a:pt x="21" y="0"/>
                  </a:lnTo>
                  <a:close/>
                </a:path>
              </a:pathLst>
            </a:custGeom>
            <a:solidFill>
              <a:srgbClr val="737B8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77" name="Freeform 140"/>
            <p:cNvSpPr>
              <a:spLocks/>
            </p:cNvSpPr>
            <p:nvPr/>
          </p:nvSpPr>
          <p:spPr bwMode="auto">
            <a:xfrm>
              <a:off x="1355569" y="1759351"/>
              <a:ext cx="39688" cy="41275"/>
            </a:xfrm>
            <a:custGeom>
              <a:avLst/>
              <a:gdLst>
                <a:gd name="T0" fmla="*/ 2147483646 w 25"/>
                <a:gd name="T1" fmla="*/ 0 h 26"/>
                <a:gd name="T2" fmla="*/ 0 w 25"/>
                <a:gd name="T3" fmla="*/ 2147483646 h 26"/>
                <a:gd name="T4" fmla="*/ 2147483646 w 25"/>
                <a:gd name="T5" fmla="*/ 2147483646 h 26"/>
                <a:gd name="T6" fmla="*/ 2147483646 w 25"/>
                <a:gd name="T7" fmla="*/ 2147483646 h 26"/>
                <a:gd name="T8" fmla="*/ 2147483646 w 25"/>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6">
                  <a:moveTo>
                    <a:pt x="21" y="0"/>
                  </a:moveTo>
                  <a:lnTo>
                    <a:pt x="0" y="4"/>
                  </a:lnTo>
                  <a:lnTo>
                    <a:pt x="4" y="26"/>
                  </a:lnTo>
                  <a:lnTo>
                    <a:pt x="25" y="19"/>
                  </a:lnTo>
                  <a:lnTo>
                    <a:pt x="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78" name="Freeform 141"/>
            <p:cNvSpPr>
              <a:spLocks/>
            </p:cNvSpPr>
            <p:nvPr/>
          </p:nvSpPr>
          <p:spPr bwMode="auto">
            <a:xfrm>
              <a:off x="391956" y="1587901"/>
              <a:ext cx="920750" cy="509588"/>
            </a:xfrm>
            <a:custGeom>
              <a:avLst/>
              <a:gdLst>
                <a:gd name="T0" fmla="*/ 2147483646 w 448"/>
                <a:gd name="T1" fmla="*/ 0 h 247"/>
                <a:gd name="T2" fmla="*/ 0 w 448"/>
                <a:gd name="T3" fmla="*/ 2147483646 h 247"/>
                <a:gd name="T4" fmla="*/ 0 w 448"/>
                <a:gd name="T5" fmla="*/ 2147483646 h 247"/>
                <a:gd name="T6" fmla="*/ 2147483646 w 448"/>
                <a:gd name="T7" fmla="*/ 2147483646 h 247"/>
                <a:gd name="T8" fmla="*/ 2147483646 w 448"/>
                <a:gd name="T9" fmla="*/ 2147483646 h 247"/>
                <a:gd name="T10" fmla="*/ 2147483646 w 448"/>
                <a:gd name="T11" fmla="*/ 2147483646 h 247"/>
                <a:gd name="T12" fmla="*/ 2147483646 w 448"/>
                <a:gd name="T13" fmla="*/ 2147483646 h 247"/>
                <a:gd name="T14" fmla="*/ 2147483646 w 448"/>
                <a:gd name="T15" fmla="*/ 2147483646 h 247"/>
                <a:gd name="T16" fmla="*/ 2147483646 w 448"/>
                <a:gd name="T17" fmla="*/ 2147483646 h 247"/>
                <a:gd name="T18" fmla="*/ 2147483646 w 448"/>
                <a:gd name="T19" fmla="*/ 2147483646 h 247"/>
                <a:gd name="T20" fmla="*/ 2147483646 w 448"/>
                <a:gd name="T21" fmla="*/ 2147483646 h 247"/>
                <a:gd name="T22" fmla="*/ 2147483646 w 448"/>
                <a:gd name="T23" fmla="*/ 2147483646 h 247"/>
                <a:gd name="T24" fmla="*/ 2147483646 w 448"/>
                <a:gd name="T25" fmla="*/ 2147483646 h 247"/>
                <a:gd name="T26" fmla="*/ 2147483646 w 448"/>
                <a:gd name="T27" fmla="*/ 2147483646 h 247"/>
                <a:gd name="T28" fmla="*/ 2147483646 w 448"/>
                <a:gd name="T29" fmla="*/ 2147483646 h 247"/>
                <a:gd name="T30" fmla="*/ 2147483646 w 448"/>
                <a:gd name="T31" fmla="*/ 2147483646 h 247"/>
                <a:gd name="T32" fmla="*/ 2147483646 w 448"/>
                <a:gd name="T33" fmla="*/ 2147483646 h 247"/>
                <a:gd name="T34" fmla="*/ 2147483646 w 448"/>
                <a:gd name="T35" fmla="*/ 2147483646 h 247"/>
                <a:gd name="T36" fmla="*/ 2147483646 w 448"/>
                <a:gd name="T37" fmla="*/ 2147483646 h 247"/>
                <a:gd name="T38" fmla="*/ 2147483646 w 448"/>
                <a:gd name="T39" fmla="*/ 2147483646 h 247"/>
                <a:gd name="T40" fmla="*/ 2147483646 w 448"/>
                <a:gd name="T41" fmla="*/ 2147483646 h 247"/>
                <a:gd name="T42" fmla="*/ 2147483646 w 448"/>
                <a:gd name="T43" fmla="*/ 2147483646 h 247"/>
                <a:gd name="T44" fmla="*/ 2147483646 w 448"/>
                <a:gd name="T45" fmla="*/ 2147483646 h 247"/>
                <a:gd name="T46" fmla="*/ 2147483646 w 448"/>
                <a:gd name="T47" fmla="*/ 2147483646 h 247"/>
                <a:gd name="T48" fmla="*/ 2147483646 w 448"/>
                <a:gd name="T49" fmla="*/ 2147483646 h 247"/>
                <a:gd name="T50" fmla="*/ 2147483646 w 448"/>
                <a:gd name="T51" fmla="*/ 2147483646 h 247"/>
                <a:gd name="T52" fmla="*/ 2147483646 w 448"/>
                <a:gd name="T53" fmla="*/ 2147483646 h 247"/>
                <a:gd name="T54" fmla="*/ 2147483646 w 448"/>
                <a:gd name="T55" fmla="*/ 2147483646 h 247"/>
                <a:gd name="T56" fmla="*/ 2147483646 w 448"/>
                <a:gd name="T57" fmla="*/ 2147483646 h 247"/>
                <a:gd name="T58" fmla="*/ 2147483646 w 448"/>
                <a:gd name="T59" fmla="*/ 2147483646 h 247"/>
                <a:gd name="T60" fmla="*/ 2147483646 w 448"/>
                <a:gd name="T61" fmla="*/ 2147483646 h 247"/>
                <a:gd name="T62" fmla="*/ 2147483646 w 448"/>
                <a:gd name="T63" fmla="*/ 2147483646 h 247"/>
                <a:gd name="T64" fmla="*/ 2147483646 w 448"/>
                <a:gd name="T65" fmla="*/ 2147483646 h 247"/>
                <a:gd name="T66" fmla="*/ 2147483646 w 448"/>
                <a:gd name="T67" fmla="*/ 2147483646 h 247"/>
                <a:gd name="T68" fmla="*/ 2147483646 w 448"/>
                <a:gd name="T69" fmla="*/ 2147483646 h 247"/>
                <a:gd name="T70" fmla="*/ 2147483646 w 448"/>
                <a:gd name="T71" fmla="*/ 2147483646 h 247"/>
                <a:gd name="T72" fmla="*/ 2147483646 w 448"/>
                <a:gd name="T73" fmla="*/ 2147483646 h 247"/>
                <a:gd name="T74" fmla="*/ 2147483646 w 448"/>
                <a:gd name="T75" fmla="*/ 2147483646 h 247"/>
                <a:gd name="T76" fmla="*/ 2147483646 w 448"/>
                <a:gd name="T77" fmla="*/ 0 h 24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48" h="247">
                  <a:moveTo>
                    <a:pt x="429" y="0"/>
                  </a:moveTo>
                  <a:cubicBezTo>
                    <a:pt x="0" y="73"/>
                    <a:pt x="0" y="73"/>
                    <a:pt x="0" y="73"/>
                  </a:cubicBezTo>
                  <a:cubicBezTo>
                    <a:pt x="0" y="73"/>
                    <a:pt x="0" y="73"/>
                    <a:pt x="0" y="73"/>
                  </a:cubicBezTo>
                  <a:cubicBezTo>
                    <a:pt x="30" y="247"/>
                    <a:pt x="30" y="247"/>
                    <a:pt x="30" y="247"/>
                  </a:cubicBezTo>
                  <a:cubicBezTo>
                    <a:pt x="165" y="203"/>
                    <a:pt x="165" y="203"/>
                    <a:pt x="165" y="203"/>
                  </a:cubicBezTo>
                  <a:cubicBezTo>
                    <a:pt x="153" y="184"/>
                    <a:pt x="153" y="184"/>
                    <a:pt x="153" y="184"/>
                  </a:cubicBezTo>
                  <a:cubicBezTo>
                    <a:pt x="153" y="184"/>
                    <a:pt x="153" y="184"/>
                    <a:pt x="153" y="184"/>
                  </a:cubicBezTo>
                  <a:cubicBezTo>
                    <a:pt x="146" y="185"/>
                    <a:pt x="146" y="185"/>
                    <a:pt x="146" y="185"/>
                  </a:cubicBezTo>
                  <a:cubicBezTo>
                    <a:pt x="140" y="192"/>
                    <a:pt x="131" y="197"/>
                    <a:pt x="120" y="199"/>
                  </a:cubicBezTo>
                  <a:cubicBezTo>
                    <a:pt x="111" y="201"/>
                    <a:pt x="111" y="201"/>
                    <a:pt x="111" y="201"/>
                  </a:cubicBezTo>
                  <a:cubicBezTo>
                    <a:pt x="109" y="201"/>
                    <a:pt x="107" y="201"/>
                    <a:pt x="105" y="201"/>
                  </a:cubicBezTo>
                  <a:cubicBezTo>
                    <a:pt x="92" y="201"/>
                    <a:pt x="80" y="192"/>
                    <a:pt x="77" y="179"/>
                  </a:cubicBezTo>
                  <a:cubicBezTo>
                    <a:pt x="75" y="164"/>
                    <a:pt x="85" y="149"/>
                    <a:pt x="101" y="146"/>
                  </a:cubicBezTo>
                  <a:cubicBezTo>
                    <a:pt x="110" y="145"/>
                    <a:pt x="110" y="145"/>
                    <a:pt x="110" y="145"/>
                  </a:cubicBezTo>
                  <a:cubicBezTo>
                    <a:pt x="113" y="144"/>
                    <a:pt x="116" y="144"/>
                    <a:pt x="119" y="144"/>
                  </a:cubicBezTo>
                  <a:cubicBezTo>
                    <a:pt x="127" y="144"/>
                    <a:pt x="134" y="146"/>
                    <a:pt x="140" y="149"/>
                  </a:cubicBezTo>
                  <a:cubicBezTo>
                    <a:pt x="147" y="148"/>
                    <a:pt x="147" y="148"/>
                    <a:pt x="147" y="148"/>
                  </a:cubicBezTo>
                  <a:cubicBezTo>
                    <a:pt x="147" y="148"/>
                    <a:pt x="147" y="148"/>
                    <a:pt x="147" y="148"/>
                  </a:cubicBezTo>
                  <a:cubicBezTo>
                    <a:pt x="157" y="108"/>
                    <a:pt x="157" y="108"/>
                    <a:pt x="157" y="108"/>
                  </a:cubicBezTo>
                  <a:cubicBezTo>
                    <a:pt x="157" y="106"/>
                    <a:pt x="160" y="103"/>
                    <a:pt x="162" y="102"/>
                  </a:cubicBezTo>
                  <a:cubicBezTo>
                    <a:pt x="184" y="91"/>
                    <a:pt x="184" y="91"/>
                    <a:pt x="184" y="91"/>
                  </a:cubicBezTo>
                  <a:cubicBezTo>
                    <a:pt x="184" y="91"/>
                    <a:pt x="185" y="91"/>
                    <a:pt x="185" y="91"/>
                  </a:cubicBezTo>
                  <a:cubicBezTo>
                    <a:pt x="187" y="91"/>
                    <a:pt x="188" y="92"/>
                    <a:pt x="189" y="94"/>
                  </a:cubicBezTo>
                  <a:cubicBezTo>
                    <a:pt x="200" y="158"/>
                    <a:pt x="200" y="158"/>
                    <a:pt x="200" y="158"/>
                  </a:cubicBezTo>
                  <a:cubicBezTo>
                    <a:pt x="205" y="190"/>
                    <a:pt x="205" y="190"/>
                    <a:pt x="205" y="190"/>
                  </a:cubicBezTo>
                  <a:cubicBezTo>
                    <a:pt x="247" y="177"/>
                    <a:pt x="247" y="177"/>
                    <a:pt x="247" y="177"/>
                  </a:cubicBezTo>
                  <a:cubicBezTo>
                    <a:pt x="230" y="79"/>
                    <a:pt x="230" y="79"/>
                    <a:pt x="230" y="79"/>
                  </a:cubicBezTo>
                  <a:cubicBezTo>
                    <a:pt x="266" y="73"/>
                    <a:pt x="266" y="73"/>
                    <a:pt x="266" y="73"/>
                  </a:cubicBezTo>
                  <a:cubicBezTo>
                    <a:pt x="281" y="165"/>
                    <a:pt x="281" y="165"/>
                    <a:pt x="281" y="165"/>
                  </a:cubicBezTo>
                  <a:cubicBezTo>
                    <a:pt x="299" y="160"/>
                    <a:pt x="299" y="160"/>
                    <a:pt x="299" y="160"/>
                  </a:cubicBezTo>
                  <a:cubicBezTo>
                    <a:pt x="283" y="70"/>
                    <a:pt x="283" y="70"/>
                    <a:pt x="283" y="70"/>
                  </a:cubicBezTo>
                  <a:cubicBezTo>
                    <a:pt x="319" y="64"/>
                    <a:pt x="319" y="64"/>
                    <a:pt x="319" y="64"/>
                  </a:cubicBezTo>
                  <a:cubicBezTo>
                    <a:pt x="333" y="149"/>
                    <a:pt x="333" y="149"/>
                    <a:pt x="333" y="149"/>
                  </a:cubicBezTo>
                  <a:cubicBezTo>
                    <a:pt x="350" y="143"/>
                    <a:pt x="350" y="143"/>
                    <a:pt x="350" y="143"/>
                  </a:cubicBezTo>
                  <a:cubicBezTo>
                    <a:pt x="342" y="97"/>
                    <a:pt x="342" y="97"/>
                    <a:pt x="342" y="97"/>
                  </a:cubicBezTo>
                  <a:cubicBezTo>
                    <a:pt x="378" y="91"/>
                    <a:pt x="378" y="91"/>
                    <a:pt x="378" y="91"/>
                  </a:cubicBezTo>
                  <a:cubicBezTo>
                    <a:pt x="385" y="132"/>
                    <a:pt x="385" y="132"/>
                    <a:pt x="385" y="132"/>
                  </a:cubicBezTo>
                  <a:cubicBezTo>
                    <a:pt x="448" y="111"/>
                    <a:pt x="448" y="111"/>
                    <a:pt x="448" y="111"/>
                  </a:cubicBezTo>
                  <a:cubicBezTo>
                    <a:pt x="429" y="0"/>
                    <a:pt x="429" y="0"/>
                    <a:pt x="429" y="0"/>
                  </a:cubicBezTo>
                </a:path>
              </a:pathLst>
            </a:custGeom>
            <a:solidFill>
              <a:srgbClr val="F7F9F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79" name="Freeform 142"/>
            <p:cNvSpPr>
              <a:spLocks/>
            </p:cNvSpPr>
            <p:nvPr/>
          </p:nvSpPr>
          <p:spPr bwMode="auto">
            <a:xfrm>
              <a:off x="545944" y="1775226"/>
              <a:ext cx="266700" cy="230188"/>
            </a:xfrm>
            <a:custGeom>
              <a:avLst/>
              <a:gdLst>
                <a:gd name="T0" fmla="*/ 2147483646 w 130"/>
                <a:gd name="T1" fmla="*/ 0 h 112"/>
                <a:gd name="T2" fmla="*/ 2147483646 w 130"/>
                <a:gd name="T3" fmla="*/ 0 h 112"/>
                <a:gd name="T4" fmla="*/ 2147483646 w 130"/>
                <a:gd name="T5" fmla="*/ 2147483646 h 112"/>
                <a:gd name="T6" fmla="*/ 2147483646 w 130"/>
                <a:gd name="T7" fmla="*/ 2147483646 h 112"/>
                <a:gd name="T8" fmla="*/ 2147483646 w 130"/>
                <a:gd name="T9" fmla="*/ 2147483646 h 112"/>
                <a:gd name="T10" fmla="*/ 2147483646 w 130"/>
                <a:gd name="T11" fmla="*/ 2147483646 h 112"/>
                <a:gd name="T12" fmla="*/ 2147483646 w 130"/>
                <a:gd name="T13" fmla="*/ 2147483646 h 112"/>
                <a:gd name="T14" fmla="*/ 2147483646 w 130"/>
                <a:gd name="T15" fmla="*/ 2147483646 h 112"/>
                <a:gd name="T16" fmla="*/ 2147483646 w 130"/>
                <a:gd name="T17" fmla="*/ 2147483646 h 112"/>
                <a:gd name="T18" fmla="*/ 2147483646 w 130"/>
                <a:gd name="T19" fmla="*/ 2147483646 h 112"/>
                <a:gd name="T20" fmla="*/ 2147483646 w 130"/>
                <a:gd name="T21" fmla="*/ 2147483646 h 112"/>
                <a:gd name="T22" fmla="*/ 2147483646 w 130"/>
                <a:gd name="T23" fmla="*/ 2147483646 h 112"/>
                <a:gd name="T24" fmla="*/ 2147483646 w 130"/>
                <a:gd name="T25" fmla="*/ 2147483646 h 112"/>
                <a:gd name="T26" fmla="*/ 2147483646 w 130"/>
                <a:gd name="T27" fmla="*/ 2147483646 h 112"/>
                <a:gd name="T28" fmla="*/ 2147483646 w 130"/>
                <a:gd name="T29" fmla="*/ 2147483646 h 112"/>
                <a:gd name="T30" fmla="*/ 2147483646 w 130"/>
                <a:gd name="T31" fmla="*/ 2147483646 h 112"/>
                <a:gd name="T32" fmla="*/ 2147483646 w 130"/>
                <a:gd name="T33" fmla="*/ 2147483646 h 112"/>
                <a:gd name="T34" fmla="*/ 2147483646 w 130"/>
                <a:gd name="T35" fmla="*/ 2147483646 h 112"/>
                <a:gd name="T36" fmla="*/ 2147483646 w 130"/>
                <a:gd name="T37" fmla="*/ 2147483646 h 112"/>
                <a:gd name="T38" fmla="*/ 2147483646 w 130"/>
                <a:gd name="T39" fmla="*/ 2147483646 h 112"/>
                <a:gd name="T40" fmla="*/ 2147483646 w 130"/>
                <a:gd name="T41" fmla="*/ 2147483646 h 112"/>
                <a:gd name="T42" fmla="*/ 2147483646 w 130"/>
                <a:gd name="T43" fmla="*/ 0 h 1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30" h="112">
                  <a:moveTo>
                    <a:pt x="110" y="0"/>
                  </a:moveTo>
                  <a:cubicBezTo>
                    <a:pt x="110" y="0"/>
                    <a:pt x="109" y="0"/>
                    <a:pt x="109" y="0"/>
                  </a:cubicBezTo>
                  <a:cubicBezTo>
                    <a:pt x="87" y="11"/>
                    <a:pt x="87" y="11"/>
                    <a:pt x="87" y="11"/>
                  </a:cubicBezTo>
                  <a:cubicBezTo>
                    <a:pt x="85" y="12"/>
                    <a:pt x="82" y="15"/>
                    <a:pt x="82" y="17"/>
                  </a:cubicBezTo>
                  <a:cubicBezTo>
                    <a:pt x="72" y="57"/>
                    <a:pt x="72" y="57"/>
                    <a:pt x="72" y="57"/>
                  </a:cubicBezTo>
                  <a:cubicBezTo>
                    <a:pt x="72" y="57"/>
                    <a:pt x="72" y="57"/>
                    <a:pt x="72" y="57"/>
                  </a:cubicBezTo>
                  <a:cubicBezTo>
                    <a:pt x="65" y="58"/>
                    <a:pt x="65" y="58"/>
                    <a:pt x="65" y="58"/>
                  </a:cubicBezTo>
                  <a:cubicBezTo>
                    <a:pt x="59" y="55"/>
                    <a:pt x="52" y="53"/>
                    <a:pt x="44" y="53"/>
                  </a:cubicBezTo>
                  <a:cubicBezTo>
                    <a:pt x="41" y="53"/>
                    <a:pt x="38" y="53"/>
                    <a:pt x="35" y="54"/>
                  </a:cubicBezTo>
                  <a:cubicBezTo>
                    <a:pt x="26" y="55"/>
                    <a:pt x="26" y="55"/>
                    <a:pt x="26" y="55"/>
                  </a:cubicBezTo>
                  <a:cubicBezTo>
                    <a:pt x="10" y="58"/>
                    <a:pt x="0" y="73"/>
                    <a:pt x="2" y="88"/>
                  </a:cubicBezTo>
                  <a:cubicBezTo>
                    <a:pt x="5" y="101"/>
                    <a:pt x="17" y="110"/>
                    <a:pt x="30" y="110"/>
                  </a:cubicBezTo>
                  <a:cubicBezTo>
                    <a:pt x="32" y="110"/>
                    <a:pt x="34" y="110"/>
                    <a:pt x="36" y="110"/>
                  </a:cubicBezTo>
                  <a:cubicBezTo>
                    <a:pt x="45" y="108"/>
                    <a:pt x="45" y="108"/>
                    <a:pt x="45" y="108"/>
                  </a:cubicBezTo>
                  <a:cubicBezTo>
                    <a:pt x="56" y="106"/>
                    <a:pt x="65" y="101"/>
                    <a:pt x="71" y="94"/>
                  </a:cubicBezTo>
                  <a:cubicBezTo>
                    <a:pt x="78" y="93"/>
                    <a:pt x="78" y="93"/>
                    <a:pt x="78" y="93"/>
                  </a:cubicBezTo>
                  <a:cubicBezTo>
                    <a:pt x="78" y="93"/>
                    <a:pt x="78" y="93"/>
                    <a:pt x="78" y="93"/>
                  </a:cubicBezTo>
                  <a:cubicBezTo>
                    <a:pt x="90" y="112"/>
                    <a:pt x="90" y="112"/>
                    <a:pt x="90" y="112"/>
                  </a:cubicBezTo>
                  <a:cubicBezTo>
                    <a:pt x="130" y="99"/>
                    <a:pt x="130" y="99"/>
                    <a:pt x="130" y="99"/>
                  </a:cubicBezTo>
                  <a:cubicBezTo>
                    <a:pt x="125" y="67"/>
                    <a:pt x="125" y="67"/>
                    <a:pt x="125" y="67"/>
                  </a:cubicBezTo>
                  <a:cubicBezTo>
                    <a:pt x="114" y="3"/>
                    <a:pt x="114" y="3"/>
                    <a:pt x="114" y="3"/>
                  </a:cubicBezTo>
                  <a:cubicBezTo>
                    <a:pt x="113" y="1"/>
                    <a:pt x="112" y="0"/>
                    <a:pt x="110" y="0"/>
                  </a:cubicBezTo>
                </a:path>
              </a:pathLst>
            </a:custGeom>
            <a:solidFill>
              <a:srgbClr val="87CDE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80" name="Freeform 143"/>
            <p:cNvSpPr>
              <a:spLocks noEditPoints="1"/>
            </p:cNvSpPr>
            <p:nvPr/>
          </p:nvSpPr>
          <p:spPr bwMode="auto">
            <a:xfrm>
              <a:off x="865031" y="1738713"/>
              <a:ext cx="104775" cy="214313"/>
            </a:xfrm>
            <a:custGeom>
              <a:avLst/>
              <a:gdLst>
                <a:gd name="T0" fmla="*/ 2147483646 w 51"/>
                <a:gd name="T1" fmla="*/ 2147483646 h 104"/>
                <a:gd name="T2" fmla="*/ 2147483646 w 51"/>
                <a:gd name="T3" fmla="*/ 2147483646 h 104"/>
                <a:gd name="T4" fmla="*/ 2147483646 w 51"/>
                <a:gd name="T5" fmla="*/ 2147483646 h 104"/>
                <a:gd name="T6" fmla="*/ 2147483646 w 51"/>
                <a:gd name="T7" fmla="*/ 2147483646 h 104"/>
                <a:gd name="T8" fmla="*/ 2147483646 w 51"/>
                <a:gd name="T9" fmla="*/ 2147483646 h 104"/>
                <a:gd name="T10" fmla="*/ 2147483646 w 51"/>
                <a:gd name="T11" fmla="*/ 2147483646 h 104"/>
                <a:gd name="T12" fmla="*/ 2147483646 w 51"/>
                <a:gd name="T13" fmla="*/ 2147483646 h 104"/>
                <a:gd name="T14" fmla="*/ 2147483646 w 51"/>
                <a:gd name="T15" fmla="*/ 2147483646 h 104"/>
                <a:gd name="T16" fmla="*/ 2147483646 w 51"/>
                <a:gd name="T17" fmla="*/ 2147483646 h 104"/>
                <a:gd name="T18" fmla="*/ 2147483646 w 51"/>
                <a:gd name="T19" fmla="*/ 2147483646 h 104"/>
                <a:gd name="T20" fmla="*/ 2147483646 w 51"/>
                <a:gd name="T21" fmla="*/ 2147483646 h 104"/>
                <a:gd name="T22" fmla="*/ 2147483646 w 51"/>
                <a:gd name="T23" fmla="*/ 2147483646 h 104"/>
                <a:gd name="T24" fmla="*/ 2147483646 w 51"/>
                <a:gd name="T25" fmla="*/ 2147483646 h 104"/>
                <a:gd name="T26" fmla="*/ 2147483646 w 51"/>
                <a:gd name="T27" fmla="*/ 2147483646 h 104"/>
                <a:gd name="T28" fmla="*/ 2147483646 w 51"/>
                <a:gd name="T29" fmla="*/ 0 h 104"/>
                <a:gd name="T30" fmla="*/ 0 w 51"/>
                <a:gd name="T31" fmla="*/ 2147483646 h 104"/>
                <a:gd name="T32" fmla="*/ 2147483646 w 51"/>
                <a:gd name="T33" fmla="*/ 2147483646 h 104"/>
                <a:gd name="T34" fmla="*/ 2147483646 w 51"/>
                <a:gd name="T35" fmla="*/ 2147483646 h 104"/>
                <a:gd name="T36" fmla="*/ 2147483646 w 51"/>
                <a:gd name="T37" fmla="*/ 2147483646 h 104"/>
                <a:gd name="T38" fmla="*/ 2147483646 w 51"/>
                <a:gd name="T39" fmla="*/ 2147483646 h 104"/>
                <a:gd name="T40" fmla="*/ 2147483646 w 51"/>
                <a:gd name="T41" fmla="*/ 2147483646 h 104"/>
                <a:gd name="T42" fmla="*/ 2147483646 w 51"/>
                <a:gd name="T43" fmla="*/ 2147483646 h 104"/>
                <a:gd name="T44" fmla="*/ 2147483646 w 51"/>
                <a:gd name="T45" fmla="*/ 2147483646 h 104"/>
                <a:gd name="T46" fmla="*/ 2147483646 w 51"/>
                <a:gd name="T47" fmla="*/ 2147483646 h 104"/>
                <a:gd name="T48" fmla="*/ 2147483646 w 51"/>
                <a:gd name="T49" fmla="*/ 0 h 1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1" h="104">
                  <a:moveTo>
                    <a:pt x="30" y="82"/>
                  </a:moveTo>
                  <a:cubicBezTo>
                    <a:pt x="27" y="82"/>
                    <a:pt x="24" y="79"/>
                    <a:pt x="23" y="76"/>
                  </a:cubicBezTo>
                  <a:cubicBezTo>
                    <a:pt x="23" y="72"/>
                    <a:pt x="25" y="69"/>
                    <a:pt x="29" y="68"/>
                  </a:cubicBezTo>
                  <a:cubicBezTo>
                    <a:pt x="29" y="68"/>
                    <a:pt x="30" y="68"/>
                    <a:pt x="30" y="68"/>
                  </a:cubicBezTo>
                  <a:cubicBezTo>
                    <a:pt x="33" y="68"/>
                    <a:pt x="36" y="70"/>
                    <a:pt x="37" y="74"/>
                  </a:cubicBezTo>
                  <a:cubicBezTo>
                    <a:pt x="37" y="77"/>
                    <a:pt x="35" y="81"/>
                    <a:pt x="31" y="81"/>
                  </a:cubicBezTo>
                  <a:cubicBezTo>
                    <a:pt x="31" y="82"/>
                    <a:pt x="30" y="82"/>
                    <a:pt x="30" y="82"/>
                  </a:cubicBezTo>
                  <a:moveTo>
                    <a:pt x="27" y="64"/>
                  </a:moveTo>
                  <a:cubicBezTo>
                    <a:pt x="24" y="64"/>
                    <a:pt x="21" y="62"/>
                    <a:pt x="20" y="58"/>
                  </a:cubicBezTo>
                  <a:cubicBezTo>
                    <a:pt x="20" y="55"/>
                    <a:pt x="22" y="51"/>
                    <a:pt x="26" y="51"/>
                  </a:cubicBezTo>
                  <a:cubicBezTo>
                    <a:pt x="26" y="50"/>
                    <a:pt x="27" y="50"/>
                    <a:pt x="27" y="50"/>
                  </a:cubicBezTo>
                  <a:cubicBezTo>
                    <a:pt x="30" y="50"/>
                    <a:pt x="33" y="53"/>
                    <a:pt x="34" y="56"/>
                  </a:cubicBezTo>
                  <a:cubicBezTo>
                    <a:pt x="34" y="60"/>
                    <a:pt x="32" y="63"/>
                    <a:pt x="28" y="64"/>
                  </a:cubicBezTo>
                  <a:cubicBezTo>
                    <a:pt x="28" y="64"/>
                    <a:pt x="27" y="64"/>
                    <a:pt x="27" y="64"/>
                  </a:cubicBezTo>
                  <a:moveTo>
                    <a:pt x="36" y="0"/>
                  </a:moveTo>
                  <a:cubicBezTo>
                    <a:pt x="0" y="6"/>
                    <a:pt x="0" y="6"/>
                    <a:pt x="0" y="6"/>
                  </a:cubicBezTo>
                  <a:cubicBezTo>
                    <a:pt x="17" y="104"/>
                    <a:pt x="17" y="104"/>
                    <a:pt x="17" y="104"/>
                  </a:cubicBezTo>
                  <a:cubicBezTo>
                    <a:pt x="31" y="99"/>
                    <a:pt x="31" y="99"/>
                    <a:pt x="31" y="99"/>
                  </a:cubicBezTo>
                  <a:cubicBezTo>
                    <a:pt x="29" y="98"/>
                    <a:pt x="27" y="96"/>
                    <a:pt x="27" y="94"/>
                  </a:cubicBezTo>
                  <a:cubicBezTo>
                    <a:pt x="26" y="90"/>
                    <a:pt x="28" y="87"/>
                    <a:pt x="32" y="86"/>
                  </a:cubicBezTo>
                  <a:cubicBezTo>
                    <a:pt x="32" y="86"/>
                    <a:pt x="33" y="86"/>
                    <a:pt x="33" y="86"/>
                  </a:cubicBezTo>
                  <a:cubicBezTo>
                    <a:pt x="36" y="86"/>
                    <a:pt x="39" y="88"/>
                    <a:pt x="40" y="91"/>
                  </a:cubicBezTo>
                  <a:cubicBezTo>
                    <a:pt x="40" y="93"/>
                    <a:pt x="40" y="95"/>
                    <a:pt x="39" y="97"/>
                  </a:cubicBezTo>
                  <a:cubicBezTo>
                    <a:pt x="51" y="92"/>
                    <a:pt x="51" y="92"/>
                    <a:pt x="51" y="92"/>
                  </a:cubicBezTo>
                  <a:cubicBezTo>
                    <a:pt x="36" y="0"/>
                    <a:pt x="36" y="0"/>
                    <a:pt x="36" y="0"/>
                  </a:cubicBezTo>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81" name="Freeform 144"/>
            <p:cNvSpPr>
              <a:spLocks noEditPoints="1"/>
            </p:cNvSpPr>
            <p:nvPr/>
          </p:nvSpPr>
          <p:spPr bwMode="auto">
            <a:xfrm>
              <a:off x="972981" y="1719663"/>
              <a:ext cx="103188" cy="198438"/>
            </a:xfrm>
            <a:custGeom>
              <a:avLst/>
              <a:gdLst>
                <a:gd name="T0" fmla="*/ 2147483646 w 50"/>
                <a:gd name="T1" fmla="*/ 2147483646 h 96"/>
                <a:gd name="T2" fmla="*/ 2147483646 w 50"/>
                <a:gd name="T3" fmla="*/ 2147483646 h 96"/>
                <a:gd name="T4" fmla="*/ 2147483646 w 50"/>
                <a:gd name="T5" fmla="*/ 2147483646 h 96"/>
                <a:gd name="T6" fmla="*/ 2147483646 w 50"/>
                <a:gd name="T7" fmla="*/ 2147483646 h 96"/>
                <a:gd name="T8" fmla="*/ 2147483646 w 50"/>
                <a:gd name="T9" fmla="*/ 2147483646 h 96"/>
                <a:gd name="T10" fmla="*/ 2147483646 w 50"/>
                <a:gd name="T11" fmla="*/ 2147483646 h 96"/>
                <a:gd name="T12" fmla="*/ 2147483646 w 50"/>
                <a:gd name="T13" fmla="*/ 2147483646 h 96"/>
                <a:gd name="T14" fmla="*/ 2147483646 w 50"/>
                <a:gd name="T15" fmla="*/ 0 h 96"/>
                <a:gd name="T16" fmla="*/ 0 w 50"/>
                <a:gd name="T17" fmla="*/ 2147483646 h 96"/>
                <a:gd name="T18" fmla="*/ 2147483646 w 50"/>
                <a:gd name="T19" fmla="*/ 2147483646 h 96"/>
                <a:gd name="T20" fmla="*/ 2147483646 w 50"/>
                <a:gd name="T21" fmla="*/ 2147483646 h 96"/>
                <a:gd name="T22" fmla="*/ 2147483646 w 50"/>
                <a:gd name="T23" fmla="*/ 2147483646 h 96"/>
                <a:gd name="T24" fmla="*/ 2147483646 w 50"/>
                <a:gd name="T25" fmla="*/ 2147483646 h 96"/>
                <a:gd name="T26" fmla="*/ 2147483646 w 50"/>
                <a:gd name="T27" fmla="*/ 2147483646 h 96"/>
                <a:gd name="T28" fmla="*/ 2147483646 w 50"/>
                <a:gd name="T29" fmla="*/ 2147483646 h 96"/>
                <a:gd name="T30" fmla="*/ 2147483646 w 50"/>
                <a:gd name="T31" fmla="*/ 0 h 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0" h="96">
                  <a:moveTo>
                    <a:pt x="30" y="82"/>
                  </a:moveTo>
                  <a:cubicBezTo>
                    <a:pt x="27" y="82"/>
                    <a:pt x="24" y="79"/>
                    <a:pt x="24" y="76"/>
                  </a:cubicBezTo>
                  <a:cubicBezTo>
                    <a:pt x="23" y="72"/>
                    <a:pt x="25" y="69"/>
                    <a:pt x="29" y="68"/>
                  </a:cubicBezTo>
                  <a:cubicBezTo>
                    <a:pt x="29" y="68"/>
                    <a:pt x="30" y="68"/>
                    <a:pt x="30" y="68"/>
                  </a:cubicBezTo>
                  <a:cubicBezTo>
                    <a:pt x="33" y="68"/>
                    <a:pt x="36" y="70"/>
                    <a:pt x="37" y="74"/>
                  </a:cubicBezTo>
                  <a:cubicBezTo>
                    <a:pt x="37" y="77"/>
                    <a:pt x="35" y="81"/>
                    <a:pt x="31" y="81"/>
                  </a:cubicBezTo>
                  <a:cubicBezTo>
                    <a:pt x="31" y="81"/>
                    <a:pt x="31" y="82"/>
                    <a:pt x="30" y="82"/>
                  </a:cubicBezTo>
                  <a:moveTo>
                    <a:pt x="36" y="0"/>
                  </a:moveTo>
                  <a:cubicBezTo>
                    <a:pt x="0" y="6"/>
                    <a:pt x="0" y="6"/>
                    <a:pt x="0" y="6"/>
                  </a:cubicBezTo>
                  <a:cubicBezTo>
                    <a:pt x="16" y="96"/>
                    <a:pt x="16" y="96"/>
                    <a:pt x="16" y="96"/>
                  </a:cubicBezTo>
                  <a:cubicBezTo>
                    <a:pt x="26" y="92"/>
                    <a:pt x="26" y="92"/>
                    <a:pt x="26" y="92"/>
                  </a:cubicBezTo>
                  <a:cubicBezTo>
                    <a:pt x="27" y="89"/>
                    <a:pt x="29" y="86"/>
                    <a:pt x="32" y="86"/>
                  </a:cubicBezTo>
                  <a:cubicBezTo>
                    <a:pt x="32" y="86"/>
                    <a:pt x="33" y="86"/>
                    <a:pt x="33" y="86"/>
                  </a:cubicBezTo>
                  <a:cubicBezTo>
                    <a:pt x="35" y="86"/>
                    <a:pt x="37" y="87"/>
                    <a:pt x="38" y="88"/>
                  </a:cubicBezTo>
                  <a:cubicBezTo>
                    <a:pt x="50" y="85"/>
                    <a:pt x="50" y="85"/>
                    <a:pt x="50" y="85"/>
                  </a:cubicBezTo>
                  <a:cubicBezTo>
                    <a:pt x="36" y="0"/>
                    <a:pt x="36" y="0"/>
                    <a:pt x="36" y="0"/>
                  </a:cubicBezTo>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82" name="Freeform 145"/>
            <p:cNvSpPr>
              <a:spLocks/>
            </p:cNvSpPr>
            <p:nvPr/>
          </p:nvSpPr>
          <p:spPr bwMode="auto">
            <a:xfrm>
              <a:off x="1095219" y="1775226"/>
              <a:ext cx="87313" cy="107950"/>
            </a:xfrm>
            <a:custGeom>
              <a:avLst/>
              <a:gdLst>
                <a:gd name="T0" fmla="*/ 2147483646 w 55"/>
                <a:gd name="T1" fmla="*/ 0 h 68"/>
                <a:gd name="T2" fmla="*/ 0 w 55"/>
                <a:gd name="T3" fmla="*/ 2147483646 h 68"/>
                <a:gd name="T4" fmla="*/ 2147483646 w 55"/>
                <a:gd name="T5" fmla="*/ 2147483646 h 68"/>
                <a:gd name="T6" fmla="*/ 2147483646 w 55"/>
                <a:gd name="T7" fmla="*/ 2147483646 h 68"/>
                <a:gd name="T8" fmla="*/ 2147483646 w 55"/>
                <a:gd name="T9" fmla="*/ 2147483646 h 68"/>
                <a:gd name="T10" fmla="*/ 2147483646 w 55"/>
                <a:gd name="T11" fmla="*/ 2147483646 h 68"/>
                <a:gd name="T12" fmla="*/ 2147483646 w 55"/>
                <a:gd name="T13" fmla="*/ 2147483646 h 68"/>
                <a:gd name="T14" fmla="*/ 2147483646 w 55"/>
                <a:gd name="T15" fmla="*/ 2147483646 h 68"/>
                <a:gd name="T16" fmla="*/ 2147483646 w 55"/>
                <a:gd name="T17" fmla="*/ 0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5" h="68">
                  <a:moveTo>
                    <a:pt x="46" y="0"/>
                  </a:moveTo>
                  <a:lnTo>
                    <a:pt x="0" y="8"/>
                  </a:lnTo>
                  <a:lnTo>
                    <a:pt x="10" y="68"/>
                  </a:lnTo>
                  <a:lnTo>
                    <a:pt x="26" y="63"/>
                  </a:lnTo>
                  <a:lnTo>
                    <a:pt x="20" y="29"/>
                  </a:lnTo>
                  <a:lnTo>
                    <a:pt x="33" y="26"/>
                  </a:lnTo>
                  <a:lnTo>
                    <a:pt x="40" y="59"/>
                  </a:lnTo>
                  <a:lnTo>
                    <a:pt x="55" y="53"/>
                  </a:lnTo>
                  <a:lnTo>
                    <a:pt x="46" y="0"/>
                  </a:lnTo>
                  <a:close/>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83" name="Freeform 146"/>
            <p:cNvSpPr>
              <a:spLocks/>
            </p:cNvSpPr>
            <p:nvPr/>
          </p:nvSpPr>
          <p:spPr bwMode="auto">
            <a:xfrm>
              <a:off x="1095219" y="1775226"/>
              <a:ext cx="87313" cy="107950"/>
            </a:xfrm>
            <a:custGeom>
              <a:avLst/>
              <a:gdLst>
                <a:gd name="T0" fmla="*/ 2147483646 w 55"/>
                <a:gd name="T1" fmla="*/ 0 h 68"/>
                <a:gd name="T2" fmla="*/ 0 w 55"/>
                <a:gd name="T3" fmla="*/ 2147483646 h 68"/>
                <a:gd name="T4" fmla="*/ 2147483646 w 55"/>
                <a:gd name="T5" fmla="*/ 2147483646 h 68"/>
                <a:gd name="T6" fmla="*/ 2147483646 w 55"/>
                <a:gd name="T7" fmla="*/ 2147483646 h 68"/>
                <a:gd name="T8" fmla="*/ 2147483646 w 55"/>
                <a:gd name="T9" fmla="*/ 2147483646 h 68"/>
                <a:gd name="T10" fmla="*/ 2147483646 w 55"/>
                <a:gd name="T11" fmla="*/ 2147483646 h 68"/>
                <a:gd name="T12" fmla="*/ 2147483646 w 55"/>
                <a:gd name="T13" fmla="*/ 2147483646 h 68"/>
                <a:gd name="T14" fmla="*/ 2147483646 w 55"/>
                <a:gd name="T15" fmla="*/ 2147483646 h 68"/>
                <a:gd name="T16" fmla="*/ 2147483646 w 55"/>
                <a:gd name="T17" fmla="*/ 0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5" h="68">
                  <a:moveTo>
                    <a:pt x="46" y="0"/>
                  </a:moveTo>
                  <a:lnTo>
                    <a:pt x="0" y="8"/>
                  </a:lnTo>
                  <a:lnTo>
                    <a:pt x="10" y="68"/>
                  </a:lnTo>
                  <a:lnTo>
                    <a:pt x="26" y="63"/>
                  </a:lnTo>
                  <a:lnTo>
                    <a:pt x="20" y="29"/>
                  </a:lnTo>
                  <a:lnTo>
                    <a:pt x="33" y="26"/>
                  </a:lnTo>
                  <a:lnTo>
                    <a:pt x="40" y="59"/>
                  </a:lnTo>
                  <a:lnTo>
                    <a:pt x="55" y="53"/>
                  </a:lnTo>
                  <a:lnTo>
                    <a:pt x="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84" name="Freeform 147"/>
            <p:cNvSpPr>
              <a:spLocks/>
            </p:cNvSpPr>
            <p:nvPr/>
          </p:nvSpPr>
          <p:spPr bwMode="auto">
            <a:xfrm>
              <a:off x="1026956" y="1897463"/>
              <a:ext cx="23813" cy="12700"/>
            </a:xfrm>
            <a:custGeom>
              <a:avLst/>
              <a:gdLst>
                <a:gd name="T0" fmla="*/ 2147483646 w 12"/>
                <a:gd name="T1" fmla="*/ 0 h 6"/>
                <a:gd name="T2" fmla="*/ 2147483646 w 12"/>
                <a:gd name="T3" fmla="*/ 0 h 6"/>
                <a:gd name="T4" fmla="*/ 0 w 12"/>
                <a:gd name="T5" fmla="*/ 2147483646 h 6"/>
                <a:gd name="T6" fmla="*/ 2147483646 w 12"/>
                <a:gd name="T7" fmla="*/ 2147483646 h 6"/>
                <a:gd name="T8" fmla="*/ 2147483646 w 12"/>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6">
                  <a:moveTo>
                    <a:pt x="7" y="0"/>
                  </a:moveTo>
                  <a:cubicBezTo>
                    <a:pt x="7" y="0"/>
                    <a:pt x="6" y="0"/>
                    <a:pt x="6" y="0"/>
                  </a:cubicBezTo>
                  <a:cubicBezTo>
                    <a:pt x="3" y="0"/>
                    <a:pt x="1" y="3"/>
                    <a:pt x="0" y="6"/>
                  </a:cubicBezTo>
                  <a:cubicBezTo>
                    <a:pt x="12" y="2"/>
                    <a:pt x="12" y="2"/>
                    <a:pt x="12" y="2"/>
                  </a:cubicBezTo>
                  <a:cubicBezTo>
                    <a:pt x="11" y="1"/>
                    <a:pt x="9" y="0"/>
                    <a:pt x="7" y="0"/>
                  </a:cubicBezTo>
                </a:path>
              </a:pathLst>
            </a:custGeom>
            <a:solidFill>
              <a:srgbClr val="80899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85" name="Freeform 148"/>
            <p:cNvSpPr>
              <a:spLocks/>
            </p:cNvSpPr>
            <p:nvPr/>
          </p:nvSpPr>
          <p:spPr bwMode="auto">
            <a:xfrm>
              <a:off x="1020606" y="1859363"/>
              <a:ext cx="28575" cy="30163"/>
            </a:xfrm>
            <a:custGeom>
              <a:avLst/>
              <a:gdLst>
                <a:gd name="T0" fmla="*/ 2147483646 w 14"/>
                <a:gd name="T1" fmla="*/ 0 h 14"/>
                <a:gd name="T2" fmla="*/ 2147483646 w 14"/>
                <a:gd name="T3" fmla="*/ 0 h 14"/>
                <a:gd name="T4" fmla="*/ 2147483646 w 14"/>
                <a:gd name="T5" fmla="*/ 2147483646 h 14"/>
                <a:gd name="T6" fmla="*/ 2147483646 w 14"/>
                <a:gd name="T7" fmla="*/ 2147483646 h 14"/>
                <a:gd name="T8" fmla="*/ 2147483646 w 14"/>
                <a:gd name="T9" fmla="*/ 2147483646 h 14"/>
                <a:gd name="T10" fmla="*/ 2147483646 w 14"/>
                <a:gd name="T11" fmla="*/ 2147483646 h 14"/>
                <a:gd name="T12" fmla="*/ 2147483646 w 14"/>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14">
                  <a:moveTo>
                    <a:pt x="7" y="0"/>
                  </a:moveTo>
                  <a:cubicBezTo>
                    <a:pt x="7" y="0"/>
                    <a:pt x="6" y="0"/>
                    <a:pt x="6" y="0"/>
                  </a:cubicBezTo>
                  <a:cubicBezTo>
                    <a:pt x="2" y="1"/>
                    <a:pt x="0" y="4"/>
                    <a:pt x="1" y="8"/>
                  </a:cubicBezTo>
                  <a:cubicBezTo>
                    <a:pt x="1" y="11"/>
                    <a:pt x="4" y="14"/>
                    <a:pt x="7" y="14"/>
                  </a:cubicBezTo>
                  <a:cubicBezTo>
                    <a:pt x="8" y="14"/>
                    <a:pt x="8" y="13"/>
                    <a:pt x="8" y="13"/>
                  </a:cubicBezTo>
                  <a:cubicBezTo>
                    <a:pt x="12" y="13"/>
                    <a:pt x="14" y="9"/>
                    <a:pt x="14" y="6"/>
                  </a:cubicBezTo>
                  <a:cubicBezTo>
                    <a:pt x="13" y="2"/>
                    <a:pt x="10" y="0"/>
                    <a:pt x="7" y="0"/>
                  </a:cubicBezTo>
                </a:path>
              </a:pathLst>
            </a:custGeom>
            <a:solidFill>
              <a:srgbClr val="80899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86" name="Freeform 149"/>
            <p:cNvSpPr>
              <a:spLocks/>
            </p:cNvSpPr>
            <p:nvPr/>
          </p:nvSpPr>
          <p:spPr bwMode="auto">
            <a:xfrm>
              <a:off x="904719" y="1841901"/>
              <a:ext cx="30163" cy="28575"/>
            </a:xfrm>
            <a:custGeom>
              <a:avLst/>
              <a:gdLst>
                <a:gd name="T0" fmla="*/ 2147483646 w 14"/>
                <a:gd name="T1" fmla="*/ 0 h 14"/>
                <a:gd name="T2" fmla="*/ 2147483646 w 14"/>
                <a:gd name="T3" fmla="*/ 2147483646 h 14"/>
                <a:gd name="T4" fmla="*/ 0 w 14"/>
                <a:gd name="T5" fmla="*/ 2147483646 h 14"/>
                <a:gd name="T6" fmla="*/ 2147483646 w 14"/>
                <a:gd name="T7" fmla="*/ 2147483646 h 14"/>
                <a:gd name="T8" fmla="*/ 2147483646 w 14"/>
                <a:gd name="T9" fmla="*/ 2147483646 h 14"/>
                <a:gd name="T10" fmla="*/ 2147483646 w 14"/>
                <a:gd name="T11" fmla="*/ 2147483646 h 14"/>
                <a:gd name="T12" fmla="*/ 2147483646 w 14"/>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14">
                  <a:moveTo>
                    <a:pt x="7" y="0"/>
                  </a:moveTo>
                  <a:cubicBezTo>
                    <a:pt x="7" y="0"/>
                    <a:pt x="6" y="0"/>
                    <a:pt x="6" y="1"/>
                  </a:cubicBezTo>
                  <a:cubicBezTo>
                    <a:pt x="2" y="1"/>
                    <a:pt x="0" y="5"/>
                    <a:pt x="0" y="8"/>
                  </a:cubicBezTo>
                  <a:cubicBezTo>
                    <a:pt x="1" y="12"/>
                    <a:pt x="4" y="14"/>
                    <a:pt x="7" y="14"/>
                  </a:cubicBezTo>
                  <a:cubicBezTo>
                    <a:pt x="7" y="14"/>
                    <a:pt x="8" y="14"/>
                    <a:pt x="8" y="14"/>
                  </a:cubicBezTo>
                  <a:cubicBezTo>
                    <a:pt x="12" y="13"/>
                    <a:pt x="14" y="10"/>
                    <a:pt x="14" y="6"/>
                  </a:cubicBezTo>
                  <a:cubicBezTo>
                    <a:pt x="13" y="3"/>
                    <a:pt x="10" y="0"/>
                    <a:pt x="7" y="0"/>
                  </a:cubicBezTo>
                </a:path>
              </a:pathLst>
            </a:custGeom>
            <a:solidFill>
              <a:srgbClr val="80899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87" name="Freeform 150"/>
            <p:cNvSpPr>
              <a:spLocks/>
            </p:cNvSpPr>
            <p:nvPr/>
          </p:nvSpPr>
          <p:spPr bwMode="auto">
            <a:xfrm>
              <a:off x="917419" y="1914926"/>
              <a:ext cx="28575" cy="26988"/>
            </a:xfrm>
            <a:custGeom>
              <a:avLst/>
              <a:gdLst>
                <a:gd name="T0" fmla="*/ 2147483646 w 14"/>
                <a:gd name="T1" fmla="*/ 0 h 13"/>
                <a:gd name="T2" fmla="*/ 2147483646 w 14"/>
                <a:gd name="T3" fmla="*/ 0 h 13"/>
                <a:gd name="T4" fmla="*/ 2147483646 w 14"/>
                <a:gd name="T5" fmla="*/ 2147483646 h 13"/>
                <a:gd name="T6" fmla="*/ 2147483646 w 14"/>
                <a:gd name="T7" fmla="*/ 2147483646 h 13"/>
                <a:gd name="T8" fmla="*/ 2147483646 w 14"/>
                <a:gd name="T9" fmla="*/ 2147483646 h 13"/>
                <a:gd name="T10" fmla="*/ 2147483646 w 14"/>
                <a:gd name="T11" fmla="*/ 2147483646 h 13"/>
                <a:gd name="T12" fmla="*/ 2147483646 w 14"/>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13">
                  <a:moveTo>
                    <a:pt x="7" y="0"/>
                  </a:moveTo>
                  <a:cubicBezTo>
                    <a:pt x="7" y="0"/>
                    <a:pt x="6" y="0"/>
                    <a:pt x="6" y="0"/>
                  </a:cubicBezTo>
                  <a:cubicBezTo>
                    <a:pt x="2" y="1"/>
                    <a:pt x="0" y="4"/>
                    <a:pt x="1" y="8"/>
                  </a:cubicBezTo>
                  <a:cubicBezTo>
                    <a:pt x="1" y="10"/>
                    <a:pt x="3" y="12"/>
                    <a:pt x="5" y="13"/>
                  </a:cubicBezTo>
                  <a:cubicBezTo>
                    <a:pt x="13" y="11"/>
                    <a:pt x="13" y="11"/>
                    <a:pt x="13" y="11"/>
                  </a:cubicBezTo>
                  <a:cubicBezTo>
                    <a:pt x="14" y="9"/>
                    <a:pt x="14" y="7"/>
                    <a:pt x="14" y="5"/>
                  </a:cubicBezTo>
                  <a:cubicBezTo>
                    <a:pt x="13" y="2"/>
                    <a:pt x="10" y="0"/>
                    <a:pt x="7" y="0"/>
                  </a:cubicBezTo>
                </a:path>
              </a:pathLst>
            </a:custGeom>
            <a:solidFill>
              <a:srgbClr val="80899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88" name="Freeform 151"/>
            <p:cNvSpPr>
              <a:spLocks/>
            </p:cNvSpPr>
            <p:nvPr/>
          </p:nvSpPr>
          <p:spPr bwMode="auto">
            <a:xfrm>
              <a:off x="911069" y="1878413"/>
              <a:ext cx="30163" cy="28575"/>
            </a:xfrm>
            <a:custGeom>
              <a:avLst/>
              <a:gdLst>
                <a:gd name="T0" fmla="*/ 2147483646 w 14"/>
                <a:gd name="T1" fmla="*/ 0 h 14"/>
                <a:gd name="T2" fmla="*/ 2147483646 w 14"/>
                <a:gd name="T3" fmla="*/ 0 h 14"/>
                <a:gd name="T4" fmla="*/ 0 w 14"/>
                <a:gd name="T5" fmla="*/ 2147483646 h 14"/>
                <a:gd name="T6" fmla="*/ 2147483646 w 14"/>
                <a:gd name="T7" fmla="*/ 2147483646 h 14"/>
                <a:gd name="T8" fmla="*/ 2147483646 w 14"/>
                <a:gd name="T9" fmla="*/ 2147483646 h 14"/>
                <a:gd name="T10" fmla="*/ 2147483646 w 14"/>
                <a:gd name="T11" fmla="*/ 2147483646 h 14"/>
                <a:gd name="T12" fmla="*/ 2147483646 w 14"/>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14">
                  <a:moveTo>
                    <a:pt x="7" y="0"/>
                  </a:moveTo>
                  <a:cubicBezTo>
                    <a:pt x="7" y="0"/>
                    <a:pt x="6" y="0"/>
                    <a:pt x="6" y="0"/>
                  </a:cubicBezTo>
                  <a:cubicBezTo>
                    <a:pt x="2" y="1"/>
                    <a:pt x="0" y="4"/>
                    <a:pt x="0" y="8"/>
                  </a:cubicBezTo>
                  <a:cubicBezTo>
                    <a:pt x="1" y="11"/>
                    <a:pt x="4" y="14"/>
                    <a:pt x="7" y="14"/>
                  </a:cubicBezTo>
                  <a:cubicBezTo>
                    <a:pt x="7" y="14"/>
                    <a:pt x="8" y="14"/>
                    <a:pt x="8" y="13"/>
                  </a:cubicBezTo>
                  <a:cubicBezTo>
                    <a:pt x="12" y="13"/>
                    <a:pt x="14" y="9"/>
                    <a:pt x="14" y="6"/>
                  </a:cubicBezTo>
                  <a:cubicBezTo>
                    <a:pt x="13" y="2"/>
                    <a:pt x="10" y="0"/>
                    <a:pt x="7" y="0"/>
                  </a:cubicBezTo>
                </a:path>
              </a:pathLst>
            </a:custGeom>
            <a:solidFill>
              <a:srgbClr val="80899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89" name="Freeform 152"/>
            <p:cNvSpPr>
              <a:spLocks/>
            </p:cNvSpPr>
            <p:nvPr/>
          </p:nvSpPr>
          <p:spPr bwMode="auto">
            <a:xfrm>
              <a:off x="1126969" y="1816501"/>
              <a:ext cx="31750" cy="58738"/>
            </a:xfrm>
            <a:custGeom>
              <a:avLst/>
              <a:gdLst>
                <a:gd name="T0" fmla="*/ 2147483646 w 20"/>
                <a:gd name="T1" fmla="*/ 0 h 37"/>
                <a:gd name="T2" fmla="*/ 0 w 20"/>
                <a:gd name="T3" fmla="*/ 2147483646 h 37"/>
                <a:gd name="T4" fmla="*/ 2147483646 w 20"/>
                <a:gd name="T5" fmla="*/ 2147483646 h 37"/>
                <a:gd name="T6" fmla="*/ 2147483646 w 20"/>
                <a:gd name="T7" fmla="*/ 2147483646 h 37"/>
                <a:gd name="T8" fmla="*/ 2147483646 w 20"/>
                <a:gd name="T9" fmla="*/ 0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37">
                  <a:moveTo>
                    <a:pt x="13" y="0"/>
                  </a:moveTo>
                  <a:lnTo>
                    <a:pt x="0" y="3"/>
                  </a:lnTo>
                  <a:lnTo>
                    <a:pt x="6" y="37"/>
                  </a:lnTo>
                  <a:lnTo>
                    <a:pt x="20" y="33"/>
                  </a:lnTo>
                  <a:lnTo>
                    <a:pt x="13" y="0"/>
                  </a:lnTo>
                  <a:close/>
                </a:path>
              </a:pathLst>
            </a:custGeom>
            <a:solidFill>
              <a:srgbClr val="EFA281"/>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sp>
          <p:nvSpPr>
            <p:cNvPr id="8290" name="Freeform 153"/>
            <p:cNvSpPr>
              <a:spLocks/>
            </p:cNvSpPr>
            <p:nvPr/>
          </p:nvSpPr>
          <p:spPr bwMode="auto">
            <a:xfrm>
              <a:off x="1126969" y="1816501"/>
              <a:ext cx="31750" cy="58738"/>
            </a:xfrm>
            <a:custGeom>
              <a:avLst/>
              <a:gdLst>
                <a:gd name="T0" fmla="*/ 2147483646 w 20"/>
                <a:gd name="T1" fmla="*/ 0 h 37"/>
                <a:gd name="T2" fmla="*/ 0 w 20"/>
                <a:gd name="T3" fmla="*/ 2147483646 h 37"/>
                <a:gd name="T4" fmla="*/ 2147483646 w 20"/>
                <a:gd name="T5" fmla="*/ 2147483646 h 37"/>
                <a:gd name="T6" fmla="*/ 2147483646 w 20"/>
                <a:gd name="T7" fmla="*/ 2147483646 h 37"/>
                <a:gd name="T8" fmla="*/ 2147483646 w 20"/>
                <a:gd name="T9" fmla="*/ 0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37">
                  <a:moveTo>
                    <a:pt x="13" y="0"/>
                  </a:moveTo>
                  <a:lnTo>
                    <a:pt x="0" y="3"/>
                  </a:lnTo>
                  <a:lnTo>
                    <a:pt x="6" y="37"/>
                  </a:lnTo>
                  <a:lnTo>
                    <a:pt x="20" y="33"/>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dirty="0">
                <a:latin typeface="微软雅黑" panose="020B0503020204020204" pitchFamily="34" charset="-122"/>
                <a:ea typeface="微软雅黑" panose="020B0503020204020204" pitchFamily="34" charset="-122"/>
              </a:endParaRPr>
            </a:p>
          </p:txBody>
        </p:sp>
      </p:grpSp>
      <p:sp>
        <p:nvSpPr>
          <p:cNvPr id="148" name="圆角矩形 1"/>
          <p:cNvSpPr/>
          <p:nvPr/>
        </p:nvSpPr>
        <p:spPr>
          <a:xfrm>
            <a:off x="3095309" y="3950068"/>
            <a:ext cx="6138863" cy="674687"/>
          </a:xfrm>
          <a:prstGeom prst="roundRect">
            <a:avLst>
              <a:gd name="adj" fmla="val 50000"/>
            </a:avLst>
          </a:prstGeom>
          <a:solidFill>
            <a:srgbClr val="046D7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defRPr/>
            </a:pPr>
            <a:endParaRPr lang="zh-CN" altLang="en-US">
              <a:solidFill>
                <a:srgbClr val="00B050"/>
              </a:solidFill>
              <a:ea typeface="宋体" panose="02010600030101010101" pitchFamily="2" charset="-122"/>
            </a:endParaRPr>
          </a:p>
        </p:txBody>
      </p:sp>
      <p:sp>
        <p:nvSpPr>
          <p:cNvPr id="149" name="矩形 148"/>
          <p:cNvSpPr>
            <a:spLocks noChangeArrowheads="1"/>
          </p:cNvSpPr>
          <p:nvPr/>
        </p:nvSpPr>
        <p:spPr bwMode="auto">
          <a:xfrm>
            <a:off x="4630422" y="2484851"/>
            <a:ext cx="2954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sz="1600">
                <a:solidFill>
                  <a:srgbClr val="004542"/>
                </a:solidFill>
                <a:latin typeface="Verdana" panose="020B0604030504040204" pitchFamily="34" charset="0"/>
              </a:defRPr>
            </a:lvl1pPr>
            <a:lvl2pPr marL="742950" indent="-285750">
              <a:spcBef>
                <a:spcPct val="20000"/>
              </a:spcBef>
              <a:buBlip>
                <a:blip r:embed="rId4"/>
              </a:buBlip>
              <a:defRPr sz="1600">
                <a:solidFill>
                  <a:srgbClr val="004542"/>
                </a:solidFill>
                <a:latin typeface="Verdana" panose="020B0604030504040204" pitchFamily="34" charset="0"/>
              </a:defRPr>
            </a:lvl2pPr>
            <a:lvl3pPr marL="1143000" indent="-228600">
              <a:spcBef>
                <a:spcPct val="20000"/>
              </a:spcBef>
              <a:buBlip>
                <a:blip r:embed="rId4"/>
              </a:buBlip>
              <a:defRPr sz="1600">
                <a:solidFill>
                  <a:srgbClr val="004542"/>
                </a:solidFill>
                <a:latin typeface="Verdana" panose="020B0604030504040204" pitchFamily="34" charset="0"/>
              </a:defRPr>
            </a:lvl3pPr>
            <a:lvl4pPr marL="1600200" indent="-228600">
              <a:spcBef>
                <a:spcPct val="20000"/>
              </a:spcBef>
              <a:buBlip>
                <a:blip r:embed="rId4"/>
              </a:buBlip>
              <a:defRPr sz="1600">
                <a:solidFill>
                  <a:srgbClr val="004542"/>
                </a:solidFill>
                <a:latin typeface="Verdana" panose="020B0604030504040204" pitchFamily="34" charset="0"/>
              </a:defRPr>
            </a:lvl4pPr>
            <a:lvl5pPr marL="2057400" indent="-228600">
              <a:spcBef>
                <a:spcPct val="20000"/>
              </a:spcBef>
              <a:buBlip>
                <a:blip r:embed="rId4"/>
              </a:buBlip>
              <a:defRPr sz="1600">
                <a:solidFill>
                  <a:srgbClr val="004542"/>
                </a:solidFill>
                <a:latin typeface="Verdana" panose="020B0604030504040204" pitchFamily="34" charset="0"/>
              </a:defRPr>
            </a:lvl5pPr>
            <a:lvl6pPr marL="2514600" indent="-228600" eaLnBrk="0" fontAlgn="base" hangingPunct="0">
              <a:spcBef>
                <a:spcPct val="20000"/>
              </a:spcBef>
              <a:spcAft>
                <a:spcPct val="0"/>
              </a:spcAft>
              <a:buBlip>
                <a:blip r:embed="rId4"/>
              </a:buBlip>
              <a:defRPr sz="1600">
                <a:solidFill>
                  <a:srgbClr val="004542"/>
                </a:solidFill>
                <a:latin typeface="Verdana" panose="020B0604030504040204" pitchFamily="34" charset="0"/>
              </a:defRPr>
            </a:lvl6pPr>
            <a:lvl7pPr marL="2971800" indent="-228600" eaLnBrk="0" fontAlgn="base" hangingPunct="0">
              <a:spcBef>
                <a:spcPct val="20000"/>
              </a:spcBef>
              <a:spcAft>
                <a:spcPct val="0"/>
              </a:spcAft>
              <a:buBlip>
                <a:blip r:embed="rId4"/>
              </a:buBlip>
              <a:defRPr sz="1600">
                <a:solidFill>
                  <a:srgbClr val="004542"/>
                </a:solidFill>
                <a:latin typeface="Verdana" panose="020B0604030504040204" pitchFamily="34" charset="0"/>
              </a:defRPr>
            </a:lvl7pPr>
            <a:lvl8pPr marL="3429000" indent="-228600" eaLnBrk="0" fontAlgn="base" hangingPunct="0">
              <a:spcBef>
                <a:spcPct val="20000"/>
              </a:spcBef>
              <a:spcAft>
                <a:spcPct val="0"/>
              </a:spcAft>
              <a:buBlip>
                <a:blip r:embed="rId4"/>
              </a:buBlip>
              <a:defRPr sz="1600">
                <a:solidFill>
                  <a:srgbClr val="004542"/>
                </a:solidFill>
                <a:latin typeface="Verdana" panose="020B0604030504040204" pitchFamily="34" charset="0"/>
              </a:defRPr>
            </a:lvl8pPr>
            <a:lvl9pPr marL="3886200" indent="-228600" eaLnBrk="0" fontAlgn="base" hangingPunct="0">
              <a:spcBef>
                <a:spcPct val="20000"/>
              </a:spcBef>
              <a:spcAft>
                <a:spcPct val="0"/>
              </a:spcAft>
              <a:buBlip>
                <a:blip r:embed="rId4"/>
              </a:buBlip>
              <a:defRPr sz="1600">
                <a:solidFill>
                  <a:srgbClr val="004542"/>
                </a:solidFill>
                <a:latin typeface="Verdana" panose="020B0604030504040204" pitchFamily="34" charset="0"/>
              </a:defRPr>
            </a:lvl9pPr>
          </a:lstStyle>
          <a:p>
            <a:pPr algn="ctr">
              <a:spcBef>
                <a:spcPct val="0"/>
              </a:spcBef>
              <a:buFontTx/>
              <a:buNone/>
            </a:pPr>
            <a:r>
              <a:rPr lang="zh-CN" altLang="en-US" sz="2400">
                <a:solidFill>
                  <a:srgbClr val="FFFFFF"/>
                </a:solidFill>
                <a:latin typeface="苹方 中等" panose="020B0400000000000000" pitchFamily="34" charset="-122"/>
                <a:ea typeface="宋体" panose="02010600030101010101" pitchFamily="2" charset="-122"/>
              </a:rPr>
              <a:t>管理学的起源与发展</a:t>
            </a:r>
            <a:endParaRPr lang="en-US" altLang="zh-CN" sz="2400">
              <a:solidFill>
                <a:srgbClr val="FFFFFF"/>
              </a:solidFill>
              <a:latin typeface="苹方 中等" panose="020B0400000000000000" pitchFamily="34" charset="-122"/>
              <a:ea typeface="宋体" panose="02010600030101010101" pitchFamily="2" charset="-122"/>
            </a:endParaRPr>
          </a:p>
        </p:txBody>
      </p:sp>
      <p:sp>
        <p:nvSpPr>
          <p:cNvPr id="150" name="圆角矩形 9"/>
          <p:cNvSpPr/>
          <p:nvPr/>
        </p:nvSpPr>
        <p:spPr>
          <a:xfrm>
            <a:off x="3076259" y="2264817"/>
            <a:ext cx="6138863" cy="674687"/>
          </a:xfrm>
          <a:prstGeom prst="roundRect">
            <a:avLst>
              <a:gd name="adj" fmla="val 50000"/>
            </a:avLst>
          </a:prstGeom>
          <a:solidFill>
            <a:srgbClr val="66A95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defRPr/>
            </a:pPr>
            <a:endParaRPr lang="zh-CN" altLang="en-US">
              <a:solidFill>
                <a:srgbClr val="00B050"/>
              </a:solidFill>
              <a:ea typeface="宋体" panose="02010600030101010101" pitchFamily="2" charset="-122"/>
            </a:endParaRPr>
          </a:p>
        </p:txBody>
      </p:sp>
      <p:sp>
        <p:nvSpPr>
          <p:cNvPr id="151" name="矩形 150"/>
          <p:cNvSpPr>
            <a:spLocks noChangeArrowheads="1"/>
          </p:cNvSpPr>
          <p:nvPr/>
        </p:nvSpPr>
        <p:spPr bwMode="auto">
          <a:xfrm>
            <a:off x="4837736" y="2371179"/>
            <a:ext cx="25635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sz="1600">
                <a:solidFill>
                  <a:srgbClr val="004542"/>
                </a:solidFill>
                <a:latin typeface="Verdana" panose="020B0604030504040204" pitchFamily="34" charset="0"/>
              </a:defRPr>
            </a:lvl1pPr>
            <a:lvl2pPr marL="742950" indent="-285750">
              <a:spcBef>
                <a:spcPct val="20000"/>
              </a:spcBef>
              <a:buBlip>
                <a:blip r:embed="rId4"/>
              </a:buBlip>
              <a:defRPr sz="1600">
                <a:solidFill>
                  <a:srgbClr val="004542"/>
                </a:solidFill>
                <a:latin typeface="Verdana" panose="020B0604030504040204" pitchFamily="34" charset="0"/>
              </a:defRPr>
            </a:lvl2pPr>
            <a:lvl3pPr marL="1143000" indent="-228600">
              <a:spcBef>
                <a:spcPct val="20000"/>
              </a:spcBef>
              <a:buBlip>
                <a:blip r:embed="rId4"/>
              </a:buBlip>
              <a:defRPr sz="1600">
                <a:solidFill>
                  <a:srgbClr val="004542"/>
                </a:solidFill>
                <a:latin typeface="Verdana" panose="020B0604030504040204" pitchFamily="34" charset="0"/>
              </a:defRPr>
            </a:lvl3pPr>
            <a:lvl4pPr marL="1600200" indent="-228600">
              <a:spcBef>
                <a:spcPct val="20000"/>
              </a:spcBef>
              <a:buBlip>
                <a:blip r:embed="rId4"/>
              </a:buBlip>
              <a:defRPr sz="1600">
                <a:solidFill>
                  <a:srgbClr val="004542"/>
                </a:solidFill>
                <a:latin typeface="Verdana" panose="020B0604030504040204" pitchFamily="34" charset="0"/>
              </a:defRPr>
            </a:lvl4pPr>
            <a:lvl5pPr marL="2057400" indent="-228600">
              <a:spcBef>
                <a:spcPct val="20000"/>
              </a:spcBef>
              <a:buBlip>
                <a:blip r:embed="rId4"/>
              </a:buBlip>
              <a:defRPr sz="1600">
                <a:solidFill>
                  <a:srgbClr val="004542"/>
                </a:solidFill>
                <a:latin typeface="Verdana" panose="020B0604030504040204" pitchFamily="34" charset="0"/>
              </a:defRPr>
            </a:lvl5pPr>
            <a:lvl6pPr marL="2514600" indent="-228600" eaLnBrk="0" fontAlgn="base" hangingPunct="0">
              <a:spcBef>
                <a:spcPct val="20000"/>
              </a:spcBef>
              <a:spcAft>
                <a:spcPct val="0"/>
              </a:spcAft>
              <a:buBlip>
                <a:blip r:embed="rId4"/>
              </a:buBlip>
              <a:defRPr sz="1600">
                <a:solidFill>
                  <a:srgbClr val="004542"/>
                </a:solidFill>
                <a:latin typeface="Verdana" panose="020B0604030504040204" pitchFamily="34" charset="0"/>
              </a:defRPr>
            </a:lvl6pPr>
            <a:lvl7pPr marL="2971800" indent="-228600" eaLnBrk="0" fontAlgn="base" hangingPunct="0">
              <a:spcBef>
                <a:spcPct val="20000"/>
              </a:spcBef>
              <a:spcAft>
                <a:spcPct val="0"/>
              </a:spcAft>
              <a:buBlip>
                <a:blip r:embed="rId4"/>
              </a:buBlip>
              <a:defRPr sz="1600">
                <a:solidFill>
                  <a:srgbClr val="004542"/>
                </a:solidFill>
                <a:latin typeface="Verdana" panose="020B0604030504040204" pitchFamily="34" charset="0"/>
              </a:defRPr>
            </a:lvl7pPr>
            <a:lvl8pPr marL="3429000" indent="-228600" eaLnBrk="0" fontAlgn="base" hangingPunct="0">
              <a:spcBef>
                <a:spcPct val="20000"/>
              </a:spcBef>
              <a:spcAft>
                <a:spcPct val="0"/>
              </a:spcAft>
              <a:buBlip>
                <a:blip r:embed="rId4"/>
              </a:buBlip>
              <a:defRPr sz="1600">
                <a:solidFill>
                  <a:srgbClr val="004542"/>
                </a:solidFill>
                <a:latin typeface="Verdana" panose="020B0604030504040204" pitchFamily="34" charset="0"/>
              </a:defRPr>
            </a:lvl8pPr>
            <a:lvl9pPr marL="3886200" indent="-228600" eaLnBrk="0" fontAlgn="base" hangingPunct="0">
              <a:spcBef>
                <a:spcPct val="20000"/>
              </a:spcBef>
              <a:spcAft>
                <a:spcPct val="0"/>
              </a:spcAft>
              <a:buBlip>
                <a:blip r:embed="rId4"/>
              </a:buBlip>
              <a:defRPr sz="1600">
                <a:solidFill>
                  <a:srgbClr val="004542"/>
                </a:solidFill>
                <a:latin typeface="Verdana" panose="020B0604030504040204" pitchFamily="34" charset="0"/>
              </a:defRPr>
            </a:lvl9pPr>
          </a:lstStyle>
          <a:p>
            <a:pPr algn="ctr">
              <a:spcBef>
                <a:spcPct val="0"/>
              </a:spcBef>
              <a:buFontTx/>
              <a:buNone/>
            </a:pPr>
            <a:r>
              <a:rPr lang="en-GB" altLang="zh-CN" sz="2400" dirty="0">
                <a:solidFill>
                  <a:srgbClr val="FFFFFF"/>
                </a:solidFill>
                <a:latin typeface="Arial" panose="020B0604020202020204" pitchFamily="34" charset="0"/>
                <a:ea typeface="微软雅黑" panose="020B0503020204020204" pitchFamily="34" charset="-122"/>
                <a:cs typeface="Arial" panose="020B0604020202020204" pitchFamily="34" charset="0"/>
              </a:rPr>
              <a:t>Emerald</a:t>
            </a:r>
            <a:r>
              <a:rPr lang="zh-CN" altLang="en-US" sz="2400" dirty="0">
                <a:solidFill>
                  <a:srgbClr val="FFFFFF"/>
                </a:solidFill>
                <a:latin typeface="Arial" panose="020B0604020202020204" pitchFamily="34" charset="0"/>
                <a:ea typeface="微软雅黑" panose="020B0503020204020204" pitchFamily="34" charset="-122"/>
                <a:cs typeface="Arial" panose="020B0604020202020204" pitchFamily="34" charset="0"/>
              </a:rPr>
              <a:t>资源介绍</a:t>
            </a:r>
          </a:p>
        </p:txBody>
      </p:sp>
      <p:sp>
        <p:nvSpPr>
          <p:cNvPr id="152" name="圆角矩形 14"/>
          <p:cNvSpPr/>
          <p:nvPr/>
        </p:nvSpPr>
        <p:spPr>
          <a:xfrm>
            <a:off x="3076259" y="3115043"/>
            <a:ext cx="6138863" cy="674687"/>
          </a:xfrm>
          <a:prstGeom prst="roundRect">
            <a:avLst>
              <a:gd name="adj" fmla="val 50000"/>
            </a:avLst>
          </a:prstGeom>
          <a:solidFill>
            <a:srgbClr val="2FA59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zh-CN" altLang="en-US" sz="2400" dirty="0">
                <a:solidFill>
                  <a:srgbClr val="FFFFFF"/>
                </a:solidFill>
                <a:latin typeface="Arial" panose="020B0604020202020204" pitchFamily="34" charset="0"/>
                <a:ea typeface="微软雅黑" panose="020B0503020204020204" pitchFamily="34" charset="-122"/>
                <a:cs typeface="Arial" panose="020B0604020202020204" pitchFamily="34" charset="0"/>
              </a:rPr>
              <a:t>数据库平台使用</a:t>
            </a:r>
          </a:p>
        </p:txBody>
      </p:sp>
      <p:sp>
        <p:nvSpPr>
          <p:cNvPr id="153" name="矩形 152"/>
          <p:cNvSpPr>
            <a:spLocks noChangeArrowheads="1"/>
          </p:cNvSpPr>
          <p:nvPr/>
        </p:nvSpPr>
        <p:spPr bwMode="auto">
          <a:xfrm>
            <a:off x="4843147" y="4054843"/>
            <a:ext cx="2646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sz="1600">
                <a:solidFill>
                  <a:srgbClr val="004542"/>
                </a:solidFill>
                <a:latin typeface="Verdana" panose="020B0604030504040204" pitchFamily="34" charset="0"/>
              </a:defRPr>
            </a:lvl1pPr>
            <a:lvl2pPr marL="742950" indent="-285750">
              <a:spcBef>
                <a:spcPct val="20000"/>
              </a:spcBef>
              <a:buBlip>
                <a:blip r:embed="rId4"/>
              </a:buBlip>
              <a:defRPr sz="1600">
                <a:solidFill>
                  <a:srgbClr val="004542"/>
                </a:solidFill>
                <a:latin typeface="Verdana" panose="020B0604030504040204" pitchFamily="34" charset="0"/>
              </a:defRPr>
            </a:lvl2pPr>
            <a:lvl3pPr marL="1143000" indent="-228600">
              <a:spcBef>
                <a:spcPct val="20000"/>
              </a:spcBef>
              <a:buBlip>
                <a:blip r:embed="rId4"/>
              </a:buBlip>
              <a:defRPr sz="1600">
                <a:solidFill>
                  <a:srgbClr val="004542"/>
                </a:solidFill>
                <a:latin typeface="Verdana" panose="020B0604030504040204" pitchFamily="34" charset="0"/>
              </a:defRPr>
            </a:lvl3pPr>
            <a:lvl4pPr marL="1600200" indent="-228600">
              <a:spcBef>
                <a:spcPct val="20000"/>
              </a:spcBef>
              <a:buBlip>
                <a:blip r:embed="rId4"/>
              </a:buBlip>
              <a:defRPr sz="1600">
                <a:solidFill>
                  <a:srgbClr val="004542"/>
                </a:solidFill>
                <a:latin typeface="Verdana" panose="020B0604030504040204" pitchFamily="34" charset="0"/>
              </a:defRPr>
            </a:lvl4pPr>
            <a:lvl5pPr marL="2057400" indent="-228600">
              <a:spcBef>
                <a:spcPct val="20000"/>
              </a:spcBef>
              <a:buBlip>
                <a:blip r:embed="rId4"/>
              </a:buBlip>
              <a:defRPr sz="1600">
                <a:solidFill>
                  <a:srgbClr val="004542"/>
                </a:solidFill>
                <a:latin typeface="Verdana" panose="020B0604030504040204" pitchFamily="34" charset="0"/>
              </a:defRPr>
            </a:lvl5pPr>
            <a:lvl6pPr marL="2514600" indent="-228600" eaLnBrk="0" fontAlgn="base" hangingPunct="0">
              <a:spcBef>
                <a:spcPct val="20000"/>
              </a:spcBef>
              <a:spcAft>
                <a:spcPct val="0"/>
              </a:spcAft>
              <a:buBlip>
                <a:blip r:embed="rId4"/>
              </a:buBlip>
              <a:defRPr sz="1600">
                <a:solidFill>
                  <a:srgbClr val="004542"/>
                </a:solidFill>
                <a:latin typeface="Verdana" panose="020B0604030504040204" pitchFamily="34" charset="0"/>
              </a:defRPr>
            </a:lvl6pPr>
            <a:lvl7pPr marL="2971800" indent="-228600" eaLnBrk="0" fontAlgn="base" hangingPunct="0">
              <a:spcBef>
                <a:spcPct val="20000"/>
              </a:spcBef>
              <a:spcAft>
                <a:spcPct val="0"/>
              </a:spcAft>
              <a:buBlip>
                <a:blip r:embed="rId4"/>
              </a:buBlip>
              <a:defRPr sz="1600">
                <a:solidFill>
                  <a:srgbClr val="004542"/>
                </a:solidFill>
                <a:latin typeface="Verdana" panose="020B0604030504040204" pitchFamily="34" charset="0"/>
              </a:defRPr>
            </a:lvl7pPr>
            <a:lvl8pPr marL="3429000" indent="-228600" eaLnBrk="0" fontAlgn="base" hangingPunct="0">
              <a:spcBef>
                <a:spcPct val="20000"/>
              </a:spcBef>
              <a:spcAft>
                <a:spcPct val="0"/>
              </a:spcAft>
              <a:buBlip>
                <a:blip r:embed="rId4"/>
              </a:buBlip>
              <a:defRPr sz="1600">
                <a:solidFill>
                  <a:srgbClr val="004542"/>
                </a:solidFill>
                <a:latin typeface="Verdana" panose="020B0604030504040204" pitchFamily="34" charset="0"/>
              </a:defRPr>
            </a:lvl8pPr>
            <a:lvl9pPr marL="3886200" indent="-228600" eaLnBrk="0" fontAlgn="base" hangingPunct="0">
              <a:spcBef>
                <a:spcPct val="20000"/>
              </a:spcBef>
              <a:spcAft>
                <a:spcPct val="0"/>
              </a:spcAft>
              <a:buBlip>
                <a:blip r:embed="rId4"/>
              </a:buBlip>
              <a:defRPr sz="1600">
                <a:solidFill>
                  <a:srgbClr val="004542"/>
                </a:solidFill>
                <a:latin typeface="Verdana" panose="020B0604030504040204" pitchFamily="34" charset="0"/>
              </a:defRPr>
            </a:lvl9pPr>
          </a:lstStyle>
          <a:p>
            <a:pPr algn="ctr">
              <a:spcBef>
                <a:spcPct val="0"/>
              </a:spcBef>
              <a:buFontTx/>
              <a:buNone/>
            </a:pPr>
            <a:r>
              <a:rPr lang="zh-CN" altLang="en-US" sz="2400" dirty="0">
                <a:solidFill>
                  <a:srgbClr val="FFFFFF"/>
                </a:solidFill>
                <a:latin typeface="Arial" panose="020B0604020202020204" pitchFamily="34" charset="0"/>
                <a:ea typeface="微软雅黑" panose="020B0503020204020204" pitchFamily="34" charset="-122"/>
                <a:cs typeface="Arial" panose="020B0604020202020204" pitchFamily="34" charset="0"/>
              </a:rPr>
              <a:t>英文学术论文写作</a:t>
            </a:r>
          </a:p>
        </p:txBody>
      </p:sp>
      <p:sp>
        <p:nvSpPr>
          <p:cNvPr id="154" name="圆角矩形 9"/>
          <p:cNvSpPr/>
          <p:nvPr/>
        </p:nvSpPr>
        <p:spPr>
          <a:xfrm>
            <a:off x="3088959" y="4789855"/>
            <a:ext cx="6138863" cy="674688"/>
          </a:xfrm>
          <a:prstGeom prst="roundRect">
            <a:avLst>
              <a:gd name="adj" fmla="val 50000"/>
            </a:avLst>
          </a:prstGeom>
          <a:solidFill>
            <a:srgbClr val="008F5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defRPr/>
            </a:pPr>
            <a:endParaRPr lang="zh-CN" altLang="en-US">
              <a:solidFill>
                <a:srgbClr val="00B050"/>
              </a:solidFill>
              <a:ea typeface="宋体" panose="02010600030101010101" pitchFamily="2" charset="-122"/>
            </a:endParaRPr>
          </a:p>
        </p:txBody>
      </p:sp>
      <p:sp>
        <p:nvSpPr>
          <p:cNvPr id="155" name="矩形 154"/>
          <p:cNvSpPr>
            <a:spLocks noChangeArrowheads="1"/>
          </p:cNvSpPr>
          <p:nvPr/>
        </p:nvSpPr>
        <p:spPr bwMode="auto">
          <a:xfrm>
            <a:off x="4808222" y="4896218"/>
            <a:ext cx="2646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sz="1600">
                <a:solidFill>
                  <a:srgbClr val="004542"/>
                </a:solidFill>
                <a:latin typeface="Verdana" panose="020B0604030504040204" pitchFamily="34" charset="0"/>
              </a:defRPr>
            </a:lvl1pPr>
            <a:lvl2pPr marL="742950" indent="-285750">
              <a:spcBef>
                <a:spcPct val="20000"/>
              </a:spcBef>
              <a:buBlip>
                <a:blip r:embed="rId4"/>
              </a:buBlip>
              <a:defRPr sz="1600">
                <a:solidFill>
                  <a:srgbClr val="004542"/>
                </a:solidFill>
                <a:latin typeface="Verdana" panose="020B0604030504040204" pitchFamily="34" charset="0"/>
              </a:defRPr>
            </a:lvl2pPr>
            <a:lvl3pPr marL="1143000" indent="-228600">
              <a:spcBef>
                <a:spcPct val="20000"/>
              </a:spcBef>
              <a:buBlip>
                <a:blip r:embed="rId4"/>
              </a:buBlip>
              <a:defRPr sz="1600">
                <a:solidFill>
                  <a:srgbClr val="004542"/>
                </a:solidFill>
                <a:latin typeface="Verdana" panose="020B0604030504040204" pitchFamily="34" charset="0"/>
              </a:defRPr>
            </a:lvl3pPr>
            <a:lvl4pPr marL="1600200" indent="-228600">
              <a:spcBef>
                <a:spcPct val="20000"/>
              </a:spcBef>
              <a:buBlip>
                <a:blip r:embed="rId4"/>
              </a:buBlip>
              <a:defRPr sz="1600">
                <a:solidFill>
                  <a:srgbClr val="004542"/>
                </a:solidFill>
                <a:latin typeface="Verdana" panose="020B0604030504040204" pitchFamily="34" charset="0"/>
              </a:defRPr>
            </a:lvl4pPr>
            <a:lvl5pPr marL="2057400" indent="-228600">
              <a:spcBef>
                <a:spcPct val="20000"/>
              </a:spcBef>
              <a:buBlip>
                <a:blip r:embed="rId4"/>
              </a:buBlip>
              <a:defRPr sz="1600">
                <a:solidFill>
                  <a:srgbClr val="004542"/>
                </a:solidFill>
                <a:latin typeface="Verdana" panose="020B0604030504040204" pitchFamily="34" charset="0"/>
              </a:defRPr>
            </a:lvl5pPr>
            <a:lvl6pPr marL="2514600" indent="-228600" eaLnBrk="0" fontAlgn="base" hangingPunct="0">
              <a:spcBef>
                <a:spcPct val="20000"/>
              </a:spcBef>
              <a:spcAft>
                <a:spcPct val="0"/>
              </a:spcAft>
              <a:buBlip>
                <a:blip r:embed="rId4"/>
              </a:buBlip>
              <a:defRPr sz="1600">
                <a:solidFill>
                  <a:srgbClr val="004542"/>
                </a:solidFill>
                <a:latin typeface="Verdana" panose="020B0604030504040204" pitchFamily="34" charset="0"/>
              </a:defRPr>
            </a:lvl6pPr>
            <a:lvl7pPr marL="2971800" indent="-228600" eaLnBrk="0" fontAlgn="base" hangingPunct="0">
              <a:spcBef>
                <a:spcPct val="20000"/>
              </a:spcBef>
              <a:spcAft>
                <a:spcPct val="0"/>
              </a:spcAft>
              <a:buBlip>
                <a:blip r:embed="rId4"/>
              </a:buBlip>
              <a:defRPr sz="1600">
                <a:solidFill>
                  <a:srgbClr val="004542"/>
                </a:solidFill>
                <a:latin typeface="Verdana" panose="020B0604030504040204" pitchFamily="34" charset="0"/>
              </a:defRPr>
            </a:lvl7pPr>
            <a:lvl8pPr marL="3429000" indent="-228600" eaLnBrk="0" fontAlgn="base" hangingPunct="0">
              <a:spcBef>
                <a:spcPct val="20000"/>
              </a:spcBef>
              <a:spcAft>
                <a:spcPct val="0"/>
              </a:spcAft>
              <a:buBlip>
                <a:blip r:embed="rId4"/>
              </a:buBlip>
              <a:defRPr sz="1600">
                <a:solidFill>
                  <a:srgbClr val="004542"/>
                </a:solidFill>
                <a:latin typeface="Verdana" panose="020B0604030504040204" pitchFamily="34" charset="0"/>
              </a:defRPr>
            </a:lvl8pPr>
            <a:lvl9pPr marL="3886200" indent="-228600" eaLnBrk="0" fontAlgn="base" hangingPunct="0">
              <a:spcBef>
                <a:spcPct val="20000"/>
              </a:spcBef>
              <a:spcAft>
                <a:spcPct val="0"/>
              </a:spcAft>
              <a:buBlip>
                <a:blip r:embed="rId4"/>
              </a:buBlip>
              <a:defRPr sz="1600">
                <a:solidFill>
                  <a:srgbClr val="004542"/>
                </a:solidFill>
                <a:latin typeface="Verdana" panose="020B0604030504040204" pitchFamily="34" charset="0"/>
              </a:defRPr>
            </a:lvl9pPr>
          </a:lstStyle>
          <a:p>
            <a:pPr algn="ctr">
              <a:spcBef>
                <a:spcPct val="0"/>
              </a:spcBef>
              <a:buFontTx/>
              <a:buNone/>
            </a:pPr>
            <a:r>
              <a:rPr lang="zh-CN" altLang="en-US" sz="2400" dirty="0">
                <a:solidFill>
                  <a:srgbClr val="FFFFFF"/>
                </a:solidFill>
                <a:latin typeface="Arial" panose="020B0604020202020204" pitchFamily="34" charset="0"/>
                <a:ea typeface="微软雅黑" panose="020B0503020204020204" pitchFamily="34" charset="-122"/>
                <a:cs typeface="Arial" panose="020B0604020202020204" pitchFamily="34" charset="0"/>
              </a:rPr>
              <a:t>国际期刊投稿指南</a:t>
            </a:r>
          </a:p>
        </p:txBody>
      </p:sp>
    </p:spTree>
    <p:extLst>
      <p:ext uri="{BB962C8B-B14F-4D97-AF65-F5344CB8AC3E}">
        <p14:creationId xmlns:p14="http://schemas.microsoft.com/office/powerpoint/2010/main" val="6032960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decel="10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1+#ppt_w/2"/>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9" decel="10000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 calcmode="lin" valueType="num">
                                      <p:cBhvr additive="base">
                                        <p:cTn id="11" dur="750" fill="hold"/>
                                        <p:tgtEl>
                                          <p:spTgt spid="61"/>
                                        </p:tgtEl>
                                        <p:attrNameLst>
                                          <p:attrName>ppt_x</p:attrName>
                                        </p:attrNameLst>
                                      </p:cBhvr>
                                      <p:tavLst>
                                        <p:tav tm="0">
                                          <p:val>
                                            <p:strVal val="0-#ppt_w/2"/>
                                          </p:val>
                                        </p:tav>
                                        <p:tav tm="100000">
                                          <p:val>
                                            <p:strVal val="#ppt_x"/>
                                          </p:val>
                                        </p:tav>
                                      </p:tavLst>
                                    </p:anim>
                                    <p:anim calcmode="lin" valueType="num">
                                      <p:cBhvr additive="base">
                                        <p:cTn id="12" dur="750" fill="hold"/>
                                        <p:tgtEl>
                                          <p:spTgt spid="61"/>
                                        </p:tgtEl>
                                        <p:attrNameLst>
                                          <p:attrName>ppt_y</p:attrName>
                                        </p:attrNameLst>
                                      </p:cBhvr>
                                      <p:tavLst>
                                        <p:tav tm="0">
                                          <p:val>
                                            <p:strVal val="0-#ppt_h/2"/>
                                          </p:val>
                                        </p:tav>
                                        <p:tav tm="100000">
                                          <p:val>
                                            <p:strVal val="#ppt_y"/>
                                          </p:val>
                                        </p:tav>
                                      </p:tavLst>
                                    </p:anim>
                                  </p:childTnLst>
                                </p:cTn>
                              </p:par>
                              <p:par>
                                <p:cTn id="13" presetID="53" presetClass="entr" presetSubtype="16" fill="hold" grpId="0" nodeType="withEffect">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cBhvr>
                                        <p:cTn id="15" dur="250" fill="hold"/>
                                        <p:tgtEl>
                                          <p:spTgt spid="4"/>
                                        </p:tgtEl>
                                        <p:attrNameLst>
                                          <p:attrName>ppt_w</p:attrName>
                                        </p:attrNameLst>
                                      </p:cBhvr>
                                      <p:tavLst>
                                        <p:tav tm="0">
                                          <p:val>
                                            <p:fltVal val="0"/>
                                          </p:val>
                                        </p:tav>
                                        <p:tav tm="100000">
                                          <p:val>
                                            <p:strVal val="#ppt_w"/>
                                          </p:val>
                                        </p:tav>
                                      </p:tavLst>
                                    </p:anim>
                                    <p:anim calcmode="lin" valueType="num">
                                      <p:cBhvr>
                                        <p:cTn id="16" dur="250" fill="hold"/>
                                        <p:tgtEl>
                                          <p:spTgt spid="4"/>
                                        </p:tgtEl>
                                        <p:attrNameLst>
                                          <p:attrName>ppt_h</p:attrName>
                                        </p:attrNameLst>
                                      </p:cBhvr>
                                      <p:tavLst>
                                        <p:tav tm="0">
                                          <p:val>
                                            <p:fltVal val="0"/>
                                          </p:val>
                                        </p:tav>
                                        <p:tav tm="100000">
                                          <p:val>
                                            <p:strVal val="#ppt_h"/>
                                          </p:val>
                                        </p:tav>
                                      </p:tavLst>
                                    </p:anim>
                                    <p:animEffect transition="in" filter="fade">
                                      <p:cBhvr>
                                        <p:cTn id="17" dur="250"/>
                                        <p:tgtEl>
                                          <p:spTgt spid="4"/>
                                        </p:tgtEl>
                                      </p:cBhvr>
                                    </p:animEffect>
                                  </p:childTnLst>
                                </p:cTn>
                              </p:par>
                              <p:par>
                                <p:cTn id="18" presetID="6" presetClass="emph" presetSubtype="0" decel="56000" autoRev="1" fill="hold" grpId="1" nodeType="withEffect">
                                  <p:stCondLst>
                                    <p:cond delay="250"/>
                                  </p:stCondLst>
                                  <p:childTnLst>
                                    <p:animScale>
                                      <p:cBhvr>
                                        <p:cTn id="19" dur="250" fill="hold"/>
                                        <p:tgtEl>
                                          <p:spTgt spid="4"/>
                                        </p:tgtEl>
                                      </p:cBhvr>
                                      <p:by x="120000" y="120000"/>
                                    </p:animScale>
                                  </p:childTnLst>
                                </p:cTn>
                              </p:par>
                              <p:par>
                                <p:cTn id="20" presetID="2" presetClass="entr" presetSubtype="8" decel="100000" fill="hold" grpId="0" nodeType="withEffect">
                                  <p:stCondLst>
                                    <p:cond delay="0"/>
                                  </p:stCondLst>
                                  <p:childTnLst>
                                    <p:set>
                                      <p:cBhvr>
                                        <p:cTn id="21" dur="1" fill="hold">
                                          <p:stCondLst>
                                            <p:cond delay="0"/>
                                          </p:stCondLst>
                                        </p:cTn>
                                        <p:tgtEl>
                                          <p:spTgt spid="148"/>
                                        </p:tgtEl>
                                        <p:attrNameLst>
                                          <p:attrName>style.visibility</p:attrName>
                                        </p:attrNameLst>
                                      </p:cBhvr>
                                      <p:to>
                                        <p:strVal val="visible"/>
                                      </p:to>
                                    </p:set>
                                    <p:anim calcmode="lin" valueType="num">
                                      <p:cBhvr additive="base">
                                        <p:cTn id="22" dur="500" fill="hold"/>
                                        <p:tgtEl>
                                          <p:spTgt spid="148"/>
                                        </p:tgtEl>
                                        <p:attrNameLst>
                                          <p:attrName>ppt_x</p:attrName>
                                        </p:attrNameLst>
                                      </p:cBhvr>
                                      <p:tavLst>
                                        <p:tav tm="0">
                                          <p:val>
                                            <p:strVal val="0-#ppt_w/2"/>
                                          </p:val>
                                        </p:tav>
                                        <p:tav tm="100000">
                                          <p:val>
                                            <p:strVal val="#ppt_x"/>
                                          </p:val>
                                        </p:tav>
                                      </p:tavLst>
                                    </p:anim>
                                    <p:anim calcmode="lin" valueType="num">
                                      <p:cBhvr additive="base">
                                        <p:cTn id="23" dur="500" fill="hold"/>
                                        <p:tgtEl>
                                          <p:spTgt spid="148"/>
                                        </p:tgtEl>
                                        <p:attrNameLst>
                                          <p:attrName>ppt_y</p:attrName>
                                        </p:attrNameLst>
                                      </p:cBhvr>
                                      <p:tavLst>
                                        <p:tav tm="0">
                                          <p:val>
                                            <p:strVal val="#ppt_y"/>
                                          </p:val>
                                        </p:tav>
                                        <p:tav tm="100000">
                                          <p:val>
                                            <p:strVal val="#ppt_y"/>
                                          </p:val>
                                        </p:tav>
                                      </p:tavLst>
                                    </p:anim>
                                  </p:childTnLst>
                                </p:cTn>
                              </p:par>
                              <p:par>
                                <p:cTn id="24" presetID="2" presetClass="entr" presetSubtype="8" decel="100000" fill="hold" grpId="0" nodeType="withEffect">
                                  <p:stCondLst>
                                    <p:cond delay="0"/>
                                  </p:stCondLst>
                                  <p:childTnLst>
                                    <p:set>
                                      <p:cBhvr>
                                        <p:cTn id="25" dur="1" fill="hold">
                                          <p:stCondLst>
                                            <p:cond delay="0"/>
                                          </p:stCondLst>
                                        </p:cTn>
                                        <p:tgtEl>
                                          <p:spTgt spid="149"/>
                                        </p:tgtEl>
                                        <p:attrNameLst>
                                          <p:attrName>style.visibility</p:attrName>
                                        </p:attrNameLst>
                                      </p:cBhvr>
                                      <p:to>
                                        <p:strVal val="visible"/>
                                      </p:to>
                                    </p:set>
                                    <p:anim calcmode="lin" valueType="num">
                                      <p:cBhvr additive="base">
                                        <p:cTn id="26" dur="500" fill="hold"/>
                                        <p:tgtEl>
                                          <p:spTgt spid="149"/>
                                        </p:tgtEl>
                                        <p:attrNameLst>
                                          <p:attrName>ppt_x</p:attrName>
                                        </p:attrNameLst>
                                      </p:cBhvr>
                                      <p:tavLst>
                                        <p:tav tm="0">
                                          <p:val>
                                            <p:strVal val="0-#ppt_w/2"/>
                                          </p:val>
                                        </p:tav>
                                        <p:tav tm="100000">
                                          <p:val>
                                            <p:strVal val="#ppt_x"/>
                                          </p:val>
                                        </p:tav>
                                      </p:tavLst>
                                    </p:anim>
                                    <p:anim calcmode="lin" valueType="num">
                                      <p:cBhvr additive="base">
                                        <p:cTn id="27" dur="500" fill="hold"/>
                                        <p:tgtEl>
                                          <p:spTgt spid="149"/>
                                        </p:tgtEl>
                                        <p:attrNameLst>
                                          <p:attrName>ppt_y</p:attrName>
                                        </p:attrNameLst>
                                      </p:cBhvr>
                                      <p:tavLst>
                                        <p:tav tm="0">
                                          <p:val>
                                            <p:strVal val="#ppt_y"/>
                                          </p:val>
                                        </p:tav>
                                        <p:tav tm="100000">
                                          <p:val>
                                            <p:strVal val="#ppt_y"/>
                                          </p:val>
                                        </p:tav>
                                      </p:tavLst>
                                    </p:anim>
                                  </p:childTnLst>
                                </p:cTn>
                              </p:par>
                              <p:par>
                                <p:cTn id="28" presetID="2" presetClass="entr" presetSubtype="2" decel="100000" fill="hold" grpId="0" nodeType="withEffect">
                                  <p:stCondLst>
                                    <p:cond delay="0"/>
                                  </p:stCondLst>
                                  <p:childTnLst>
                                    <p:set>
                                      <p:cBhvr>
                                        <p:cTn id="29" dur="1" fill="hold">
                                          <p:stCondLst>
                                            <p:cond delay="0"/>
                                          </p:stCondLst>
                                        </p:cTn>
                                        <p:tgtEl>
                                          <p:spTgt spid="150"/>
                                        </p:tgtEl>
                                        <p:attrNameLst>
                                          <p:attrName>style.visibility</p:attrName>
                                        </p:attrNameLst>
                                      </p:cBhvr>
                                      <p:to>
                                        <p:strVal val="visible"/>
                                      </p:to>
                                    </p:set>
                                    <p:anim calcmode="lin" valueType="num">
                                      <p:cBhvr additive="base">
                                        <p:cTn id="30" dur="500" fill="hold"/>
                                        <p:tgtEl>
                                          <p:spTgt spid="150"/>
                                        </p:tgtEl>
                                        <p:attrNameLst>
                                          <p:attrName>ppt_x</p:attrName>
                                        </p:attrNameLst>
                                      </p:cBhvr>
                                      <p:tavLst>
                                        <p:tav tm="0">
                                          <p:val>
                                            <p:strVal val="1+#ppt_w/2"/>
                                          </p:val>
                                        </p:tav>
                                        <p:tav tm="100000">
                                          <p:val>
                                            <p:strVal val="#ppt_x"/>
                                          </p:val>
                                        </p:tav>
                                      </p:tavLst>
                                    </p:anim>
                                    <p:anim calcmode="lin" valueType="num">
                                      <p:cBhvr additive="base">
                                        <p:cTn id="31" dur="500" fill="hold"/>
                                        <p:tgtEl>
                                          <p:spTgt spid="150"/>
                                        </p:tgtEl>
                                        <p:attrNameLst>
                                          <p:attrName>ppt_y</p:attrName>
                                        </p:attrNameLst>
                                      </p:cBhvr>
                                      <p:tavLst>
                                        <p:tav tm="0">
                                          <p:val>
                                            <p:strVal val="#ppt_y"/>
                                          </p:val>
                                        </p:tav>
                                        <p:tav tm="100000">
                                          <p:val>
                                            <p:strVal val="#ppt_y"/>
                                          </p:val>
                                        </p:tav>
                                      </p:tavLst>
                                    </p:anim>
                                  </p:childTnLst>
                                </p:cTn>
                              </p:par>
                              <p:par>
                                <p:cTn id="32" presetID="2" presetClass="entr" presetSubtype="2" decel="100000" fill="hold" grpId="0" nodeType="withEffect">
                                  <p:stCondLst>
                                    <p:cond delay="0"/>
                                  </p:stCondLst>
                                  <p:childTnLst>
                                    <p:set>
                                      <p:cBhvr>
                                        <p:cTn id="33" dur="1" fill="hold">
                                          <p:stCondLst>
                                            <p:cond delay="0"/>
                                          </p:stCondLst>
                                        </p:cTn>
                                        <p:tgtEl>
                                          <p:spTgt spid="151"/>
                                        </p:tgtEl>
                                        <p:attrNameLst>
                                          <p:attrName>style.visibility</p:attrName>
                                        </p:attrNameLst>
                                      </p:cBhvr>
                                      <p:to>
                                        <p:strVal val="visible"/>
                                      </p:to>
                                    </p:set>
                                    <p:anim calcmode="lin" valueType="num">
                                      <p:cBhvr additive="base">
                                        <p:cTn id="34" dur="500" fill="hold"/>
                                        <p:tgtEl>
                                          <p:spTgt spid="151"/>
                                        </p:tgtEl>
                                        <p:attrNameLst>
                                          <p:attrName>ppt_x</p:attrName>
                                        </p:attrNameLst>
                                      </p:cBhvr>
                                      <p:tavLst>
                                        <p:tav tm="0">
                                          <p:val>
                                            <p:strVal val="1+#ppt_w/2"/>
                                          </p:val>
                                        </p:tav>
                                        <p:tav tm="100000">
                                          <p:val>
                                            <p:strVal val="#ppt_x"/>
                                          </p:val>
                                        </p:tav>
                                      </p:tavLst>
                                    </p:anim>
                                    <p:anim calcmode="lin" valueType="num">
                                      <p:cBhvr additive="base">
                                        <p:cTn id="35" dur="500" fill="hold"/>
                                        <p:tgtEl>
                                          <p:spTgt spid="151"/>
                                        </p:tgtEl>
                                        <p:attrNameLst>
                                          <p:attrName>ppt_y</p:attrName>
                                        </p:attrNameLst>
                                      </p:cBhvr>
                                      <p:tavLst>
                                        <p:tav tm="0">
                                          <p:val>
                                            <p:strVal val="#ppt_y"/>
                                          </p:val>
                                        </p:tav>
                                        <p:tav tm="100000">
                                          <p:val>
                                            <p:strVal val="#ppt_y"/>
                                          </p:val>
                                        </p:tav>
                                      </p:tavLst>
                                    </p:anim>
                                  </p:childTnLst>
                                </p:cTn>
                              </p:par>
                              <p:par>
                                <p:cTn id="36" presetID="2" presetClass="entr" presetSubtype="8" decel="100000" fill="hold" grpId="0" nodeType="withEffect">
                                  <p:stCondLst>
                                    <p:cond delay="0"/>
                                  </p:stCondLst>
                                  <p:childTnLst>
                                    <p:set>
                                      <p:cBhvr>
                                        <p:cTn id="37" dur="1" fill="hold">
                                          <p:stCondLst>
                                            <p:cond delay="0"/>
                                          </p:stCondLst>
                                        </p:cTn>
                                        <p:tgtEl>
                                          <p:spTgt spid="152"/>
                                        </p:tgtEl>
                                        <p:attrNameLst>
                                          <p:attrName>style.visibility</p:attrName>
                                        </p:attrNameLst>
                                      </p:cBhvr>
                                      <p:to>
                                        <p:strVal val="visible"/>
                                      </p:to>
                                    </p:set>
                                    <p:anim calcmode="lin" valueType="num">
                                      <p:cBhvr additive="base">
                                        <p:cTn id="38" dur="500" fill="hold"/>
                                        <p:tgtEl>
                                          <p:spTgt spid="152"/>
                                        </p:tgtEl>
                                        <p:attrNameLst>
                                          <p:attrName>ppt_x</p:attrName>
                                        </p:attrNameLst>
                                      </p:cBhvr>
                                      <p:tavLst>
                                        <p:tav tm="0">
                                          <p:val>
                                            <p:strVal val="0-#ppt_w/2"/>
                                          </p:val>
                                        </p:tav>
                                        <p:tav tm="100000">
                                          <p:val>
                                            <p:strVal val="#ppt_x"/>
                                          </p:val>
                                        </p:tav>
                                      </p:tavLst>
                                    </p:anim>
                                    <p:anim calcmode="lin" valueType="num">
                                      <p:cBhvr additive="base">
                                        <p:cTn id="39" dur="500" fill="hold"/>
                                        <p:tgtEl>
                                          <p:spTgt spid="152"/>
                                        </p:tgtEl>
                                        <p:attrNameLst>
                                          <p:attrName>ppt_y</p:attrName>
                                        </p:attrNameLst>
                                      </p:cBhvr>
                                      <p:tavLst>
                                        <p:tav tm="0">
                                          <p:val>
                                            <p:strVal val="#ppt_y"/>
                                          </p:val>
                                        </p:tav>
                                        <p:tav tm="100000">
                                          <p:val>
                                            <p:strVal val="#ppt_y"/>
                                          </p:val>
                                        </p:tav>
                                      </p:tavLst>
                                    </p:anim>
                                  </p:childTnLst>
                                </p:cTn>
                              </p:par>
                              <p:par>
                                <p:cTn id="40" presetID="2" presetClass="entr" presetSubtype="8" decel="100000" fill="hold" grpId="0" nodeType="withEffect">
                                  <p:stCondLst>
                                    <p:cond delay="0"/>
                                  </p:stCondLst>
                                  <p:childTnLst>
                                    <p:set>
                                      <p:cBhvr>
                                        <p:cTn id="41" dur="1" fill="hold">
                                          <p:stCondLst>
                                            <p:cond delay="0"/>
                                          </p:stCondLst>
                                        </p:cTn>
                                        <p:tgtEl>
                                          <p:spTgt spid="153"/>
                                        </p:tgtEl>
                                        <p:attrNameLst>
                                          <p:attrName>style.visibility</p:attrName>
                                        </p:attrNameLst>
                                      </p:cBhvr>
                                      <p:to>
                                        <p:strVal val="visible"/>
                                      </p:to>
                                    </p:set>
                                    <p:anim calcmode="lin" valueType="num">
                                      <p:cBhvr additive="base">
                                        <p:cTn id="42" dur="500" fill="hold"/>
                                        <p:tgtEl>
                                          <p:spTgt spid="153"/>
                                        </p:tgtEl>
                                        <p:attrNameLst>
                                          <p:attrName>ppt_x</p:attrName>
                                        </p:attrNameLst>
                                      </p:cBhvr>
                                      <p:tavLst>
                                        <p:tav tm="0">
                                          <p:val>
                                            <p:strVal val="0-#ppt_w/2"/>
                                          </p:val>
                                        </p:tav>
                                        <p:tav tm="100000">
                                          <p:val>
                                            <p:strVal val="#ppt_x"/>
                                          </p:val>
                                        </p:tav>
                                      </p:tavLst>
                                    </p:anim>
                                    <p:anim calcmode="lin" valueType="num">
                                      <p:cBhvr additive="base">
                                        <p:cTn id="43" dur="500" fill="hold"/>
                                        <p:tgtEl>
                                          <p:spTgt spid="153"/>
                                        </p:tgtEl>
                                        <p:attrNameLst>
                                          <p:attrName>ppt_y</p:attrName>
                                        </p:attrNameLst>
                                      </p:cBhvr>
                                      <p:tavLst>
                                        <p:tav tm="0">
                                          <p:val>
                                            <p:strVal val="#ppt_y"/>
                                          </p:val>
                                        </p:tav>
                                        <p:tav tm="100000">
                                          <p:val>
                                            <p:strVal val="#ppt_y"/>
                                          </p:val>
                                        </p:tav>
                                      </p:tavLst>
                                    </p:anim>
                                  </p:childTnLst>
                                </p:cTn>
                              </p:par>
                              <p:par>
                                <p:cTn id="44" presetID="2" presetClass="entr" presetSubtype="2" decel="100000" fill="hold" grpId="0" nodeType="withEffect">
                                  <p:stCondLst>
                                    <p:cond delay="0"/>
                                  </p:stCondLst>
                                  <p:childTnLst>
                                    <p:set>
                                      <p:cBhvr>
                                        <p:cTn id="45" dur="1" fill="hold">
                                          <p:stCondLst>
                                            <p:cond delay="0"/>
                                          </p:stCondLst>
                                        </p:cTn>
                                        <p:tgtEl>
                                          <p:spTgt spid="154"/>
                                        </p:tgtEl>
                                        <p:attrNameLst>
                                          <p:attrName>style.visibility</p:attrName>
                                        </p:attrNameLst>
                                      </p:cBhvr>
                                      <p:to>
                                        <p:strVal val="visible"/>
                                      </p:to>
                                    </p:set>
                                    <p:anim calcmode="lin" valueType="num">
                                      <p:cBhvr additive="base">
                                        <p:cTn id="46" dur="500" fill="hold"/>
                                        <p:tgtEl>
                                          <p:spTgt spid="154"/>
                                        </p:tgtEl>
                                        <p:attrNameLst>
                                          <p:attrName>ppt_x</p:attrName>
                                        </p:attrNameLst>
                                      </p:cBhvr>
                                      <p:tavLst>
                                        <p:tav tm="0">
                                          <p:val>
                                            <p:strVal val="1+#ppt_w/2"/>
                                          </p:val>
                                        </p:tav>
                                        <p:tav tm="100000">
                                          <p:val>
                                            <p:strVal val="#ppt_x"/>
                                          </p:val>
                                        </p:tav>
                                      </p:tavLst>
                                    </p:anim>
                                    <p:anim calcmode="lin" valueType="num">
                                      <p:cBhvr additive="base">
                                        <p:cTn id="47" dur="500" fill="hold"/>
                                        <p:tgtEl>
                                          <p:spTgt spid="154"/>
                                        </p:tgtEl>
                                        <p:attrNameLst>
                                          <p:attrName>ppt_y</p:attrName>
                                        </p:attrNameLst>
                                      </p:cBhvr>
                                      <p:tavLst>
                                        <p:tav tm="0">
                                          <p:val>
                                            <p:strVal val="#ppt_y"/>
                                          </p:val>
                                        </p:tav>
                                        <p:tav tm="100000">
                                          <p:val>
                                            <p:strVal val="#ppt_y"/>
                                          </p:val>
                                        </p:tav>
                                      </p:tavLst>
                                    </p:anim>
                                  </p:childTnLst>
                                </p:cTn>
                              </p:par>
                              <p:par>
                                <p:cTn id="48" presetID="2" presetClass="entr" presetSubtype="2" decel="100000" fill="hold" grpId="0" nodeType="withEffect">
                                  <p:stCondLst>
                                    <p:cond delay="0"/>
                                  </p:stCondLst>
                                  <p:childTnLst>
                                    <p:set>
                                      <p:cBhvr>
                                        <p:cTn id="49" dur="1" fill="hold">
                                          <p:stCondLst>
                                            <p:cond delay="0"/>
                                          </p:stCondLst>
                                        </p:cTn>
                                        <p:tgtEl>
                                          <p:spTgt spid="155"/>
                                        </p:tgtEl>
                                        <p:attrNameLst>
                                          <p:attrName>style.visibility</p:attrName>
                                        </p:attrNameLst>
                                      </p:cBhvr>
                                      <p:to>
                                        <p:strVal val="visible"/>
                                      </p:to>
                                    </p:set>
                                    <p:anim calcmode="lin" valueType="num">
                                      <p:cBhvr additive="base">
                                        <p:cTn id="50" dur="500" fill="hold"/>
                                        <p:tgtEl>
                                          <p:spTgt spid="155"/>
                                        </p:tgtEl>
                                        <p:attrNameLst>
                                          <p:attrName>ppt_x</p:attrName>
                                        </p:attrNameLst>
                                      </p:cBhvr>
                                      <p:tavLst>
                                        <p:tav tm="0">
                                          <p:val>
                                            <p:strVal val="1+#ppt_w/2"/>
                                          </p:val>
                                        </p:tav>
                                        <p:tav tm="100000">
                                          <p:val>
                                            <p:strVal val="#ppt_x"/>
                                          </p:val>
                                        </p:tav>
                                      </p:tavLst>
                                    </p:anim>
                                    <p:anim calcmode="lin" valueType="num">
                                      <p:cBhvr additive="base">
                                        <p:cTn id="51" dur="500" fill="hold"/>
                                        <p:tgtEl>
                                          <p:spTgt spid="1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48" grpId="0" bldLvl="0" animBg="1"/>
      <p:bldP spid="149" grpId="0"/>
      <p:bldP spid="150" grpId="0" bldLvl="0" animBg="1"/>
      <p:bldP spid="151" grpId="0"/>
      <p:bldP spid="152" grpId="0" bldLvl="0" animBg="1"/>
      <p:bldP spid="153" grpId="0"/>
      <p:bldP spid="154" grpId="0" bldLvl="0" animBg="1"/>
      <p:bldP spid="15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A5CF5ED-AE26-4BDF-8D7D-0B929DB182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916177"/>
          </a:xfrm>
          <a:prstGeom prst="rect">
            <a:avLst/>
          </a:prstGeom>
        </p:spPr>
      </p:pic>
    </p:spTree>
    <p:extLst>
      <p:ext uri="{BB962C8B-B14F-4D97-AF65-F5344CB8AC3E}">
        <p14:creationId xmlns:p14="http://schemas.microsoft.com/office/powerpoint/2010/main" val="279584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43F9FA7-11E2-4F23-8EA8-0B25D40217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217112"/>
          </a:xfrm>
          <a:prstGeom prst="rect">
            <a:avLst/>
          </a:prstGeom>
        </p:spPr>
      </p:pic>
    </p:spTree>
    <p:extLst>
      <p:ext uri="{BB962C8B-B14F-4D97-AF65-F5344CB8AC3E}">
        <p14:creationId xmlns:p14="http://schemas.microsoft.com/office/powerpoint/2010/main" val="39526295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833224" y="14805"/>
            <a:ext cx="5755027" cy="6858000"/>
          </a:xfrm>
          <a:prstGeom prst="rect">
            <a:avLst/>
          </a:prstGeom>
        </p:spPr>
      </p:pic>
      <p:sp>
        <p:nvSpPr>
          <p:cNvPr id="3" name="矩形 2"/>
          <p:cNvSpPr>
            <a:spLocks noChangeArrowheads="1"/>
          </p:cNvSpPr>
          <p:nvPr/>
        </p:nvSpPr>
        <p:spPr bwMode="auto">
          <a:xfrm>
            <a:off x="8050213" y="53976"/>
            <a:ext cx="2347912"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在授权</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IP</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范围内登陆</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Emerald</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主页，注册个人账号，使用个性化服务</a:t>
            </a:r>
          </a:p>
        </p:txBody>
      </p:sp>
      <p:sp>
        <p:nvSpPr>
          <p:cNvPr id="6" name="图文框 5"/>
          <p:cNvSpPr/>
          <p:nvPr/>
        </p:nvSpPr>
        <p:spPr bwMode="auto">
          <a:xfrm>
            <a:off x="5539823" y="0"/>
            <a:ext cx="942975" cy="258762"/>
          </a:xfrm>
          <a:prstGeom prst="frame">
            <a:avLst/>
          </a:prstGeom>
          <a:solidFill>
            <a:schemeClr val="accent2"/>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1" hangingPunct="1">
              <a:defRPr/>
            </a:pPr>
            <a:endParaRPr lang="zh-CN" altLang="en-US" dirty="0">
              <a:solidFill>
                <a:srgbClr val="009982"/>
              </a:solidFill>
              <a:latin typeface="Arial" charset="0"/>
              <a:ea typeface="微软雅黑" panose="020B0503020204020204" pitchFamily="34" charset="-122"/>
            </a:endParaRPr>
          </a:p>
        </p:txBody>
      </p:sp>
      <p:cxnSp>
        <p:nvCxnSpPr>
          <p:cNvPr id="10" name="肘形连接符 9"/>
          <p:cNvCxnSpPr>
            <a:cxnSpLocks noChangeShapeType="1"/>
          </p:cNvCxnSpPr>
          <p:nvPr/>
        </p:nvCxnSpPr>
        <p:spPr bwMode="auto">
          <a:xfrm>
            <a:off x="6482798" y="146241"/>
            <a:ext cx="1567414" cy="2415"/>
          </a:xfrm>
          <a:prstGeom prst="bentConnector3">
            <a:avLst>
              <a:gd name="adj1" fmla="val 50000"/>
            </a:avLst>
          </a:prstGeom>
          <a:ln w="28575">
            <a:headEnd/>
            <a:tailEnd type="triangle" w="med" len="med"/>
          </a:ln>
          <a:extLst>
            <a:ext uri="{909E8E84-426E-40DD-AFC4-6F175D3DCCD1}">
              <a14:hiddenFill xmlns:a14="http://schemas.microsoft.com/office/drawing/2010/main">
                <a:noFill/>
              </a14:hiddenFill>
            </a:ext>
          </a:extLst>
        </p:spPr>
        <p:style>
          <a:lnRef idx="2">
            <a:schemeClr val="accent2"/>
          </a:lnRef>
          <a:fillRef idx="1">
            <a:schemeClr val="lt1"/>
          </a:fillRef>
          <a:effectRef idx="0">
            <a:schemeClr val="accent2"/>
          </a:effectRef>
          <a:fontRef idx="minor">
            <a:schemeClr val="dk1"/>
          </a:fontRef>
        </p:style>
      </p:cxnSp>
      <p:sp>
        <p:nvSpPr>
          <p:cNvPr id="13" name="图文框 12"/>
          <p:cNvSpPr/>
          <p:nvPr/>
        </p:nvSpPr>
        <p:spPr bwMode="auto">
          <a:xfrm>
            <a:off x="5917870" y="358925"/>
            <a:ext cx="1905000" cy="231775"/>
          </a:xfrm>
          <a:prstGeom prst="frame">
            <a:avLst/>
          </a:prstGeom>
          <a:solidFill>
            <a:schemeClr val="accent2"/>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1" hangingPunct="1">
              <a:defRPr/>
            </a:pPr>
            <a:endParaRPr lang="zh-CN" altLang="en-US" dirty="0">
              <a:solidFill>
                <a:srgbClr val="009982"/>
              </a:solidFill>
              <a:latin typeface="Arial" charset="0"/>
              <a:ea typeface="微软雅黑" panose="020B0503020204020204" pitchFamily="34" charset="-122"/>
            </a:endParaRPr>
          </a:p>
        </p:txBody>
      </p:sp>
      <p:cxnSp>
        <p:nvCxnSpPr>
          <p:cNvPr id="15" name="肘形连接符 14"/>
          <p:cNvCxnSpPr>
            <a:cxnSpLocks noChangeShapeType="1"/>
          </p:cNvCxnSpPr>
          <p:nvPr/>
        </p:nvCxnSpPr>
        <p:spPr bwMode="auto">
          <a:xfrm rot="16200000" flipH="1">
            <a:off x="7209303" y="1056632"/>
            <a:ext cx="1376362" cy="390525"/>
          </a:xfrm>
          <a:prstGeom prst="bentConnector3">
            <a:avLst>
              <a:gd name="adj1" fmla="val 99981"/>
            </a:avLst>
          </a:prstGeom>
          <a:ln w="28575">
            <a:headEnd/>
            <a:tailEnd type="triangle" w="med" len="med"/>
          </a:ln>
          <a:extLst>
            <a:ext uri="{909E8E84-426E-40DD-AFC4-6F175D3DCCD1}">
              <a14:hiddenFill xmlns:a14="http://schemas.microsoft.com/office/drawing/2010/main">
                <a:noFill/>
              </a14:hiddenFill>
            </a:ext>
          </a:extLst>
        </p:spPr>
        <p:style>
          <a:lnRef idx="2">
            <a:schemeClr val="accent2"/>
          </a:lnRef>
          <a:fillRef idx="1">
            <a:schemeClr val="lt1"/>
          </a:fillRef>
          <a:effectRef idx="0">
            <a:schemeClr val="accent2"/>
          </a:effectRef>
          <a:fontRef idx="minor">
            <a:schemeClr val="dk1"/>
          </a:fontRef>
        </p:style>
      </p:cxnSp>
      <p:sp>
        <p:nvSpPr>
          <p:cNvPr id="41" name="矩形 40"/>
          <p:cNvSpPr>
            <a:spLocks noChangeArrowheads="1"/>
          </p:cNvSpPr>
          <p:nvPr/>
        </p:nvSpPr>
        <p:spPr bwMode="auto">
          <a:xfrm>
            <a:off x="8050213" y="1617480"/>
            <a:ext cx="2347912"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针对不同人群的辅助资源</a:t>
            </a:r>
          </a:p>
        </p:txBody>
      </p:sp>
      <p:sp>
        <p:nvSpPr>
          <p:cNvPr id="30" name="图文框 29"/>
          <p:cNvSpPr/>
          <p:nvPr/>
        </p:nvSpPr>
        <p:spPr bwMode="auto">
          <a:xfrm>
            <a:off x="1956391" y="640242"/>
            <a:ext cx="5592650" cy="382259"/>
          </a:xfrm>
          <a:prstGeom prst="frame">
            <a:avLst>
              <a:gd name="adj1" fmla="val 9218"/>
            </a:avLst>
          </a:prstGeom>
          <a:solidFill>
            <a:schemeClr val="accent2"/>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1" hangingPunct="1">
              <a:defRPr/>
            </a:pPr>
            <a:endParaRPr lang="zh-CN" altLang="en-US" dirty="0">
              <a:solidFill>
                <a:srgbClr val="009982"/>
              </a:solidFill>
              <a:latin typeface="Arial" charset="0"/>
              <a:ea typeface="微软雅黑" panose="020B0503020204020204" pitchFamily="34" charset="-122"/>
            </a:endParaRPr>
          </a:p>
        </p:txBody>
      </p:sp>
      <p:cxnSp>
        <p:nvCxnSpPr>
          <p:cNvPr id="32" name="肘形连接符 31"/>
          <p:cNvCxnSpPr>
            <a:cxnSpLocks noChangeShapeType="1"/>
          </p:cNvCxnSpPr>
          <p:nvPr/>
        </p:nvCxnSpPr>
        <p:spPr bwMode="auto">
          <a:xfrm rot="16200000" flipH="1">
            <a:off x="6831014" y="1225551"/>
            <a:ext cx="1481137" cy="957263"/>
          </a:xfrm>
          <a:prstGeom prst="bentConnector3">
            <a:avLst>
              <a:gd name="adj1" fmla="val 100657"/>
            </a:avLst>
          </a:prstGeom>
          <a:ln w="28575">
            <a:headEnd/>
            <a:tailEnd type="triangle" w="med" len="med"/>
          </a:ln>
          <a:extLst>
            <a:ext uri="{909E8E84-426E-40DD-AFC4-6F175D3DCCD1}">
              <a14:hiddenFill xmlns:a14="http://schemas.microsoft.com/office/drawing/2010/main">
                <a:noFill/>
              </a14:hiddenFill>
            </a:ext>
          </a:extLst>
        </p:spPr>
        <p:style>
          <a:lnRef idx="2">
            <a:schemeClr val="accent2"/>
          </a:lnRef>
          <a:fillRef idx="1">
            <a:schemeClr val="lt1"/>
          </a:fillRef>
          <a:effectRef idx="0">
            <a:schemeClr val="accent2"/>
          </a:effectRef>
          <a:fontRef idx="minor">
            <a:schemeClr val="dk1"/>
          </a:fontRef>
        </p:style>
      </p:cxnSp>
      <p:sp>
        <p:nvSpPr>
          <p:cNvPr id="51" name="矩形 50"/>
          <p:cNvSpPr>
            <a:spLocks noChangeArrowheads="1"/>
          </p:cNvSpPr>
          <p:nvPr/>
        </p:nvSpPr>
        <p:spPr bwMode="auto">
          <a:xfrm>
            <a:off x="8050213" y="2300288"/>
            <a:ext cx="2347912"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资源检索</a:t>
            </a:r>
          </a:p>
        </p:txBody>
      </p:sp>
      <p:sp>
        <p:nvSpPr>
          <p:cNvPr id="37" name="图文框 36"/>
          <p:cNvSpPr/>
          <p:nvPr/>
        </p:nvSpPr>
        <p:spPr bwMode="auto">
          <a:xfrm>
            <a:off x="2360428" y="1128862"/>
            <a:ext cx="4428938" cy="385762"/>
          </a:xfrm>
          <a:prstGeom prst="frame">
            <a:avLst>
              <a:gd name="adj1" fmla="val 6422"/>
            </a:avLst>
          </a:prstGeom>
          <a:solidFill>
            <a:schemeClr val="accent2"/>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1" hangingPunct="1">
              <a:defRPr/>
            </a:pPr>
            <a:endParaRPr lang="zh-CN" altLang="en-US" dirty="0">
              <a:solidFill>
                <a:srgbClr val="009982"/>
              </a:solidFill>
              <a:latin typeface="Arial" charset="0"/>
              <a:ea typeface="微软雅黑" panose="020B0503020204020204" pitchFamily="34" charset="-122"/>
            </a:endParaRPr>
          </a:p>
        </p:txBody>
      </p:sp>
      <p:cxnSp>
        <p:nvCxnSpPr>
          <p:cNvPr id="39" name="肘形连接符 38"/>
          <p:cNvCxnSpPr>
            <a:cxnSpLocks noChangeShapeType="1"/>
          </p:cNvCxnSpPr>
          <p:nvPr/>
        </p:nvCxnSpPr>
        <p:spPr bwMode="auto">
          <a:xfrm>
            <a:off x="5281987" y="1514624"/>
            <a:ext cx="3071812" cy="1905000"/>
          </a:xfrm>
          <a:prstGeom prst="bentConnector3">
            <a:avLst>
              <a:gd name="adj1" fmla="val 2352"/>
            </a:avLst>
          </a:prstGeom>
          <a:ln w="28575">
            <a:headEnd/>
            <a:tailEnd type="triangle" w="med" len="med"/>
          </a:ln>
          <a:extLst>
            <a:ext uri="{909E8E84-426E-40DD-AFC4-6F175D3DCCD1}">
              <a14:hiddenFill xmlns:a14="http://schemas.microsoft.com/office/drawing/2010/main">
                <a:noFill/>
              </a14:hiddenFill>
            </a:ext>
          </a:extLst>
        </p:spPr>
        <p:style>
          <a:lnRef idx="2">
            <a:schemeClr val="accent2"/>
          </a:lnRef>
          <a:fillRef idx="1">
            <a:schemeClr val="lt1"/>
          </a:fillRef>
          <a:effectRef idx="0">
            <a:schemeClr val="accent2"/>
          </a:effectRef>
          <a:fontRef idx="minor">
            <a:schemeClr val="dk1"/>
          </a:fontRef>
        </p:style>
      </p:cxnSp>
      <p:sp>
        <p:nvSpPr>
          <p:cNvPr id="57" name="矩形 56"/>
          <p:cNvSpPr>
            <a:spLocks noChangeArrowheads="1"/>
          </p:cNvSpPr>
          <p:nvPr/>
        </p:nvSpPr>
        <p:spPr bwMode="auto">
          <a:xfrm>
            <a:off x="8425236" y="3227538"/>
            <a:ext cx="23479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分学科浏览</a:t>
            </a:r>
          </a:p>
        </p:txBody>
      </p:sp>
      <p:cxnSp>
        <p:nvCxnSpPr>
          <p:cNvPr id="45" name="肘形连接符 44"/>
          <p:cNvCxnSpPr>
            <a:cxnSpLocks noChangeShapeType="1"/>
          </p:cNvCxnSpPr>
          <p:nvPr/>
        </p:nvCxnSpPr>
        <p:spPr bwMode="auto">
          <a:xfrm flipV="1">
            <a:off x="5794929" y="5933374"/>
            <a:ext cx="2941638" cy="9526"/>
          </a:xfrm>
          <a:prstGeom prst="bentConnector3">
            <a:avLst>
              <a:gd name="adj1" fmla="val 50000"/>
            </a:avLst>
          </a:prstGeom>
          <a:ln w="28575">
            <a:headEnd/>
            <a:tailEnd type="triangle" w="med" len="med"/>
          </a:ln>
          <a:extLst>
            <a:ext uri="{909E8E84-426E-40DD-AFC4-6F175D3DCCD1}">
              <a14:hiddenFill xmlns:a14="http://schemas.microsoft.com/office/drawing/2010/main">
                <a:noFill/>
              </a14:hiddenFill>
            </a:ext>
          </a:extLst>
        </p:spPr>
        <p:style>
          <a:lnRef idx="2">
            <a:schemeClr val="accent2"/>
          </a:lnRef>
          <a:fillRef idx="1">
            <a:schemeClr val="lt1"/>
          </a:fillRef>
          <a:effectRef idx="0">
            <a:schemeClr val="accent2"/>
          </a:effectRef>
          <a:fontRef idx="minor">
            <a:schemeClr val="dk1"/>
          </a:fontRef>
        </p:style>
      </p:cxnSp>
      <p:sp>
        <p:nvSpPr>
          <p:cNvPr id="64" name="矩形 63"/>
          <p:cNvSpPr>
            <a:spLocks noChangeArrowheads="1"/>
          </p:cNvSpPr>
          <p:nvPr/>
        </p:nvSpPr>
        <p:spPr bwMode="auto">
          <a:xfrm>
            <a:off x="8866741" y="5760337"/>
            <a:ext cx="22225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研究前沿</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4431984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500" fill="hold"/>
                                        <p:tgtEl>
                                          <p:spTgt spid="41"/>
                                        </p:tgtEl>
                                        <p:attrNameLst>
                                          <p:attrName>ppt_x</p:attrName>
                                        </p:attrNameLst>
                                      </p:cBhvr>
                                      <p:tavLst>
                                        <p:tav tm="0">
                                          <p:val>
                                            <p:strVal val="#ppt_x"/>
                                          </p:val>
                                        </p:tav>
                                        <p:tav tm="100000">
                                          <p:val>
                                            <p:strVal val="#ppt_x"/>
                                          </p:val>
                                        </p:tav>
                                      </p:tavLst>
                                    </p:anim>
                                    <p:anim calcmode="lin" valueType="num">
                                      <p:cBhvr additive="base">
                                        <p:cTn id="3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 calcmode="lin" valueType="num">
                                      <p:cBhvr additive="base">
                                        <p:cTn id="43" dur="500" fill="hold"/>
                                        <p:tgtEl>
                                          <p:spTgt spid="51"/>
                                        </p:tgtEl>
                                        <p:attrNameLst>
                                          <p:attrName>ppt_x</p:attrName>
                                        </p:attrNameLst>
                                      </p:cBhvr>
                                      <p:tavLst>
                                        <p:tav tm="0">
                                          <p:val>
                                            <p:strVal val="#ppt_x"/>
                                          </p:val>
                                        </p:tav>
                                        <p:tav tm="100000">
                                          <p:val>
                                            <p:strVal val="#ppt_x"/>
                                          </p:val>
                                        </p:tav>
                                      </p:tavLst>
                                    </p:anim>
                                    <p:anim calcmode="lin" valueType="num">
                                      <p:cBhvr additive="base">
                                        <p:cTn id="44"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 calcmode="lin" valueType="num">
                                      <p:cBhvr additive="base">
                                        <p:cTn id="49" dur="500" fill="hold"/>
                                        <p:tgtEl>
                                          <p:spTgt spid="37"/>
                                        </p:tgtEl>
                                        <p:attrNameLst>
                                          <p:attrName>ppt_x</p:attrName>
                                        </p:attrNameLst>
                                      </p:cBhvr>
                                      <p:tavLst>
                                        <p:tav tm="0">
                                          <p:val>
                                            <p:strVal val="#ppt_x"/>
                                          </p:val>
                                        </p:tav>
                                        <p:tav tm="100000">
                                          <p:val>
                                            <p:strVal val="#ppt_x"/>
                                          </p:val>
                                        </p:tav>
                                      </p:tavLst>
                                    </p:anim>
                                    <p:anim calcmode="lin" valueType="num">
                                      <p:cBhvr additive="base">
                                        <p:cTn id="50" dur="500" fill="hold"/>
                                        <p:tgtEl>
                                          <p:spTgt spid="37"/>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9"/>
                                        </p:tgtEl>
                                        <p:attrNameLst>
                                          <p:attrName>style.visibility</p:attrName>
                                        </p:attrNameLst>
                                      </p:cBhvr>
                                      <p:to>
                                        <p:strVal val="visible"/>
                                      </p:to>
                                    </p:set>
                                    <p:anim calcmode="lin" valueType="num">
                                      <p:cBhvr additive="base">
                                        <p:cTn id="53" dur="500" fill="hold"/>
                                        <p:tgtEl>
                                          <p:spTgt spid="39"/>
                                        </p:tgtEl>
                                        <p:attrNameLst>
                                          <p:attrName>ppt_x</p:attrName>
                                        </p:attrNameLst>
                                      </p:cBhvr>
                                      <p:tavLst>
                                        <p:tav tm="0">
                                          <p:val>
                                            <p:strVal val="#ppt_x"/>
                                          </p:val>
                                        </p:tav>
                                        <p:tav tm="100000">
                                          <p:val>
                                            <p:strVal val="#ppt_x"/>
                                          </p:val>
                                        </p:tav>
                                      </p:tavLst>
                                    </p:anim>
                                    <p:anim calcmode="lin" valueType="num">
                                      <p:cBhvr additive="base">
                                        <p:cTn id="54" dur="500" fill="hold"/>
                                        <p:tgtEl>
                                          <p:spTgt spid="39"/>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57"/>
                                        </p:tgtEl>
                                        <p:attrNameLst>
                                          <p:attrName>style.visibility</p:attrName>
                                        </p:attrNameLst>
                                      </p:cBhvr>
                                      <p:to>
                                        <p:strVal val="visible"/>
                                      </p:to>
                                    </p:set>
                                    <p:anim calcmode="lin" valueType="num">
                                      <p:cBhvr additive="base">
                                        <p:cTn id="57" dur="500" fill="hold"/>
                                        <p:tgtEl>
                                          <p:spTgt spid="57"/>
                                        </p:tgtEl>
                                        <p:attrNameLst>
                                          <p:attrName>ppt_x</p:attrName>
                                        </p:attrNameLst>
                                      </p:cBhvr>
                                      <p:tavLst>
                                        <p:tav tm="0">
                                          <p:val>
                                            <p:strVal val="#ppt_x"/>
                                          </p:val>
                                        </p:tav>
                                        <p:tav tm="100000">
                                          <p:val>
                                            <p:strVal val="#ppt_x"/>
                                          </p:val>
                                        </p:tav>
                                      </p:tavLst>
                                    </p:anim>
                                    <p:anim calcmode="lin" valueType="num">
                                      <p:cBhvr additive="base">
                                        <p:cTn id="58"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additive="base">
                                        <p:cTn id="63" dur="500" fill="hold"/>
                                        <p:tgtEl>
                                          <p:spTgt spid="45"/>
                                        </p:tgtEl>
                                        <p:attrNameLst>
                                          <p:attrName>ppt_x</p:attrName>
                                        </p:attrNameLst>
                                      </p:cBhvr>
                                      <p:tavLst>
                                        <p:tav tm="0">
                                          <p:val>
                                            <p:strVal val="#ppt_x"/>
                                          </p:val>
                                        </p:tav>
                                        <p:tav tm="100000">
                                          <p:val>
                                            <p:strVal val="#ppt_x"/>
                                          </p:val>
                                        </p:tav>
                                      </p:tavLst>
                                    </p:anim>
                                    <p:anim calcmode="lin" valueType="num">
                                      <p:cBhvr additive="base">
                                        <p:cTn id="64" dur="500" fill="hold"/>
                                        <p:tgtEl>
                                          <p:spTgt spid="45"/>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64"/>
                                        </p:tgtEl>
                                        <p:attrNameLst>
                                          <p:attrName>style.visibility</p:attrName>
                                        </p:attrNameLst>
                                      </p:cBhvr>
                                      <p:to>
                                        <p:strVal val="visible"/>
                                      </p:to>
                                    </p:set>
                                    <p:anim calcmode="lin" valueType="num">
                                      <p:cBhvr additive="base">
                                        <p:cTn id="67" dur="500" fill="hold"/>
                                        <p:tgtEl>
                                          <p:spTgt spid="64"/>
                                        </p:tgtEl>
                                        <p:attrNameLst>
                                          <p:attrName>ppt_x</p:attrName>
                                        </p:attrNameLst>
                                      </p:cBhvr>
                                      <p:tavLst>
                                        <p:tav tm="0">
                                          <p:val>
                                            <p:strVal val="#ppt_x"/>
                                          </p:val>
                                        </p:tav>
                                        <p:tav tm="100000">
                                          <p:val>
                                            <p:strVal val="#ppt_x"/>
                                          </p:val>
                                        </p:tav>
                                      </p:tavLst>
                                    </p:anim>
                                    <p:anim calcmode="lin" valueType="num">
                                      <p:cBhvr additive="base">
                                        <p:cTn id="6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1" grpId="0"/>
      <p:bldP spid="51" grpId="0"/>
      <p:bldP spid="57" grpId="0"/>
      <p:bldP spid="6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it-IT" altLang="zh-CN" dirty="0"/>
              <a:t>Emerald</a:t>
            </a:r>
            <a:r>
              <a:rPr lang="zh-CN" altLang="it-IT" dirty="0"/>
              <a:t>平台主要功能</a:t>
            </a:r>
            <a:endParaRPr lang="zh-CN" altLang="en-US" dirty="0"/>
          </a:p>
        </p:txBody>
      </p:sp>
      <p:sp>
        <p:nvSpPr>
          <p:cNvPr id="6" name="内容占位符 5"/>
          <p:cNvSpPr>
            <a:spLocks noGrp="1"/>
          </p:cNvSpPr>
          <p:nvPr>
            <p:ph idx="1"/>
          </p:nvPr>
        </p:nvSpPr>
        <p:spPr>
          <a:xfrm>
            <a:off x="3441700" y="1825625"/>
            <a:ext cx="5753100" cy="4351338"/>
          </a:xfrm>
        </p:spPr>
        <p:txBody>
          <a:bodyPr/>
          <a:lstStyle/>
          <a:p>
            <a:pPr marL="0" indent="0">
              <a:buNone/>
            </a:pPr>
            <a:r>
              <a:rPr lang="zh-CN" altLang="en-US" dirty="0"/>
              <a:t>一、个性化服务账号</a:t>
            </a:r>
          </a:p>
          <a:p>
            <a:endParaRPr lang="zh-CN" altLang="en-US" dirty="0"/>
          </a:p>
          <a:p>
            <a:pPr marL="0" indent="0">
              <a:buNone/>
            </a:pPr>
            <a:r>
              <a:rPr lang="zh-CN" altLang="en-US" dirty="0"/>
              <a:t>二、检索与浏览</a:t>
            </a:r>
          </a:p>
          <a:p>
            <a:endParaRPr lang="zh-CN" altLang="en-US" dirty="0"/>
          </a:p>
          <a:p>
            <a:pPr marL="0" indent="0">
              <a:buNone/>
            </a:pPr>
            <a:r>
              <a:rPr lang="zh-CN" altLang="en-US" dirty="0"/>
              <a:t>三、辅助资源</a:t>
            </a:r>
            <a:endParaRPr lang="en-US" altLang="zh-CN" dirty="0"/>
          </a:p>
          <a:p>
            <a:pPr marL="0" indent="0">
              <a:buNone/>
            </a:pPr>
            <a:endParaRPr lang="zh-CN" altLang="en-US" dirty="0"/>
          </a:p>
          <a:p>
            <a:pPr marL="0" indent="0">
              <a:buNone/>
            </a:pPr>
            <a:r>
              <a:rPr lang="zh-CN" altLang="en-US" sz="1800" dirty="0"/>
              <a:t>在使用</a:t>
            </a:r>
            <a:r>
              <a:rPr lang="en-US" altLang="zh-CN" sz="1800" dirty="0"/>
              <a:t>Emerald</a:t>
            </a:r>
            <a:r>
              <a:rPr lang="zh-CN" altLang="en-US" sz="1800" dirty="0"/>
              <a:t>平台上遇到任何问题随时联系</a:t>
            </a:r>
            <a:br>
              <a:rPr lang="zh-CN" altLang="en-US" sz="1800" dirty="0"/>
            </a:br>
            <a:r>
              <a:rPr lang="zh-CN" altLang="en-US" sz="1800" dirty="0"/>
              <a:t>邮箱：</a:t>
            </a:r>
            <a:r>
              <a:rPr lang="en-US" altLang="zh-CN" sz="1800" dirty="0"/>
              <a:t>service@emeraldinsight.com.cn</a:t>
            </a:r>
          </a:p>
          <a:p>
            <a:pPr marL="0" indent="0">
              <a:buNone/>
            </a:pPr>
            <a:r>
              <a:rPr lang="en-US" altLang="zh-CN" sz="1800" dirty="0" err="1"/>
              <a:t>QQ</a:t>
            </a:r>
            <a:r>
              <a:rPr lang="en-US" altLang="zh-CN" sz="1800" dirty="0"/>
              <a:t>:    2565962796</a:t>
            </a:r>
          </a:p>
          <a:p>
            <a:pPr marL="0" indent="0">
              <a:buNone/>
            </a:pPr>
            <a:r>
              <a:rPr lang="zh-CN" altLang="en-US" sz="1800" dirty="0"/>
              <a:t>电话：</a:t>
            </a:r>
            <a:r>
              <a:rPr lang="en-US" altLang="zh-CN" sz="1800" dirty="0"/>
              <a:t>010-82250212</a:t>
            </a:r>
          </a:p>
          <a:p>
            <a:pPr marL="0" indent="0">
              <a:buNone/>
            </a:pPr>
            <a:endParaRPr lang="zh-CN" altLang="en-US" dirty="0"/>
          </a:p>
        </p:txBody>
      </p:sp>
    </p:spTree>
    <p:extLst>
      <p:ext uri="{BB962C8B-B14F-4D97-AF65-F5344CB8AC3E}">
        <p14:creationId xmlns:p14="http://schemas.microsoft.com/office/powerpoint/2010/main" val="6626002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一、注册个性化服务</a:t>
            </a:r>
            <a:r>
              <a:rPr lang="en-US" altLang="zh-CN" dirty="0"/>
              <a:t>-My Account</a:t>
            </a:r>
            <a:endParaRPr lang="zh-CN" altLang="en-US" dirty="0"/>
          </a:p>
        </p:txBody>
      </p:sp>
      <p:sp>
        <p:nvSpPr>
          <p:cNvPr id="12" name="TextBox 7"/>
          <p:cNvSpPr txBox="1">
            <a:spLocks noChangeArrowheads="1"/>
          </p:cNvSpPr>
          <p:nvPr/>
        </p:nvSpPr>
        <p:spPr bwMode="auto">
          <a:xfrm>
            <a:off x="5937249" y="4249341"/>
            <a:ext cx="5111751" cy="2093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lnSpc>
                <a:spcPct val="90000"/>
              </a:lnSpc>
              <a:spcBef>
                <a:spcPts val="1000"/>
              </a:spcBef>
              <a:spcAft>
                <a:spcPct val="0"/>
              </a:spcAft>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注册成功之后</a:t>
            </a:r>
            <a:r>
              <a:rPr lang="en-GB" altLang="en-US" dirty="0">
                <a:solidFill>
                  <a:schemeClr val="tx1">
                    <a:lumMod val="75000"/>
                    <a:lumOff val="25000"/>
                  </a:schemeClr>
                </a:solidFill>
                <a:latin typeface="+mn-ea"/>
                <a:ea typeface="+mn-ea"/>
              </a:rPr>
              <a:t>, </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点击 </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Log in</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 输入用户名和密码，登陆后右上角同时出现个人账户和机构名称</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base">
              <a:lnSpc>
                <a:spcPct val="90000"/>
              </a:lnSpc>
              <a:spcBef>
                <a:spcPts val="1000"/>
              </a:spcBef>
              <a:spcAft>
                <a:spcPct val="0"/>
              </a:spcAft>
              <a:buFont typeface="Arial" panose="020B0604020202020204" pitchFamily="34" charset="0"/>
              <a:buNone/>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（显示个人账户名称，说明可以享受个性化服务功能，显示机构名称，说明可获得机构购买资源全文内容）</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base">
              <a:lnSpc>
                <a:spcPct val="90000"/>
              </a:lnSpc>
              <a:spcBef>
                <a:spcPts val="1000"/>
              </a:spcBef>
              <a:spcAft>
                <a:spcPct val="0"/>
              </a:spcAft>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点击个人账户名称进入您的个人页面，在此设置推送服务，添加喜欢的期刊和图书等个性化服务</a:t>
            </a:r>
          </a:p>
        </p:txBody>
      </p:sp>
      <p:pic>
        <p:nvPicPr>
          <p:cNvPr id="13" name="图片 12"/>
          <p:cNvPicPr>
            <a:picLocks noChangeAspect="1"/>
          </p:cNvPicPr>
          <p:nvPr/>
        </p:nvPicPr>
        <p:blipFill>
          <a:blip r:embed="rId2"/>
          <a:stretch>
            <a:fillRect/>
          </a:stretch>
        </p:blipFill>
        <p:spPr>
          <a:xfrm>
            <a:off x="5937249" y="2281230"/>
            <a:ext cx="3281005" cy="1864519"/>
          </a:xfrm>
          <a:prstGeom prst="rect">
            <a:avLst/>
          </a:prstGeom>
          <a:ln>
            <a:solidFill>
              <a:schemeClr val="bg1">
                <a:lumMod val="75000"/>
              </a:schemeClr>
            </a:solidFill>
          </a:ln>
        </p:spPr>
      </p:pic>
      <p:sp>
        <p:nvSpPr>
          <p:cNvPr id="14" name="TextBox 7"/>
          <p:cNvSpPr txBox="1">
            <a:spLocks noChangeArrowheads="1"/>
          </p:cNvSpPr>
          <p:nvPr/>
        </p:nvSpPr>
        <p:spPr bwMode="auto">
          <a:xfrm>
            <a:off x="5765007" y="1586707"/>
            <a:ext cx="5588794"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lnSpc>
                <a:spcPct val="90000"/>
              </a:lnSpc>
              <a:spcBef>
                <a:spcPts val="1000"/>
              </a:spcBef>
              <a:spcAft>
                <a:spcPct val="0"/>
              </a:spcAft>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在机构</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IP</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范围内进入平台后，点击右上角 </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Register </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注册，填写邮箱密码等信息。</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a:blip r:embed="rId3"/>
          <a:stretch>
            <a:fillRect/>
          </a:stretch>
        </p:blipFill>
        <p:spPr>
          <a:xfrm>
            <a:off x="1185071" y="1687517"/>
            <a:ext cx="3294853" cy="1905789"/>
          </a:xfrm>
          <a:prstGeom prst="rect">
            <a:avLst/>
          </a:prstGeom>
          <a:ln>
            <a:solidFill>
              <a:schemeClr val="bg1">
                <a:lumMod val="75000"/>
              </a:schemeClr>
            </a:solidFill>
          </a:ln>
        </p:spPr>
      </p:pic>
      <p:cxnSp>
        <p:nvCxnSpPr>
          <p:cNvPr id="17" name="直接箭头连接符 16"/>
          <p:cNvCxnSpPr/>
          <p:nvPr/>
        </p:nvCxnSpPr>
        <p:spPr bwMode="auto">
          <a:xfrm>
            <a:off x="4635500" y="2451497"/>
            <a:ext cx="846137" cy="503238"/>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cxnSp>
        <p:nvCxnSpPr>
          <p:cNvPr id="18" name="直接箭头连接符 17"/>
          <p:cNvCxnSpPr/>
          <p:nvPr/>
        </p:nvCxnSpPr>
        <p:spPr bwMode="auto">
          <a:xfrm flipH="1">
            <a:off x="4722018" y="3317083"/>
            <a:ext cx="673100" cy="703262"/>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pic>
        <p:nvPicPr>
          <p:cNvPr id="19" name="图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85071" y="4206081"/>
            <a:ext cx="3679029" cy="1880937"/>
          </a:xfrm>
          <a:prstGeom prst="rect">
            <a:avLst/>
          </a:prstGeom>
          <a:noFill/>
          <a:ln w="9525">
            <a:solidFill>
              <a:srgbClr val="008F5A"/>
            </a:solidFill>
            <a:miter lim="800000"/>
            <a:headEnd/>
            <a:tailEnd/>
          </a:ln>
          <a:extLst>
            <a:ext uri="{909E8E84-426E-40DD-AFC4-6F175D3DCCD1}">
              <a14:hiddenFill xmlns:a14="http://schemas.microsoft.com/office/drawing/2010/main">
                <a:solidFill>
                  <a:srgbClr val="FFFFFF"/>
                </a:solidFill>
              </a14:hiddenFill>
            </a:ext>
          </a:extLst>
        </p:spPr>
      </p:pic>
      <p:sp>
        <p:nvSpPr>
          <p:cNvPr id="20" name="图文框 19"/>
          <p:cNvSpPr/>
          <p:nvPr/>
        </p:nvSpPr>
        <p:spPr bwMode="auto">
          <a:xfrm>
            <a:off x="1676400" y="4206082"/>
            <a:ext cx="825500" cy="233362"/>
          </a:xfrm>
          <a:prstGeom prst="frame">
            <a:avLst/>
          </a:prstGeom>
          <a:solidFill>
            <a:schemeClr val="accent2"/>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1" hangingPunct="1">
              <a:defRPr/>
            </a:pPr>
            <a:endParaRPr lang="zh-CN" altLang="en-US" dirty="0">
              <a:latin typeface="Arial" charset="0"/>
              <a:ea typeface="微软雅黑" panose="020B0503020204020204" pitchFamily="34" charset="-122"/>
            </a:endParaRPr>
          </a:p>
        </p:txBody>
      </p:sp>
      <p:sp>
        <p:nvSpPr>
          <p:cNvPr id="21" name="图文框 20"/>
          <p:cNvSpPr/>
          <p:nvPr/>
        </p:nvSpPr>
        <p:spPr bwMode="auto">
          <a:xfrm>
            <a:off x="3575049" y="4439443"/>
            <a:ext cx="1289051" cy="405209"/>
          </a:xfrm>
          <a:prstGeom prst="frame">
            <a:avLst/>
          </a:prstGeom>
          <a:solidFill>
            <a:schemeClr val="accent2"/>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1" hangingPunct="1">
              <a:defRPr/>
            </a:pPr>
            <a:endParaRPr lang="zh-CN" altLang="en-US" dirty="0">
              <a:latin typeface="Arial" charset="0"/>
              <a:ea typeface="微软雅黑" panose="020B0503020204020204" pitchFamily="34" charset="-122"/>
            </a:endParaRPr>
          </a:p>
        </p:txBody>
      </p:sp>
      <p:sp>
        <p:nvSpPr>
          <p:cNvPr id="22" name="图文框 21"/>
          <p:cNvSpPr/>
          <p:nvPr/>
        </p:nvSpPr>
        <p:spPr bwMode="auto">
          <a:xfrm>
            <a:off x="1943497" y="1752997"/>
            <a:ext cx="825500" cy="233362"/>
          </a:xfrm>
          <a:prstGeom prst="frame">
            <a:avLst/>
          </a:prstGeom>
          <a:solidFill>
            <a:schemeClr val="accent2"/>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1" hangingPunct="1">
              <a:defRPr/>
            </a:pPr>
            <a:endParaRPr lang="zh-CN" altLang="en-US" dirty="0">
              <a:latin typeface="Arial" charset="0"/>
              <a:ea typeface="微软雅黑" panose="020B0503020204020204" pitchFamily="34" charset="-122"/>
            </a:endParaRPr>
          </a:p>
        </p:txBody>
      </p:sp>
    </p:spTree>
    <p:extLst>
      <p:ext uri="{BB962C8B-B14F-4D97-AF65-F5344CB8AC3E}">
        <p14:creationId xmlns:p14="http://schemas.microsoft.com/office/powerpoint/2010/main" val="160308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个性化服务总览</a:t>
            </a:r>
            <a:r>
              <a:rPr lang="en-US" altLang="zh-CN" dirty="0"/>
              <a:t>-My Account</a:t>
            </a:r>
            <a:endParaRPr lang="zh-CN" altLang="en-US" dirty="0"/>
          </a:p>
        </p:txBody>
      </p:sp>
      <p:pic>
        <p:nvPicPr>
          <p:cNvPr id="4" name="图片 18"/>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690688"/>
            <a:ext cx="7024069"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肘形连接符 4"/>
          <p:cNvCxnSpPr/>
          <p:nvPr/>
        </p:nvCxnSpPr>
        <p:spPr bwMode="auto">
          <a:xfrm flipV="1">
            <a:off x="3998913" y="1998663"/>
            <a:ext cx="4321175" cy="239712"/>
          </a:xfrm>
          <a:prstGeom prst="bentConnector3">
            <a:avLst>
              <a:gd name="adj1" fmla="val 211"/>
            </a:avLst>
          </a:prstGeom>
          <a:ln w="28575">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6" name="文本框 5"/>
          <p:cNvSpPr txBox="1">
            <a:spLocks noChangeArrowheads="1"/>
          </p:cNvSpPr>
          <p:nvPr/>
        </p:nvSpPr>
        <p:spPr bwMode="auto">
          <a:xfrm>
            <a:off x="8393113" y="1812925"/>
            <a:ext cx="2165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Details: </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个人信息</a:t>
            </a:r>
          </a:p>
        </p:txBody>
      </p:sp>
      <p:cxnSp>
        <p:nvCxnSpPr>
          <p:cNvPr id="7" name="直接箭头连接符 6"/>
          <p:cNvCxnSpPr/>
          <p:nvPr/>
        </p:nvCxnSpPr>
        <p:spPr bwMode="auto">
          <a:xfrm>
            <a:off x="7675563" y="2706688"/>
            <a:ext cx="644525" cy="1587"/>
          </a:xfrm>
          <a:prstGeom prst="straightConnector1">
            <a:avLst/>
          </a:prstGeom>
          <a:ln w="28575">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8" name="文本框 7"/>
          <p:cNvSpPr txBox="1">
            <a:spLocks noChangeArrowheads="1"/>
          </p:cNvSpPr>
          <p:nvPr/>
        </p:nvSpPr>
        <p:spPr bwMode="auto">
          <a:xfrm>
            <a:off x="8402638" y="2354263"/>
            <a:ext cx="20939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Access: </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有个人访问权限的资源</a:t>
            </a:r>
          </a:p>
        </p:txBody>
      </p:sp>
      <p:cxnSp>
        <p:nvCxnSpPr>
          <p:cNvPr id="9" name="肘形连接符 8"/>
          <p:cNvCxnSpPr/>
          <p:nvPr/>
        </p:nvCxnSpPr>
        <p:spPr bwMode="auto">
          <a:xfrm flipV="1">
            <a:off x="3998913" y="3440113"/>
            <a:ext cx="4337050" cy="147637"/>
          </a:xfrm>
          <a:prstGeom prst="bentConnector3">
            <a:avLst>
              <a:gd name="adj1" fmla="val 210"/>
            </a:avLst>
          </a:prstGeom>
          <a:ln w="28575">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0" name="文本框 9"/>
          <p:cNvSpPr txBox="1">
            <a:spLocks noChangeArrowheads="1"/>
          </p:cNvSpPr>
          <p:nvPr/>
        </p:nvSpPr>
        <p:spPr bwMode="auto">
          <a:xfrm>
            <a:off x="8420100" y="3116263"/>
            <a:ext cx="22669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Redeem voucher : </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兑换码、口令激活码</a:t>
            </a:r>
          </a:p>
        </p:txBody>
      </p:sp>
      <p:cxnSp>
        <p:nvCxnSpPr>
          <p:cNvPr id="11" name="直接箭头连接符 10"/>
          <p:cNvCxnSpPr/>
          <p:nvPr/>
        </p:nvCxnSpPr>
        <p:spPr bwMode="auto">
          <a:xfrm>
            <a:off x="7675563" y="4062413"/>
            <a:ext cx="644525" cy="3175"/>
          </a:xfrm>
          <a:prstGeom prst="straightConnector1">
            <a:avLst/>
          </a:prstGeom>
          <a:ln w="28575">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2" name="文本框 11"/>
          <p:cNvSpPr txBox="1">
            <a:spLocks noChangeArrowheads="1"/>
          </p:cNvSpPr>
          <p:nvPr/>
        </p:nvSpPr>
        <p:spPr bwMode="auto">
          <a:xfrm>
            <a:off x="8426450" y="3887788"/>
            <a:ext cx="2266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Alerts: </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内容提醒</a:t>
            </a:r>
          </a:p>
        </p:txBody>
      </p:sp>
      <p:cxnSp>
        <p:nvCxnSpPr>
          <p:cNvPr id="13" name="肘形连接符 12"/>
          <p:cNvCxnSpPr/>
          <p:nvPr/>
        </p:nvCxnSpPr>
        <p:spPr bwMode="auto">
          <a:xfrm flipV="1">
            <a:off x="3998913" y="4787900"/>
            <a:ext cx="4325937" cy="147638"/>
          </a:xfrm>
          <a:prstGeom prst="bentConnector3">
            <a:avLst>
              <a:gd name="adj1" fmla="val 239"/>
            </a:avLst>
          </a:prstGeom>
          <a:ln w="28575">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4" name="文本框 13"/>
          <p:cNvSpPr txBox="1">
            <a:spLocks noChangeArrowheads="1"/>
          </p:cNvSpPr>
          <p:nvPr/>
        </p:nvSpPr>
        <p:spPr bwMode="auto">
          <a:xfrm>
            <a:off x="8421688" y="4570413"/>
            <a:ext cx="2266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Market list: </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收藏夹</a:t>
            </a:r>
          </a:p>
        </p:txBody>
      </p:sp>
      <p:cxnSp>
        <p:nvCxnSpPr>
          <p:cNvPr id="15" name="直接箭头连接符 14"/>
          <p:cNvCxnSpPr/>
          <p:nvPr/>
        </p:nvCxnSpPr>
        <p:spPr bwMode="auto">
          <a:xfrm>
            <a:off x="7656513" y="5319713"/>
            <a:ext cx="644525" cy="1587"/>
          </a:xfrm>
          <a:prstGeom prst="straightConnector1">
            <a:avLst/>
          </a:prstGeom>
          <a:ln w="28575">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6" name="文本框 15"/>
          <p:cNvSpPr txBox="1">
            <a:spLocks noChangeArrowheads="1"/>
          </p:cNvSpPr>
          <p:nvPr/>
        </p:nvSpPr>
        <p:spPr bwMode="auto">
          <a:xfrm>
            <a:off x="8426450" y="5133975"/>
            <a:ext cx="2781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Searches</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：已存检索条件</a:t>
            </a:r>
          </a:p>
        </p:txBody>
      </p:sp>
    </p:spTree>
    <p:extLst>
      <p:ext uri="{BB962C8B-B14F-4D97-AF65-F5344CB8AC3E}">
        <p14:creationId xmlns:p14="http://schemas.microsoft.com/office/powerpoint/2010/main" val="61226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0-#ppt_w/2"/>
                                          </p:val>
                                        </p:tav>
                                        <p:tav tm="100000">
                                          <p:val>
                                            <p:strVal val="#ppt_x"/>
                                          </p:val>
                                        </p:tav>
                                      </p:tavLst>
                                    </p:anim>
                                    <p:anim calcmode="lin" valueType="num">
                                      <p:cBhvr additive="base">
                                        <p:cTn id="2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Alerts-</a:t>
            </a:r>
            <a:r>
              <a:rPr lang="zh-CN" altLang="en-US" dirty="0"/>
              <a:t>内容提醒</a:t>
            </a:r>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6054" y="1460960"/>
            <a:ext cx="6957653" cy="5105662"/>
          </a:xfrm>
          <a:prstGeom prst="rect">
            <a:avLst/>
          </a:prstGeom>
        </p:spPr>
      </p:pic>
      <p:sp>
        <p:nvSpPr>
          <p:cNvPr id="11" name="矩形 10"/>
          <p:cNvSpPr>
            <a:spLocks noChangeArrowheads="1"/>
          </p:cNvSpPr>
          <p:nvPr/>
        </p:nvSpPr>
        <p:spPr bwMode="auto">
          <a:xfrm>
            <a:off x="1900902" y="4241826"/>
            <a:ext cx="1916185" cy="319541"/>
          </a:xfrm>
          <a:prstGeom prst="rect">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chemeClr val="tx1">
                  <a:lumMod val="75000"/>
                  <a:lumOff val="25000"/>
                </a:schemeClr>
              </a:solidFill>
            </a:endParaRPr>
          </a:p>
        </p:txBody>
      </p:sp>
      <p:sp>
        <p:nvSpPr>
          <p:cNvPr id="14" name="文本框 13"/>
          <p:cNvSpPr txBox="1"/>
          <p:nvPr/>
        </p:nvSpPr>
        <p:spPr>
          <a:xfrm>
            <a:off x="3887787" y="4219735"/>
            <a:ext cx="6083774" cy="341632"/>
          </a:xfrm>
          <a:prstGeom prst="rect">
            <a:avLst/>
          </a:prstGeom>
          <a:noFill/>
        </p:spPr>
        <p:txBody>
          <a:bodyPr wrap="square">
            <a:spAutoFit/>
          </a:bodyPr>
          <a:lstStyle/>
          <a:p>
            <a:pPr fontAlgn="base">
              <a:lnSpc>
                <a:spcPct val="90000"/>
              </a:lnSpc>
              <a:spcBef>
                <a:spcPts val="1000"/>
              </a:spcBef>
              <a:spcAft>
                <a:spcPct val="0"/>
              </a:spcAft>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订阅</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MARC</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数据、</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Emerald</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学科资源信息</a:t>
            </a:r>
          </a:p>
        </p:txBody>
      </p:sp>
      <p:sp>
        <p:nvSpPr>
          <p:cNvPr id="15" name="矩形 14"/>
          <p:cNvSpPr>
            <a:spLocks noChangeArrowheads="1"/>
          </p:cNvSpPr>
          <p:nvPr/>
        </p:nvSpPr>
        <p:spPr bwMode="auto">
          <a:xfrm>
            <a:off x="1900901" y="5316395"/>
            <a:ext cx="3372848" cy="319541"/>
          </a:xfrm>
          <a:prstGeom prst="rect">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chemeClr val="tx1">
                  <a:lumMod val="75000"/>
                  <a:lumOff val="25000"/>
                </a:schemeClr>
              </a:solidFill>
            </a:endParaRPr>
          </a:p>
        </p:txBody>
      </p:sp>
      <p:sp>
        <p:nvSpPr>
          <p:cNvPr id="16" name="文本框 15"/>
          <p:cNvSpPr txBox="1"/>
          <p:nvPr/>
        </p:nvSpPr>
        <p:spPr>
          <a:xfrm>
            <a:off x="5273749" y="5294304"/>
            <a:ext cx="4426873" cy="341632"/>
          </a:xfrm>
          <a:prstGeom prst="rect">
            <a:avLst/>
          </a:prstGeom>
          <a:noFill/>
        </p:spPr>
        <p:txBody>
          <a:bodyPr wrap="square">
            <a:spAutoFit/>
          </a:bodyPr>
          <a:lstStyle/>
          <a:p>
            <a:pPr fontAlgn="base">
              <a:lnSpc>
                <a:spcPct val="90000"/>
              </a:lnSpc>
              <a:spcBef>
                <a:spcPts val="1000"/>
              </a:spcBef>
              <a:spcAft>
                <a:spcPct val="0"/>
              </a:spcAft>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新内容</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引用追踪</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订阅提醒</a:t>
            </a:r>
          </a:p>
        </p:txBody>
      </p:sp>
      <p:sp>
        <p:nvSpPr>
          <p:cNvPr id="17" name="矩形 16"/>
          <p:cNvSpPr>
            <a:spLocks noChangeArrowheads="1"/>
          </p:cNvSpPr>
          <p:nvPr/>
        </p:nvSpPr>
        <p:spPr bwMode="auto">
          <a:xfrm>
            <a:off x="8044968" y="5635936"/>
            <a:ext cx="748158" cy="1009413"/>
          </a:xfrm>
          <a:prstGeom prst="rect">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chemeClr val="tx1">
                  <a:lumMod val="75000"/>
                  <a:lumOff val="25000"/>
                </a:schemeClr>
              </a:solidFill>
            </a:endParaRPr>
          </a:p>
        </p:txBody>
      </p:sp>
      <p:sp>
        <p:nvSpPr>
          <p:cNvPr id="19" name="文本框 18"/>
          <p:cNvSpPr txBox="1"/>
          <p:nvPr/>
        </p:nvSpPr>
        <p:spPr>
          <a:xfrm>
            <a:off x="9019954" y="5759647"/>
            <a:ext cx="1633869" cy="341632"/>
          </a:xfrm>
          <a:prstGeom prst="rect">
            <a:avLst/>
          </a:prstGeom>
          <a:noFill/>
        </p:spPr>
        <p:txBody>
          <a:bodyPr wrap="square">
            <a:spAutoFit/>
          </a:bodyPr>
          <a:lstStyle/>
          <a:p>
            <a:pPr fontAlgn="base">
              <a:lnSpc>
                <a:spcPct val="90000"/>
              </a:lnSpc>
              <a:spcBef>
                <a:spcPts val="1000"/>
              </a:spcBef>
              <a:spcAft>
                <a:spcPct val="0"/>
              </a:spcAft>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设置提醒频率</a:t>
            </a:r>
          </a:p>
        </p:txBody>
      </p:sp>
    </p:spTree>
    <p:extLst>
      <p:ext uri="{BB962C8B-B14F-4D97-AF65-F5344CB8AC3E}">
        <p14:creationId xmlns:p14="http://schemas.microsoft.com/office/powerpoint/2010/main" val="95432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15" grpId="0" animBg="1"/>
      <p:bldP spid="16" grpId="0"/>
      <p:bldP spid="17" grpId="0" animBg="1"/>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Marked list-</a:t>
            </a:r>
            <a:r>
              <a:rPr lang="zh-CN" altLang="en-US" dirty="0"/>
              <a:t>收藏夹</a:t>
            </a: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690688"/>
            <a:ext cx="8075918" cy="1499079"/>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6017" y="2249672"/>
            <a:ext cx="1600200" cy="876300"/>
          </a:xfrm>
          <a:prstGeom prst="rect">
            <a:avLst/>
          </a:prstGeom>
          <a:ln w="28575">
            <a:solidFill>
              <a:schemeClr val="accent2"/>
            </a:solidFill>
          </a:ln>
        </p:spPr>
      </p:pic>
      <p:sp>
        <p:nvSpPr>
          <p:cNvPr id="12" name="文本框 11"/>
          <p:cNvSpPr txBox="1"/>
          <p:nvPr/>
        </p:nvSpPr>
        <p:spPr>
          <a:xfrm>
            <a:off x="8698810" y="1414261"/>
            <a:ext cx="2094614" cy="738664"/>
          </a:xfrm>
          <a:prstGeom prst="rect">
            <a:avLst/>
          </a:prstGeom>
          <a:noFill/>
        </p:spPr>
        <p:txBody>
          <a:bodyPr wrap="square">
            <a:spAutoFit/>
          </a:bodyPr>
          <a:lstStyle/>
          <a:p>
            <a:pPr algn="ctr" fontAlgn="base">
              <a:spcAft>
                <a:spcPct val="0"/>
              </a:spcAft>
              <a:defRP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邮件发送给好友</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fontAlgn="base">
              <a:spcAft>
                <a:spcPct val="0"/>
              </a:spcAft>
              <a:defRP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导入引文软件</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fontAlgn="base">
              <a:spcAft>
                <a:spcPct val="0"/>
              </a:spcAft>
              <a:defRP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追踪引用量</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 name="矩形 12"/>
          <p:cNvSpPr>
            <a:spLocks noChangeArrowheads="1"/>
          </p:cNvSpPr>
          <p:nvPr/>
        </p:nvSpPr>
        <p:spPr bwMode="auto">
          <a:xfrm>
            <a:off x="8324731" y="2639400"/>
            <a:ext cx="500292" cy="273921"/>
          </a:xfrm>
          <a:prstGeom prst="rect">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chemeClr val="tx1">
                  <a:lumMod val="75000"/>
                  <a:lumOff val="25000"/>
                </a:schemeClr>
              </a:solidFill>
            </a:endParaRPr>
          </a:p>
        </p:txBody>
      </p:sp>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0240" y="2028376"/>
            <a:ext cx="2311519" cy="3187864"/>
          </a:xfrm>
          <a:prstGeom prst="rect">
            <a:avLst/>
          </a:prstGeom>
        </p:spPr>
      </p:pic>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3983417"/>
            <a:ext cx="8188842" cy="1999084"/>
          </a:xfrm>
          <a:prstGeom prst="rect">
            <a:avLst/>
          </a:prstGeom>
        </p:spPr>
      </p:pic>
      <p:sp>
        <p:nvSpPr>
          <p:cNvPr id="18" name="箭头: 下 17"/>
          <p:cNvSpPr/>
          <p:nvPr/>
        </p:nvSpPr>
        <p:spPr>
          <a:xfrm>
            <a:off x="4565865" y="3292301"/>
            <a:ext cx="620588" cy="538468"/>
          </a:xfrm>
          <a:prstGeom prst="downArrow">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3474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5"/>
                                        </p:tgtEl>
                                      </p:cBhvr>
                                    </p:animEffect>
                                    <p:set>
                                      <p:cBhvr>
                                        <p:cTn id="26" dur="1" fill="hold">
                                          <p:stCondLst>
                                            <p:cond delay="499"/>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up)">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ppt_x"/>
                                          </p:val>
                                        </p:tav>
                                        <p:tav tm="100000">
                                          <p:val>
                                            <p:strVal val="#ppt_x"/>
                                          </p:val>
                                        </p:tav>
                                      </p:tavLst>
                                    </p:anim>
                                    <p:anim calcmode="lin" valueType="num">
                                      <p:cBhvr additive="base">
                                        <p:cTn id="3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Searches-</a:t>
            </a:r>
            <a:r>
              <a:rPr lang="zh-CN" altLang="en-US" dirty="0"/>
              <a:t>已存检索条件</a:t>
            </a:r>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323512"/>
            <a:ext cx="10533194" cy="2857918"/>
          </a:xfrm>
          <a:prstGeom prst="rect">
            <a:avLst/>
          </a:prstGeom>
        </p:spPr>
      </p:pic>
      <p:sp>
        <p:nvSpPr>
          <p:cNvPr id="10" name="矩形 9"/>
          <p:cNvSpPr>
            <a:spLocks noChangeArrowheads="1"/>
          </p:cNvSpPr>
          <p:nvPr/>
        </p:nvSpPr>
        <p:spPr bwMode="auto">
          <a:xfrm>
            <a:off x="9059985" y="3137860"/>
            <a:ext cx="1288347" cy="263266"/>
          </a:xfrm>
          <a:prstGeom prst="rect">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chemeClr val="tx1">
                  <a:lumMod val="75000"/>
                  <a:lumOff val="25000"/>
                </a:schemeClr>
              </a:solidFill>
            </a:endParaRPr>
          </a:p>
        </p:txBody>
      </p:sp>
      <p:sp>
        <p:nvSpPr>
          <p:cNvPr id="11" name="矩形 10"/>
          <p:cNvSpPr>
            <a:spLocks noChangeArrowheads="1"/>
          </p:cNvSpPr>
          <p:nvPr/>
        </p:nvSpPr>
        <p:spPr bwMode="auto">
          <a:xfrm>
            <a:off x="9059986" y="2440578"/>
            <a:ext cx="1901664" cy="280324"/>
          </a:xfrm>
          <a:prstGeom prst="rect">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chemeClr val="tx1">
                  <a:lumMod val="75000"/>
                  <a:lumOff val="25000"/>
                </a:schemeClr>
              </a:solidFill>
            </a:endParaRPr>
          </a:p>
        </p:txBody>
      </p:sp>
    </p:spTree>
    <p:extLst>
      <p:ext uri="{BB962C8B-B14F-4D97-AF65-F5344CB8AC3E}">
        <p14:creationId xmlns:p14="http://schemas.microsoft.com/office/powerpoint/2010/main" val="110094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远程访问</a:t>
            </a:r>
          </a:p>
        </p:txBody>
      </p:sp>
      <p:sp>
        <p:nvSpPr>
          <p:cNvPr id="3" name="内容占位符 2"/>
          <p:cNvSpPr>
            <a:spLocks noGrp="1"/>
          </p:cNvSpPr>
          <p:nvPr>
            <p:ph idx="1"/>
          </p:nvPr>
        </p:nvSpPr>
        <p:spPr>
          <a:xfrm>
            <a:off x="838200" y="1590597"/>
            <a:ext cx="5301343" cy="3419475"/>
          </a:xfrm>
        </p:spPr>
        <p:txBody>
          <a:bodyPr/>
          <a:lstStyle/>
          <a:p>
            <a:pPr marL="0" indent="0">
              <a:lnSpc>
                <a:spcPct val="100000"/>
              </a:lnSpc>
              <a:spcBef>
                <a:spcPts val="0"/>
              </a:spcBef>
              <a:buNone/>
            </a:pPr>
            <a:r>
              <a:rPr lang="zh-CN" altLang="en-US" dirty="0">
                <a:latin typeface="微软雅黑" panose="020B0503020204020204" pitchFamily="34" charset="-122"/>
              </a:rPr>
              <a:t>平台支持用户在机构</a:t>
            </a:r>
            <a:r>
              <a:rPr lang="en-US" altLang="zh-CN" dirty="0">
                <a:latin typeface="微软雅黑" panose="020B0503020204020204" pitchFamily="34" charset="-122"/>
              </a:rPr>
              <a:t>IP</a:t>
            </a:r>
            <a:r>
              <a:rPr lang="zh-CN" altLang="en-US" dirty="0">
                <a:latin typeface="微软雅黑" panose="020B0503020204020204" pitchFamily="34" charset="-122"/>
              </a:rPr>
              <a:t>范围外访问机构订购的</a:t>
            </a:r>
            <a:r>
              <a:rPr lang="en-US" altLang="zh-CN" dirty="0">
                <a:latin typeface="微软雅黑" panose="020B0503020204020204" pitchFamily="34" charset="-122"/>
              </a:rPr>
              <a:t>Emerald</a:t>
            </a:r>
            <a:r>
              <a:rPr lang="zh-CN" altLang="en-US" dirty="0">
                <a:latin typeface="微软雅黑" panose="020B0503020204020204" pitchFamily="34" charset="-122"/>
              </a:rPr>
              <a:t>资源。请用户信息（如下）发送至</a:t>
            </a:r>
            <a:r>
              <a:rPr lang="en-US" altLang="zh-CN" dirty="0">
                <a:latin typeface="微软雅黑" panose="020B0503020204020204" pitchFamily="34" charset="-122"/>
              </a:rPr>
              <a:t>service@emeraldinsight.com.cn</a:t>
            </a:r>
          </a:p>
          <a:p>
            <a:pPr>
              <a:lnSpc>
                <a:spcPct val="100000"/>
              </a:lnSpc>
              <a:spcBef>
                <a:spcPts val="0"/>
              </a:spcBef>
            </a:pPr>
            <a:endParaRPr lang="zh-CN" altLang="en-US" dirty="0">
              <a:latin typeface="微软雅黑" panose="020B0503020204020204" pitchFamily="34" charset="-122"/>
            </a:endParaRPr>
          </a:p>
        </p:txBody>
      </p:sp>
      <p:graphicFrame>
        <p:nvGraphicFramePr>
          <p:cNvPr id="9" name="表格 8"/>
          <p:cNvGraphicFramePr>
            <a:graphicFrameLocks noGrp="1"/>
          </p:cNvGraphicFramePr>
          <p:nvPr>
            <p:extLst/>
          </p:nvPr>
        </p:nvGraphicFramePr>
        <p:xfrm>
          <a:off x="965201" y="2968832"/>
          <a:ext cx="4927600" cy="2903039"/>
        </p:xfrm>
        <a:graphic>
          <a:graphicData uri="http://schemas.openxmlformats.org/drawingml/2006/table">
            <a:tbl>
              <a:tblPr/>
              <a:tblGrid>
                <a:gridCol w="2575183">
                  <a:extLst>
                    <a:ext uri="{9D8B030D-6E8A-4147-A177-3AD203B41FA5}">
                      <a16:colId xmlns:a16="http://schemas.microsoft.com/office/drawing/2014/main" val="2001894476"/>
                    </a:ext>
                  </a:extLst>
                </a:gridCol>
                <a:gridCol w="2352417">
                  <a:extLst>
                    <a:ext uri="{9D8B030D-6E8A-4147-A177-3AD203B41FA5}">
                      <a16:colId xmlns:a16="http://schemas.microsoft.com/office/drawing/2014/main" val="2048060396"/>
                    </a:ext>
                  </a:extLst>
                </a:gridCol>
              </a:tblGrid>
              <a:tr h="48384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6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机构名称</a:t>
                      </a: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12700" cap="flat" cmpd="sng" algn="ctr">
                      <a:solidFill>
                        <a:srgbClr val="008F5A"/>
                      </a:solidFill>
                      <a:prstDash val="solid"/>
                      <a:round/>
                      <a:headEnd type="none" w="med" len="med"/>
                      <a:tailEnd type="none" w="med" len="med"/>
                    </a:lnT>
                    <a:lnB w="25400" cap="flat" cmpd="sng" algn="ctr">
                      <a:solidFill>
                        <a:srgbClr val="008F5A"/>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2200" b="1" i="0" u="none" strike="noStrike" cap="none" normalizeH="0" baseline="0" dirty="0">
                        <a:ln>
                          <a:noFill/>
                        </a:ln>
                        <a:solidFill>
                          <a:schemeClr val="bg1">
                            <a:lumMod val="75000"/>
                          </a:schemeClr>
                        </a:solidFill>
                        <a:effectLst/>
                        <a:latin typeface="Calibri" pitchFamily="34" charset="0"/>
                        <a:ea typeface="微软雅黑" panose="020B0503020204020204" pitchFamily="34" charset="-122"/>
                      </a:endParaRP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12700" cap="flat" cmpd="sng" algn="ctr">
                      <a:solidFill>
                        <a:srgbClr val="008F5A"/>
                      </a:solidFill>
                      <a:prstDash val="solid"/>
                      <a:round/>
                      <a:headEnd type="none" w="med" len="med"/>
                      <a:tailEnd type="none" w="med" len="med"/>
                    </a:lnT>
                    <a:lnB w="25400" cap="flat" cmpd="sng" algn="ctr">
                      <a:solidFill>
                        <a:srgbClr val="008F5A"/>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18939010"/>
                  </a:ext>
                </a:extLst>
              </a:tr>
              <a:tr h="48384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学院</a:t>
                      </a: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25400" cap="flat" cmpd="sng" algn="ctr">
                      <a:solidFill>
                        <a:srgbClr val="008F5A"/>
                      </a:solidFill>
                      <a:prstDash val="solid"/>
                      <a:round/>
                      <a:headEnd type="none" w="med" len="med"/>
                      <a:tailEnd type="none" w="med" len="med"/>
                    </a:lnT>
                    <a:lnB w="12700" cap="flat" cmpd="sng" algn="ctr">
                      <a:solidFill>
                        <a:srgbClr val="008F5A"/>
                      </a:solidFill>
                      <a:prstDash val="solid"/>
                      <a:round/>
                      <a:headEnd type="none" w="med" len="med"/>
                      <a:tailEnd type="none" w="med" len="med"/>
                    </a:lnB>
                    <a:lnTlToBr>
                      <a:noFill/>
                    </a:lnTlToBr>
                    <a:lnBlToTr>
                      <a:noFill/>
                    </a:lnBlToTr>
                    <a:solidFill>
                      <a:srgbClr val="008F5A">
                        <a:alpha val="2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2200" b="0" i="0" u="none" strike="noStrike" cap="none" normalizeH="0" baseline="0" dirty="0">
                        <a:ln>
                          <a:noFill/>
                        </a:ln>
                        <a:solidFill>
                          <a:schemeClr val="bg1">
                            <a:lumMod val="75000"/>
                          </a:schemeClr>
                        </a:solidFill>
                        <a:effectLst/>
                        <a:latin typeface="Calibri" pitchFamily="34" charset="0"/>
                        <a:ea typeface="微软雅黑" panose="020B0503020204020204" pitchFamily="34" charset="-122"/>
                      </a:endParaRP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25400" cap="flat" cmpd="sng" algn="ctr">
                      <a:solidFill>
                        <a:srgbClr val="008F5A"/>
                      </a:solidFill>
                      <a:prstDash val="solid"/>
                      <a:round/>
                      <a:headEnd type="none" w="med" len="med"/>
                      <a:tailEnd type="none" w="med" len="med"/>
                    </a:lnT>
                    <a:lnB w="12700" cap="flat" cmpd="sng" algn="ctr">
                      <a:solidFill>
                        <a:srgbClr val="008F5A"/>
                      </a:solidFill>
                      <a:prstDash val="solid"/>
                      <a:round/>
                      <a:headEnd type="none" w="med" len="med"/>
                      <a:tailEnd type="none" w="med" len="med"/>
                    </a:lnB>
                    <a:lnTlToBr>
                      <a:noFill/>
                    </a:lnTlToBr>
                    <a:lnBlToTr>
                      <a:noFill/>
                    </a:lnBlToTr>
                    <a:solidFill>
                      <a:srgbClr val="008F5A">
                        <a:alpha val="20000"/>
                      </a:srgbClr>
                    </a:solidFill>
                  </a:tcPr>
                </a:tc>
                <a:extLst>
                  <a:ext uri="{0D108BD9-81ED-4DB2-BD59-A6C34878D82A}">
                    <a16:rowId xmlns:a16="http://schemas.microsoft.com/office/drawing/2014/main" val="3224955148"/>
                  </a:ext>
                </a:extLst>
              </a:tr>
              <a:tr h="48384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姓名</a:t>
                      </a: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12700" cap="flat" cmpd="sng" algn="ctr">
                      <a:solidFill>
                        <a:srgbClr val="008F5A"/>
                      </a:solidFill>
                      <a:prstDash val="solid"/>
                      <a:round/>
                      <a:headEnd type="none" w="med" len="med"/>
                      <a:tailEnd type="none" w="med" len="med"/>
                    </a:lnT>
                    <a:lnB w="12700" cap="flat" cmpd="sng" algn="ctr">
                      <a:solidFill>
                        <a:srgbClr val="008F5A"/>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2200" b="0" i="0" u="none" strike="noStrike" cap="none" normalizeH="0" baseline="0" dirty="0">
                        <a:ln>
                          <a:noFill/>
                        </a:ln>
                        <a:solidFill>
                          <a:schemeClr val="bg1">
                            <a:lumMod val="75000"/>
                          </a:schemeClr>
                        </a:solidFill>
                        <a:effectLst/>
                        <a:latin typeface="Calibri" pitchFamily="34" charset="0"/>
                        <a:ea typeface="微软雅黑" panose="020B0503020204020204" pitchFamily="34" charset="-122"/>
                      </a:endParaRP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12700" cap="flat" cmpd="sng" algn="ctr">
                      <a:solidFill>
                        <a:srgbClr val="008F5A"/>
                      </a:solidFill>
                      <a:prstDash val="solid"/>
                      <a:round/>
                      <a:headEnd type="none" w="med" len="med"/>
                      <a:tailEnd type="none" w="med" len="med"/>
                    </a:lnT>
                    <a:lnB w="12700" cap="flat" cmpd="sng" algn="ctr">
                      <a:solidFill>
                        <a:srgbClr val="008F5A"/>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49782014"/>
                  </a:ext>
                </a:extLst>
              </a:tr>
              <a:tr h="48384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邮箱</a:t>
                      </a: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12700" cap="flat" cmpd="sng" algn="ctr">
                      <a:solidFill>
                        <a:srgbClr val="008F5A"/>
                      </a:solidFill>
                      <a:prstDash val="solid"/>
                      <a:round/>
                      <a:headEnd type="none" w="med" len="med"/>
                      <a:tailEnd type="none" w="med" len="med"/>
                    </a:lnT>
                    <a:lnB w="12700" cap="flat" cmpd="sng" algn="ctr">
                      <a:solidFill>
                        <a:srgbClr val="008F5A"/>
                      </a:solidFill>
                      <a:prstDash val="solid"/>
                      <a:round/>
                      <a:headEnd type="none" w="med" len="med"/>
                      <a:tailEnd type="none" w="med" len="med"/>
                    </a:lnB>
                    <a:lnTlToBr>
                      <a:noFill/>
                    </a:lnTlToBr>
                    <a:lnBlToTr>
                      <a:noFill/>
                    </a:lnBlToTr>
                    <a:solidFill>
                      <a:srgbClr val="008F5A">
                        <a:alpha val="2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2200" b="0" i="0" u="none" strike="noStrike" cap="none" normalizeH="0" baseline="0" dirty="0">
                        <a:ln>
                          <a:noFill/>
                        </a:ln>
                        <a:solidFill>
                          <a:schemeClr val="bg1">
                            <a:lumMod val="75000"/>
                          </a:schemeClr>
                        </a:solidFill>
                        <a:effectLst/>
                        <a:latin typeface="Calibri" pitchFamily="34" charset="0"/>
                        <a:ea typeface="微软雅黑" panose="020B0503020204020204" pitchFamily="34" charset="-122"/>
                      </a:endParaRP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12700" cap="flat" cmpd="sng" algn="ctr">
                      <a:solidFill>
                        <a:srgbClr val="008F5A"/>
                      </a:solidFill>
                      <a:prstDash val="solid"/>
                      <a:round/>
                      <a:headEnd type="none" w="med" len="med"/>
                      <a:tailEnd type="none" w="med" len="med"/>
                    </a:lnT>
                    <a:lnB w="12700" cap="flat" cmpd="sng" algn="ctr">
                      <a:solidFill>
                        <a:srgbClr val="008F5A"/>
                      </a:solidFill>
                      <a:prstDash val="solid"/>
                      <a:round/>
                      <a:headEnd type="none" w="med" len="med"/>
                      <a:tailEnd type="none" w="med" len="med"/>
                    </a:lnB>
                    <a:lnTlToBr>
                      <a:noFill/>
                    </a:lnTlToBr>
                    <a:lnBlToTr>
                      <a:noFill/>
                    </a:lnBlToTr>
                    <a:solidFill>
                      <a:srgbClr val="008F5A">
                        <a:alpha val="20000"/>
                      </a:srgbClr>
                    </a:solidFill>
                  </a:tcPr>
                </a:tc>
                <a:extLst>
                  <a:ext uri="{0D108BD9-81ED-4DB2-BD59-A6C34878D82A}">
                    <a16:rowId xmlns:a16="http://schemas.microsoft.com/office/drawing/2014/main" val="513152801"/>
                  </a:ext>
                </a:extLst>
              </a:tr>
              <a:tr h="48384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电话</a:t>
                      </a: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12700" cap="flat" cmpd="sng" algn="ctr">
                      <a:solidFill>
                        <a:srgbClr val="008F5A"/>
                      </a:solidFill>
                      <a:prstDash val="solid"/>
                      <a:round/>
                      <a:headEnd type="none" w="med" len="med"/>
                      <a:tailEnd type="none" w="med" len="med"/>
                    </a:lnT>
                    <a:lnB w="12700" cap="flat" cmpd="sng" algn="ctr">
                      <a:solidFill>
                        <a:srgbClr val="008F5A"/>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2200" b="0" i="0" u="none" strike="noStrike" cap="none" normalizeH="0" baseline="0" dirty="0">
                        <a:ln>
                          <a:noFill/>
                        </a:ln>
                        <a:solidFill>
                          <a:schemeClr val="bg1">
                            <a:lumMod val="75000"/>
                          </a:schemeClr>
                        </a:solidFill>
                        <a:effectLst/>
                        <a:latin typeface="Calibri" pitchFamily="34" charset="0"/>
                        <a:ea typeface="微软雅黑" panose="020B0503020204020204" pitchFamily="34" charset="-122"/>
                      </a:endParaRP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12700" cap="flat" cmpd="sng" algn="ctr">
                      <a:solidFill>
                        <a:srgbClr val="008F5A"/>
                      </a:solidFill>
                      <a:prstDash val="solid"/>
                      <a:round/>
                      <a:headEnd type="none" w="med" len="med"/>
                      <a:tailEnd type="none" w="med" len="med"/>
                    </a:lnT>
                    <a:lnB w="12700" cap="flat" cmpd="sng" algn="ctr">
                      <a:solidFill>
                        <a:srgbClr val="008F5A"/>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60025952"/>
                  </a:ext>
                </a:extLst>
              </a:tr>
              <a:tr h="483809">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职称</a:t>
                      </a: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12700" cap="flat" cmpd="sng" algn="ctr">
                      <a:solidFill>
                        <a:srgbClr val="008F5A"/>
                      </a:solidFill>
                      <a:prstDash val="solid"/>
                      <a:round/>
                      <a:headEnd type="none" w="med" len="med"/>
                      <a:tailEnd type="none" w="med" len="med"/>
                    </a:lnT>
                    <a:lnB w="12700" cap="flat" cmpd="sng" algn="ctr">
                      <a:solidFill>
                        <a:srgbClr val="008F5A"/>
                      </a:solidFill>
                      <a:prstDash val="solid"/>
                      <a:round/>
                      <a:headEnd type="none" w="med" len="med"/>
                      <a:tailEnd type="none" w="med" len="med"/>
                    </a:lnB>
                    <a:lnTlToBr>
                      <a:noFill/>
                    </a:lnTlToBr>
                    <a:lnBlToTr>
                      <a:noFill/>
                    </a:lnBlToTr>
                    <a:solidFill>
                      <a:srgbClr val="008F5A">
                        <a:alpha val="2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2200" b="0" i="0" u="none" strike="noStrike" cap="none" normalizeH="0" baseline="0" dirty="0">
                        <a:ln>
                          <a:noFill/>
                        </a:ln>
                        <a:solidFill>
                          <a:schemeClr val="bg1">
                            <a:lumMod val="75000"/>
                          </a:schemeClr>
                        </a:solidFill>
                        <a:effectLst/>
                        <a:latin typeface="Calibri" pitchFamily="34" charset="0"/>
                        <a:ea typeface="微软雅黑" panose="020B0503020204020204" pitchFamily="34" charset="-122"/>
                      </a:endParaRP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12700" cap="flat" cmpd="sng" algn="ctr">
                      <a:solidFill>
                        <a:srgbClr val="008F5A"/>
                      </a:solidFill>
                      <a:prstDash val="solid"/>
                      <a:round/>
                      <a:headEnd type="none" w="med" len="med"/>
                      <a:tailEnd type="none" w="med" len="med"/>
                    </a:lnT>
                    <a:lnB w="12700" cap="flat" cmpd="sng" algn="ctr">
                      <a:solidFill>
                        <a:srgbClr val="008F5A"/>
                      </a:solidFill>
                      <a:prstDash val="solid"/>
                      <a:round/>
                      <a:headEnd type="none" w="med" len="med"/>
                      <a:tailEnd type="none" w="med" len="med"/>
                    </a:lnB>
                    <a:lnTlToBr>
                      <a:noFill/>
                    </a:lnTlToBr>
                    <a:lnBlToTr>
                      <a:noFill/>
                    </a:lnBlToTr>
                    <a:solidFill>
                      <a:srgbClr val="008F5A">
                        <a:alpha val="20000"/>
                      </a:srgbClr>
                    </a:solidFill>
                  </a:tcPr>
                </a:tc>
                <a:extLst>
                  <a:ext uri="{0D108BD9-81ED-4DB2-BD59-A6C34878D82A}">
                    <a16:rowId xmlns:a16="http://schemas.microsoft.com/office/drawing/2014/main" val="3047404327"/>
                  </a:ext>
                </a:extLst>
              </a:tr>
            </a:tbl>
          </a:graphicData>
        </a:graphic>
      </p:graphicFrame>
      <p:sp>
        <p:nvSpPr>
          <p:cNvPr id="10" name="内容占位符 2"/>
          <p:cNvSpPr txBox="1">
            <a:spLocks/>
          </p:cNvSpPr>
          <p:nvPr/>
        </p:nvSpPr>
        <p:spPr>
          <a:xfrm>
            <a:off x="6385294" y="1590597"/>
            <a:ext cx="5087256" cy="12446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zh-CN" altLang="en-US" dirty="0">
                <a:latin typeface="微软雅黑" panose="020B0503020204020204" pitchFamily="34" charset="-122"/>
                <a:ea typeface="微软雅黑" panose="020B0503020204020204" pitchFamily="34" charset="-122"/>
              </a:rPr>
              <a:t>手机平板轻松也可以轻松访问网站资源。</a:t>
            </a:r>
          </a:p>
          <a:p>
            <a:pPr marL="0" indent="0">
              <a:lnSpc>
                <a:spcPct val="100000"/>
              </a:lnSpc>
              <a:spcBef>
                <a:spcPts val="0"/>
              </a:spcBef>
              <a:buFont typeface="Arial" panose="020B0604020202020204" pitchFamily="34" charset="0"/>
              <a:buNone/>
            </a:pPr>
            <a:r>
              <a:rPr lang="zh-CN" altLang="en-US" dirty="0">
                <a:latin typeface="微软雅黑" panose="020B0503020204020204" pitchFamily="34" charset="-122"/>
                <a:ea typeface="微软雅黑" panose="020B0503020204020204" pitchFamily="34" charset="-122"/>
              </a:rPr>
              <a:t>激活远程的个人账号可以在</a:t>
            </a:r>
            <a:r>
              <a:rPr lang="en-US" altLang="zh-CN" dirty="0">
                <a:latin typeface="微软雅黑" panose="020B0503020204020204" pitchFamily="34" charset="-122"/>
                <a:ea typeface="微软雅黑" panose="020B0503020204020204" pitchFamily="34" charset="-122"/>
              </a:rPr>
              <a:t>IP</a:t>
            </a:r>
            <a:r>
              <a:rPr lang="zh-CN" altLang="en-US" dirty="0">
                <a:latin typeface="微软雅黑" panose="020B0503020204020204" pitchFamily="34" charset="-122"/>
                <a:ea typeface="微软雅黑" panose="020B0503020204020204" pitchFamily="34" charset="-122"/>
              </a:rPr>
              <a:t>范围外通过手机平板访问</a:t>
            </a:r>
            <a:r>
              <a:rPr lang="en-US" altLang="zh-CN" dirty="0">
                <a:latin typeface="微软雅黑" panose="020B0503020204020204" pitchFamily="34" charset="-122"/>
                <a:ea typeface="微软雅黑" panose="020B0503020204020204" pitchFamily="34" charset="-122"/>
              </a:rPr>
              <a:t>Emerald</a:t>
            </a:r>
            <a:r>
              <a:rPr lang="zh-CN" altLang="en-US" dirty="0">
                <a:latin typeface="微软雅黑" panose="020B0503020204020204" pitchFamily="34" charset="-122"/>
                <a:ea typeface="微软雅黑" panose="020B0503020204020204" pitchFamily="34" charset="-122"/>
              </a:rPr>
              <a:t>网站。</a:t>
            </a:r>
            <a:endParaRPr lang="en-US" altLang="zh-CN" dirty="0">
              <a:latin typeface="微软雅黑" panose="020B0503020204020204" pitchFamily="34" charset="-122"/>
              <a:ea typeface="微软雅黑" panose="020B0503020204020204" pitchFamily="34" charset="-122"/>
            </a:endParaRPr>
          </a:p>
          <a:p>
            <a:pPr marL="0" indent="0">
              <a:lnSpc>
                <a:spcPct val="100000"/>
              </a:lnSpc>
              <a:spcBef>
                <a:spcPts val="0"/>
              </a:spcBef>
              <a:buFont typeface="Arial" panose="020B0604020202020204" pitchFamily="34" charset="0"/>
              <a:buNone/>
            </a:pPr>
            <a:endParaRPr lang="zh-CN" altLang="en-US" dirty="0">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3" cstate="hqprint">
            <a:extLst>
              <a:ext uri="{28A0092B-C50C-407E-A947-70E740481C1C}">
                <a14:useLocalDpi xmlns:a14="http://schemas.microsoft.com/office/drawing/2010/main" val="0"/>
              </a:ext>
            </a:extLst>
          </a:blip>
          <a:srcRect t="3271"/>
          <a:stretch>
            <a:fillRect/>
          </a:stretch>
        </p:blipFill>
        <p:spPr bwMode="auto">
          <a:xfrm>
            <a:off x="7184571" y="2965436"/>
            <a:ext cx="1688875" cy="2906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p:cNvPicPr>
            <a:picLocks noChangeAspect="1"/>
          </p:cNvPicPr>
          <p:nvPr/>
        </p:nvPicPr>
        <p:blipFill>
          <a:blip r:embed="rId4" cstate="hqprint">
            <a:extLst>
              <a:ext uri="{28A0092B-C50C-407E-A947-70E740481C1C}">
                <a14:useLocalDpi xmlns:a14="http://schemas.microsoft.com/office/drawing/2010/main" val="0"/>
              </a:ext>
            </a:extLst>
          </a:blip>
          <a:srcRect t="3020"/>
          <a:stretch>
            <a:fillRect/>
          </a:stretch>
        </p:blipFill>
        <p:spPr bwMode="auto">
          <a:xfrm>
            <a:off x="9120188" y="2964584"/>
            <a:ext cx="1686357" cy="290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538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5400" b="1" dirty="0">
                <a:latin typeface="微软雅黑" panose="020B0503020204020204" pitchFamily="34" charset="-122"/>
                <a:ea typeface="微软雅黑" panose="020B0503020204020204" pitchFamily="34" charset="-122"/>
              </a:rPr>
              <a:t>Emerald</a:t>
            </a:r>
            <a:r>
              <a:rPr lang="zh-CN" altLang="en-US" sz="5400" b="1" dirty="0">
                <a:latin typeface="微软雅黑" panose="020B0503020204020204" pitchFamily="34" charset="-122"/>
                <a:ea typeface="微软雅黑" panose="020B0503020204020204" pitchFamily="34" charset="-122"/>
              </a:rPr>
              <a:t>资源介绍</a:t>
            </a:r>
          </a:p>
        </p:txBody>
      </p:sp>
      <p:sp>
        <p:nvSpPr>
          <p:cNvPr id="3" name="文本占位符 2"/>
          <p:cNvSpPr>
            <a:spLocks noGrp="1"/>
          </p:cNvSpPr>
          <p:nvPr>
            <p:ph type="body" idx="1"/>
          </p:nvPr>
        </p:nvSpPr>
        <p:spPr/>
        <p:txBody>
          <a:bodyPr/>
          <a:lstStyle/>
          <a:p>
            <a:r>
              <a:rPr lang="en-US" altLang="zh-CN" dirty="0"/>
              <a:t>Nurturing Fresh Thinking</a:t>
            </a:r>
            <a:endParaRPr lang="zh-CN" altLang="en-US" dirty="0"/>
          </a:p>
        </p:txBody>
      </p:sp>
    </p:spTree>
    <p:extLst>
      <p:ext uri="{BB962C8B-B14F-4D97-AF65-F5344CB8AC3E}">
        <p14:creationId xmlns:p14="http://schemas.microsoft.com/office/powerpoint/2010/main" val="1288642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905000" y="1343502"/>
            <a:ext cx="8191500" cy="5514497"/>
          </a:xfrm>
          <a:prstGeom prst="rect">
            <a:avLst/>
          </a:prstGeom>
        </p:spPr>
      </p:pic>
      <p:sp>
        <p:nvSpPr>
          <p:cNvPr id="2" name="标题 1"/>
          <p:cNvSpPr>
            <a:spLocks noGrp="1"/>
          </p:cNvSpPr>
          <p:nvPr>
            <p:ph type="title"/>
          </p:nvPr>
        </p:nvSpPr>
        <p:spPr/>
        <p:txBody>
          <a:bodyPr/>
          <a:lstStyle/>
          <a:p>
            <a:r>
              <a:rPr lang="zh-CN" altLang="en-US" dirty="0"/>
              <a:t>二、检索、浏览</a:t>
            </a:r>
            <a:r>
              <a:rPr lang="en-US" altLang="zh-CN" dirty="0"/>
              <a:t>-Search Browse</a:t>
            </a:r>
            <a:endParaRPr lang="zh-CN" altLang="en-US" dirty="0"/>
          </a:p>
        </p:txBody>
      </p:sp>
      <p:sp>
        <p:nvSpPr>
          <p:cNvPr id="5" name="图文框 4"/>
          <p:cNvSpPr/>
          <p:nvPr/>
        </p:nvSpPr>
        <p:spPr bwMode="auto">
          <a:xfrm>
            <a:off x="1905000" y="2120900"/>
            <a:ext cx="8191500" cy="824319"/>
          </a:xfrm>
          <a:prstGeom prst="frame">
            <a:avLst>
              <a:gd name="adj1" fmla="val 4171"/>
            </a:avLst>
          </a:prstGeom>
          <a:solidFill>
            <a:schemeClr val="accent2"/>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1" hangingPunct="1">
              <a:defRPr/>
            </a:pPr>
            <a:endParaRPr lang="zh-CN" altLang="en-US" dirty="0">
              <a:latin typeface="Arial" charset="0"/>
              <a:ea typeface="微软雅黑" panose="020B0503020204020204" pitchFamily="34" charset="-122"/>
            </a:endParaRPr>
          </a:p>
        </p:txBody>
      </p:sp>
      <p:sp>
        <p:nvSpPr>
          <p:cNvPr id="6" name="图文框 5"/>
          <p:cNvSpPr/>
          <p:nvPr/>
        </p:nvSpPr>
        <p:spPr bwMode="auto">
          <a:xfrm>
            <a:off x="3659788" y="3057612"/>
            <a:ext cx="4681923" cy="635637"/>
          </a:xfrm>
          <a:prstGeom prst="frame">
            <a:avLst>
              <a:gd name="adj1" fmla="val 5965"/>
            </a:avLst>
          </a:prstGeom>
          <a:solidFill>
            <a:schemeClr val="accent2"/>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1" hangingPunct="1">
              <a:defRPr/>
            </a:pPr>
            <a:endParaRPr lang="zh-CN" altLang="en-US" dirty="0">
              <a:latin typeface="Arial" charset="0"/>
              <a:ea typeface="微软雅黑" panose="020B0503020204020204" pitchFamily="34" charset="-122"/>
            </a:endParaRPr>
          </a:p>
        </p:txBody>
      </p:sp>
      <p:cxnSp>
        <p:nvCxnSpPr>
          <p:cNvPr id="7" name="直接箭头连接符 6"/>
          <p:cNvCxnSpPr/>
          <p:nvPr/>
        </p:nvCxnSpPr>
        <p:spPr>
          <a:xfrm flipH="1" flipV="1">
            <a:off x="9481140" y="2941580"/>
            <a:ext cx="829340" cy="74803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97338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0285" y="1263670"/>
            <a:ext cx="8237419" cy="5459080"/>
          </a:xfrm>
          <a:prstGeom prst="rect">
            <a:avLst/>
          </a:prstGeom>
        </p:spPr>
      </p:pic>
      <p:sp>
        <p:nvSpPr>
          <p:cNvPr id="2" name="标题 1"/>
          <p:cNvSpPr>
            <a:spLocks noGrp="1"/>
          </p:cNvSpPr>
          <p:nvPr>
            <p:ph type="title"/>
          </p:nvPr>
        </p:nvSpPr>
        <p:spPr/>
        <p:txBody>
          <a:bodyPr/>
          <a:lstStyle/>
          <a:p>
            <a:r>
              <a:rPr lang="zh-CN" altLang="en-US" dirty="0"/>
              <a:t>高级检索</a:t>
            </a:r>
            <a:r>
              <a:rPr lang="en-US" altLang="zh-CN" dirty="0"/>
              <a:t>-Advanced Search</a:t>
            </a:r>
            <a:endParaRPr lang="zh-CN" altLang="en-US" dirty="0"/>
          </a:p>
        </p:txBody>
      </p:sp>
      <p:sp>
        <p:nvSpPr>
          <p:cNvPr id="5" name="图文框 4"/>
          <p:cNvSpPr/>
          <p:nvPr/>
        </p:nvSpPr>
        <p:spPr bwMode="auto">
          <a:xfrm>
            <a:off x="1774032" y="1840708"/>
            <a:ext cx="867568" cy="261143"/>
          </a:xfrm>
          <a:prstGeom prst="frame">
            <a:avLst>
              <a:gd name="adj1" fmla="val 2868"/>
            </a:avLst>
          </a:prstGeom>
          <a:solidFill>
            <a:schemeClr val="accent2"/>
          </a:solidFill>
          <a:ln w="28575">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fontAlgn="base">
              <a:spcBef>
                <a:spcPct val="0"/>
              </a:spcBef>
              <a:spcAft>
                <a:spcPct val="0"/>
              </a:spcAft>
              <a:defRPr/>
            </a:pPr>
            <a:endParaRPr lang="zh-CN" altLang="en-US">
              <a:solidFill>
                <a:srgbClr val="009982"/>
              </a:solidFill>
              <a:latin typeface="Arial" charset="0"/>
              <a:ea typeface="宋体" panose="02010600030101010101" pitchFamily="2" charset="-122"/>
            </a:endParaRPr>
          </a:p>
        </p:txBody>
      </p:sp>
      <p:sp>
        <p:nvSpPr>
          <p:cNvPr id="6" name="文本框 5"/>
          <p:cNvSpPr txBox="1"/>
          <p:nvPr/>
        </p:nvSpPr>
        <p:spPr>
          <a:xfrm>
            <a:off x="2747961" y="1839516"/>
            <a:ext cx="3263900" cy="341632"/>
          </a:xfrm>
          <a:prstGeom prst="rect">
            <a:avLst/>
          </a:prstGeom>
          <a:noFill/>
        </p:spPr>
        <p:txBody>
          <a:bodyPr>
            <a:spAutoFit/>
          </a:bodyPr>
          <a:lstStyle/>
          <a:p>
            <a:pPr fontAlgn="base">
              <a:lnSpc>
                <a:spcPct val="90000"/>
              </a:lnSpc>
              <a:spcBef>
                <a:spcPts val="1000"/>
              </a:spcBef>
              <a:spcAft>
                <a:spcPct val="0"/>
              </a:spcAft>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输入检索词</a:t>
            </a:r>
          </a:p>
        </p:txBody>
      </p:sp>
      <p:sp>
        <p:nvSpPr>
          <p:cNvPr id="9" name="文本框 8"/>
          <p:cNvSpPr txBox="1"/>
          <p:nvPr/>
        </p:nvSpPr>
        <p:spPr>
          <a:xfrm>
            <a:off x="4870450" y="3969502"/>
            <a:ext cx="2480988" cy="719171"/>
          </a:xfrm>
          <a:prstGeom prst="rect">
            <a:avLst/>
          </a:prstGeom>
          <a:noFill/>
        </p:spPr>
        <p:txBody>
          <a:bodyPr wrap="square">
            <a:spAutoFit/>
          </a:bodyPr>
          <a:lstStyle/>
          <a:p>
            <a:pPr fontAlgn="base">
              <a:lnSpc>
                <a:spcPct val="90000"/>
              </a:lnSpc>
              <a:spcBef>
                <a:spcPts val="1000"/>
              </a:spcBef>
              <a:spcAft>
                <a:spcPct val="0"/>
              </a:spcAft>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点击即可添加检索项</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base">
              <a:lnSpc>
                <a:spcPct val="90000"/>
              </a:lnSpc>
              <a:spcBef>
                <a:spcPts val="1000"/>
              </a:spcBef>
              <a:spcAft>
                <a:spcPct val="0"/>
              </a:spcAft>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可添加至</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7</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个</a:t>
            </a:r>
          </a:p>
        </p:txBody>
      </p:sp>
      <p:sp>
        <p:nvSpPr>
          <p:cNvPr id="13" name="文本框 12"/>
          <p:cNvSpPr txBox="1"/>
          <p:nvPr/>
        </p:nvSpPr>
        <p:spPr>
          <a:xfrm>
            <a:off x="4610099" y="4895850"/>
            <a:ext cx="2946401" cy="590931"/>
          </a:xfrm>
          <a:prstGeom prst="rect">
            <a:avLst/>
          </a:prstGeom>
          <a:noFill/>
        </p:spPr>
        <p:txBody>
          <a:bodyPr wrap="square">
            <a:spAutoFit/>
          </a:bodyPr>
          <a:lstStyle/>
          <a:p>
            <a:pPr fontAlgn="base">
              <a:lnSpc>
                <a:spcPct val="90000"/>
              </a:lnSpc>
              <a:spcBef>
                <a:spcPts val="1000"/>
              </a:spcBef>
              <a:spcAft>
                <a:spcPct val="0"/>
              </a:spcAft>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检索结果包含即将出版文章的网络版和回溯库中的文章</a:t>
            </a:r>
          </a:p>
        </p:txBody>
      </p:sp>
      <p:sp>
        <p:nvSpPr>
          <p:cNvPr id="14" name="文本框 13"/>
          <p:cNvSpPr txBox="1"/>
          <p:nvPr/>
        </p:nvSpPr>
        <p:spPr>
          <a:xfrm>
            <a:off x="4627563" y="5799138"/>
            <a:ext cx="2743200" cy="590931"/>
          </a:xfrm>
          <a:prstGeom prst="rect">
            <a:avLst/>
          </a:prstGeom>
          <a:noFill/>
        </p:spPr>
        <p:txBody>
          <a:bodyPr>
            <a:spAutoFit/>
          </a:bodyPr>
          <a:lstStyle/>
          <a:p>
            <a:pPr fontAlgn="base">
              <a:lnSpc>
                <a:spcPct val="90000"/>
              </a:lnSpc>
              <a:spcBef>
                <a:spcPts val="1000"/>
              </a:spcBef>
              <a:spcAft>
                <a:spcPct val="0"/>
              </a:spcAft>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限定检索资源类型和资源出版时间</a:t>
            </a:r>
          </a:p>
        </p:txBody>
      </p:sp>
      <p:sp>
        <p:nvSpPr>
          <p:cNvPr id="16" name="文本框 15"/>
          <p:cNvSpPr txBox="1"/>
          <p:nvPr/>
        </p:nvSpPr>
        <p:spPr>
          <a:xfrm>
            <a:off x="4913861" y="2359745"/>
            <a:ext cx="2423290" cy="590931"/>
          </a:xfrm>
          <a:prstGeom prst="rect">
            <a:avLst/>
          </a:prstGeom>
          <a:noFill/>
        </p:spPr>
        <p:txBody>
          <a:bodyPr wrap="square">
            <a:spAutoFit/>
          </a:bodyPr>
          <a:lstStyle/>
          <a:p>
            <a:pPr fontAlgn="base">
              <a:lnSpc>
                <a:spcPct val="90000"/>
              </a:lnSpc>
              <a:spcBef>
                <a:spcPts val="1000"/>
              </a:spcBef>
              <a:spcAft>
                <a:spcPct val="0"/>
              </a:spcAft>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勾选检索词出现的范围（</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12</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个选择）</a:t>
            </a:r>
          </a:p>
        </p:txBody>
      </p:sp>
      <p:sp>
        <p:nvSpPr>
          <p:cNvPr id="17" name="文本框 16"/>
          <p:cNvSpPr txBox="1"/>
          <p:nvPr/>
        </p:nvSpPr>
        <p:spPr>
          <a:xfrm>
            <a:off x="4870450" y="3230166"/>
            <a:ext cx="2208213" cy="341632"/>
          </a:xfrm>
          <a:prstGeom prst="rect">
            <a:avLst/>
          </a:prstGeom>
          <a:noFill/>
        </p:spPr>
        <p:txBody>
          <a:bodyPr>
            <a:spAutoFit/>
          </a:bodyPr>
          <a:lstStyle/>
          <a:p>
            <a:pPr fontAlgn="base">
              <a:lnSpc>
                <a:spcPct val="90000"/>
              </a:lnSpc>
              <a:spcBef>
                <a:spcPts val="1000"/>
              </a:spcBef>
              <a:spcAft>
                <a:spcPct val="0"/>
              </a:spcAft>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支持布尔逻辑运算</a:t>
            </a:r>
          </a:p>
        </p:txBody>
      </p:sp>
      <p:cxnSp>
        <p:nvCxnSpPr>
          <p:cNvPr id="18" name="直接箭头连接符 17"/>
          <p:cNvCxnSpPr/>
          <p:nvPr/>
        </p:nvCxnSpPr>
        <p:spPr bwMode="auto">
          <a:xfrm>
            <a:off x="2832100" y="2879923"/>
            <a:ext cx="2081761" cy="5757"/>
          </a:xfrm>
          <a:prstGeom prst="straightConnector1">
            <a:avLst/>
          </a:prstGeom>
          <a:ln w="28575">
            <a:headEnd type="none" w="med" len="med"/>
            <a:tailEnd type="triangle"/>
          </a:ln>
        </p:spPr>
        <p:style>
          <a:lnRef idx="2">
            <a:schemeClr val="accent2"/>
          </a:lnRef>
          <a:fillRef idx="1">
            <a:schemeClr val="lt1"/>
          </a:fillRef>
          <a:effectRef idx="0">
            <a:schemeClr val="accent2"/>
          </a:effectRef>
          <a:fontRef idx="minor">
            <a:schemeClr val="dk1"/>
          </a:fontRef>
        </p:style>
      </p:cxnSp>
      <p:cxnSp>
        <p:nvCxnSpPr>
          <p:cNvPr id="19" name="直接箭头连接符 18"/>
          <p:cNvCxnSpPr>
            <a:endCxn id="17" idx="1"/>
          </p:cNvCxnSpPr>
          <p:nvPr/>
        </p:nvCxnSpPr>
        <p:spPr bwMode="auto">
          <a:xfrm>
            <a:off x="2832100" y="3285331"/>
            <a:ext cx="2038350" cy="115651"/>
          </a:xfrm>
          <a:prstGeom prst="straightConnector1">
            <a:avLst/>
          </a:prstGeom>
          <a:ln w="28575">
            <a:headEnd type="none" w="med" len="med"/>
            <a:tailEnd type="triangle"/>
          </a:ln>
        </p:spPr>
        <p:style>
          <a:lnRef idx="2">
            <a:schemeClr val="accent2"/>
          </a:lnRef>
          <a:fillRef idx="1">
            <a:schemeClr val="lt1"/>
          </a:fillRef>
          <a:effectRef idx="0">
            <a:schemeClr val="accent2"/>
          </a:effectRef>
          <a:fontRef idx="minor">
            <a:schemeClr val="dk1"/>
          </a:fontRef>
        </p:style>
      </p:cxnSp>
      <p:cxnSp>
        <p:nvCxnSpPr>
          <p:cNvPr id="20" name="直接箭头连接符 19"/>
          <p:cNvCxnSpPr/>
          <p:nvPr/>
        </p:nvCxnSpPr>
        <p:spPr bwMode="auto">
          <a:xfrm flipV="1">
            <a:off x="2207816" y="4421724"/>
            <a:ext cx="2665412" cy="296265"/>
          </a:xfrm>
          <a:prstGeom prst="straightConnector1">
            <a:avLst/>
          </a:prstGeom>
          <a:ln w="28575">
            <a:headEnd type="none" w="med" len="med"/>
            <a:tailEnd type="triangle"/>
          </a:ln>
        </p:spPr>
        <p:style>
          <a:lnRef idx="2">
            <a:schemeClr val="accent2"/>
          </a:lnRef>
          <a:fillRef idx="1">
            <a:schemeClr val="lt1"/>
          </a:fillRef>
          <a:effectRef idx="0">
            <a:schemeClr val="accent2"/>
          </a:effectRef>
          <a:fontRef idx="minor">
            <a:schemeClr val="dk1"/>
          </a:fontRef>
        </p:style>
      </p:cxnSp>
    </p:spTree>
    <p:extLst>
      <p:ext uri="{BB962C8B-B14F-4D97-AF65-F5344CB8AC3E}">
        <p14:creationId xmlns:p14="http://schemas.microsoft.com/office/powerpoint/2010/main" val="355528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3" grpId="0"/>
      <p:bldP spid="14" grpId="0"/>
      <p:bldP spid="16"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F4C7CE41-0DB4-461A-8EAF-3D163C2840FB}"/>
              </a:ext>
            </a:extLst>
          </p:cNvPr>
          <p:cNvSpPr>
            <a:spLocks noGrp="1"/>
          </p:cNvSpPr>
          <p:nvPr>
            <p:ph type="title"/>
          </p:nvPr>
        </p:nvSpPr>
        <p:spPr/>
        <p:txBody>
          <a:bodyPr/>
          <a:lstStyle/>
          <a:p>
            <a:r>
              <a:rPr lang="zh-CN" altLang="en-US" dirty="0"/>
              <a:t>截词检索</a:t>
            </a:r>
            <a:r>
              <a:rPr lang="en-US" altLang="zh-CN" dirty="0"/>
              <a:t>—  *,  ?</a:t>
            </a:r>
            <a:endParaRPr lang="zh-CN" altLang="en-US" dirty="0"/>
          </a:p>
        </p:txBody>
      </p:sp>
      <p:sp>
        <p:nvSpPr>
          <p:cNvPr id="8" name="矩形 7">
            <a:extLst>
              <a:ext uri="{FF2B5EF4-FFF2-40B4-BE49-F238E27FC236}">
                <a16:creationId xmlns:a16="http://schemas.microsoft.com/office/drawing/2014/main" id="{84BCA720-3329-453B-977E-CC4C2E36DA06}"/>
              </a:ext>
            </a:extLst>
          </p:cNvPr>
          <p:cNvSpPr/>
          <p:nvPr/>
        </p:nvSpPr>
        <p:spPr>
          <a:xfrm>
            <a:off x="1832502" y="1594040"/>
            <a:ext cx="7555338" cy="1107996"/>
          </a:xfrm>
          <a:prstGeom prst="rect">
            <a:avLst/>
          </a:prstGeom>
        </p:spPr>
        <p:txBody>
          <a:bodyPr wrap="none">
            <a:spAutoFit/>
          </a:bodyPr>
          <a:lstStyle/>
          <a:p>
            <a:r>
              <a:rPr lang="en-US" altLang="zh-CN" sz="22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    child* = child, </a:t>
            </a:r>
            <a:r>
              <a:rPr lang="en-US" altLang="zh-CN" sz="2200" dirty="0" err="1">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childs</a:t>
            </a:r>
            <a:r>
              <a:rPr lang="en-US" altLang="zh-CN" sz="22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 children, </a:t>
            </a:r>
            <a:r>
              <a:rPr lang="en-US" altLang="zh-CN" sz="2200" dirty="0" err="1">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childrens</a:t>
            </a:r>
            <a:r>
              <a:rPr lang="en-US" altLang="zh-CN" sz="22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 childhood</a:t>
            </a:r>
          </a:p>
          <a:p>
            <a:endParaRPr lang="en-US" altLang="zh-CN" sz="22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a:p>
            <a:r>
              <a:rPr lang="en-US" altLang="zh-CN" sz="22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2200" dirty="0" err="1">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colo?r</a:t>
            </a:r>
            <a:r>
              <a:rPr lang="en-US" altLang="zh-CN" sz="22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 = color, </a:t>
            </a:r>
            <a:r>
              <a:rPr lang="en-US" altLang="zh-CN" sz="2200" dirty="0" err="1">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colour</a:t>
            </a:r>
            <a:r>
              <a:rPr lang="en-US" altLang="zh-CN" sz="22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 </a:t>
            </a:r>
            <a:endParaRPr lang="zh-CN" altLang="en-US" sz="22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1" name="标题 3">
            <a:extLst>
              <a:ext uri="{FF2B5EF4-FFF2-40B4-BE49-F238E27FC236}">
                <a16:creationId xmlns:a16="http://schemas.microsoft.com/office/drawing/2014/main" id="{C54743EB-5683-4998-89B5-C9FA18E1274E}"/>
              </a:ext>
            </a:extLst>
          </p:cNvPr>
          <p:cNvSpPr txBox="1">
            <a:spLocks/>
          </p:cNvSpPr>
          <p:nvPr/>
        </p:nvSpPr>
        <p:spPr>
          <a:xfrm>
            <a:off x="838199" y="264098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66E75"/>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dirty="0"/>
              <a:t>布尔逻辑运算</a:t>
            </a:r>
          </a:p>
        </p:txBody>
      </p:sp>
      <p:sp>
        <p:nvSpPr>
          <p:cNvPr id="22" name="标题 3">
            <a:extLst>
              <a:ext uri="{FF2B5EF4-FFF2-40B4-BE49-F238E27FC236}">
                <a16:creationId xmlns:a16="http://schemas.microsoft.com/office/drawing/2014/main" id="{8F2597DB-87F6-4CBC-944C-2967AE72C6A1}"/>
              </a:ext>
            </a:extLst>
          </p:cNvPr>
          <p:cNvSpPr txBox="1">
            <a:spLocks/>
          </p:cNvSpPr>
          <p:nvPr/>
        </p:nvSpPr>
        <p:spPr>
          <a:xfrm>
            <a:off x="838199" y="460117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66E75"/>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dirty="0"/>
              <a:t>词组检索</a:t>
            </a:r>
            <a:r>
              <a:rPr lang="en-US" altLang="zh-CN" dirty="0"/>
              <a:t>—</a:t>
            </a:r>
            <a:r>
              <a:rPr lang="zh-CN" altLang="en-US" dirty="0"/>
              <a:t>“”</a:t>
            </a:r>
          </a:p>
        </p:txBody>
      </p:sp>
      <p:pic>
        <p:nvPicPr>
          <p:cNvPr id="10" name="图片 9">
            <a:extLst>
              <a:ext uri="{FF2B5EF4-FFF2-40B4-BE49-F238E27FC236}">
                <a16:creationId xmlns:a16="http://schemas.microsoft.com/office/drawing/2014/main" id="{0D72816B-6CFD-41CF-8FDD-EFB8960E8AAD}"/>
              </a:ext>
            </a:extLst>
          </p:cNvPr>
          <p:cNvPicPr>
            <a:picLocks noChangeAspect="1"/>
          </p:cNvPicPr>
          <p:nvPr/>
        </p:nvPicPr>
        <p:blipFill rotWithShape="1">
          <a:blip r:embed="rId3"/>
          <a:srcRect b="14858"/>
          <a:stretch/>
        </p:blipFill>
        <p:spPr>
          <a:xfrm>
            <a:off x="2350662" y="3759467"/>
            <a:ext cx="4695825" cy="948845"/>
          </a:xfrm>
          <a:prstGeom prst="rect">
            <a:avLst/>
          </a:prstGeom>
        </p:spPr>
      </p:pic>
    </p:spTree>
    <p:extLst>
      <p:ext uri="{BB962C8B-B14F-4D97-AF65-F5344CB8AC3E}">
        <p14:creationId xmlns:p14="http://schemas.microsoft.com/office/powerpoint/2010/main" val="20302312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2999" y="1332061"/>
            <a:ext cx="2676081" cy="5436669"/>
          </a:xfrm>
          <a:prstGeom prst="rect">
            <a:avLst/>
          </a:prstGeom>
        </p:spPr>
      </p:pic>
      <p:sp>
        <p:nvSpPr>
          <p:cNvPr id="2" name="标题 1"/>
          <p:cNvSpPr>
            <a:spLocks noGrp="1"/>
          </p:cNvSpPr>
          <p:nvPr>
            <p:ph type="title"/>
          </p:nvPr>
        </p:nvSpPr>
        <p:spPr/>
        <p:txBody>
          <a:bodyPr/>
          <a:lstStyle/>
          <a:p>
            <a:r>
              <a:rPr lang="zh-CN" altLang="en-US" dirty="0"/>
              <a:t>检索结果</a:t>
            </a:r>
          </a:p>
        </p:txBody>
      </p:sp>
      <p:pic>
        <p:nvPicPr>
          <p:cNvPr id="17"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829568" y="1260936"/>
            <a:ext cx="6079334" cy="55628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17"/>
          <p:cNvSpPr txBox="1"/>
          <p:nvPr/>
        </p:nvSpPr>
        <p:spPr>
          <a:xfrm>
            <a:off x="5151629" y="1124298"/>
            <a:ext cx="2109789" cy="341632"/>
          </a:xfrm>
          <a:prstGeom prst="rect">
            <a:avLst/>
          </a:prstGeom>
          <a:noFill/>
        </p:spPr>
        <p:txBody>
          <a:bodyPr wrap="square">
            <a:spAutoFit/>
          </a:bodyPr>
          <a:lstStyle/>
          <a:p>
            <a:pPr fontAlgn="base">
              <a:lnSpc>
                <a:spcPct val="90000"/>
              </a:lnSpc>
              <a:spcBef>
                <a:spcPts val="1000"/>
              </a:spcBef>
              <a:spcAft>
                <a:spcPct val="0"/>
              </a:spcAft>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资源类型与数量</a:t>
            </a:r>
          </a:p>
        </p:txBody>
      </p:sp>
      <p:cxnSp>
        <p:nvCxnSpPr>
          <p:cNvPr id="19" name="直接连接符 18"/>
          <p:cNvCxnSpPr/>
          <p:nvPr/>
        </p:nvCxnSpPr>
        <p:spPr bwMode="auto">
          <a:xfrm flipV="1">
            <a:off x="2757510" y="1768111"/>
            <a:ext cx="2373313" cy="19050"/>
          </a:xfrm>
          <a:prstGeom prst="line">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20" name="文本框 19"/>
          <p:cNvSpPr txBox="1"/>
          <p:nvPr/>
        </p:nvSpPr>
        <p:spPr>
          <a:xfrm>
            <a:off x="5151629" y="1558584"/>
            <a:ext cx="2535239" cy="341632"/>
          </a:xfrm>
          <a:prstGeom prst="rect">
            <a:avLst/>
          </a:prstGeom>
          <a:noFill/>
        </p:spPr>
        <p:txBody>
          <a:bodyPr wrap="square">
            <a:spAutoFit/>
          </a:bodyPr>
          <a:lstStyle/>
          <a:p>
            <a:pPr fontAlgn="base">
              <a:lnSpc>
                <a:spcPct val="90000"/>
              </a:lnSpc>
              <a:spcBef>
                <a:spcPts val="1000"/>
              </a:spcBef>
              <a:spcAft>
                <a:spcPct val="0"/>
              </a:spcAft>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根据相关性与时间排序</a:t>
            </a:r>
          </a:p>
        </p:txBody>
      </p:sp>
      <p:sp>
        <p:nvSpPr>
          <p:cNvPr id="21" name="文本框 20"/>
          <p:cNvSpPr txBox="1"/>
          <p:nvPr/>
        </p:nvSpPr>
        <p:spPr>
          <a:xfrm>
            <a:off x="4077621" y="2575866"/>
            <a:ext cx="3799441" cy="480131"/>
          </a:xfrm>
          <a:prstGeom prst="rect">
            <a:avLst/>
          </a:prstGeom>
          <a:noFill/>
        </p:spPr>
        <p:txBody>
          <a:bodyPr wrap="square">
            <a:spAutoFit/>
          </a:bodyPr>
          <a:lstStyle/>
          <a:p>
            <a:pPr fontAlgn="base">
              <a:lnSpc>
                <a:spcPct val="90000"/>
              </a:lnSpc>
              <a:spcBef>
                <a:spcPts val="1000"/>
              </a:spcBef>
              <a:spcAft>
                <a:spcPct val="0"/>
              </a:spcAft>
              <a:defRP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将勾选的资源添加到收藏夹、邮件发送给好友、导入引文软件、追踪引用量</a:t>
            </a:r>
          </a:p>
        </p:txBody>
      </p:sp>
      <p:sp>
        <p:nvSpPr>
          <p:cNvPr id="22" name="文本框 21"/>
          <p:cNvSpPr txBox="1"/>
          <p:nvPr/>
        </p:nvSpPr>
        <p:spPr>
          <a:xfrm>
            <a:off x="7979675" y="925782"/>
            <a:ext cx="2717801" cy="369332"/>
          </a:xfrm>
          <a:prstGeom prst="rect">
            <a:avLst/>
          </a:prstGeom>
          <a:noFill/>
        </p:spPr>
        <p:txBody>
          <a:bodyPr wrap="square">
            <a:spAutoFit/>
          </a:bodyPr>
          <a:lstStyle/>
          <a:p>
            <a:pPr eaLnBrk="0" fontAlgn="base" hangingPunct="0">
              <a:spcBef>
                <a:spcPct val="0"/>
              </a:spcBef>
              <a:spcAft>
                <a:spcPct val="0"/>
              </a:spcAft>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检索历史，保存检索条件</a:t>
            </a:r>
          </a:p>
        </p:txBody>
      </p:sp>
      <p:sp>
        <p:nvSpPr>
          <p:cNvPr id="23" name="矩形 22"/>
          <p:cNvSpPr>
            <a:spLocks noChangeArrowheads="1"/>
          </p:cNvSpPr>
          <p:nvPr/>
        </p:nvSpPr>
        <p:spPr bwMode="auto">
          <a:xfrm>
            <a:off x="7997397" y="2574775"/>
            <a:ext cx="2610029" cy="4249047"/>
          </a:xfrm>
          <a:prstGeom prst="rect">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7397" y="1341501"/>
            <a:ext cx="2619337" cy="1223834"/>
          </a:xfrm>
          <a:prstGeom prst="rect">
            <a:avLst/>
          </a:prstGeom>
        </p:spPr>
      </p:pic>
      <p:cxnSp>
        <p:nvCxnSpPr>
          <p:cNvPr id="25" name="直接连接符 24"/>
          <p:cNvCxnSpPr>
            <a:cxnSpLocks/>
          </p:cNvCxnSpPr>
          <p:nvPr/>
        </p:nvCxnSpPr>
        <p:spPr bwMode="auto">
          <a:xfrm flipV="1">
            <a:off x="2757446" y="1295114"/>
            <a:ext cx="2330085" cy="167109"/>
          </a:xfrm>
          <a:prstGeom prst="line">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8" name="直接箭头连接符 7"/>
          <p:cNvCxnSpPr/>
          <p:nvPr/>
        </p:nvCxnSpPr>
        <p:spPr>
          <a:xfrm flipH="1">
            <a:off x="10346928" y="1787161"/>
            <a:ext cx="520995" cy="209528"/>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24" name="文本框 23"/>
          <p:cNvSpPr txBox="1"/>
          <p:nvPr/>
        </p:nvSpPr>
        <p:spPr>
          <a:xfrm>
            <a:off x="10695921" y="3845643"/>
            <a:ext cx="1639095" cy="341632"/>
          </a:xfrm>
          <a:prstGeom prst="rect">
            <a:avLst/>
          </a:prstGeom>
          <a:noFill/>
        </p:spPr>
        <p:txBody>
          <a:bodyPr wrap="square">
            <a:spAutoFit/>
          </a:bodyPr>
          <a:lstStyle/>
          <a:p>
            <a:pPr fontAlgn="base">
              <a:lnSpc>
                <a:spcPct val="90000"/>
              </a:lnSpc>
              <a:spcBef>
                <a:spcPts val="1000"/>
              </a:spcBef>
              <a:spcAft>
                <a:spcPct val="0"/>
              </a:spcAft>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深度检索</a:t>
            </a:r>
          </a:p>
        </p:txBody>
      </p:sp>
      <p:pic>
        <p:nvPicPr>
          <p:cNvPr id="14" name="图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8404" y="2657623"/>
            <a:ext cx="2554112" cy="4128565"/>
          </a:xfrm>
          <a:prstGeom prst="rect">
            <a:avLst/>
          </a:prstGeom>
        </p:spPr>
      </p:pic>
      <p:cxnSp>
        <p:nvCxnSpPr>
          <p:cNvPr id="26" name="直接箭头连接符 25"/>
          <p:cNvCxnSpPr/>
          <p:nvPr/>
        </p:nvCxnSpPr>
        <p:spPr>
          <a:xfrm flipH="1">
            <a:off x="10318301" y="6021683"/>
            <a:ext cx="520995" cy="209528"/>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2571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up)">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up)">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ppt_x"/>
                                          </p:val>
                                        </p:tav>
                                        <p:tav tm="100000">
                                          <p:val>
                                            <p:strVal val="#ppt_x"/>
                                          </p:val>
                                        </p:tav>
                                      </p:tavLst>
                                    </p:anim>
                                    <p:anim calcmode="lin" valueType="num">
                                      <p:cBhvr additive="base">
                                        <p:cTn id="5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up)">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up)">
                                      <p:cBhvr>
                                        <p:cTn id="6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2" grpId="0"/>
      <p:bldP spid="23" grpId="0" animBg="1"/>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图片 1"/>
          <p:cNvPicPr>
            <a:picLocks noChangeAspect="1"/>
          </p:cNvPicPr>
          <p:nvPr/>
        </p:nvPicPr>
        <p:blipFill rotWithShape="1">
          <a:blip r:embed="rId3">
            <a:extLst>
              <a:ext uri="{28A0092B-C50C-407E-A947-70E740481C1C}">
                <a14:useLocalDpi xmlns:a14="http://schemas.microsoft.com/office/drawing/2010/main" val="0"/>
              </a:ext>
            </a:extLst>
          </a:blip>
          <a:srcRect t="987" r="24566" b="1"/>
          <a:stretch/>
        </p:blipFill>
        <p:spPr bwMode="auto">
          <a:xfrm>
            <a:off x="1229910" y="149441"/>
            <a:ext cx="7191778" cy="442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247760" y="4367217"/>
            <a:ext cx="6836207" cy="223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7499" y="5570749"/>
            <a:ext cx="2066838" cy="955425"/>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5600" y="149441"/>
            <a:ext cx="2066838" cy="1757936"/>
          </a:xfrm>
          <a:prstGeom prst="rect">
            <a:avLst/>
          </a:prstGeom>
        </p:spPr>
      </p:pic>
      <p:pic>
        <p:nvPicPr>
          <p:cNvPr id="3" name="图片 2"/>
          <p:cNvPicPr>
            <a:picLocks noChangeAspect="1"/>
          </p:cNvPicPr>
          <p:nvPr/>
        </p:nvPicPr>
        <p:blipFill rotWithShape="1">
          <a:blip r:embed="rId7">
            <a:extLst>
              <a:ext uri="{28A0092B-C50C-407E-A947-70E740481C1C}">
                <a14:useLocalDpi xmlns:a14="http://schemas.microsoft.com/office/drawing/2010/main" val="0"/>
              </a:ext>
            </a:extLst>
          </a:blip>
          <a:srcRect b="21148"/>
          <a:stretch/>
        </p:blipFill>
        <p:spPr>
          <a:xfrm>
            <a:off x="8421688" y="1912506"/>
            <a:ext cx="2254248" cy="3648311"/>
          </a:xfrm>
          <a:prstGeom prst="rect">
            <a:avLst/>
          </a:prstGeom>
        </p:spPr>
      </p:pic>
      <p:sp>
        <p:nvSpPr>
          <p:cNvPr id="4" name="文本框 3"/>
          <p:cNvSpPr txBox="1"/>
          <p:nvPr/>
        </p:nvSpPr>
        <p:spPr>
          <a:xfrm>
            <a:off x="10462438" y="3418479"/>
            <a:ext cx="1654175" cy="369332"/>
          </a:xfrm>
          <a:prstGeom prst="rect">
            <a:avLst/>
          </a:prstGeom>
          <a:noFill/>
        </p:spPr>
        <p:txBody>
          <a:bodyPr>
            <a:spAutoFit/>
          </a:bodyPr>
          <a:lstStyle/>
          <a:p>
            <a:pPr>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期刊基本信息</a:t>
            </a:r>
          </a:p>
        </p:txBody>
      </p:sp>
      <p:sp>
        <p:nvSpPr>
          <p:cNvPr id="5" name="矩形 4"/>
          <p:cNvSpPr>
            <a:spLocks noChangeArrowheads="1"/>
          </p:cNvSpPr>
          <p:nvPr/>
        </p:nvSpPr>
        <p:spPr bwMode="auto">
          <a:xfrm>
            <a:off x="8427739" y="911568"/>
            <a:ext cx="2034699" cy="959192"/>
          </a:xfrm>
          <a:prstGeom prst="rect">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chemeClr val="tx1">
                  <a:lumMod val="75000"/>
                  <a:lumOff val="25000"/>
                </a:schemeClr>
              </a:solidFill>
            </a:endParaRPr>
          </a:p>
        </p:txBody>
      </p:sp>
      <p:sp>
        <p:nvSpPr>
          <p:cNvPr id="16" name="文本框 15"/>
          <p:cNvSpPr txBox="1"/>
          <p:nvPr/>
        </p:nvSpPr>
        <p:spPr>
          <a:xfrm>
            <a:off x="10462438" y="291284"/>
            <a:ext cx="2262631" cy="1474250"/>
          </a:xfrm>
          <a:prstGeom prst="rect">
            <a:avLst/>
          </a:prstGeom>
          <a:noFill/>
        </p:spPr>
        <p:txBody>
          <a:bodyPr wrap="square">
            <a:spAutoFit/>
          </a:bodyPr>
          <a:lstStyle/>
          <a:p>
            <a:pPr fontAlgn="base">
              <a:lnSpc>
                <a:spcPct val="90000"/>
              </a:lnSpc>
              <a:spcBef>
                <a:spcPts val="1000"/>
              </a:spcBef>
              <a:spcAft>
                <a:spcPct val="0"/>
              </a:spcAft>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将文章</a:t>
            </a:r>
            <a:endParaRPr lang="en-GB" altLang="zh-CN"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base">
              <a:lnSpc>
                <a:spcPct val="90000"/>
              </a:lnSpc>
              <a:spcBef>
                <a:spcPts val="1000"/>
              </a:spcBef>
              <a:spcAft>
                <a:spcPct val="0"/>
              </a:spcAft>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添加到收藏夹，</a:t>
            </a:r>
            <a:endParaRPr lang="en-GB" altLang="zh-CN"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base">
              <a:lnSpc>
                <a:spcPct val="90000"/>
              </a:lnSpc>
              <a:spcBef>
                <a:spcPts val="1000"/>
              </a:spcBef>
              <a:spcAft>
                <a:spcPct val="0"/>
              </a:spcAft>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导入引文软件，</a:t>
            </a:r>
            <a:endParaRPr lang="en-GB" altLang="zh-CN"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base">
              <a:lnSpc>
                <a:spcPct val="90000"/>
              </a:lnSpc>
              <a:spcBef>
                <a:spcPts val="1000"/>
              </a:spcBef>
              <a:spcAft>
                <a:spcPct val="0"/>
              </a:spcAft>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追踪引用量</a:t>
            </a:r>
          </a:p>
        </p:txBody>
      </p:sp>
      <p:sp>
        <p:nvSpPr>
          <p:cNvPr id="18" name="矩形 17"/>
          <p:cNvSpPr>
            <a:spLocks noChangeArrowheads="1"/>
          </p:cNvSpPr>
          <p:nvPr/>
        </p:nvSpPr>
        <p:spPr bwMode="auto">
          <a:xfrm>
            <a:off x="8407080" y="5602563"/>
            <a:ext cx="2055358" cy="1042786"/>
          </a:xfrm>
          <a:prstGeom prst="rect">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chemeClr val="tx1">
                  <a:lumMod val="75000"/>
                  <a:lumOff val="25000"/>
                </a:schemeClr>
              </a:solidFill>
            </a:endParaRPr>
          </a:p>
        </p:txBody>
      </p:sp>
      <p:sp>
        <p:nvSpPr>
          <p:cNvPr id="19" name="文本框 18"/>
          <p:cNvSpPr txBox="1"/>
          <p:nvPr/>
        </p:nvSpPr>
        <p:spPr>
          <a:xfrm>
            <a:off x="10675936" y="5764370"/>
            <a:ext cx="1244007" cy="719171"/>
          </a:xfrm>
          <a:prstGeom prst="rect">
            <a:avLst/>
          </a:prstGeom>
          <a:noFill/>
        </p:spPr>
        <p:txBody>
          <a:bodyPr wrap="square">
            <a:spAutoFit/>
          </a:bodyPr>
          <a:lstStyle/>
          <a:p>
            <a:pPr fontAlgn="base">
              <a:lnSpc>
                <a:spcPct val="90000"/>
              </a:lnSpc>
              <a:spcBef>
                <a:spcPts val="1000"/>
              </a:spcBef>
              <a:spcAft>
                <a:spcPct val="0"/>
              </a:spcAft>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期刊编委，</a:t>
            </a:r>
            <a:endParaRPr lang="en-GB" altLang="zh-CN"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base">
              <a:lnSpc>
                <a:spcPct val="90000"/>
              </a:lnSpc>
              <a:spcBef>
                <a:spcPts val="1000"/>
              </a:spcBef>
              <a:spcAft>
                <a:spcPct val="0"/>
              </a:spcAft>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投稿指南</a:t>
            </a:r>
          </a:p>
        </p:txBody>
      </p:sp>
      <p:sp>
        <p:nvSpPr>
          <p:cNvPr id="20" name="文本框 19"/>
          <p:cNvSpPr txBox="1"/>
          <p:nvPr/>
        </p:nvSpPr>
        <p:spPr>
          <a:xfrm>
            <a:off x="5689103" y="4303419"/>
            <a:ext cx="2303463" cy="341632"/>
          </a:xfrm>
          <a:prstGeom prst="rect">
            <a:avLst/>
          </a:prstGeom>
          <a:noFill/>
        </p:spPr>
        <p:txBody>
          <a:bodyPr wrap="square">
            <a:spAutoFit/>
          </a:bodyPr>
          <a:lstStyle/>
          <a:p>
            <a:pPr fontAlgn="base">
              <a:lnSpc>
                <a:spcPct val="90000"/>
              </a:lnSpc>
              <a:spcBef>
                <a:spcPts val="1000"/>
              </a:spcBef>
              <a:spcAft>
                <a:spcPct val="0"/>
              </a:spcAft>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文章正文，选择跳读</a:t>
            </a:r>
          </a:p>
        </p:txBody>
      </p:sp>
      <p:sp>
        <p:nvSpPr>
          <p:cNvPr id="10" name="矩形 9"/>
          <p:cNvSpPr>
            <a:spLocks noChangeArrowheads="1"/>
          </p:cNvSpPr>
          <p:nvPr/>
        </p:nvSpPr>
        <p:spPr bwMode="auto">
          <a:xfrm>
            <a:off x="6269305" y="4720291"/>
            <a:ext cx="1782762" cy="1671638"/>
          </a:xfrm>
          <a:prstGeom prst="rect">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chemeClr val="tx1">
                  <a:lumMod val="75000"/>
                  <a:lumOff val="25000"/>
                </a:schemeClr>
              </a:solidFill>
            </a:endParaRPr>
          </a:p>
        </p:txBody>
      </p:sp>
    </p:spTree>
    <p:extLst>
      <p:ext uri="{BB962C8B-B14F-4D97-AF65-F5344CB8AC3E}">
        <p14:creationId xmlns:p14="http://schemas.microsoft.com/office/powerpoint/2010/main" val="1000576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6" grpId="0"/>
      <p:bldP spid="18" grpId="0" animBg="1"/>
      <p:bldP spid="19" grpId="0"/>
      <p:bldP spid="20" grpId="0"/>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a:stretch>
            <a:fillRect/>
          </a:stretch>
        </p:blipFill>
        <p:spPr>
          <a:xfrm>
            <a:off x="1905000" y="1343502"/>
            <a:ext cx="8191500" cy="5514497"/>
          </a:xfrm>
          <a:prstGeom prst="rect">
            <a:avLst/>
          </a:prstGeom>
        </p:spPr>
      </p:pic>
      <p:sp>
        <p:nvSpPr>
          <p:cNvPr id="2" name="标题 1"/>
          <p:cNvSpPr>
            <a:spLocks noGrp="1"/>
          </p:cNvSpPr>
          <p:nvPr>
            <p:ph type="title"/>
          </p:nvPr>
        </p:nvSpPr>
        <p:spPr/>
        <p:txBody>
          <a:bodyPr/>
          <a:lstStyle/>
          <a:p>
            <a:r>
              <a:rPr lang="zh-CN" altLang="en-US" dirty="0"/>
              <a:t>浏览</a:t>
            </a:r>
            <a:r>
              <a:rPr lang="en-US" altLang="zh-CN" dirty="0"/>
              <a:t>-Browse</a:t>
            </a:r>
            <a:endParaRPr lang="zh-CN" altLang="en-US" dirty="0"/>
          </a:p>
        </p:txBody>
      </p:sp>
      <p:sp>
        <p:nvSpPr>
          <p:cNvPr id="5" name="文本框 4"/>
          <p:cNvSpPr txBox="1">
            <a:spLocks noChangeArrowheads="1"/>
          </p:cNvSpPr>
          <p:nvPr/>
        </p:nvSpPr>
        <p:spPr bwMode="auto">
          <a:xfrm>
            <a:off x="4167462" y="1534255"/>
            <a:ext cx="4976538" cy="3416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lnSpc>
                <a:spcPct val="90000"/>
              </a:lnSpc>
              <a:spcBef>
                <a:spcPts val="1000"/>
              </a:spcBef>
              <a:spcAft>
                <a:spcPct val="0"/>
              </a:spcAft>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按照资源类型浏览：期刊</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电子书</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案例</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/OA</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资源</a:t>
            </a:r>
          </a:p>
        </p:txBody>
      </p:sp>
      <p:sp>
        <p:nvSpPr>
          <p:cNvPr id="6" name="矩形 5"/>
          <p:cNvSpPr>
            <a:spLocks noChangeArrowheads="1"/>
          </p:cNvSpPr>
          <p:nvPr/>
        </p:nvSpPr>
        <p:spPr bwMode="auto">
          <a:xfrm>
            <a:off x="1959421" y="3600450"/>
            <a:ext cx="1343025" cy="1944688"/>
          </a:xfrm>
          <a:prstGeom prst="rect">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rgbClr val="009982"/>
              </a:solidFill>
            </a:endParaRPr>
          </a:p>
        </p:txBody>
      </p:sp>
      <p:sp>
        <p:nvSpPr>
          <p:cNvPr id="7" name="文本框 6"/>
          <p:cNvSpPr txBox="1">
            <a:spLocks noChangeArrowheads="1"/>
          </p:cNvSpPr>
          <p:nvPr/>
        </p:nvSpPr>
        <p:spPr bwMode="auto">
          <a:xfrm>
            <a:off x="355600" y="3647965"/>
            <a:ext cx="1354930" cy="84023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lnSpc>
                <a:spcPct val="90000"/>
              </a:lnSpc>
              <a:spcBef>
                <a:spcPts val="1000"/>
              </a:spcBef>
              <a:spcAft>
                <a:spcPct val="0"/>
              </a:spcAft>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分学科浏览该学科出版的资源</a:t>
            </a:r>
          </a:p>
        </p:txBody>
      </p:sp>
      <p:sp>
        <p:nvSpPr>
          <p:cNvPr id="8" name="矩形 7"/>
          <p:cNvSpPr>
            <a:spLocks noChangeArrowheads="1"/>
          </p:cNvSpPr>
          <p:nvPr/>
        </p:nvSpPr>
        <p:spPr bwMode="auto">
          <a:xfrm>
            <a:off x="2292958" y="1875887"/>
            <a:ext cx="2576754" cy="250625"/>
          </a:xfrm>
          <a:prstGeom prst="rect">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chemeClr val="tx1">
                  <a:lumMod val="75000"/>
                  <a:lumOff val="25000"/>
                </a:schemeClr>
              </a:solidFill>
            </a:endParaRPr>
          </a:p>
        </p:txBody>
      </p:sp>
    </p:spTree>
    <p:extLst>
      <p:ext uri="{BB962C8B-B14F-4D97-AF65-F5344CB8AC3E}">
        <p14:creationId xmlns:p14="http://schemas.microsoft.com/office/powerpoint/2010/main" val="355235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浏览</a:t>
            </a:r>
          </a:p>
        </p:txBody>
      </p:sp>
      <p:pic>
        <p:nvPicPr>
          <p:cNvPr id="4"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2001" y="1316011"/>
            <a:ext cx="8178800" cy="554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a:spLocks noChangeArrowheads="1"/>
          </p:cNvSpPr>
          <p:nvPr/>
        </p:nvSpPr>
        <p:spPr bwMode="auto">
          <a:xfrm>
            <a:off x="2032001" y="1722438"/>
            <a:ext cx="3268663" cy="285750"/>
          </a:xfrm>
          <a:prstGeom prst="rect">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rgbClr val="009982"/>
              </a:solidFill>
            </a:endParaRPr>
          </a:p>
        </p:txBody>
      </p:sp>
      <p:sp>
        <p:nvSpPr>
          <p:cNvPr id="6" name="文本框 5"/>
          <p:cNvSpPr txBox="1">
            <a:spLocks noChangeArrowheads="1"/>
          </p:cNvSpPr>
          <p:nvPr/>
        </p:nvSpPr>
        <p:spPr bwMode="auto">
          <a:xfrm>
            <a:off x="5341937" y="1743869"/>
            <a:ext cx="2052638" cy="3416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lnSpc>
                <a:spcPct val="90000"/>
              </a:lnSpc>
              <a:spcBef>
                <a:spcPts val="1000"/>
              </a:spcBef>
              <a:spcAft>
                <a:spcPct val="0"/>
              </a:spcAft>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按照资源类型浏览</a:t>
            </a:r>
          </a:p>
        </p:txBody>
      </p:sp>
      <p:sp>
        <p:nvSpPr>
          <p:cNvPr id="8" name="矩形 7"/>
          <p:cNvSpPr>
            <a:spLocks noChangeArrowheads="1"/>
          </p:cNvSpPr>
          <p:nvPr/>
        </p:nvSpPr>
        <p:spPr bwMode="auto">
          <a:xfrm>
            <a:off x="7815262" y="2182812"/>
            <a:ext cx="2395539" cy="363538"/>
          </a:xfrm>
          <a:prstGeom prst="rect">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chemeClr val="tx1">
                  <a:lumMod val="75000"/>
                  <a:lumOff val="25000"/>
                </a:schemeClr>
              </a:solidFill>
            </a:endParaRPr>
          </a:p>
        </p:txBody>
      </p:sp>
      <p:sp>
        <p:nvSpPr>
          <p:cNvPr id="9" name="矩形 8"/>
          <p:cNvSpPr>
            <a:spLocks noChangeArrowheads="1"/>
          </p:cNvSpPr>
          <p:nvPr/>
        </p:nvSpPr>
        <p:spPr bwMode="auto">
          <a:xfrm>
            <a:off x="7813675" y="3478215"/>
            <a:ext cx="2397126" cy="2935286"/>
          </a:xfrm>
          <a:prstGeom prst="rect">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b="1">
              <a:solidFill>
                <a:srgbClr val="009982"/>
              </a:solidFill>
            </a:endParaRPr>
          </a:p>
        </p:txBody>
      </p:sp>
      <p:sp>
        <p:nvSpPr>
          <p:cNvPr id="12" name="文本框 11"/>
          <p:cNvSpPr txBox="1"/>
          <p:nvPr/>
        </p:nvSpPr>
        <p:spPr>
          <a:xfrm>
            <a:off x="8348663" y="3141664"/>
            <a:ext cx="2058988" cy="341632"/>
          </a:xfrm>
          <a:prstGeom prst="rect">
            <a:avLst/>
          </a:prstGeom>
          <a:noFill/>
        </p:spPr>
        <p:txBody>
          <a:bodyPr wrap="square">
            <a:spAutoFit/>
          </a:bodyPr>
          <a:lstStyle/>
          <a:p>
            <a:pPr fontAlgn="base">
              <a:lnSpc>
                <a:spcPct val="90000"/>
              </a:lnSpc>
              <a:spcBef>
                <a:spcPts val="1000"/>
              </a:spcBef>
              <a:spcAft>
                <a:spcPct val="0"/>
              </a:spcAft>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选择不同学科资源</a:t>
            </a:r>
          </a:p>
        </p:txBody>
      </p:sp>
      <p:sp>
        <p:nvSpPr>
          <p:cNvPr id="14" name="矩形 13"/>
          <p:cNvSpPr/>
          <p:nvPr/>
        </p:nvSpPr>
        <p:spPr>
          <a:xfrm>
            <a:off x="8097384" y="1479034"/>
            <a:ext cx="2194832" cy="369332"/>
          </a:xfrm>
          <a:prstGeom prst="rect">
            <a:avLst/>
          </a:prstGeom>
        </p:spPr>
        <p:txBody>
          <a:bodyPr wrap="none">
            <a:spAutoFit/>
          </a:bodyPr>
          <a:lstStyle/>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按照首字母</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A-Z</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浏览</a:t>
            </a:r>
          </a:p>
        </p:txBody>
      </p:sp>
    </p:spTree>
    <p:extLst>
      <p:ext uri="{BB962C8B-B14F-4D97-AF65-F5344CB8AC3E}">
        <p14:creationId xmlns:p14="http://schemas.microsoft.com/office/powerpoint/2010/main" val="48113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animBg="1"/>
      <p:bldP spid="12"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1905000" y="1343502"/>
            <a:ext cx="8191500" cy="5514497"/>
          </a:xfrm>
          <a:prstGeom prst="rect">
            <a:avLst/>
          </a:prstGeom>
        </p:spPr>
      </p:pic>
      <p:sp>
        <p:nvSpPr>
          <p:cNvPr id="2" name="标题 1"/>
          <p:cNvSpPr>
            <a:spLocks noGrp="1"/>
          </p:cNvSpPr>
          <p:nvPr>
            <p:ph type="title"/>
          </p:nvPr>
        </p:nvSpPr>
        <p:spPr/>
        <p:txBody>
          <a:bodyPr/>
          <a:lstStyle/>
          <a:p>
            <a:r>
              <a:rPr lang="zh-CN" altLang="en-US" dirty="0"/>
              <a:t>三、辅助资源</a:t>
            </a:r>
          </a:p>
        </p:txBody>
      </p:sp>
      <p:sp>
        <p:nvSpPr>
          <p:cNvPr id="5" name="图文框 4"/>
          <p:cNvSpPr/>
          <p:nvPr/>
        </p:nvSpPr>
        <p:spPr bwMode="auto">
          <a:xfrm>
            <a:off x="8029593" y="1848148"/>
            <a:ext cx="2269758" cy="295466"/>
          </a:xfrm>
          <a:prstGeom prst="frame">
            <a:avLst>
              <a:gd name="adj1" fmla="val 2130"/>
            </a:avLst>
          </a:prstGeom>
          <a:solidFill>
            <a:srgbClr val="FF0000"/>
          </a:solidFill>
          <a:ln w="28575" cap="flat" cmpd="sng" algn="ctr">
            <a:solidFill>
              <a:schemeClr val="accent2"/>
            </a:solidFill>
            <a:prstDash val="solid"/>
            <a:round/>
            <a:headEnd type="none" w="med" len="med"/>
            <a:tailEnd type="none" w="med" len="med"/>
          </a:ln>
          <a:effectLst/>
        </p:spPr>
        <p:txBody>
          <a:bodyPr/>
          <a:lstStyle/>
          <a:p>
            <a:pPr eaLnBrk="1" hangingPunct="1">
              <a:defRPr/>
            </a:pPr>
            <a:endParaRPr lang="zh-CN" altLang="en-US" dirty="0">
              <a:solidFill>
                <a:srgbClr val="009982"/>
              </a:solidFill>
              <a:latin typeface="Arial" charset="0"/>
              <a:ea typeface="微软雅黑" panose="020B0503020204020204" pitchFamily="34" charset="-122"/>
            </a:endParaRPr>
          </a:p>
        </p:txBody>
      </p:sp>
      <p:sp>
        <p:nvSpPr>
          <p:cNvPr id="6" name="文本框 3"/>
          <p:cNvSpPr txBox="1">
            <a:spLocks noChangeArrowheads="1"/>
          </p:cNvSpPr>
          <p:nvPr/>
        </p:nvSpPr>
        <p:spPr bwMode="auto">
          <a:xfrm>
            <a:off x="5860991" y="1552682"/>
            <a:ext cx="2051109" cy="5909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lnSpc>
                <a:spcPct val="90000"/>
              </a:lnSpc>
              <a:spcBef>
                <a:spcPts val="1000"/>
              </a:spcBef>
              <a:spcAft>
                <a:spcPct val="0"/>
              </a:spcAft>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针对不同人群设立的辅助资源</a:t>
            </a:r>
          </a:p>
        </p:txBody>
      </p:sp>
    </p:spTree>
    <p:extLst>
      <p:ext uri="{BB962C8B-B14F-4D97-AF65-F5344CB8AC3E}">
        <p14:creationId xmlns:p14="http://schemas.microsoft.com/office/powerpoint/2010/main" val="34282491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辅助资源</a:t>
            </a:r>
          </a:p>
        </p:txBody>
      </p:sp>
      <p:sp>
        <p:nvSpPr>
          <p:cNvPr id="4" name="矩形: 圆角 3"/>
          <p:cNvSpPr/>
          <p:nvPr/>
        </p:nvSpPr>
        <p:spPr>
          <a:xfrm>
            <a:off x="838201" y="1531088"/>
            <a:ext cx="3290778" cy="2094614"/>
          </a:xfrm>
          <a:prstGeom prst="roundRect">
            <a:avLst/>
          </a:prstGeom>
          <a:solidFill>
            <a:srgbClr val="C7E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
        <p:nvSpPr>
          <p:cNvPr id="5" name="矩形: 圆角 4"/>
          <p:cNvSpPr/>
          <p:nvPr/>
        </p:nvSpPr>
        <p:spPr>
          <a:xfrm>
            <a:off x="838200" y="3884427"/>
            <a:ext cx="3290778" cy="2094614"/>
          </a:xfrm>
          <a:prstGeom prst="roundRect">
            <a:avLst/>
          </a:prstGeom>
          <a:solidFill>
            <a:srgbClr val="D0E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Arial" panose="020B0604020202020204" pitchFamily="34" charset="0"/>
            </a:endParaRPr>
          </a:p>
        </p:txBody>
      </p:sp>
      <p:sp>
        <p:nvSpPr>
          <p:cNvPr id="6" name="矩形: 圆角 5"/>
          <p:cNvSpPr/>
          <p:nvPr/>
        </p:nvSpPr>
        <p:spPr>
          <a:xfrm>
            <a:off x="4377069" y="1531088"/>
            <a:ext cx="3290778" cy="2094614"/>
          </a:xfrm>
          <a:prstGeom prst="roundRect">
            <a:avLst/>
          </a:prstGeom>
          <a:solidFill>
            <a:srgbClr val="D0E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Arial" panose="020B0604020202020204" pitchFamily="34" charset="0"/>
            </a:endParaRPr>
          </a:p>
        </p:txBody>
      </p:sp>
      <p:sp>
        <p:nvSpPr>
          <p:cNvPr id="7" name="矩形: 圆角 6"/>
          <p:cNvSpPr/>
          <p:nvPr/>
        </p:nvSpPr>
        <p:spPr>
          <a:xfrm>
            <a:off x="4377068" y="3884427"/>
            <a:ext cx="3290778" cy="2094614"/>
          </a:xfrm>
          <a:prstGeom prst="roundRect">
            <a:avLst/>
          </a:prstGeom>
          <a:solidFill>
            <a:srgbClr val="C7E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Arial" panose="020B0604020202020204" pitchFamily="34" charset="0"/>
            </a:endParaRPr>
          </a:p>
        </p:txBody>
      </p:sp>
      <p:sp>
        <p:nvSpPr>
          <p:cNvPr id="8" name="矩形: 圆角 7"/>
          <p:cNvSpPr/>
          <p:nvPr/>
        </p:nvSpPr>
        <p:spPr>
          <a:xfrm>
            <a:off x="7915936" y="1531088"/>
            <a:ext cx="3290778" cy="2094614"/>
          </a:xfrm>
          <a:prstGeom prst="roundRect">
            <a:avLst/>
          </a:prstGeom>
          <a:solidFill>
            <a:srgbClr val="C7E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Arial" panose="020B0604020202020204" pitchFamily="34" charset="0"/>
            </a:endParaRPr>
          </a:p>
        </p:txBody>
      </p:sp>
      <p:sp>
        <p:nvSpPr>
          <p:cNvPr id="9" name="矩形: 圆角 8"/>
          <p:cNvSpPr/>
          <p:nvPr/>
        </p:nvSpPr>
        <p:spPr>
          <a:xfrm>
            <a:off x="7915936" y="3884427"/>
            <a:ext cx="3290778" cy="2094614"/>
          </a:xfrm>
          <a:prstGeom prst="roundRect">
            <a:avLst/>
          </a:prstGeom>
          <a:solidFill>
            <a:srgbClr val="D0E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Arial" panose="020B0604020202020204" pitchFamily="34" charset="0"/>
            </a:endParaRPr>
          </a:p>
        </p:txBody>
      </p:sp>
      <p:sp>
        <p:nvSpPr>
          <p:cNvPr id="10" name="文本框 9"/>
          <p:cNvSpPr txBox="1"/>
          <p:nvPr/>
        </p:nvSpPr>
        <p:spPr>
          <a:xfrm>
            <a:off x="968449" y="2155199"/>
            <a:ext cx="3030279" cy="784830"/>
          </a:xfrm>
          <a:prstGeom prst="rect">
            <a:avLst/>
          </a:prstGeom>
          <a:noFill/>
        </p:spPr>
        <p:txBody>
          <a:bodyPr wrap="square" rtlCol="0">
            <a:spAutoFit/>
          </a:bodyPr>
          <a:lstStyle/>
          <a:p>
            <a:pPr algn="ctr">
              <a:spcAft>
                <a:spcPts val="600"/>
              </a:spcAft>
            </a:pPr>
            <a:r>
              <a:rPr lang="en-US" altLang="zh-CN" sz="24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For Authors</a:t>
            </a:r>
          </a:p>
          <a:p>
            <a:pPr algn="ctr">
              <a:spcAft>
                <a:spcPts val="600"/>
              </a:spcAft>
            </a:pPr>
            <a:r>
              <a:rPr lang="zh-CN" altLang="en-US" sz="16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作者指南、征稿信息、主编访谈</a:t>
            </a:r>
            <a:endParaRPr lang="en-US" altLang="zh-CN" sz="16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7" name="文本框 16"/>
          <p:cNvSpPr txBox="1"/>
          <p:nvPr/>
        </p:nvSpPr>
        <p:spPr>
          <a:xfrm>
            <a:off x="968449" y="4539319"/>
            <a:ext cx="3030279" cy="784830"/>
          </a:xfrm>
          <a:prstGeom prst="rect">
            <a:avLst/>
          </a:prstGeom>
          <a:noFill/>
        </p:spPr>
        <p:txBody>
          <a:bodyPr wrap="square" rtlCol="0">
            <a:spAutoFit/>
          </a:bodyPr>
          <a:lstStyle/>
          <a:p>
            <a:pPr algn="ctr">
              <a:spcAft>
                <a:spcPts val="600"/>
              </a:spcAft>
            </a:pPr>
            <a:r>
              <a:rPr lang="en-US" altLang="zh-CN" sz="24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For Librarians</a:t>
            </a:r>
          </a:p>
          <a:p>
            <a:pPr algn="ctr">
              <a:spcAft>
                <a:spcPts val="600"/>
              </a:spcAft>
            </a:pPr>
            <a:r>
              <a:rPr lang="en-US" altLang="zh-CN" sz="16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MARC</a:t>
            </a:r>
            <a:r>
              <a:rPr lang="zh-CN" altLang="en-US" sz="16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数据、图情学文章撰写</a:t>
            </a:r>
            <a:endParaRPr lang="en-US" altLang="zh-CN" sz="16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8" name="文本框 17"/>
          <p:cNvSpPr txBox="1"/>
          <p:nvPr/>
        </p:nvSpPr>
        <p:spPr>
          <a:xfrm>
            <a:off x="4507317" y="2155199"/>
            <a:ext cx="3030279" cy="784830"/>
          </a:xfrm>
          <a:prstGeom prst="rect">
            <a:avLst/>
          </a:prstGeom>
          <a:noFill/>
        </p:spPr>
        <p:txBody>
          <a:bodyPr wrap="square" rtlCol="0">
            <a:spAutoFit/>
          </a:bodyPr>
          <a:lstStyle/>
          <a:p>
            <a:pPr algn="ctr">
              <a:spcAft>
                <a:spcPts val="600"/>
              </a:spcAft>
            </a:pPr>
            <a:r>
              <a:rPr lang="en-US" altLang="zh-CN" sz="24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Research Zone</a:t>
            </a:r>
          </a:p>
          <a:p>
            <a:pPr algn="ctr">
              <a:spcAft>
                <a:spcPts val="600"/>
              </a:spcAft>
            </a:pPr>
            <a:r>
              <a:rPr lang="zh-CN" altLang="en-US" sz="16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学术基金奖信息及申请指南</a:t>
            </a:r>
            <a:endParaRPr lang="en-US" altLang="zh-CN" sz="16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9" name="文本框 18"/>
          <p:cNvSpPr txBox="1"/>
          <p:nvPr/>
        </p:nvSpPr>
        <p:spPr>
          <a:xfrm>
            <a:off x="4507317" y="4539319"/>
            <a:ext cx="3030279" cy="784830"/>
          </a:xfrm>
          <a:prstGeom prst="rect">
            <a:avLst/>
          </a:prstGeom>
          <a:noFill/>
        </p:spPr>
        <p:txBody>
          <a:bodyPr wrap="square" rtlCol="0">
            <a:spAutoFit/>
          </a:bodyPr>
          <a:lstStyle/>
          <a:p>
            <a:pPr algn="ctr">
              <a:spcAft>
                <a:spcPts val="600"/>
              </a:spcAft>
            </a:pPr>
            <a:r>
              <a:rPr lang="en-US" altLang="zh-CN" sz="24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Student Zone</a:t>
            </a:r>
          </a:p>
          <a:p>
            <a:pPr algn="ctr">
              <a:spcAft>
                <a:spcPts val="600"/>
              </a:spcAft>
            </a:pPr>
            <a:r>
              <a:rPr lang="zh-CN" altLang="en-US" sz="16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论文写作指南、研究技巧</a:t>
            </a:r>
            <a:endParaRPr lang="en-US" altLang="zh-CN" sz="16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0" name="文本框 19"/>
          <p:cNvSpPr txBox="1"/>
          <p:nvPr/>
        </p:nvSpPr>
        <p:spPr>
          <a:xfrm>
            <a:off x="8046185" y="2155199"/>
            <a:ext cx="3030279" cy="784830"/>
          </a:xfrm>
          <a:prstGeom prst="rect">
            <a:avLst/>
          </a:prstGeom>
          <a:noFill/>
        </p:spPr>
        <p:txBody>
          <a:bodyPr wrap="square" rtlCol="0">
            <a:spAutoFit/>
          </a:bodyPr>
          <a:lstStyle/>
          <a:p>
            <a:pPr algn="ctr">
              <a:spcAft>
                <a:spcPts val="600"/>
              </a:spcAft>
            </a:pPr>
            <a:r>
              <a:rPr lang="en-US" altLang="zh-CN" sz="24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Teaching Zone</a:t>
            </a:r>
          </a:p>
          <a:p>
            <a:pPr algn="ctr">
              <a:spcAft>
                <a:spcPts val="600"/>
              </a:spcAft>
            </a:pPr>
            <a:r>
              <a:rPr lang="zh-CN" altLang="en-US" sz="16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教学探讨、学科名人访谈</a:t>
            </a:r>
            <a:endParaRPr lang="en-US" altLang="zh-CN" sz="16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文本框 20"/>
          <p:cNvSpPr txBox="1"/>
          <p:nvPr/>
        </p:nvSpPr>
        <p:spPr>
          <a:xfrm>
            <a:off x="8046185" y="4354653"/>
            <a:ext cx="3030279" cy="1154162"/>
          </a:xfrm>
          <a:prstGeom prst="rect">
            <a:avLst/>
          </a:prstGeom>
          <a:noFill/>
        </p:spPr>
        <p:txBody>
          <a:bodyPr wrap="square" rtlCol="0">
            <a:spAutoFit/>
          </a:bodyPr>
          <a:lstStyle/>
          <a:p>
            <a:pPr algn="ctr">
              <a:spcAft>
                <a:spcPts val="600"/>
              </a:spcAft>
            </a:pPr>
            <a:r>
              <a:rPr lang="en-US" altLang="zh-CN" sz="2400" b="1" dirty="0" err="1">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RealWorld</a:t>
            </a:r>
            <a:r>
              <a:rPr lang="en-US" altLang="zh-CN" sz="24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 Research</a:t>
            </a:r>
          </a:p>
          <a:p>
            <a:pPr algn="ctr">
              <a:spcAft>
                <a:spcPts val="600"/>
              </a:spcAft>
            </a:pPr>
            <a:r>
              <a:rPr lang="zh-CN" altLang="en-US" sz="16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学科前沿热点、免费电子杂志</a:t>
            </a:r>
            <a:endParaRPr lang="en-US" altLang="zh-CN" sz="16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990541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5400" b="1" dirty="0">
                <a:latin typeface="微软雅黑" panose="020B0503020204020204" pitchFamily="34" charset="-122"/>
                <a:ea typeface="微软雅黑" panose="020B0503020204020204" pitchFamily="34" charset="-122"/>
              </a:rPr>
              <a:t>英文学术论文写作</a:t>
            </a:r>
          </a:p>
        </p:txBody>
      </p:sp>
      <p:sp>
        <p:nvSpPr>
          <p:cNvPr id="3" name="文本占位符 2"/>
          <p:cNvSpPr>
            <a:spLocks noGrp="1"/>
          </p:cNvSpPr>
          <p:nvPr>
            <p:ph type="body" idx="1"/>
          </p:nvPr>
        </p:nvSpPr>
        <p:spPr/>
        <p:txBody>
          <a:bodyPr/>
          <a:lstStyle/>
          <a:p>
            <a:r>
              <a:rPr lang="en-US" altLang="zh-CN" dirty="0"/>
              <a:t>How to write a good English paper</a:t>
            </a:r>
            <a:endParaRPr lang="zh-CN" altLang="en-US" dirty="0"/>
          </a:p>
        </p:txBody>
      </p:sp>
    </p:spTree>
    <p:extLst>
      <p:ext uri="{BB962C8B-B14F-4D97-AF65-F5344CB8AC3E}">
        <p14:creationId xmlns:p14="http://schemas.microsoft.com/office/powerpoint/2010/main" val="2600416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GB" altLang="zh-CN" dirty="0"/>
              <a:t>Emerald Overview</a:t>
            </a:r>
            <a:endParaRPr lang="zh-CN" altLang="en-US" dirty="0"/>
          </a:p>
        </p:txBody>
      </p:sp>
      <p:sp>
        <p:nvSpPr>
          <p:cNvPr id="3" name="内容占位符 2"/>
          <p:cNvSpPr>
            <a:spLocks noGrp="1"/>
          </p:cNvSpPr>
          <p:nvPr>
            <p:ph idx="1"/>
          </p:nvPr>
        </p:nvSpPr>
        <p:spPr/>
        <p:txBody>
          <a:bodyPr>
            <a:normAutofit/>
          </a:bodyPr>
          <a:lstStyle/>
          <a:p>
            <a:r>
              <a:rPr lang="en-GB" altLang="zh-CN" sz="2200" dirty="0"/>
              <a:t>1967</a:t>
            </a:r>
            <a:r>
              <a:rPr lang="zh-CN" altLang="en-GB" sz="2200"/>
              <a:t>，</a:t>
            </a:r>
            <a:r>
              <a:rPr lang="zh-CN" altLang="en-US"/>
              <a:t>英国</a:t>
            </a:r>
            <a:r>
              <a:rPr lang="en-GB" altLang="zh-CN" sz="2200"/>
              <a:t>Bradford </a:t>
            </a:r>
            <a:r>
              <a:rPr lang="en-GB" altLang="zh-CN" sz="2200" dirty="0"/>
              <a:t>University 50</a:t>
            </a:r>
            <a:r>
              <a:rPr lang="zh-CN" altLang="en-US" sz="2200" dirty="0"/>
              <a:t>名学者</a:t>
            </a:r>
          </a:p>
          <a:p>
            <a:r>
              <a:rPr lang="zh-CN" altLang="en-US" sz="2200" dirty="0"/>
              <a:t>管理学、工程学、图情学，及其它人文社会科学</a:t>
            </a:r>
          </a:p>
          <a:p>
            <a:r>
              <a:rPr lang="zh-CN" altLang="en-US" sz="2200" dirty="0"/>
              <a:t>世界重要的人文社科出版社之一</a:t>
            </a:r>
          </a:p>
          <a:p>
            <a:endParaRPr lang="zh-CN" altLang="en-US" sz="2200" dirty="0"/>
          </a:p>
        </p:txBody>
      </p:sp>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b="25576"/>
          <a:stretch/>
        </p:blipFill>
        <p:spPr>
          <a:xfrm>
            <a:off x="0" y="3746568"/>
            <a:ext cx="12192000" cy="3111432"/>
          </a:xfrm>
          <a:prstGeom prst="rect">
            <a:avLst/>
          </a:prstGeom>
        </p:spPr>
      </p:pic>
    </p:spTree>
    <p:extLst>
      <p:ext uri="{BB962C8B-B14F-4D97-AF65-F5344CB8AC3E}">
        <p14:creationId xmlns:p14="http://schemas.microsoft.com/office/powerpoint/2010/main" val="39759743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文稿准备</a:t>
            </a:r>
          </a:p>
        </p:txBody>
      </p:sp>
      <p:graphicFrame>
        <p:nvGraphicFramePr>
          <p:cNvPr id="5" name="内容占位符 4"/>
          <p:cNvGraphicFramePr>
            <a:graphicFrameLocks noGrp="1"/>
          </p:cNvGraphicFramePr>
          <p:nvPr>
            <p:ph idx="1"/>
            <p:extLst>
              <p:ext uri="{D42A27DB-BD31-4B8C-83A1-F6EECF244321}">
                <p14:modId xmlns:p14="http://schemas.microsoft.com/office/powerpoint/2010/main" val="1802506566"/>
              </p:ext>
            </p:extLst>
          </p:nvPr>
        </p:nvGraphicFramePr>
        <p:xfrm>
          <a:off x="838200" y="1395167"/>
          <a:ext cx="10515600" cy="47817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文本框 5"/>
          <p:cNvSpPr txBox="1"/>
          <p:nvPr/>
        </p:nvSpPr>
        <p:spPr>
          <a:xfrm>
            <a:off x="4553146" y="3601398"/>
            <a:ext cx="312906" cy="369332"/>
          </a:xfrm>
          <a:prstGeom prst="rect">
            <a:avLst/>
          </a:prstGeom>
          <a:noFill/>
          <a:ln w="19050">
            <a:solidFill>
              <a:schemeClr val="accent2"/>
            </a:solidFill>
          </a:ln>
        </p:spPr>
        <p:txBody>
          <a:bodyPr wrap="none" rtlCol="0">
            <a:spAutoFit/>
          </a:bodyPr>
          <a:lstStyle/>
          <a:p>
            <a:r>
              <a:rPr lang="en-US" altLang="zh-CN" b="1" dirty="0">
                <a:solidFill>
                  <a:schemeClr val="accent2"/>
                </a:solidFill>
                <a:latin typeface="Arial" panose="020B0604020202020204" pitchFamily="34" charset="0"/>
                <a:ea typeface="懐訪体" panose="020B0600050302020204" pitchFamily="34" charset="-122"/>
                <a:cs typeface="Arial" panose="020B0604020202020204" pitchFamily="34" charset="0"/>
              </a:rPr>
              <a:t>1</a:t>
            </a:r>
            <a:endParaRPr lang="zh-CN" altLang="en-US" b="1" dirty="0">
              <a:solidFill>
                <a:schemeClr val="accent2"/>
              </a:solidFill>
              <a:latin typeface="Arial" panose="020B0604020202020204" pitchFamily="34" charset="0"/>
              <a:ea typeface="懐訪体" panose="020B0600050302020204" pitchFamily="34" charset="-122"/>
              <a:cs typeface="Arial" panose="020B0604020202020204" pitchFamily="34" charset="0"/>
            </a:endParaRPr>
          </a:p>
        </p:txBody>
      </p:sp>
      <p:sp>
        <p:nvSpPr>
          <p:cNvPr id="7" name="矩形: 圆角 6"/>
          <p:cNvSpPr/>
          <p:nvPr/>
        </p:nvSpPr>
        <p:spPr>
          <a:xfrm>
            <a:off x="8154186" y="1969281"/>
            <a:ext cx="2865748" cy="3667948"/>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8" name="左中括号 7"/>
          <p:cNvSpPr/>
          <p:nvPr/>
        </p:nvSpPr>
        <p:spPr>
          <a:xfrm>
            <a:off x="8587819" y="3421930"/>
            <a:ext cx="207389" cy="1300899"/>
          </a:xfrm>
          <a:prstGeom prst="leftBracket">
            <a:avLst/>
          </a:pr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5251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文稿准备</a:t>
            </a:r>
          </a:p>
        </p:txBody>
      </p:sp>
      <p:sp>
        <p:nvSpPr>
          <p:cNvPr id="33" name="文本占位符 2"/>
          <p:cNvSpPr txBox="1">
            <a:spLocks/>
          </p:cNvSpPr>
          <p:nvPr/>
        </p:nvSpPr>
        <p:spPr>
          <a:xfrm>
            <a:off x="3415989" y="1504969"/>
            <a:ext cx="6179008" cy="38932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50000"/>
              </a:lnSpc>
              <a:spcBef>
                <a:spcPts val="0"/>
              </a:spcBef>
              <a:buNone/>
            </a:pPr>
            <a:r>
              <a:rPr lang="zh-CN" altLang="en-US" dirty="0">
                <a:latin typeface="微软雅黑" panose="020B0503020204020204" pitchFamily="34" charset="-122"/>
                <a:ea typeface="微软雅黑" panose="020B0503020204020204" pitchFamily="34" charset="-122"/>
                <a:cs typeface="+mn-cs"/>
              </a:rPr>
              <a:t>大多数的缺陷通常在论文的哪个部分？</a:t>
            </a:r>
          </a:p>
          <a:p>
            <a:pPr marL="0" lvl="0" indent="0">
              <a:lnSpc>
                <a:spcPct val="150000"/>
              </a:lnSpc>
              <a:spcBef>
                <a:spcPts val="0"/>
              </a:spcBef>
              <a:buNone/>
            </a:pPr>
            <a:r>
              <a:rPr lang="en-US" altLang="zh-CN" b="1" dirty="0">
                <a:solidFill>
                  <a:schemeClr val="accent2"/>
                </a:solidFill>
                <a:latin typeface="微软雅黑" panose="020B0503020204020204" pitchFamily="34" charset="-122"/>
                <a:ea typeface="微软雅黑" panose="020B0503020204020204" pitchFamily="34" charset="-122"/>
                <a:cs typeface="+mn-cs"/>
              </a:rPr>
              <a:t>A</a:t>
            </a:r>
            <a:r>
              <a:rPr lang="zh-CN" altLang="en-US" b="1" dirty="0">
                <a:solidFill>
                  <a:schemeClr val="accent2"/>
                </a:solidFill>
                <a:latin typeface="微软雅黑" panose="020B0503020204020204" pitchFamily="34" charset="-122"/>
                <a:ea typeface="微软雅黑" panose="020B0503020204020204" pitchFamily="34" charset="-122"/>
                <a:cs typeface="+mn-cs"/>
              </a:rPr>
              <a:t>）       方法：</a:t>
            </a:r>
            <a:r>
              <a:rPr lang="en-US" altLang="zh-CN" b="1" dirty="0">
                <a:solidFill>
                  <a:schemeClr val="accent2"/>
                </a:solidFill>
                <a:latin typeface="微软雅黑" panose="020B0503020204020204" pitchFamily="34" charset="-122"/>
                <a:ea typeface="微软雅黑" panose="020B0503020204020204" pitchFamily="34" charset="-122"/>
                <a:cs typeface="+mn-cs"/>
              </a:rPr>
              <a:t>55</a:t>
            </a:r>
            <a:r>
              <a:rPr lang="zh-CN" altLang="en-US" b="1" dirty="0">
                <a:solidFill>
                  <a:schemeClr val="accent2"/>
                </a:solidFill>
                <a:latin typeface="微软雅黑" panose="020B0503020204020204" pitchFamily="34" charset="-122"/>
                <a:ea typeface="微软雅黑" panose="020B0503020204020204" pitchFamily="34" charset="-122"/>
                <a:cs typeface="+mn-cs"/>
              </a:rPr>
              <a:t>％     </a:t>
            </a:r>
            <a:r>
              <a:rPr lang="en-US" altLang="zh-CN" dirty="0">
                <a:latin typeface="微软雅黑" panose="020B0503020204020204" pitchFamily="34" charset="-122"/>
                <a:ea typeface="微软雅黑" panose="020B0503020204020204" pitchFamily="34" charset="-122"/>
                <a:cs typeface="+mn-cs"/>
              </a:rPr>
              <a:t>B</a:t>
            </a:r>
            <a:r>
              <a:rPr lang="zh-CN" altLang="en-US" dirty="0">
                <a:latin typeface="微软雅黑" panose="020B0503020204020204" pitchFamily="34" charset="-122"/>
                <a:ea typeface="微软雅黑" panose="020B0503020204020204" pitchFamily="34" charset="-122"/>
                <a:cs typeface="+mn-cs"/>
              </a:rPr>
              <a:t>）       讨论：</a:t>
            </a:r>
            <a:r>
              <a:rPr lang="en-US" altLang="zh-CN" dirty="0">
                <a:latin typeface="微软雅黑" panose="020B0503020204020204" pitchFamily="34" charset="-122"/>
                <a:ea typeface="微软雅黑" panose="020B0503020204020204" pitchFamily="34" charset="-122"/>
                <a:cs typeface="+mn-cs"/>
              </a:rPr>
              <a:t>24</a:t>
            </a:r>
            <a:r>
              <a:rPr lang="zh-CN" altLang="en-US" dirty="0">
                <a:latin typeface="微软雅黑" panose="020B0503020204020204" pitchFamily="34" charset="-122"/>
                <a:ea typeface="微软雅黑" panose="020B0503020204020204" pitchFamily="34" charset="-122"/>
                <a:cs typeface="+mn-cs"/>
              </a:rPr>
              <a:t>％</a:t>
            </a:r>
          </a:p>
          <a:p>
            <a:pPr marL="0" lvl="0" indent="0">
              <a:lnSpc>
                <a:spcPct val="150000"/>
              </a:lnSpc>
              <a:spcBef>
                <a:spcPts val="0"/>
              </a:spcBef>
              <a:buNone/>
            </a:pPr>
            <a:r>
              <a:rPr lang="en-US" altLang="zh-CN" dirty="0">
                <a:latin typeface="微软雅黑" panose="020B0503020204020204" pitchFamily="34" charset="-122"/>
                <a:ea typeface="微软雅黑" panose="020B0503020204020204" pitchFamily="34" charset="-122"/>
                <a:cs typeface="+mn-cs"/>
              </a:rPr>
              <a:t>C</a:t>
            </a:r>
            <a:r>
              <a:rPr lang="zh-CN" altLang="en-US" dirty="0">
                <a:latin typeface="微软雅黑" panose="020B0503020204020204" pitchFamily="34" charset="-122"/>
                <a:ea typeface="微软雅黑" panose="020B0503020204020204" pitchFamily="34" charset="-122"/>
                <a:cs typeface="+mn-cs"/>
              </a:rPr>
              <a:t>）       结果：</a:t>
            </a:r>
            <a:r>
              <a:rPr lang="en-US" altLang="zh-CN" dirty="0">
                <a:latin typeface="微软雅黑" panose="020B0503020204020204" pitchFamily="34" charset="-122"/>
                <a:ea typeface="微软雅黑" panose="020B0503020204020204" pitchFamily="34" charset="-122"/>
                <a:cs typeface="+mn-cs"/>
              </a:rPr>
              <a:t>21</a:t>
            </a:r>
            <a:r>
              <a:rPr lang="zh-CN" altLang="en-US" dirty="0">
                <a:latin typeface="微软雅黑" panose="020B0503020204020204" pitchFamily="34" charset="-122"/>
                <a:ea typeface="微软雅黑" panose="020B0503020204020204" pitchFamily="34" charset="-122"/>
                <a:cs typeface="+mn-cs"/>
              </a:rPr>
              <a:t>％     </a:t>
            </a:r>
            <a:r>
              <a:rPr lang="en-US" altLang="zh-CN" dirty="0">
                <a:latin typeface="微软雅黑" panose="020B0503020204020204" pitchFamily="34" charset="-122"/>
                <a:ea typeface="微软雅黑" panose="020B0503020204020204" pitchFamily="34" charset="-122"/>
                <a:cs typeface="+mn-cs"/>
              </a:rPr>
              <a:t>D</a:t>
            </a:r>
            <a:r>
              <a:rPr lang="zh-CN" altLang="en-US" dirty="0">
                <a:latin typeface="微软雅黑" panose="020B0503020204020204" pitchFamily="34" charset="-122"/>
                <a:ea typeface="微软雅黑" panose="020B0503020204020204" pitchFamily="34" charset="-122"/>
                <a:cs typeface="+mn-cs"/>
              </a:rPr>
              <a:t>）       引言：</a:t>
            </a:r>
            <a:r>
              <a:rPr lang="en-US" altLang="zh-CN" dirty="0">
                <a:latin typeface="微软雅黑" panose="020B0503020204020204" pitchFamily="34" charset="-122"/>
                <a:ea typeface="微软雅黑" panose="020B0503020204020204" pitchFamily="34" charset="-122"/>
                <a:cs typeface="+mn-cs"/>
              </a:rPr>
              <a:t>0</a:t>
            </a:r>
            <a:r>
              <a:rPr lang="zh-CN" altLang="en-US" dirty="0">
                <a:latin typeface="微软雅黑" panose="020B0503020204020204" pitchFamily="34" charset="-122"/>
                <a:ea typeface="微软雅黑" panose="020B0503020204020204" pitchFamily="34" charset="-122"/>
                <a:cs typeface="+mn-cs"/>
              </a:rPr>
              <a:t>％</a:t>
            </a:r>
            <a:endParaRPr lang="en-US" altLang="zh-CN" dirty="0">
              <a:latin typeface="微软雅黑" panose="020B0503020204020204" pitchFamily="34" charset="-122"/>
              <a:ea typeface="微软雅黑" panose="020B0503020204020204" pitchFamily="34" charset="-122"/>
              <a:cs typeface="+mn-cs"/>
            </a:endParaRPr>
          </a:p>
          <a:p>
            <a:pPr marL="514350" lvl="0" indent="-514350">
              <a:lnSpc>
                <a:spcPct val="150000"/>
              </a:lnSpc>
              <a:spcBef>
                <a:spcPts val="1200"/>
              </a:spcBef>
              <a:buFontTx/>
              <a:buAutoNum type="circleNumDbPlain"/>
            </a:pPr>
            <a:r>
              <a:rPr lang="zh-CN" altLang="en-US" dirty="0">
                <a:latin typeface="微软雅黑" panose="020B0503020204020204" pitchFamily="34" charset="-122"/>
                <a:ea typeface="微软雅黑" panose="020B0503020204020204" pitchFamily="34" charset="-122"/>
                <a:cs typeface="+mn-cs"/>
              </a:rPr>
              <a:t>如何收集和得出数据？</a:t>
            </a:r>
            <a:endParaRPr lang="en-US" altLang="zh-CN" dirty="0">
              <a:latin typeface="微软雅黑" panose="020B0503020204020204" pitchFamily="34" charset="-122"/>
              <a:ea typeface="微软雅黑" panose="020B0503020204020204" pitchFamily="34" charset="-122"/>
              <a:cs typeface="+mn-cs"/>
            </a:endParaRPr>
          </a:p>
          <a:p>
            <a:pPr marL="514350" lvl="0" indent="-514350">
              <a:lnSpc>
                <a:spcPct val="150000"/>
              </a:lnSpc>
              <a:spcBef>
                <a:spcPts val="0"/>
              </a:spcBef>
              <a:buFontTx/>
              <a:buAutoNum type="circleNumDbPlain"/>
            </a:pPr>
            <a:r>
              <a:rPr lang="zh-CN" altLang="en-US" dirty="0">
                <a:latin typeface="微软雅黑" panose="020B0503020204020204" pitchFamily="34" charset="-122"/>
                <a:ea typeface="微软雅黑" panose="020B0503020204020204" pitchFamily="34" charset="-122"/>
                <a:cs typeface="+mn-cs"/>
              </a:rPr>
              <a:t>如何分析数据？</a:t>
            </a:r>
            <a:endParaRPr lang="en-US" altLang="zh-CN" dirty="0">
              <a:latin typeface="微软雅黑" panose="020B0503020204020204" pitchFamily="34" charset="-122"/>
              <a:ea typeface="微软雅黑" panose="020B0503020204020204" pitchFamily="34" charset="-122"/>
              <a:cs typeface="+mn-cs"/>
            </a:endParaRPr>
          </a:p>
          <a:p>
            <a:pPr marL="514350" lvl="0" indent="-514350">
              <a:lnSpc>
                <a:spcPct val="150000"/>
              </a:lnSpc>
              <a:spcBef>
                <a:spcPts val="0"/>
              </a:spcBef>
              <a:buNone/>
            </a:pPr>
            <a:r>
              <a:rPr lang="zh-CN" altLang="en-US" dirty="0">
                <a:latin typeface="微软雅黑" panose="020B0503020204020204" pitchFamily="34" charset="-122"/>
                <a:ea typeface="微软雅黑" panose="020B0503020204020204" pitchFamily="34" charset="-122"/>
                <a:cs typeface="+mn-cs"/>
              </a:rPr>
              <a:t>描述准确、详尽、清晰</a:t>
            </a:r>
            <a:endParaRPr lang="en-US" altLang="zh-CN" dirty="0">
              <a:latin typeface="微软雅黑" panose="020B0503020204020204" pitchFamily="34" charset="-122"/>
              <a:ea typeface="微软雅黑" panose="020B0503020204020204" pitchFamily="34" charset="-122"/>
              <a:cs typeface="+mn-cs"/>
            </a:endParaRPr>
          </a:p>
          <a:p>
            <a:pPr marL="514350" lvl="0" indent="-514350">
              <a:lnSpc>
                <a:spcPct val="150000"/>
              </a:lnSpc>
              <a:spcBef>
                <a:spcPts val="0"/>
              </a:spcBef>
              <a:buNone/>
            </a:pPr>
            <a:r>
              <a:rPr lang="zh-CN" altLang="en-US" dirty="0">
                <a:latin typeface="微软雅黑" panose="020B0503020204020204" pitchFamily="34" charset="-122"/>
                <a:ea typeface="微软雅黑" panose="020B0503020204020204" pitchFamily="34" charset="-122"/>
                <a:cs typeface="+mn-cs"/>
              </a:rPr>
              <a:t>为什么选择这种方法，证明研究有效性</a:t>
            </a:r>
            <a:endParaRPr lang="en-US" altLang="zh-CN" dirty="0">
              <a:latin typeface="微软雅黑" panose="020B0503020204020204" pitchFamily="34" charset="-122"/>
              <a:ea typeface="微软雅黑" panose="020B0503020204020204" pitchFamily="34" charset="-122"/>
              <a:cs typeface="+mn-cs"/>
            </a:endParaRPr>
          </a:p>
        </p:txBody>
      </p:sp>
      <p:sp>
        <p:nvSpPr>
          <p:cNvPr id="35" name="圆角矩形 4"/>
          <p:cNvSpPr/>
          <p:nvPr/>
        </p:nvSpPr>
        <p:spPr bwMode="auto">
          <a:xfrm>
            <a:off x="3497344" y="5511513"/>
            <a:ext cx="6097653" cy="489277"/>
          </a:xfrm>
          <a:prstGeom prst="roundRect">
            <a:avLst/>
          </a:prstGeom>
          <a:ln w="28575">
            <a:solidFill>
              <a:srgbClr val="49AFA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chemeClr val="tx1">
                    <a:lumMod val="75000"/>
                    <a:lumOff val="25000"/>
                  </a:schemeClr>
                </a:solidFill>
                <a:uLnTx/>
                <a:uFillTx/>
                <a:latin typeface="微软雅黑" panose="020B0503020204020204" pitchFamily="34" charset="-122"/>
                <a:ea typeface="微软雅黑" panose="020B0503020204020204" pitchFamily="34" charset="-122"/>
                <a:cs typeface="+mn-cs"/>
              </a:rPr>
              <a:t>提供足够的信息，以便读者能够重复试验或推倒过程</a:t>
            </a:r>
          </a:p>
        </p:txBody>
      </p:sp>
      <p:grpSp>
        <p:nvGrpSpPr>
          <p:cNvPr id="11" name="组合 10"/>
          <p:cNvGrpSpPr/>
          <p:nvPr/>
        </p:nvGrpSpPr>
        <p:grpSpPr>
          <a:xfrm>
            <a:off x="941895" y="2757386"/>
            <a:ext cx="1796202" cy="352396"/>
            <a:chOff x="7559815" y="706207"/>
            <a:chExt cx="2398342" cy="470529"/>
          </a:xfrm>
          <a:solidFill>
            <a:schemeClr val="bg1">
              <a:lumMod val="95000"/>
            </a:schemeClr>
          </a:solidFill>
        </p:grpSpPr>
        <p:sp>
          <p:nvSpPr>
            <p:cNvPr id="34" name="矩形: 圆角 33"/>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6"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Introduction</a:t>
              </a:r>
            </a:p>
          </p:txBody>
        </p:sp>
      </p:grpSp>
      <p:grpSp>
        <p:nvGrpSpPr>
          <p:cNvPr id="12" name="组合 11"/>
          <p:cNvGrpSpPr/>
          <p:nvPr/>
        </p:nvGrpSpPr>
        <p:grpSpPr>
          <a:xfrm>
            <a:off x="941917" y="3171716"/>
            <a:ext cx="1796180" cy="352396"/>
            <a:chOff x="7559845" y="1291759"/>
            <a:chExt cx="2398313" cy="470529"/>
          </a:xfrm>
          <a:solidFill>
            <a:schemeClr val="bg1">
              <a:lumMod val="95000"/>
            </a:schemeClr>
          </a:solidFill>
        </p:grpSpPr>
        <p:sp>
          <p:nvSpPr>
            <p:cNvPr id="31" name="矩形: 圆角 30"/>
            <p:cNvSpPr/>
            <p:nvPr/>
          </p:nvSpPr>
          <p:spPr>
            <a:xfrm>
              <a:off x="7559845" y="1291759"/>
              <a:ext cx="2398313"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2" name="矩形: 圆角 6"/>
            <p:cNvSpPr txBox="1"/>
            <p:nvPr/>
          </p:nvSpPr>
          <p:spPr>
            <a:xfrm>
              <a:off x="7573626" y="1305540"/>
              <a:ext cx="2370751"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400" b="0" kern="1200" dirty="0">
                  <a:solidFill>
                    <a:schemeClr val="tx1">
                      <a:lumMod val="50000"/>
                      <a:lumOff val="50000"/>
                    </a:schemeClr>
                  </a:solidFill>
                  <a:latin typeface="Arial"/>
                  <a:cs typeface="Arial"/>
                </a:rPr>
                <a:t>L</a:t>
              </a:r>
              <a:r>
                <a:rPr lang="en-US" altLang="zh-CN" sz="1400" b="0" kern="1200" dirty="0">
                  <a:solidFill>
                    <a:schemeClr val="tx1">
                      <a:lumMod val="50000"/>
                      <a:lumOff val="50000"/>
                    </a:schemeClr>
                  </a:solidFill>
                  <a:latin typeface="Arial"/>
                  <a:ea typeface="微软雅黑" panose="020B0503020204020204" pitchFamily="34" charset="-122"/>
                  <a:cs typeface="Arial"/>
                </a:rPr>
                <a:t>iterature Review</a:t>
              </a:r>
              <a:endParaRPr lang="en-GB" sz="1400" b="0" kern="1200" dirty="0">
                <a:solidFill>
                  <a:schemeClr val="tx1">
                    <a:lumMod val="50000"/>
                    <a:lumOff val="50000"/>
                  </a:schemeClr>
                </a:solidFill>
                <a:latin typeface="Arial"/>
                <a:cs typeface="Arial"/>
              </a:endParaRPr>
            </a:p>
          </p:txBody>
        </p:sp>
      </p:grpSp>
      <p:sp>
        <p:nvSpPr>
          <p:cNvPr id="23" name="矩形: 圆角 22"/>
          <p:cNvSpPr/>
          <p:nvPr/>
        </p:nvSpPr>
        <p:spPr>
          <a:xfrm>
            <a:off x="941895" y="3586046"/>
            <a:ext cx="1796202" cy="352396"/>
          </a:xfrm>
          <a:prstGeom prst="roundRect">
            <a:avLst>
              <a:gd name="adj" fmla="val 10000"/>
            </a:avLst>
          </a:prstGeom>
          <a:solidFill>
            <a:srgbClr val="C7E6E0"/>
          </a:solidFill>
          <a:ln>
            <a:noFill/>
          </a:ln>
        </p:spPr>
        <p:style>
          <a:lnRef idx="2">
            <a:schemeClr val="accent6"/>
          </a:lnRef>
          <a:fillRef idx="1">
            <a:schemeClr val="lt1"/>
          </a:fillRef>
          <a:effectRef idx="0">
            <a:schemeClr val="accent6"/>
          </a:effectRef>
          <a:fontRef idx="minor">
            <a:schemeClr val="dk1"/>
          </a:fontRef>
        </p:style>
      </p:sp>
      <p:sp>
        <p:nvSpPr>
          <p:cNvPr id="24" name="矩形: 圆角 8"/>
          <p:cNvSpPr txBox="1"/>
          <p:nvPr/>
        </p:nvSpPr>
        <p:spPr>
          <a:xfrm>
            <a:off x="952216" y="3596367"/>
            <a:ext cx="1775560" cy="331754"/>
          </a:xfrm>
          <a:prstGeom prst="rect">
            <a:avLst/>
          </a:prstGeom>
          <a:solidFill>
            <a:srgbClr val="C7E6E0"/>
          </a:solid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altLang="zh-CN" sz="1400" b="0" kern="1200" dirty="0">
                <a:solidFill>
                  <a:schemeClr val="accent2"/>
                </a:solidFill>
                <a:latin typeface="Arial"/>
                <a:ea typeface="微软雅黑" panose="020B0503020204020204" pitchFamily="34" charset="-122"/>
                <a:cs typeface="Arial"/>
              </a:rPr>
              <a:t>Methodology</a:t>
            </a:r>
            <a:endParaRPr lang="en-GB" sz="1400" b="0" kern="1200" dirty="0">
              <a:solidFill>
                <a:schemeClr val="accent2"/>
              </a:solidFill>
              <a:latin typeface="Arial"/>
              <a:cs typeface="Arial"/>
            </a:endParaRPr>
          </a:p>
        </p:txBody>
      </p:sp>
      <p:grpSp>
        <p:nvGrpSpPr>
          <p:cNvPr id="14" name="组合 13"/>
          <p:cNvGrpSpPr/>
          <p:nvPr/>
        </p:nvGrpSpPr>
        <p:grpSpPr>
          <a:xfrm>
            <a:off x="941895" y="4000376"/>
            <a:ext cx="1796202" cy="352396"/>
            <a:chOff x="7559815" y="2445517"/>
            <a:chExt cx="2398342" cy="470529"/>
          </a:xfrm>
          <a:solidFill>
            <a:schemeClr val="bg1">
              <a:lumMod val="95000"/>
            </a:schemeClr>
          </a:solidFill>
        </p:grpSpPr>
        <p:sp>
          <p:nvSpPr>
            <p:cNvPr id="21" name="矩形: 圆角 20"/>
            <p:cNvSpPr/>
            <p:nvPr/>
          </p:nvSpPr>
          <p:spPr>
            <a:xfrm>
              <a:off x="7559815" y="244551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22" name="矩形: 圆角 10"/>
            <p:cNvSpPr txBox="1"/>
            <p:nvPr/>
          </p:nvSpPr>
          <p:spPr>
            <a:xfrm>
              <a:off x="7573596" y="245929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a:solidFill>
                    <a:schemeClr val="tx1">
                      <a:lumMod val="50000"/>
                      <a:lumOff val="50000"/>
                    </a:schemeClr>
                  </a:solidFill>
                  <a:latin typeface="Arial"/>
                  <a:cs typeface="Arial"/>
                </a:rPr>
                <a:t>Results</a:t>
              </a:r>
              <a:endParaRPr lang="en-GB" sz="1400" b="0" kern="1200" dirty="0">
                <a:solidFill>
                  <a:schemeClr val="tx1">
                    <a:lumMod val="50000"/>
                    <a:lumOff val="50000"/>
                  </a:schemeClr>
                </a:solidFill>
                <a:latin typeface="Arial"/>
                <a:cs typeface="Arial"/>
              </a:endParaRPr>
            </a:p>
          </p:txBody>
        </p:sp>
      </p:grpSp>
      <p:grpSp>
        <p:nvGrpSpPr>
          <p:cNvPr id="15" name="组合 14"/>
          <p:cNvGrpSpPr/>
          <p:nvPr/>
        </p:nvGrpSpPr>
        <p:grpSpPr>
          <a:xfrm>
            <a:off x="941895" y="4413247"/>
            <a:ext cx="1796202" cy="352396"/>
            <a:chOff x="7559815" y="3015858"/>
            <a:chExt cx="2398342" cy="470529"/>
          </a:xfrm>
          <a:solidFill>
            <a:schemeClr val="bg1">
              <a:lumMod val="95000"/>
            </a:schemeClr>
          </a:solidFill>
        </p:grpSpPr>
        <p:sp>
          <p:nvSpPr>
            <p:cNvPr id="19" name="矩形: 圆角 18"/>
            <p:cNvSpPr/>
            <p:nvPr/>
          </p:nvSpPr>
          <p:spPr>
            <a:xfrm>
              <a:off x="7559815" y="30158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20" name="矩形: 圆角 12"/>
            <p:cNvSpPr txBox="1"/>
            <p:nvPr/>
          </p:nvSpPr>
          <p:spPr>
            <a:xfrm>
              <a:off x="7573596" y="30296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Discussion</a:t>
              </a:r>
            </a:p>
          </p:txBody>
        </p:sp>
      </p:grpSp>
      <p:grpSp>
        <p:nvGrpSpPr>
          <p:cNvPr id="16" name="组合 15"/>
          <p:cNvGrpSpPr/>
          <p:nvPr/>
        </p:nvGrpSpPr>
        <p:grpSpPr>
          <a:xfrm>
            <a:off x="941895" y="4826118"/>
            <a:ext cx="1796202" cy="352396"/>
            <a:chOff x="7559815" y="3605058"/>
            <a:chExt cx="2398342" cy="470529"/>
          </a:xfrm>
          <a:solidFill>
            <a:schemeClr val="bg1">
              <a:lumMod val="95000"/>
            </a:schemeClr>
          </a:solidFill>
        </p:grpSpPr>
        <p:sp>
          <p:nvSpPr>
            <p:cNvPr id="17" name="矩形: 圆角 16"/>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8"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a:solidFill>
                    <a:schemeClr val="tx1">
                      <a:lumMod val="50000"/>
                      <a:lumOff val="50000"/>
                    </a:schemeClr>
                  </a:solidFill>
                  <a:latin typeface="Arial"/>
                  <a:cs typeface="Arial"/>
                </a:rPr>
                <a:t>Conclusions</a:t>
              </a:r>
              <a:endParaRPr lang="en-GB" sz="1400" b="0" kern="1200" dirty="0">
                <a:solidFill>
                  <a:schemeClr val="tx1">
                    <a:lumMod val="50000"/>
                    <a:lumOff val="50000"/>
                  </a:schemeClr>
                </a:solidFill>
                <a:latin typeface="Arial"/>
                <a:cs typeface="Arial"/>
              </a:endParaRPr>
            </a:p>
          </p:txBody>
        </p:sp>
      </p:grpSp>
      <p:grpSp>
        <p:nvGrpSpPr>
          <p:cNvPr id="37" name="组合 36"/>
          <p:cNvGrpSpPr/>
          <p:nvPr/>
        </p:nvGrpSpPr>
        <p:grpSpPr>
          <a:xfrm>
            <a:off x="941895" y="2343056"/>
            <a:ext cx="1796202" cy="352396"/>
            <a:chOff x="7559815" y="706207"/>
            <a:chExt cx="2398342" cy="470529"/>
          </a:xfrm>
          <a:solidFill>
            <a:schemeClr val="bg1">
              <a:lumMod val="95000"/>
            </a:schemeClr>
          </a:solidFill>
        </p:grpSpPr>
        <p:sp>
          <p:nvSpPr>
            <p:cNvPr id="38" name="矩形: 圆角 37"/>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9"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Keywords</a:t>
              </a:r>
            </a:p>
          </p:txBody>
        </p:sp>
      </p:grpSp>
      <p:grpSp>
        <p:nvGrpSpPr>
          <p:cNvPr id="40" name="组合 39"/>
          <p:cNvGrpSpPr/>
          <p:nvPr/>
        </p:nvGrpSpPr>
        <p:grpSpPr>
          <a:xfrm>
            <a:off x="941895" y="1514396"/>
            <a:ext cx="1796202" cy="352396"/>
            <a:chOff x="7559815" y="706207"/>
            <a:chExt cx="2398342" cy="470529"/>
          </a:xfrm>
          <a:solidFill>
            <a:schemeClr val="bg1">
              <a:lumMod val="95000"/>
            </a:schemeClr>
          </a:solidFill>
        </p:grpSpPr>
        <p:sp>
          <p:nvSpPr>
            <p:cNvPr id="41" name="矩形: 圆角 40"/>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2"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Title</a:t>
              </a:r>
            </a:p>
          </p:txBody>
        </p:sp>
      </p:grpSp>
      <p:grpSp>
        <p:nvGrpSpPr>
          <p:cNvPr id="43" name="组合 42"/>
          <p:cNvGrpSpPr/>
          <p:nvPr/>
        </p:nvGrpSpPr>
        <p:grpSpPr>
          <a:xfrm>
            <a:off x="941895" y="1928726"/>
            <a:ext cx="1796202" cy="352396"/>
            <a:chOff x="7559815" y="706207"/>
            <a:chExt cx="2398342" cy="470529"/>
          </a:xfrm>
          <a:solidFill>
            <a:schemeClr val="bg1">
              <a:lumMod val="95000"/>
            </a:schemeClr>
          </a:solidFill>
        </p:grpSpPr>
        <p:sp>
          <p:nvSpPr>
            <p:cNvPr id="44" name="矩形: 圆角 43"/>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5"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Abstract</a:t>
              </a:r>
            </a:p>
          </p:txBody>
        </p:sp>
      </p:grpSp>
      <p:grpSp>
        <p:nvGrpSpPr>
          <p:cNvPr id="46" name="组合 45"/>
          <p:cNvGrpSpPr/>
          <p:nvPr/>
        </p:nvGrpSpPr>
        <p:grpSpPr>
          <a:xfrm>
            <a:off x="941895" y="5238989"/>
            <a:ext cx="1796202" cy="352396"/>
            <a:chOff x="7559815" y="3605058"/>
            <a:chExt cx="2398342" cy="470529"/>
          </a:xfrm>
          <a:solidFill>
            <a:schemeClr val="bg1">
              <a:lumMod val="95000"/>
            </a:schemeClr>
          </a:solidFill>
        </p:grpSpPr>
        <p:sp>
          <p:nvSpPr>
            <p:cNvPr id="47" name="矩形: 圆角 46"/>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8"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Acknowledgement</a:t>
              </a:r>
              <a:endParaRPr lang="en-GB" sz="1400" b="0" kern="1200" dirty="0">
                <a:solidFill>
                  <a:schemeClr val="tx1">
                    <a:lumMod val="50000"/>
                    <a:lumOff val="50000"/>
                  </a:schemeClr>
                </a:solidFill>
                <a:latin typeface="Arial"/>
                <a:cs typeface="Arial"/>
              </a:endParaRPr>
            </a:p>
          </p:txBody>
        </p:sp>
      </p:grpSp>
      <p:grpSp>
        <p:nvGrpSpPr>
          <p:cNvPr id="49" name="组合 48"/>
          <p:cNvGrpSpPr/>
          <p:nvPr/>
        </p:nvGrpSpPr>
        <p:grpSpPr>
          <a:xfrm>
            <a:off x="941895" y="5651860"/>
            <a:ext cx="1796202" cy="352396"/>
            <a:chOff x="7559815" y="3605058"/>
            <a:chExt cx="2398342" cy="470529"/>
          </a:xfrm>
          <a:solidFill>
            <a:schemeClr val="bg1">
              <a:lumMod val="95000"/>
            </a:schemeClr>
          </a:solidFill>
        </p:grpSpPr>
        <p:sp>
          <p:nvSpPr>
            <p:cNvPr id="50" name="矩形: 圆角 49"/>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51"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References</a:t>
              </a:r>
              <a:endParaRPr lang="en-GB" sz="1400" b="0" kern="1200" dirty="0">
                <a:solidFill>
                  <a:schemeClr val="tx1">
                    <a:lumMod val="50000"/>
                    <a:lumOff val="50000"/>
                  </a:schemeClr>
                </a:solidFill>
                <a:latin typeface="Arial"/>
                <a:cs typeface="Arial"/>
              </a:endParaRPr>
            </a:p>
          </p:txBody>
        </p:sp>
      </p:grpSp>
    </p:spTree>
    <p:extLst>
      <p:ext uri="{BB962C8B-B14F-4D97-AF65-F5344CB8AC3E}">
        <p14:creationId xmlns:p14="http://schemas.microsoft.com/office/powerpoint/2010/main" val="396131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24">
                                            <p:txEl>
                                              <p:pRg st="0" end="0"/>
                                            </p:txEl>
                                          </p:spTgt>
                                        </p:tgtEl>
                                        <p:attrNameLst>
                                          <p:attrName>style.fontWeight</p:attrName>
                                        </p:attrNameLst>
                                      </p:cBhvr>
                                      <p:to>
                                        <p:strVal val="bold"/>
                                      </p:to>
                                    </p:set>
                                  </p:childTnLst>
                                </p:cTn>
                              </p:par>
                            </p:childTnLst>
                          </p:cTn>
                        </p:par>
                        <p:par>
                          <p:cTn id="7" fill="hold">
                            <p:stCondLst>
                              <p:cond delay="275"/>
                            </p:stCondLst>
                            <p:childTnLst>
                              <p:par>
                                <p:cTn id="8" presetID="10"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250"/>
                                        <p:tgtEl>
                                          <p:spTgt spid="35"/>
                                        </p:tgtEl>
                                      </p:cBhvr>
                                    </p:animEffect>
                                    <p:anim calcmode="lin" valueType="num">
                                      <p:cBhvr>
                                        <p:cTn id="16" dur="250" fill="hold"/>
                                        <p:tgtEl>
                                          <p:spTgt spid="35"/>
                                        </p:tgtEl>
                                        <p:attrNameLst>
                                          <p:attrName>ppt_x</p:attrName>
                                        </p:attrNameLst>
                                      </p:cBhvr>
                                      <p:tavLst>
                                        <p:tav tm="0">
                                          <p:val>
                                            <p:strVal val="#ppt_x"/>
                                          </p:val>
                                        </p:tav>
                                        <p:tav tm="100000">
                                          <p:val>
                                            <p:strVal val="#ppt_x"/>
                                          </p:val>
                                        </p:tav>
                                      </p:tavLst>
                                    </p:anim>
                                    <p:anim calcmode="lin" valueType="num">
                                      <p:cBhvr>
                                        <p:cTn id="17" dur="25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文稿准备</a:t>
            </a:r>
          </a:p>
        </p:txBody>
      </p:sp>
      <p:sp>
        <p:nvSpPr>
          <p:cNvPr id="33" name="文本占位符 2"/>
          <p:cNvSpPr txBox="1">
            <a:spLocks/>
          </p:cNvSpPr>
          <p:nvPr/>
        </p:nvSpPr>
        <p:spPr>
          <a:xfrm>
            <a:off x="3415989" y="1504969"/>
            <a:ext cx="6763597" cy="351951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60000"/>
              </a:lnSpc>
              <a:spcBef>
                <a:spcPts val="0"/>
              </a:spcBef>
              <a:buNone/>
            </a:pPr>
            <a:r>
              <a:rPr lang="en-US" altLang="zh-CN" sz="2400" dirty="0">
                <a:latin typeface="微软雅黑" panose="020B0503020204020204" pitchFamily="34" charset="-122"/>
                <a:ea typeface="微软雅黑" panose="020B0503020204020204" pitchFamily="34" charset="-122"/>
                <a:cs typeface="+mn-cs"/>
              </a:rPr>
              <a:t>Results</a:t>
            </a:r>
            <a:r>
              <a:rPr lang="zh-CN" altLang="en-US" sz="2400" dirty="0">
                <a:latin typeface="微软雅黑" panose="020B0503020204020204" pitchFamily="34" charset="-122"/>
                <a:ea typeface="微软雅黑" panose="020B0503020204020204" pitchFamily="34" charset="-122"/>
                <a:cs typeface="+mn-cs"/>
              </a:rPr>
              <a:t>是作者贡献的集中反映，是整篇论文的立足点</a:t>
            </a:r>
            <a:endParaRPr lang="en-US" altLang="zh-CN" sz="2400" dirty="0">
              <a:latin typeface="微软雅黑" panose="020B0503020204020204" pitchFamily="34" charset="-122"/>
              <a:ea typeface="微软雅黑" panose="020B0503020204020204" pitchFamily="34" charset="-122"/>
              <a:cs typeface="+mn-cs"/>
            </a:endParaRPr>
          </a:p>
          <a:p>
            <a:pPr marL="457200" lvl="0" indent="-457200">
              <a:lnSpc>
                <a:spcPct val="160000"/>
              </a:lnSpc>
              <a:spcBef>
                <a:spcPts val="0"/>
              </a:spcBef>
              <a:buFont typeface="+mj-ea"/>
              <a:buAutoNum type="circleNumDbPlain"/>
            </a:pPr>
            <a:r>
              <a:rPr lang="zh-CN" altLang="en-US" sz="2400" dirty="0">
                <a:latin typeface="微软雅黑" panose="020B0503020204020204" pitchFamily="34" charset="-122"/>
                <a:ea typeface="微软雅黑" panose="020B0503020204020204" pitchFamily="34" charset="-122"/>
                <a:cs typeface="+mn-cs"/>
              </a:rPr>
              <a:t>结果的介绍：指出结果在哪些图表和文字中列出；</a:t>
            </a:r>
          </a:p>
          <a:p>
            <a:pPr marL="457200" lvl="0" indent="-457200">
              <a:lnSpc>
                <a:spcPct val="160000"/>
              </a:lnSpc>
              <a:spcBef>
                <a:spcPts val="0"/>
              </a:spcBef>
              <a:buFont typeface="+mj-ea"/>
              <a:buAutoNum type="circleNumDbPlain"/>
            </a:pPr>
            <a:r>
              <a:rPr lang="zh-CN" altLang="en-US" sz="2400" dirty="0">
                <a:latin typeface="微软雅黑" panose="020B0503020204020204" pitchFamily="34" charset="-122"/>
                <a:ea typeface="微软雅黑" panose="020B0503020204020204" pitchFamily="34" charset="-122"/>
                <a:cs typeface="+mn-cs"/>
              </a:rPr>
              <a:t>结果的描述：描述重要的实验、调研或观察结果；</a:t>
            </a:r>
            <a:endParaRPr lang="en-US" altLang="zh-CN" sz="2400" dirty="0">
              <a:latin typeface="微软雅黑" panose="020B0503020204020204" pitchFamily="34" charset="-122"/>
              <a:ea typeface="微软雅黑" panose="020B0503020204020204" pitchFamily="34" charset="-122"/>
              <a:cs typeface="+mn-cs"/>
            </a:endParaRPr>
          </a:p>
          <a:p>
            <a:pPr marL="457200" lvl="0" indent="-457200">
              <a:lnSpc>
                <a:spcPct val="160000"/>
              </a:lnSpc>
              <a:spcBef>
                <a:spcPts val="0"/>
              </a:spcBef>
              <a:buFont typeface="+mj-ea"/>
              <a:buAutoNum type="circleNumDbPlain"/>
            </a:pPr>
            <a:r>
              <a:rPr lang="zh-CN" altLang="en-US" sz="2400" dirty="0">
                <a:latin typeface="微软雅黑" panose="020B0503020204020204" pitchFamily="34" charset="-122"/>
                <a:ea typeface="微软雅黑" panose="020B0503020204020204" pitchFamily="34" charset="-122"/>
                <a:cs typeface="+mn-cs"/>
              </a:rPr>
              <a:t>对结果的评论：对结果的说明、解释、与模型或他人结果的比较等。</a:t>
            </a:r>
            <a:endParaRPr lang="en-US" altLang="zh-CN" sz="2400" dirty="0">
              <a:latin typeface="微软雅黑" panose="020B0503020204020204" pitchFamily="34" charset="-122"/>
              <a:ea typeface="微软雅黑" panose="020B0503020204020204" pitchFamily="34" charset="-122"/>
              <a:cs typeface="+mn-cs"/>
            </a:endParaRPr>
          </a:p>
          <a:p>
            <a:pPr marL="457200" lvl="0" indent="-457200">
              <a:lnSpc>
                <a:spcPct val="160000"/>
              </a:lnSpc>
              <a:spcBef>
                <a:spcPts val="0"/>
              </a:spcBef>
              <a:buFont typeface="+mj-ea"/>
              <a:buAutoNum type="circleNumDbPlain"/>
            </a:pPr>
            <a:endParaRPr lang="en-US" altLang="zh-CN" sz="2400" dirty="0">
              <a:latin typeface="微软雅黑" panose="020B0503020204020204" pitchFamily="34" charset="-122"/>
              <a:ea typeface="微软雅黑" panose="020B0503020204020204" pitchFamily="34" charset="-122"/>
              <a:cs typeface="+mn-cs"/>
            </a:endParaRPr>
          </a:p>
          <a:p>
            <a:pPr marL="0" indent="0">
              <a:lnSpc>
                <a:spcPct val="160000"/>
              </a:lnSpc>
              <a:spcBef>
                <a:spcPts val="0"/>
              </a:spcBef>
              <a:buNone/>
            </a:pPr>
            <a:r>
              <a:rPr lang="zh-CN" altLang="en-US" sz="2400" b="1" dirty="0">
                <a:solidFill>
                  <a:schemeClr val="accent2"/>
                </a:solidFill>
                <a:latin typeface="微软雅黑" panose="020B0503020204020204" pitchFamily="34" charset="-122"/>
                <a:ea typeface="微软雅黑" panose="020B0503020204020204" pitchFamily="34" charset="-122"/>
              </a:rPr>
              <a:t>图表</a:t>
            </a:r>
            <a:r>
              <a:rPr lang="en-US" altLang="zh-CN" sz="2400" b="1" dirty="0">
                <a:solidFill>
                  <a:schemeClr val="accent2"/>
                </a:solidFill>
                <a:latin typeface="微软雅黑" panose="020B0503020204020204" pitchFamily="34" charset="-122"/>
                <a:ea typeface="微软雅黑" panose="020B0503020204020204" pitchFamily="34" charset="-122"/>
              </a:rPr>
              <a:t>/</a:t>
            </a:r>
            <a:r>
              <a:rPr lang="zh-CN" altLang="en-US" sz="2400" b="1" dirty="0">
                <a:solidFill>
                  <a:schemeClr val="accent2"/>
                </a:solidFill>
                <a:latin typeface="微软雅黑" panose="020B0503020204020204" pitchFamily="34" charset="-122"/>
                <a:ea typeface="微软雅黑" panose="020B0503020204020204" pitchFamily="34" charset="-122"/>
              </a:rPr>
              <a:t>文字：避免完全一致；数据尽可能多</a:t>
            </a:r>
            <a:endParaRPr lang="en-US" altLang="zh-CN" sz="2400" b="1" dirty="0">
              <a:solidFill>
                <a:schemeClr val="accent2"/>
              </a:solidFill>
              <a:latin typeface="微软雅黑" panose="020B0503020204020204" pitchFamily="34" charset="-122"/>
              <a:ea typeface="微软雅黑" panose="020B0503020204020204" pitchFamily="34" charset="-122"/>
            </a:endParaRPr>
          </a:p>
          <a:p>
            <a:pPr marL="0" lvl="0" indent="0">
              <a:lnSpc>
                <a:spcPct val="160000"/>
              </a:lnSpc>
              <a:spcBef>
                <a:spcPts val="0"/>
              </a:spcBef>
              <a:buNone/>
            </a:pPr>
            <a:endParaRPr lang="en-US" altLang="zh-CN" sz="2400" dirty="0">
              <a:latin typeface="微软雅黑" panose="020B0503020204020204" pitchFamily="34" charset="-122"/>
              <a:ea typeface="微软雅黑" panose="020B0503020204020204" pitchFamily="34" charset="-122"/>
              <a:cs typeface="+mn-cs"/>
            </a:endParaRPr>
          </a:p>
          <a:p>
            <a:pPr marL="0" indent="0">
              <a:lnSpc>
                <a:spcPct val="160000"/>
              </a:lnSpc>
              <a:buNone/>
            </a:pPr>
            <a:endParaRPr lang="zh-CN" altLang="en-US" sz="2400" dirty="0">
              <a:latin typeface="微软雅黑" panose="020B0503020204020204" pitchFamily="34" charset="-122"/>
              <a:ea typeface="微软雅黑" panose="020B0503020204020204" pitchFamily="34" charset="-122"/>
            </a:endParaRPr>
          </a:p>
        </p:txBody>
      </p:sp>
      <p:pic>
        <p:nvPicPr>
          <p:cNvPr id="11"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28935" y="1618547"/>
            <a:ext cx="5402538" cy="2621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
          <p:cNvPicPr>
            <a:picLocks noChangeAspect="1"/>
          </p:cNvPicPr>
          <p:nvPr/>
        </p:nvPicPr>
        <p:blipFill>
          <a:blip r:embed="rId3">
            <a:extLst>
              <a:ext uri="{28A0092B-C50C-407E-A947-70E740481C1C}">
                <a14:useLocalDpi xmlns:a14="http://schemas.microsoft.com/office/drawing/2010/main" val="0"/>
              </a:ext>
            </a:extLst>
          </a:blip>
          <a:srcRect r="19656"/>
          <a:stretch>
            <a:fillRect/>
          </a:stretch>
        </p:blipFill>
        <p:spPr bwMode="auto">
          <a:xfrm>
            <a:off x="3062213" y="1397064"/>
            <a:ext cx="3266722" cy="2909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合 12"/>
          <p:cNvGrpSpPr/>
          <p:nvPr/>
        </p:nvGrpSpPr>
        <p:grpSpPr>
          <a:xfrm>
            <a:off x="941895" y="2757386"/>
            <a:ext cx="1796202" cy="352396"/>
            <a:chOff x="7559815" y="706207"/>
            <a:chExt cx="2398342" cy="470529"/>
          </a:xfrm>
          <a:solidFill>
            <a:schemeClr val="bg1">
              <a:lumMod val="95000"/>
            </a:schemeClr>
          </a:solidFill>
        </p:grpSpPr>
        <p:sp>
          <p:nvSpPr>
            <p:cNvPr id="14" name="矩形: 圆角 13"/>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5"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Introduction</a:t>
              </a:r>
            </a:p>
          </p:txBody>
        </p:sp>
      </p:grpSp>
      <p:grpSp>
        <p:nvGrpSpPr>
          <p:cNvPr id="16" name="组合 15"/>
          <p:cNvGrpSpPr/>
          <p:nvPr/>
        </p:nvGrpSpPr>
        <p:grpSpPr>
          <a:xfrm>
            <a:off x="941917" y="3171716"/>
            <a:ext cx="1796180" cy="352396"/>
            <a:chOff x="7559845" y="1291759"/>
            <a:chExt cx="2398313" cy="470529"/>
          </a:xfrm>
          <a:solidFill>
            <a:schemeClr val="bg1">
              <a:lumMod val="95000"/>
            </a:schemeClr>
          </a:solidFill>
        </p:grpSpPr>
        <p:sp>
          <p:nvSpPr>
            <p:cNvPr id="17" name="矩形: 圆角 16"/>
            <p:cNvSpPr/>
            <p:nvPr/>
          </p:nvSpPr>
          <p:spPr>
            <a:xfrm>
              <a:off x="7559845" y="1291759"/>
              <a:ext cx="2398313"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8" name="矩形: 圆角 6"/>
            <p:cNvSpPr txBox="1"/>
            <p:nvPr/>
          </p:nvSpPr>
          <p:spPr>
            <a:xfrm>
              <a:off x="7573626" y="1305540"/>
              <a:ext cx="2370751"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altLang="zh-CN" sz="1400" dirty="0">
                  <a:solidFill>
                    <a:schemeClr val="tx1">
                      <a:lumMod val="50000"/>
                      <a:lumOff val="50000"/>
                    </a:schemeClr>
                  </a:solidFill>
                  <a:latin typeface="Arial"/>
                  <a:ea typeface="微软雅黑" panose="020B0503020204020204" pitchFamily="34" charset="-122"/>
                  <a:cs typeface="Arial"/>
                </a:rPr>
                <a:t>Literature Review</a:t>
              </a:r>
              <a:endParaRPr lang="en-GB" sz="1400" b="0" kern="1200" dirty="0">
                <a:solidFill>
                  <a:schemeClr val="tx1">
                    <a:lumMod val="50000"/>
                    <a:lumOff val="50000"/>
                  </a:schemeClr>
                </a:solidFill>
                <a:latin typeface="Arial"/>
                <a:cs typeface="Arial"/>
              </a:endParaRPr>
            </a:p>
          </p:txBody>
        </p:sp>
      </p:grpSp>
      <p:grpSp>
        <p:nvGrpSpPr>
          <p:cNvPr id="19" name="组合 18"/>
          <p:cNvGrpSpPr/>
          <p:nvPr/>
        </p:nvGrpSpPr>
        <p:grpSpPr>
          <a:xfrm>
            <a:off x="941895" y="3586046"/>
            <a:ext cx="1796202" cy="352396"/>
            <a:chOff x="7559815" y="1865747"/>
            <a:chExt cx="2398342" cy="470529"/>
          </a:xfrm>
          <a:solidFill>
            <a:srgbClr val="C7E6E0"/>
          </a:solidFill>
        </p:grpSpPr>
        <p:sp>
          <p:nvSpPr>
            <p:cNvPr id="20" name="矩形: 圆角 19"/>
            <p:cNvSpPr/>
            <p:nvPr/>
          </p:nvSpPr>
          <p:spPr>
            <a:xfrm>
              <a:off x="7559815" y="186574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21" name="矩形: 圆角 8"/>
            <p:cNvSpPr txBox="1"/>
            <p:nvPr/>
          </p:nvSpPr>
          <p:spPr>
            <a:xfrm>
              <a:off x="7573596" y="187952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altLang="zh-CN" sz="1400" b="0" kern="1200" dirty="0">
                  <a:solidFill>
                    <a:schemeClr val="tx1">
                      <a:lumMod val="50000"/>
                      <a:lumOff val="50000"/>
                    </a:schemeClr>
                  </a:solidFill>
                  <a:latin typeface="Arial"/>
                  <a:ea typeface="微软雅黑" panose="020B0503020204020204" pitchFamily="34" charset="-122"/>
                  <a:cs typeface="Arial"/>
                </a:rPr>
                <a:t>Methodology</a:t>
              </a:r>
              <a:endParaRPr lang="en-GB" sz="1400" b="0" kern="1200" dirty="0">
                <a:solidFill>
                  <a:schemeClr val="tx1">
                    <a:lumMod val="50000"/>
                    <a:lumOff val="50000"/>
                  </a:schemeClr>
                </a:solidFill>
                <a:latin typeface="Arial"/>
                <a:cs typeface="Arial"/>
              </a:endParaRPr>
            </a:p>
          </p:txBody>
        </p:sp>
      </p:grpSp>
      <p:sp>
        <p:nvSpPr>
          <p:cNvPr id="23" name="矩形: 圆角 22"/>
          <p:cNvSpPr/>
          <p:nvPr/>
        </p:nvSpPr>
        <p:spPr>
          <a:xfrm>
            <a:off x="941895" y="4000375"/>
            <a:ext cx="1796202" cy="352396"/>
          </a:xfrm>
          <a:prstGeom prst="roundRect">
            <a:avLst>
              <a:gd name="adj" fmla="val 10000"/>
            </a:avLst>
          </a:prstGeom>
          <a:solidFill>
            <a:srgbClr val="C7E6E0"/>
          </a:solidFill>
          <a:ln>
            <a:noFill/>
          </a:ln>
        </p:spPr>
        <p:style>
          <a:lnRef idx="2">
            <a:schemeClr val="accent6"/>
          </a:lnRef>
          <a:fillRef idx="1">
            <a:schemeClr val="lt1"/>
          </a:fillRef>
          <a:effectRef idx="0">
            <a:schemeClr val="accent6"/>
          </a:effectRef>
          <a:fontRef idx="minor">
            <a:schemeClr val="dk1"/>
          </a:fontRef>
        </p:style>
      </p:sp>
      <p:sp>
        <p:nvSpPr>
          <p:cNvPr id="24" name="矩形: 圆角 10"/>
          <p:cNvSpPr txBox="1"/>
          <p:nvPr/>
        </p:nvSpPr>
        <p:spPr>
          <a:xfrm>
            <a:off x="952217" y="4010697"/>
            <a:ext cx="1775560" cy="331754"/>
          </a:xfrm>
          <a:prstGeom prst="rect">
            <a:avLst/>
          </a:prstGeom>
          <a:solidFill>
            <a:srgbClr val="C7E6E0"/>
          </a:solid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accent2"/>
                </a:solidFill>
                <a:latin typeface="Arial"/>
                <a:cs typeface="Arial"/>
              </a:rPr>
              <a:t>Results</a:t>
            </a:r>
          </a:p>
        </p:txBody>
      </p:sp>
      <p:grpSp>
        <p:nvGrpSpPr>
          <p:cNvPr id="31" name="组合 30"/>
          <p:cNvGrpSpPr/>
          <p:nvPr/>
        </p:nvGrpSpPr>
        <p:grpSpPr>
          <a:xfrm>
            <a:off x="941895" y="4413247"/>
            <a:ext cx="1796202" cy="352396"/>
            <a:chOff x="7559815" y="3015858"/>
            <a:chExt cx="2398342" cy="470529"/>
          </a:xfrm>
          <a:solidFill>
            <a:schemeClr val="bg1">
              <a:lumMod val="95000"/>
            </a:schemeClr>
          </a:solidFill>
        </p:grpSpPr>
        <p:sp>
          <p:nvSpPr>
            <p:cNvPr id="32" name="矩形: 圆角 31"/>
            <p:cNvSpPr/>
            <p:nvPr/>
          </p:nvSpPr>
          <p:spPr>
            <a:xfrm>
              <a:off x="7559815" y="30158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4" name="矩形: 圆角 12"/>
            <p:cNvSpPr txBox="1"/>
            <p:nvPr/>
          </p:nvSpPr>
          <p:spPr>
            <a:xfrm>
              <a:off x="7573596" y="30296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Discussion</a:t>
              </a:r>
            </a:p>
          </p:txBody>
        </p:sp>
      </p:grpSp>
      <p:grpSp>
        <p:nvGrpSpPr>
          <p:cNvPr id="35" name="组合 34"/>
          <p:cNvGrpSpPr/>
          <p:nvPr/>
        </p:nvGrpSpPr>
        <p:grpSpPr>
          <a:xfrm>
            <a:off x="941895" y="4826118"/>
            <a:ext cx="1796202" cy="352396"/>
            <a:chOff x="7559815" y="3605058"/>
            <a:chExt cx="2398342" cy="470529"/>
          </a:xfrm>
          <a:solidFill>
            <a:schemeClr val="bg1">
              <a:lumMod val="95000"/>
            </a:schemeClr>
          </a:solidFill>
        </p:grpSpPr>
        <p:sp>
          <p:nvSpPr>
            <p:cNvPr id="36" name="矩形: 圆角 35"/>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7"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a:solidFill>
                    <a:schemeClr val="tx1">
                      <a:lumMod val="50000"/>
                      <a:lumOff val="50000"/>
                    </a:schemeClr>
                  </a:solidFill>
                  <a:latin typeface="Arial"/>
                  <a:cs typeface="Arial"/>
                </a:rPr>
                <a:t>Conclusions</a:t>
              </a:r>
              <a:endParaRPr lang="en-GB" sz="1400" b="0" kern="1200" dirty="0">
                <a:solidFill>
                  <a:schemeClr val="tx1">
                    <a:lumMod val="50000"/>
                    <a:lumOff val="50000"/>
                  </a:schemeClr>
                </a:solidFill>
                <a:latin typeface="Arial"/>
                <a:cs typeface="Arial"/>
              </a:endParaRPr>
            </a:p>
          </p:txBody>
        </p:sp>
      </p:grpSp>
      <p:grpSp>
        <p:nvGrpSpPr>
          <p:cNvPr id="38" name="组合 37"/>
          <p:cNvGrpSpPr/>
          <p:nvPr/>
        </p:nvGrpSpPr>
        <p:grpSpPr>
          <a:xfrm>
            <a:off x="941895" y="2343056"/>
            <a:ext cx="1796202" cy="352396"/>
            <a:chOff x="7559815" y="706207"/>
            <a:chExt cx="2398342" cy="470529"/>
          </a:xfrm>
          <a:solidFill>
            <a:schemeClr val="bg1">
              <a:lumMod val="95000"/>
            </a:schemeClr>
          </a:solidFill>
        </p:grpSpPr>
        <p:sp>
          <p:nvSpPr>
            <p:cNvPr id="39" name="矩形: 圆角 38"/>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0"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Keywords</a:t>
              </a:r>
            </a:p>
          </p:txBody>
        </p:sp>
      </p:grpSp>
      <p:grpSp>
        <p:nvGrpSpPr>
          <p:cNvPr id="41" name="组合 40"/>
          <p:cNvGrpSpPr/>
          <p:nvPr/>
        </p:nvGrpSpPr>
        <p:grpSpPr>
          <a:xfrm>
            <a:off x="941895" y="1514396"/>
            <a:ext cx="1796202" cy="352396"/>
            <a:chOff x="7559815" y="706207"/>
            <a:chExt cx="2398342" cy="470529"/>
          </a:xfrm>
          <a:solidFill>
            <a:schemeClr val="bg1">
              <a:lumMod val="95000"/>
            </a:schemeClr>
          </a:solidFill>
        </p:grpSpPr>
        <p:sp>
          <p:nvSpPr>
            <p:cNvPr id="42" name="矩形: 圆角 41"/>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3"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Title</a:t>
              </a:r>
            </a:p>
          </p:txBody>
        </p:sp>
      </p:grpSp>
      <p:grpSp>
        <p:nvGrpSpPr>
          <p:cNvPr id="44" name="组合 43"/>
          <p:cNvGrpSpPr/>
          <p:nvPr/>
        </p:nvGrpSpPr>
        <p:grpSpPr>
          <a:xfrm>
            <a:off x="941895" y="1928726"/>
            <a:ext cx="1796202" cy="352396"/>
            <a:chOff x="7559815" y="706207"/>
            <a:chExt cx="2398342" cy="470529"/>
          </a:xfrm>
          <a:solidFill>
            <a:schemeClr val="bg1">
              <a:lumMod val="95000"/>
            </a:schemeClr>
          </a:solidFill>
        </p:grpSpPr>
        <p:sp>
          <p:nvSpPr>
            <p:cNvPr id="45" name="矩形: 圆角 44"/>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6"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Abstract</a:t>
              </a:r>
            </a:p>
          </p:txBody>
        </p:sp>
      </p:grpSp>
      <p:grpSp>
        <p:nvGrpSpPr>
          <p:cNvPr id="47" name="组合 46"/>
          <p:cNvGrpSpPr/>
          <p:nvPr/>
        </p:nvGrpSpPr>
        <p:grpSpPr>
          <a:xfrm>
            <a:off x="941895" y="5238989"/>
            <a:ext cx="1796202" cy="352396"/>
            <a:chOff x="7559815" y="3605058"/>
            <a:chExt cx="2398342" cy="470529"/>
          </a:xfrm>
          <a:solidFill>
            <a:schemeClr val="bg1">
              <a:lumMod val="95000"/>
            </a:schemeClr>
          </a:solidFill>
        </p:grpSpPr>
        <p:sp>
          <p:nvSpPr>
            <p:cNvPr id="48" name="矩形: 圆角 47"/>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9"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Acknowledgement</a:t>
              </a:r>
              <a:endParaRPr lang="en-GB" sz="1400" b="0" kern="1200" dirty="0">
                <a:solidFill>
                  <a:schemeClr val="tx1">
                    <a:lumMod val="50000"/>
                    <a:lumOff val="50000"/>
                  </a:schemeClr>
                </a:solidFill>
                <a:latin typeface="Arial"/>
                <a:cs typeface="Arial"/>
              </a:endParaRPr>
            </a:p>
          </p:txBody>
        </p:sp>
      </p:grpSp>
      <p:grpSp>
        <p:nvGrpSpPr>
          <p:cNvPr id="50" name="组合 49"/>
          <p:cNvGrpSpPr/>
          <p:nvPr/>
        </p:nvGrpSpPr>
        <p:grpSpPr>
          <a:xfrm>
            <a:off x="941895" y="5651860"/>
            <a:ext cx="1796202" cy="352396"/>
            <a:chOff x="7559815" y="3605058"/>
            <a:chExt cx="2398342" cy="470529"/>
          </a:xfrm>
          <a:solidFill>
            <a:schemeClr val="bg1">
              <a:lumMod val="95000"/>
            </a:schemeClr>
          </a:solidFill>
        </p:grpSpPr>
        <p:sp>
          <p:nvSpPr>
            <p:cNvPr id="51" name="矩形: 圆角 50"/>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52"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References</a:t>
              </a:r>
              <a:endParaRPr lang="en-GB" sz="1400" b="0" kern="1200" dirty="0">
                <a:solidFill>
                  <a:schemeClr val="tx1">
                    <a:lumMod val="50000"/>
                    <a:lumOff val="50000"/>
                  </a:schemeClr>
                </a:solidFill>
                <a:latin typeface="Arial"/>
                <a:cs typeface="Arial"/>
              </a:endParaRPr>
            </a:p>
          </p:txBody>
        </p:sp>
      </p:grpSp>
    </p:spTree>
    <p:extLst>
      <p:ext uri="{BB962C8B-B14F-4D97-AF65-F5344CB8AC3E}">
        <p14:creationId xmlns:p14="http://schemas.microsoft.com/office/powerpoint/2010/main" val="248953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24">
                                            <p:txEl>
                                              <p:pRg st="0" end="0"/>
                                            </p:txEl>
                                          </p:spTgt>
                                        </p:tgtEl>
                                        <p:attrNameLst>
                                          <p:attrName>style.fontWeight</p:attrName>
                                        </p:attrNameLst>
                                      </p:cBhvr>
                                      <p:to>
                                        <p:strVal val="bold"/>
                                      </p:to>
                                    </p:set>
                                  </p:childTnLst>
                                </p:cTn>
                              </p:par>
                            </p:childTnLst>
                          </p:cTn>
                        </p:par>
                        <p:par>
                          <p:cTn id="7" fill="hold">
                            <p:stCondLst>
                              <p:cond delay="175"/>
                            </p:stCondLst>
                            <p:childTnLst>
                              <p:par>
                                <p:cTn id="8" presetID="10"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文稿准备</a:t>
            </a:r>
          </a:p>
        </p:txBody>
      </p:sp>
      <p:sp>
        <p:nvSpPr>
          <p:cNvPr id="33" name="文本占位符 2"/>
          <p:cNvSpPr txBox="1">
            <a:spLocks/>
          </p:cNvSpPr>
          <p:nvPr/>
        </p:nvSpPr>
        <p:spPr>
          <a:xfrm>
            <a:off x="3415988" y="1504969"/>
            <a:ext cx="7487237" cy="35195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2000" dirty="0">
                <a:latin typeface="微软雅黑" panose="020B0503020204020204" pitchFamily="34" charset="-122"/>
                <a:ea typeface="微软雅黑" panose="020B0503020204020204" pitchFamily="34" charset="-122"/>
              </a:rPr>
              <a:t>只需把结果罗列出来，让读者自行去得出结论即可  </a:t>
            </a:r>
            <a:r>
              <a:rPr lang="en-US" altLang="zh-CN" sz="2000" b="1" dirty="0">
                <a:solidFill>
                  <a:schemeClr val="accent2"/>
                </a:solidFill>
                <a:latin typeface="微软雅黑" panose="020B0503020204020204" pitchFamily="34" charset="-122"/>
                <a:ea typeface="微软雅黑" panose="020B0503020204020204" pitchFamily="34" charset="-122"/>
              </a:rPr>
              <a:t>×</a:t>
            </a:r>
          </a:p>
          <a:p>
            <a:pPr marL="0" indent="0">
              <a:lnSpc>
                <a:spcPct val="150000"/>
              </a:lnSpc>
              <a:buNone/>
            </a:pPr>
            <a:r>
              <a:rPr lang="zh-CN" altLang="en-US" sz="2000" dirty="0">
                <a:latin typeface="微软雅黑" panose="020B0503020204020204" pitchFamily="34" charset="-122"/>
                <a:ea typeface="微软雅黑" panose="020B0503020204020204" pitchFamily="34" charset="-122"/>
              </a:rPr>
              <a:t>“讨论”的重点在于对研究结果的解释和推断，</a:t>
            </a:r>
            <a:r>
              <a:rPr lang="zh-CN" altLang="en-US" sz="2000" b="1" dirty="0">
                <a:solidFill>
                  <a:schemeClr val="accent2"/>
                </a:solidFill>
                <a:latin typeface="微软雅黑" panose="020B0503020204020204" pitchFamily="34" charset="-122"/>
                <a:ea typeface="微软雅黑" panose="020B0503020204020204" pitchFamily="34" charset="-122"/>
              </a:rPr>
              <a:t>重要发现和意义</a:t>
            </a:r>
            <a:endParaRPr lang="en-US" altLang="zh-CN" sz="2000" b="1" dirty="0">
              <a:solidFill>
                <a:schemeClr val="accent2"/>
              </a:solidFill>
              <a:latin typeface="微软雅黑" panose="020B0503020204020204" pitchFamily="34" charset="-122"/>
              <a:ea typeface="微软雅黑" panose="020B0503020204020204" pitchFamily="34" charset="-122"/>
            </a:endParaRPr>
          </a:p>
          <a:p>
            <a:pPr marL="0" indent="0">
              <a:lnSpc>
                <a:spcPct val="150000"/>
              </a:lnSpc>
              <a:buNone/>
            </a:pPr>
            <a:r>
              <a:rPr lang="zh-CN" altLang="en-US" sz="2000" dirty="0">
                <a:latin typeface="微软雅黑" panose="020B0503020204020204" pitchFamily="34" charset="-122"/>
                <a:ea typeface="微软雅黑" panose="020B0503020204020204" pitchFamily="34" charset="-122"/>
              </a:rPr>
              <a:t>本研究的局限性和下一步研究方向</a:t>
            </a:r>
          </a:p>
        </p:txBody>
      </p:sp>
      <p:pic>
        <p:nvPicPr>
          <p:cNvPr id="13"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63468" y="1504969"/>
            <a:ext cx="8421687"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组合 10"/>
          <p:cNvGrpSpPr/>
          <p:nvPr/>
        </p:nvGrpSpPr>
        <p:grpSpPr>
          <a:xfrm>
            <a:off x="941895" y="2757386"/>
            <a:ext cx="1796202" cy="352396"/>
            <a:chOff x="7559815" y="706207"/>
            <a:chExt cx="2398342" cy="470529"/>
          </a:xfrm>
          <a:solidFill>
            <a:schemeClr val="bg1">
              <a:lumMod val="95000"/>
            </a:schemeClr>
          </a:solidFill>
        </p:grpSpPr>
        <p:sp>
          <p:nvSpPr>
            <p:cNvPr id="12" name="矩形: 圆角 11"/>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4"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Introduction</a:t>
              </a:r>
            </a:p>
          </p:txBody>
        </p:sp>
      </p:grpSp>
      <p:grpSp>
        <p:nvGrpSpPr>
          <p:cNvPr id="15" name="组合 14"/>
          <p:cNvGrpSpPr/>
          <p:nvPr/>
        </p:nvGrpSpPr>
        <p:grpSpPr>
          <a:xfrm>
            <a:off x="941917" y="3171716"/>
            <a:ext cx="1796180" cy="352396"/>
            <a:chOff x="7559845" y="1291759"/>
            <a:chExt cx="2398313" cy="470529"/>
          </a:xfrm>
          <a:solidFill>
            <a:schemeClr val="bg1">
              <a:lumMod val="95000"/>
            </a:schemeClr>
          </a:solidFill>
        </p:grpSpPr>
        <p:sp>
          <p:nvSpPr>
            <p:cNvPr id="16" name="矩形: 圆角 15"/>
            <p:cNvSpPr/>
            <p:nvPr/>
          </p:nvSpPr>
          <p:spPr>
            <a:xfrm>
              <a:off x="7559845" y="1291759"/>
              <a:ext cx="2398313"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7" name="矩形: 圆角 6"/>
            <p:cNvSpPr txBox="1"/>
            <p:nvPr/>
          </p:nvSpPr>
          <p:spPr>
            <a:xfrm>
              <a:off x="7573626" y="1305540"/>
              <a:ext cx="2370751"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altLang="zh-CN" sz="1400" dirty="0">
                  <a:solidFill>
                    <a:schemeClr val="tx1">
                      <a:lumMod val="50000"/>
                      <a:lumOff val="50000"/>
                    </a:schemeClr>
                  </a:solidFill>
                  <a:latin typeface="Arial"/>
                  <a:ea typeface="微软雅黑" panose="020B0503020204020204" pitchFamily="34" charset="-122"/>
                  <a:cs typeface="Arial"/>
                </a:rPr>
                <a:t>Literature Review</a:t>
              </a:r>
              <a:endParaRPr lang="en-GB" sz="1400" b="0" kern="1200" dirty="0">
                <a:solidFill>
                  <a:schemeClr val="tx1">
                    <a:lumMod val="50000"/>
                    <a:lumOff val="50000"/>
                  </a:schemeClr>
                </a:solidFill>
                <a:latin typeface="Arial"/>
                <a:cs typeface="Arial"/>
              </a:endParaRPr>
            </a:p>
          </p:txBody>
        </p:sp>
      </p:grpSp>
      <p:grpSp>
        <p:nvGrpSpPr>
          <p:cNvPr id="18" name="组合 17"/>
          <p:cNvGrpSpPr/>
          <p:nvPr/>
        </p:nvGrpSpPr>
        <p:grpSpPr>
          <a:xfrm>
            <a:off x="941895" y="3586046"/>
            <a:ext cx="1796202" cy="352396"/>
            <a:chOff x="7559815" y="1865747"/>
            <a:chExt cx="2398342" cy="470529"/>
          </a:xfrm>
          <a:solidFill>
            <a:srgbClr val="C7E6E0"/>
          </a:solidFill>
        </p:grpSpPr>
        <p:sp>
          <p:nvSpPr>
            <p:cNvPr id="19" name="矩形: 圆角 18"/>
            <p:cNvSpPr/>
            <p:nvPr/>
          </p:nvSpPr>
          <p:spPr>
            <a:xfrm>
              <a:off x="7559815" y="186574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20" name="矩形: 圆角 8"/>
            <p:cNvSpPr txBox="1"/>
            <p:nvPr/>
          </p:nvSpPr>
          <p:spPr>
            <a:xfrm>
              <a:off x="7573596" y="187952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altLang="zh-CN" sz="1400" b="0" kern="1200" dirty="0">
                  <a:solidFill>
                    <a:schemeClr val="tx1">
                      <a:lumMod val="50000"/>
                      <a:lumOff val="50000"/>
                    </a:schemeClr>
                  </a:solidFill>
                  <a:latin typeface="Arial"/>
                  <a:ea typeface="微软雅黑" panose="020B0503020204020204" pitchFamily="34" charset="-122"/>
                  <a:cs typeface="Arial"/>
                </a:rPr>
                <a:t>Methodology</a:t>
              </a:r>
              <a:endParaRPr lang="en-GB" sz="1400" b="0" kern="1200" dirty="0">
                <a:solidFill>
                  <a:schemeClr val="tx1">
                    <a:lumMod val="50000"/>
                    <a:lumOff val="50000"/>
                  </a:schemeClr>
                </a:solidFill>
                <a:latin typeface="Arial"/>
                <a:cs typeface="Arial"/>
              </a:endParaRPr>
            </a:p>
          </p:txBody>
        </p:sp>
      </p:grpSp>
      <p:grpSp>
        <p:nvGrpSpPr>
          <p:cNvPr id="21" name="组合 20"/>
          <p:cNvGrpSpPr/>
          <p:nvPr/>
        </p:nvGrpSpPr>
        <p:grpSpPr>
          <a:xfrm>
            <a:off x="941895" y="4000376"/>
            <a:ext cx="1796202" cy="352396"/>
            <a:chOff x="7559815" y="2445517"/>
            <a:chExt cx="2398342" cy="470529"/>
          </a:xfrm>
          <a:solidFill>
            <a:srgbClr val="C7E6E0"/>
          </a:solidFill>
        </p:grpSpPr>
        <p:sp>
          <p:nvSpPr>
            <p:cNvPr id="22" name="矩形: 圆角 21"/>
            <p:cNvSpPr/>
            <p:nvPr/>
          </p:nvSpPr>
          <p:spPr>
            <a:xfrm>
              <a:off x="7559815" y="244551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23" name="矩形: 圆角 10"/>
            <p:cNvSpPr txBox="1"/>
            <p:nvPr/>
          </p:nvSpPr>
          <p:spPr>
            <a:xfrm>
              <a:off x="7573596" y="245929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a:solidFill>
                    <a:schemeClr val="tx1">
                      <a:lumMod val="50000"/>
                      <a:lumOff val="50000"/>
                    </a:schemeClr>
                  </a:solidFill>
                  <a:latin typeface="Arial"/>
                  <a:cs typeface="Arial"/>
                </a:rPr>
                <a:t>Results</a:t>
              </a:r>
              <a:endParaRPr lang="en-GB" sz="1400" b="0" kern="1200" dirty="0">
                <a:solidFill>
                  <a:schemeClr val="tx1">
                    <a:lumMod val="50000"/>
                    <a:lumOff val="50000"/>
                  </a:schemeClr>
                </a:solidFill>
                <a:latin typeface="Arial"/>
                <a:cs typeface="Arial"/>
              </a:endParaRPr>
            </a:p>
          </p:txBody>
        </p:sp>
      </p:grpSp>
      <p:sp>
        <p:nvSpPr>
          <p:cNvPr id="31" name="矩形: 圆角 30"/>
          <p:cNvSpPr/>
          <p:nvPr/>
        </p:nvSpPr>
        <p:spPr>
          <a:xfrm>
            <a:off x="941895" y="4413247"/>
            <a:ext cx="1796202" cy="352396"/>
          </a:xfrm>
          <a:prstGeom prst="roundRect">
            <a:avLst>
              <a:gd name="adj" fmla="val 10000"/>
            </a:avLst>
          </a:prstGeom>
          <a:solidFill>
            <a:srgbClr val="C7E6E0"/>
          </a:solidFill>
          <a:ln>
            <a:noFill/>
          </a:ln>
        </p:spPr>
        <p:style>
          <a:lnRef idx="2">
            <a:schemeClr val="accent6"/>
          </a:lnRef>
          <a:fillRef idx="1">
            <a:schemeClr val="lt1"/>
          </a:fillRef>
          <a:effectRef idx="0">
            <a:schemeClr val="accent6"/>
          </a:effectRef>
          <a:fontRef idx="minor">
            <a:schemeClr val="dk1"/>
          </a:fontRef>
        </p:style>
      </p:sp>
      <p:sp>
        <p:nvSpPr>
          <p:cNvPr id="32" name="矩形: 圆角 12"/>
          <p:cNvSpPr txBox="1"/>
          <p:nvPr/>
        </p:nvSpPr>
        <p:spPr>
          <a:xfrm>
            <a:off x="952216" y="4423568"/>
            <a:ext cx="1775560" cy="331754"/>
          </a:xfrm>
          <a:prstGeom prst="rect">
            <a:avLst/>
          </a:prstGeom>
          <a:solidFill>
            <a:srgbClr val="C7E6E0"/>
          </a:solid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accent2"/>
                </a:solidFill>
                <a:latin typeface="Arial"/>
                <a:cs typeface="Arial"/>
              </a:rPr>
              <a:t>Discussion</a:t>
            </a:r>
          </a:p>
        </p:txBody>
      </p:sp>
      <p:grpSp>
        <p:nvGrpSpPr>
          <p:cNvPr id="34" name="组合 33"/>
          <p:cNvGrpSpPr/>
          <p:nvPr/>
        </p:nvGrpSpPr>
        <p:grpSpPr>
          <a:xfrm>
            <a:off x="941895" y="4826118"/>
            <a:ext cx="1796202" cy="352396"/>
            <a:chOff x="7559815" y="3605058"/>
            <a:chExt cx="2398342" cy="470529"/>
          </a:xfrm>
          <a:solidFill>
            <a:schemeClr val="bg1">
              <a:lumMod val="95000"/>
            </a:schemeClr>
          </a:solidFill>
        </p:grpSpPr>
        <p:sp>
          <p:nvSpPr>
            <p:cNvPr id="35" name="矩形: 圆角 34"/>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6"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a:solidFill>
                    <a:schemeClr val="tx1">
                      <a:lumMod val="50000"/>
                      <a:lumOff val="50000"/>
                    </a:schemeClr>
                  </a:solidFill>
                  <a:latin typeface="Arial"/>
                  <a:cs typeface="Arial"/>
                </a:rPr>
                <a:t>Conclusions</a:t>
              </a:r>
              <a:endParaRPr lang="en-GB" sz="1400" b="0" kern="1200" dirty="0">
                <a:solidFill>
                  <a:schemeClr val="tx1">
                    <a:lumMod val="50000"/>
                    <a:lumOff val="50000"/>
                  </a:schemeClr>
                </a:solidFill>
                <a:latin typeface="Arial"/>
                <a:cs typeface="Arial"/>
              </a:endParaRPr>
            </a:p>
          </p:txBody>
        </p:sp>
      </p:grpSp>
      <p:grpSp>
        <p:nvGrpSpPr>
          <p:cNvPr id="37" name="组合 36"/>
          <p:cNvGrpSpPr/>
          <p:nvPr/>
        </p:nvGrpSpPr>
        <p:grpSpPr>
          <a:xfrm>
            <a:off x="941895" y="2343056"/>
            <a:ext cx="1796202" cy="352396"/>
            <a:chOff x="7559815" y="706207"/>
            <a:chExt cx="2398342" cy="470529"/>
          </a:xfrm>
          <a:solidFill>
            <a:schemeClr val="bg1">
              <a:lumMod val="95000"/>
            </a:schemeClr>
          </a:solidFill>
        </p:grpSpPr>
        <p:sp>
          <p:nvSpPr>
            <p:cNvPr id="38" name="矩形: 圆角 37"/>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9"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Keywords</a:t>
              </a:r>
            </a:p>
          </p:txBody>
        </p:sp>
      </p:grpSp>
      <p:grpSp>
        <p:nvGrpSpPr>
          <p:cNvPr id="40" name="组合 39"/>
          <p:cNvGrpSpPr/>
          <p:nvPr/>
        </p:nvGrpSpPr>
        <p:grpSpPr>
          <a:xfrm>
            <a:off x="941895" y="1514396"/>
            <a:ext cx="1796202" cy="352396"/>
            <a:chOff x="7559815" y="706207"/>
            <a:chExt cx="2398342" cy="470529"/>
          </a:xfrm>
          <a:solidFill>
            <a:schemeClr val="bg1">
              <a:lumMod val="95000"/>
            </a:schemeClr>
          </a:solidFill>
        </p:grpSpPr>
        <p:sp>
          <p:nvSpPr>
            <p:cNvPr id="41" name="矩形: 圆角 40"/>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2"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Title</a:t>
              </a:r>
            </a:p>
          </p:txBody>
        </p:sp>
      </p:grpSp>
      <p:grpSp>
        <p:nvGrpSpPr>
          <p:cNvPr id="43" name="组合 42"/>
          <p:cNvGrpSpPr/>
          <p:nvPr/>
        </p:nvGrpSpPr>
        <p:grpSpPr>
          <a:xfrm>
            <a:off x="941895" y="1928726"/>
            <a:ext cx="1796202" cy="352396"/>
            <a:chOff x="7559815" y="706207"/>
            <a:chExt cx="2398342" cy="470529"/>
          </a:xfrm>
          <a:solidFill>
            <a:schemeClr val="bg1">
              <a:lumMod val="95000"/>
            </a:schemeClr>
          </a:solidFill>
        </p:grpSpPr>
        <p:sp>
          <p:nvSpPr>
            <p:cNvPr id="44" name="矩形: 圆角 43"/>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5"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Abstract</a:t>
              </a:r>
            </a:p>
          </p:txBody>
        </p:sp>
      </p:grpSp>
      <p:grpSp>
        <p:nvGrpSpPr>
          <p:cNvPr id="46" name="组合 45"/>
          <p:cNvGrpSpPr/>
          <p:nvPr/>
        </p:nvGrpSpPr>
        <p:grpSpPr>
          <a:xfrm>
            <a:off x="941895" y="5238989"/>
            <a:ext cx="1796202" cy="352396"/>
            <a:chOff x="7559815" y="3605058"/>
            <a:chExt cx="2398342" cy="470529"/>
          </a:xfrm>
          <a:solidFill>
            <a:schemeClr val="bg1">
              <a:lumMod val="95000"/>
            </a:schemeClr>
          </a:solidFill>
        </p:grpSpPr>
        <p:sp>
          <p:nvSpPr>
            <p:cNvPr id="47" name="矩形: 圆角 46"/>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8"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Acknowledgement</a:t>
              </a:r>
              <a:endParaRPr lang="en-GB" sz="1400" b="0" kern="1200" dirty="0">
                <a:solidFill>
                  <a:schemeClr val="tx1">
                    <a:lumMod val="50000"/>
                    <a:lumOff val="50000"/>
                  </a:schemeClr>
                </a:solidFill>
                <a:latin typeface="Arial"/>
                <a:cs typeface="Arial"/>
              </a:endParaRPr>
            </a:p>
          </p:txBody>
        </p:sp>
      </p:grpSp>
      <p:grpSp>
        <p:nvGrpSpPr>
          <p:cNvPr id="49" name="组合 48"/>
          <p:cNvGrpSpPr/>
          <p:nvPr/>
        </p:nvGrpSpPr>
        <p:grpSpPr>
          <a:xfrm>
            <a:off x="941895" y="5651860"/>
            <a:ext cx="1796202" cy="352396"/>
            <a:chOff x="7559815" y="3605058"/>
            <a:chExt cx="2398342" cy="470529"/>
          </a:xfrm>
          <a:solidFill>
            <a:schemeClr val="bg1">
              <a:lumMod val="95000"/>
            </a:schemeClr>
          </a:solidFill>
        </p:grpSpPr>
        <p:sp>
          <p:nvSpPr>
            <p:cNvPr id="50" name="矩形: 圆角 49"/>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51"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References</a:t>
              </a:r>
              <a:endParaRPr lang="en-GB" sz="1400" b="0" kern="1200" dirty="0">
                <a:solidFill>
                  <a:schemeClr val="tx1">
                    <a:lumMod val="50000"/>
                    <a:lumOff val="50000"/>
                  </a:schemeClr>
                </a:solidFill>
                <a:latin typeface="Arial"/>
                <a:cs typeface="Arial"/>
              </a:endParaRPr>
            </a:p>
          </p:txBody>
        </p:sp>
      </p:grpSp>
    </p:spTree>
    <p:extLst>
      <p:ext uri="{BB962C8B-B14F-4D97-AF65-F5344CB8AC3E}">
        <p14:creationId xmlns:p14="http://schemas.microsoft.com/office/powerpoint/2010/main" val="116686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2">
                                            <p:txEl>
                                              <p:pRg st="0" end="0"/>
                                            </p:txEl>
                                          </p:spTgt>
                                        </p:tgtEl>
                                        <p:attrNameLst>
                                          <p:attrName>style.fontWeight</p:attrName>
                                        </p:attrNameLst>
                                      </p:cBhvr>
                                      <p:to>
                                        <p:strVal val="bold"/>
                                      </p:to>
                                    </p:set>
                                  </p:childTnLst>
                                </p:cTn>
                              </p:par>
                            </p:childTnLst>
                          </p:cTn>
                        </p:par>
                        <p:par>
                          <p:cTn id="7" fill="hold">
                            <p:stCondLst>
                              <p:cond delay="250"/>
                            </p:stCondLst>
                            <p:childTnLst>
                              <p:par>
                                <p:cTn id="8" presetID="10"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文稿准备</a:t>
            </a:r>
          </a:p>
        </p:txBody>
      </p:sp>
      <p:sp>
        <p:nvSpPr>
          <p:cNvPr id="33" name="文本占位符 2"/>
          <p:cNvSpPr txBox="1">
            <a:spLocks/>
          </p:cNvSpPr>
          <p:nvPr/>
        </p:nvSpPr>
        <p:spPr>
          <a:xfrm>
            <a:off x="3415988" y="1504969"/>
            <a:ext cx="7487237" cy="351951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2000" b="1" dirty="0">
                <a:latin typeface="微软雅黑" panose="020B0503020204020204" pitchFamily="34" charset="-122"/>
                <a:ea typeface="微软雅黑" panose="020B0503020204020204" pitchFamily="34" charset="-122"/>
              </a:rPr>
              <a:t>已知信息</a:t>
            </a:r>
            <a:r>
              <a:rPr lang="en-US" altLang="zh-CN" sz="2000" b="1" dirty="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未知信息</a:t>
            </a:r>
          </a:p>
          <a:p>
            <a:pPr marL="457200" indent="-457200">
              <a:lnSpc>
                <a:spcPct val="150000"/>
              </a:lnSpc>
              <a:buFont typeface="+mj-lt"/>
              <a:buAutoNum type="arabicPeriod"/>
            </a:pPr>
            <a:r>
              <a:rPr lang="zh-CN" altLang="en-US" sz="2000" b="1" dirty="0">
                <a:latin typeface="微软雅黑" panose="020B0503020204020204" pitchFamily="34" charset="-122"/>
                <a:ea typeface="微软雅黑" panose="020B0503020204020204" pitchFamily="34" charset="-122"/>
              </a:rPr>
              <a:t> 研究背景</a:t>
            </a:r>
            <a:r>
              <a:rPr lang="zh-CN" altLang="en-US" sz="2000" dirty="0">
                <a:latin typeface="微软雅黑" panose="020B0503020204020204" pitchFamily="34" charset="-122"/>
                <a:ea typeface="微软雅黑" panose="020B0503020204020204" pitchFamily="34" charset="-122"/>
              </a:rPr>
              <a:t>：研究领域的信息，为读者提供研究背景，以突出研究的重要性和意义</a:t>
            </a:r>
            <a:endParaRPr lang="en-US" altLang="zh-CN" sz="2000" dirty="0">
              <a:latin typeface="微软雅黑" panose="020B0503020204020204" pitchFamily="34" charset="-122"/>
              <a:ea typeface="微软雅黑" panose="020B0503020204020204" pitchFamily="34" charset="-122"/>
            </a:endParaRPr>
          </a:p>
          <a:p>
            <a:pPr marL="457200" indent="-457200">
              <a:lnSpc>
                <a:spcPct val="150000"/>
              </a:lnSpc>
              <a:buFont typeface="+mj-lt"/>
              <a:buAutoNum type="arabicPeriod"/>
            </a:pPr>
            <a:r>
              <a:rPr lang="zh-CN" altLang="en-US" sz="2000" b="1" dirty="0">
                <a:latin typeface="微软雅黑" panose="020B0503020204020204" pitchFamily="34" charset="-122"/>
                <a:ea typeface="微软雅黑" panose="020B0503020204020204" pitchFamily="34" charset="-122"/>
              </a:rPr>
              <a:t>研究成果</a:t>
            </a:r>
            <a:r>
              <a:rPr lang="zh-CN" altLang="en-US" sz="2000" dirty="0">
                <a:latin typeface="微软雅黑" panose="020B0503020204020204" pitchFamily="34" charset="-122"/>
                <a:ea typeface="微软雅黑" panose="020B0503020204020204" pitchFamily="34" charset="-122"/>
              </a:rPr>
              <a:t>：其他研究人员的研究成果（已知信息）</a:t>
            </a:r>
            <a:endParaRPr lang="en-US" altLang="zh-CN" sz="2000" dirty="0">
              <a:latin typeface="微软雅黑" panose="020B0503020204020204" pitchFamily="34" charset="-122"/>
              <a:ea typeface="微软雅黑" panose="020B0503020204020204" pitchFamily="34" charset="-122"/>
            </a:endParaRPr>
          </a:p>
          <a:p>
            <a:pPr marL="457200" indent="-457200">
              <a:lnSpc>
                <a:spcPct val="150000"/>
              </a:lnSpc>
              <a:buFont typeface="+mj-lt"/>
              <a:buAutoNum type="arabicPeriod"/>
            </a:pPr>
            <a:r>
              <a:rPr lang="zh-CN" altLang="en-US" sz="2000" b="1" dirty="0">
                <a:latin typeface="微软雅黑" panose="020B0503020204020204" pitchFamily="34" charset="-122"/>
                <a:ea typeface="微软雅黑" panose="020B0503020204020204" pitchFamily="34" charset="-122"/>
              </a:rPr>
              <a:t>当今空白</a:t>
            </a:r>
            <a:r>
              <a:rPr lang="zh-CN" altLang="en-US" sz="2000" dirty="0">
                <a:latin typeface="微软雅黑" panose="020B0503020204020204" pitchFamily="34" charset="-122"/>
                <a:ea typeface="微软雅黑" panose="020B0503020204020204" pitchFamily="34" charset="-122"/>
              </a:rPr>
              <a:t>：表明研究的意义，填补现今研究的空白（未知信息）</a:t>
            </a:r>
            <a:endParaRPr lang="en-US" altLang="zh-CN" sz="2000" dirty="0">
              <a:latin typeface="微软雅黑" panose="020B0503020204020204" pitchFamily="34" charset="-122"/>
              <a:ea typeface="微软雅黑" panose="020B0503020204020204" pitchFamily="34" charset="-122"/>
            </a:endParaRPr>
          </a:p>
          <a:p>
            <a:pPr marL="457200" indent="-457200">
              <a:lnSpc>
                <a:spcPct val="150000"/>
              </a:lnSpc>
              <a:buFont typeface="+mj-lt"/>
              <a:buAutoNum type="arabicPeriod"/>
            </a:pPr>
            <a:r>
              <a:rPr lang="zh-CN" altLang="en-US" sz="2000" b="1" dirty="0">
                <a:latin typeface="微软雅黑" panose="020B0503020204020204" pitchFamily="34" charset="-122"/>
                <a:ea typeface="微软雅黑" panose="020B0503020204020204" pitchFamily="34" charset="-122"/>
              </a:rPr>
              <a:t>目的</a:t>
            </a:r>
            <a:r>
              <a:rPr lang="en-US" altLang="zh-CN" sz="2000" b="1" dirty="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目标</a:t>
            </a:r>
            <a:r>
              <a:rPr lang="zh-CN" altLang="en-US" sz="2000" dirty="0">
                <a:latin typeface="微软雅黑" panose="020B0503020204020204" pitchFamily="34" charset="-122"/>
                <a:ea typeface="微软雅黑" panose="020B0503020204020204" pitchFamily="34" charset="-122"/>
              </a:rPr>
              <a:t>：描述本文的主要发现</a:t>
            </a:r>
            <a:endParaRPr lang="en-US" altLang="zh-CN" sz="2000" dirty="0">
              <a:latin typeface="微软雅黑" panose="020B0503020204020204" pitchFamily="34" charset="-122"/>
              <a:ea typeface="微软雅黑" panose="020B0503020204020204" pitchFamily="34" charset="-122"/>
            </a:endParaRPr>
          </a:p>
          <a:p>
            <a:pPr marL="457200" indent="-457200">
              <a:lnSpc>
                <a:spcPct val="150000"/>
              </a:lnSpc>
              <a:buFont typeface="+mj-lt"/>
              <a:buAutoNum type="arabicPeriod"/>
            </a:pPr>
            <a:r>
              <a:rPr lang="zh-CN" altLang="en-US" sz="2000" b="1" dirty="0">
                <a:latin typeface="微软雅黑" panose="020B0503020204020204" pitchFamily="34" charset="-122"/>
                <a:ea typeface="微软雅黑" panose="020B0503020204020204" pitchFamily="34" charset="-122"/>
              </a:rPr>
              <a:t>合理性</a:t>
            </a:r>
            <a:r>
              <a:rPr lang="en-US" altLang="zh-CN" sz="2000" b="1" dirty="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价值</a:t>
            </a:r>
          </a:p>
        </p:txBody>
      </p:sp>
      <p:sp>
        <p:nvSpPr>
          <p:cNvPr id="9" name="矩形: 圆角 8"/>
          <p:cNvSpPr/>
          <p:nvPr/>
        </p:nvSpPr>
        <p:spPr>
          <a:xfrm>
            <a:off x="941895" y="2757386"/>
            <a:ext cx="1796202" cy="352396"/>
          </a:xfrm>
          <a:prstGeom prst="roundRect">
            <a:avLst>
              <a:gd name="adj" fmla="val 10000"/>
            </a:avLst>
          </a:prstGeom>
          <a:solidFill>
            <a:srgbClr val="C7E6E0"/>
          </a:solidFill>
          <a:ln>
            <a:noFill/>
          </a:ln>
        </p:spPr>
        <p:style>
          <a:lnRef idx="2">
            <a:schemeClr val="accent6"/>
          </a:lnRef>
          <a:fillRef idx="1">
            <a:schemeClr val="lt1"/>
          </a:fillRef>
          <a:effectRef idx="0">
            <a:schemeClr val="accent6"/>
          </a:effectRef>
          <a:fontRef idx="minor">
            <a:schemeClr val="dk1"/>
          </a:fontRef>
        </p:style>
      </p:sp>
      <p:sp>
        <p:nvSpPr>
          <p:cNvPr id="10" name="矩形: 圆角 4"/>
          <p:cNvSpPr txBox="1"/>
          <p:nvPr/>
        </p:nvSpPr>
        <p:spPr>
          <a:xfrm>
            <a:off x="952216" y="2767707"/>
            <a:ext cx="1775560" cy="331754"/>
          </a:xfrm>
          <a:prstGeom prst="rect">
            <a:avLst/>
          </a:prstGeom>
          <a:solidFill>
            <a:srgbClr val="C7E6E0"/>
          </a:solid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accent2"/>
                </a:solidFill>
                <a:latin typeface="Arial"/>
                <a:cs typeface="Arial"/>
              </a:rPr>
              <a:t>Introduction</a:t>
            </a:r>
          </a:p>
        </p:txBody>
      </p:sp>
      <p:grpSp>
        <p:nvGrpSpPr>
          <p:cNvPr id="11" name="组合 10"/>
          <p:cNvGrpSpPr/>
          <p:nvPr/>
        </p:nvGrpSpPr>
        <p:grpSpPr>
          <a:xfrm>
            <a:off x="941917" y="3171716"/>
            <a:ext cx="1796180" cy="352396"/>
            <a:chOff x="7559845" y="1291759"/>
            <a:chExt cx="2398313" cy="470529"/>
          </a:xfrm>
          <a:solidFill>
            <a:schemeClr val="bg1">
              <a:lumMod val="95000"/>
            </a:schemeClr>
          </a:solidFill>
        </p:grpSpPr>
        <p:sp>
          <p:nvSpPr>
            <p:cNvPr id="12" name="矩形: 圆角 11"/>
            <p:cNvSpPr/>
            <p:nvPr/>
          </p:nvSpPr>
          <p:spPr>
            <a:xfrm>
              <a:off x="7559845" y="1291759"/>
              <a:ext cx="2398313"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3" name="矩形: 圆角 6"/>
            <p:cNvSpPr txBox="1"/>
            <p:nvPr/>
          </p:nvSpPr>
          <p:spPr>
            <a:xfrm>
              <a:off x="7573626" y="1305540"/>
              <a:ext cx="2370751"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altLang="zh-CN" sz="1400" dirty="0">
                  <a:solidFill>
                    <a:schemeClr val="tx1">
                      <a:lumMod val="50000"/>
                      <a:lumOff val="50000"/>
                    </a:schemeClr>
                  </a:solidFill>
                  <a:latin typeface="Arial"/>
                  <a:ea typeface="微软雅黑" panose="020B0503020204020204" pitchFamily="34" charset="-122"/>
                  <a:cs typeface="Arial"/>
                </a:rPr>
                <a:t>Literature Review</a:t>
              </a:r>
              <a:endParaRPr lang="en-GB" sz="1400" b="0" kern="1200" dirty="0">
                <a:solidFill>
                  <a:schemeClr val="tx1">
                    <a:lumMod val="50000"/>
                    <a:lumOff val="50000"/>
                  </a:schemeClr>
                </a:solidFill>
                <a:latin typeface="Arial"/>
                <a:cs typeface="Arial"/>
              </a:endParaRPr>
            </a:p>
          </p:txBody>
        </p:sp>
      </p:grpSp>
      <p:grpSp>
        <p:nvGrpSpPr>
          <p:cNvPr id="14" name="组合 13"/>
          <p:cNvGrpSpPr/>
          <p:nvPr/>
        </p:nvGrpSpPr>
        <p:grpSpPr>
          <a:xfrm>
            <a:off x="941895" y="3586046"/>
            <a:ext cx="1796202" cy="352396"/>
            <a:chOff x="7559815" y="1865747"/>
            <a:chExt cx="2398342" cy="470529"/>
          </a:xfrm>
          <a:solidFill>
            <a:srgbClr val="C7E6E0"/>
          </a:solidFill>
        </p:grpSpPr>
        <p:sp>
          <p:nvSpPr>
            <p:cNvPr id="15" name="矩形: 圆角 14"/>
            <p:cNvSpPr/>
            <p:nvPr/>
          </p:nvSpPr>
          <p:spPr>
            <a:xfrm>
              <a:off x="7559815" y="186574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6" name="矩形: 圆角 8"/>
            <p:cNvSpPr txBox="1"/>
            <p:nvPr/>
          </p:nvSpPr>
          <p:spPr>
            <a:xfrm>
              <a:off x="7573596" y="187952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altLang="zh-CN" sz="1400" b="0" kern="1200" dirty="0">
                  <a:solidFill>
                    <a:schemeClr val="tx1">
                      <a:lumMod val="50000"/>
                      <a:lumOff val="50000"/>
                    </a:schemeClr>
                  </a:solidFill>
                  <a:latin typeface="Arial"/>
                  <a:ea typeface="微软雅黑" panose="020B0503020204020204" pitchFamily="34" charset="-122"/>
                  <a:cs typeface="Arial"/>
                </a:rPr>
                <a:t>Methodology</a:t>
              </a:r>
              <a:endParaRPr lang="en-GB" sz="1400" b="0" kern="1200" dirty="0">
                <a:solidFill>
                  <a:schemeClr val="tx1">
                    <a:lumMod val="50000"/>
                    <a:lumOff val="50000"/>
                  </a:schemeClr>
                </a:solidFill>
                <a:latin typeface="Arial"/>
                <a:cs typeface="Arial"/>
              </a:endParaRPr>
            </a:p>
          </p:txBody>
        </p:sp>
      </p:grpSp>
      <p:grpSp>
        <p:nvGrpSpPr>
          <p:cNvPr id="17" name="组合 16"/>
          <p:cNvGrpSpPr/>
          <p:nvPr/>
        </p:nvGrpSpPr>
        <p:grpSpPr>
          <a:xfrm>
            <a:off x="941895" y="4000376"/>
            <a:ext cx="1796202" cy="352396"/>
            <a:chOff x="7559815" y="2445517"/>
            <a:chExt cx="2398342" cy="470529"/>
          </a:xfrm>
          <a:solidFill>
            <a:srgbClr val="C7E6E0"/>
          </a:solidFill>
        </p:grpSpPr>
        <p:sp>
          <p:nvSpPr>
            <p:cNvPr id="18" name="矩形: 圆角 17"/>
            <p:cNvSpPr/>
            <p:nvPr/>
          </p:nvSpPr>
          <p:spPr>
            <a:xfrm>
              <a:off x="7559815" y="244551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9" name="矩形: 圆角 10"/>
            <p:cNvSpPr txBox="1"/>
            <p:nvPr/>
          </p:nvSpPr>
          <p:spPr>
            <a:xfrm>
              <a:off x="7573596" y="245929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a:solidFill>
                    <a:schemeClr val="tx1">
                      <a:lumMod val="50000"/>
                      <a:lumOff val="50000"/>
                    </a:schemeClr>
                  </a:solidFill>
                  <a:latin typeface="Arial"/>
                  <a:cs typeface="Arial"/>
                </a:rPr>
                <a:t>Results</a:t>
              </a:r>
              <a:endParaRPr lang="en-GB" sz="1400" b="0" kern="1200" dirty="0">
                <a:solidFill>
                  <a:schemeClr val="tx1">
                    <a:lumMod val="50000"/>
                    <a:lumOff val="50000"/>
                  </a:schemeClr>
                </a:solidFill>
                <a:latin typeface="Arial"/>
                <a:cs typeface="Arial"/>
              </a:endParaRPr>
            </a:p>
          </p:txBody>
        </p:sp>
      </p:grpSp>
      <p:grpSp>
        <p:nvGrpSpPr>
          <p:cNvPr id="20" name="组合 19"/>
          <p:cNvGrpSpPr/>
          <p:nvPr/>
        </p:nvGrpSpPr>
        <p:grpSpPr>
          <a:xfrm>
            <a:off x="941895" y="4413247"/>
            <a:ext cx="1796202" cy="352396"/>
            <a:chOff x="7559815" y="3015858"/>
            <a:chExt cx="2398342" cy="470529"/>
          </a:xfrm>
          <a:solidFill>
            <a:srgbClr val="C7E6E0"/>
          </a:solidFill>
        </p:grpSpPr>
        <p:sp>
          <p:nvSpPr>
            <p:cNvPr id="21" name="矩形: 圆角 20"/>
            <p:cNvSpPr/>
            <p:nvPr/>
          </p:nvSpPr>
          <p:spPr>
            <a:xfrm>
              <a:off x="7559815" y="30158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22" name="矩形: 圆角 12"/>
            <p:cNvSpPr txBox="1"/>
            <p:nvPr/>
          </p:nvSpPr>
          <p:spPr>
            <a:xfrm>
              <a:off x="7573596" y="30296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Discussion</a:t>
              </a:r>
            </a:p>
          </p:txBody>
        </p:sp>
      </p:grpSp>
      <p:grpSp>
        <p:nvGrpSpPr>
          <p:cNvPr id="23" name="组合 22"/>
          <p:cNvGrpSpPr/>
          <p:nvPr/>
        </p:nvGrpSpPr>
        <p:grpSpPr>
          <a:xfrm>
            <a:off x="941895" y="4826118"/>
            <a:ext cx="1796202" cy="352396"/>
            <a:chOff x="7559815" y="3605058"/>
            <a:chExt cx="2398342" cy="470529"/>
          </a:xfrm>
          <a:solidFill>
            <a:schemeClr val="bg1">
              <a:lumMod val="95000"/>
            </a:schemeClr>
          </a:solidFill>
        </p:grpSpPr>
        <p:sp>
          <p:nvSpPr>
            <p:cNvPr id="24" name="矩形: 圆角 23"/>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25"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a:solidFill>
                    <a:schemeClr val="tx1">
                      <a:lumMod val="50000"/>
                      <a:lumOff val="50000"/>
                    </a:schemeClr>
                  </a:solidFill>
                  <a:latin typeface="Arial"/>
                  <a:cs typeface="Arial"/>
                </a:rPr>
                <a:t>Conclusions</a:t>
              </a:r>
              <a:endParaRPr lang="en-GB" sz="1400" b="0" kern="1200" dirty="0">
                <a:solidFill>
                  <a:schemeClr val="tx1">
                    <a:lumMod val="50000"/>
                    <a:lumOff val="50000"/>
                  </a:schemeClr>
                </a:solidFill>
                <a:latin typeface="Arial"/>
                <a:cs typeface="Arial"/>
              </a:endParaRPr>
            </a:p>
          </p:txBody>
        </p:sp>
      </p:grpSp>
      <p:grpSp>
        <p:nvGrpSpPr>
          <p:cNvPr id="26" name="组合 25"/>
          <p:cNvGrpSpPr/>
          <p:nvPr/>
        </p:nvGrpSpPr>
        <p:grpSpPr>
          <a:xfrm>
            <a:off x="941895" y="2343056"/>
            <a:ext cx="1796202" cy="352396"/>
            <a:chOff x="7559815" y="706207"/>
            <a:chExt cx="2398342" cy="470529"/>
          </a:xfrm>
          <a:solidFill>
            <a:schemeClr val="bg1">
              <a:lumMod val="95000"/>
            </a:schemeClr>
          </a:solidFill>
        </p:grpSpPr>
        <p:sp>
          <p:nvSpPr>
            <p:cNvPr id="31" name="矩形: 圆角 30"/>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2"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Keywords</a:t>
              </a:r>
            </a:p>
          </p:txBody>
        </p:sp>
      </p:grpSp>
      <p:grpSp>
        <p:nvGrpSpPr>
          <p:cNvPr id="34" name="组合 33"/>
          <p:cNvGrpSpPr/>
          <p:nvPr/>
        </p:nvGrpSpPr>
        <p:grpSpPr>
          <a:xfrm>
            <a:off x="941895" y="1514396"/>
            <a:ext cx="1796202" cy="352396"/>
            <a:chOff x="7559815" y="706207"/>
            <a:chExt cx="2398342" cy="470529"/>
          </a:xfrm>
          <a:solidFill>
            <a:schemeClr val="bg1">
              <a:lumMod val="95000"/>
            </a:schemeClr>
          </a:solidFill>
        </p:grpSpPr>
        <p:sp>
          <p:nvSpPr>
            <p:cNvPr id="35" name="矩形: 圆角 34"/>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6"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Title</a:t>
              </a:r>
            </a:p>
          </p:txBody>
        </p:sp>
      </p:grpSp>
      <p:grpSp>
        <p:nvGrpSpPr>
          <p:cNvPr id="37" name="组合 36"/>
          <p:cNvGrpSpPr/>
          <p:nvPr/>
        </p:nvGrpSpPr>
        <p:grpSpPr>
          <a:xfrm>
            <a:off x="941895" y="1928726"/>
            <a:ext cx="1796202" cy="352396"/>
            <a:chOff x="7559815" y="706207"/>
            <a:chExt cx="2398342" cy="470529"/>
          </a:xfrm>
          <a:solidFill>
            <a:schemeClr val="bg1">
              <a:lumMod val="95000"/>
            </a:schemeClr>
          </a:solidFill>
        </p:grpSpPr>
        <p:sp>
          <p:nvSpPr>
            <p:cNvPr id="38" name="矩形: 圆角 37"/>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9"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Abstract</a:t>
              </a:r>
            </a:p>
          </p:txBody>
        </p:sp>
      </p:grpSp>
      <p:grpSp>
        <p:nvGrpSpPr>
          <p:cNvPr id="40" name="组合 39"/>
          <p:cNvGrpSpPr/>
          <p:nvPr/>
        </p:nvGrpSpPr>
        <p:grpSpPr>
          <a:xfrm>
            <a:off x="941895" y="5238989"/>
            <a:ext cx="1796202" cy="352396"/>
            <a:chOff x="7559815" y="3605058"/>
            <a:chExt cx="2398342" cy="470529"/>
          </a:xfrm>
          <a:solidFill>
            <a:schemeClr val="bg1">
              <a:lumMod val="95000"/>
            </a:schemeClr>
          </a:solidFill>
        </p:grpSpPr>
        <p:sp>
          <p:nvSpPr>
            <p:cNvPr id="41" name="矩形: 圆角 40"/>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2"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Acknowledgement</a:t>
              </a:r>
              <a:endParaRPr lang="en-GB" sz="1400" b="0" kern="1200" dirty="0">
                <a:solidFill>
                  <a:schemeClr val="tx1">
                    <a:lumMod val="50000"/>
                    <a:lumOff val="50000"/>
                  </a:schemeClr>
                </a:solidFill>
                <a:latin typeface="Arial"/>
                <a:cs typeface="Arial"/>
              </a:endParaRPr>
            </a:p>
          </p:txBody>
        </p:sp>
      </p:grpSp>
      <p:grpSp>
        <p:nvGrpSpPr>
          <p:cNvPr id="43" name="组合 42"/>
          <p:cNvGrpSpPr/>
          <p:nvPr/>
        </p:nvGrpSpPr>
        <p:grpSpPr>
          <a:xfrm>
            <a:off x="941895" y="5651860"/>
            <a:ext cx="1796202" cy="352396"/>
            <a:chOff x="7559815" y="3605058"/>
            <a:chExt cx="2398342" cy="470529"/>
          </a:xfrm>
          <a:solidFill>
            <a:schemeClr val="bg1">
              <a:lumMod val="95000"/>
            </a:schemeClr>
          </a:solidFill>
        </p:grpSpPr>
        <p:sp>
          <p:nvSpPr>
            <p:cNvPr id="44" name="矩形: 圆角 43"/>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5"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References</a:t>
              </a:r>
              <a:endParaRPr lang="en-GB" sz="1400" b="0" kern="1200" dirty="0">
                <a:solidFill>
                  <a:schemeClr val="tx1">
                    <a:lumMod val="50000"/>
                    <a:lumOff val="50000"/>
                  </a:schemeClr>
                </a:solidFill>
                <a:latin typeface="Arial"/>
                <a:cs typeface="Arial"/>
              </a:endParaRPr>
            </a:p>
          </p:txBody>
        </p:sp>
      </p:grpSp>
    </p:spTree>
    <p:extLst>
      <p:ext uri="{BB962C8B-B14F-4D97-AF65-F5344CB8AC3E}">
        <p14:creationId xmlns:p14="http://schemas.microsoft.com/office/powerpoint/2010/main" val="229587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10">
                                            <p:txEl>
                                              <p:pRg st="0" end="0"/>
                                            </p:txEl>
                                          </p:spTgt>
                                        </p:tgtEl>
                                        <p:attrNameLst>
                                          <p:attrName>style.fontWeight</p:attrName>
                                        </p:attrNameLst>
                                      </p:cBhvr>
                                      <p:to>
                                        <p:strVal val="bold"/>
                                      </p:to>
                                    </p:set>
                                  </p:childTnLst>
                                </p:cTn>
                              </p:par>
                            </p:childTnLst>
                          </p:cTn>
                        </p:par>
                        <p:par>
                          <p:cTn id="7" fill="hold">
                            <p:stCondLst>
                              <p:cond delay="300"/>
                            </p:stCondLst>
                            <p:childTnLst>
                              <p:par>
                                <p:cTn id="8" presetID="10"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文稿准备</a:t>
            </a:r>
          </a:p>
        </p:txBody>
      </p:sp>
      <p:sp>
        <p:nvSpPr>
          <p:cNvPr id="33" name="文本占位符 2"/>
          <p:cNvSpPr txBox="1">
            <a:spLocks/>
          </p:cNvSpPr>
          <p:nvPr/>
        </p:nvSpPr>
        <p:spPr>
          <a:xfrm>
            <a:off x="3415988" y="1504969"/>
            <a:ext cx="7487237" cy="351951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1800"/>
              </a:spcAft>
              <a:buFontTx/>
              <a:buChar char="•"/>
            </a:pPr>
            <a:r>
              <a:rPr lang="zh-CN" altLang="en-US" sz="2000" dirty="0">
                <a:latin typeface="微软雅黑" panose="020B0503020204020204" pitchFamily="34" charset="-122"/>
                <a:ea typeface="微软雅黑" panose="020B0503020204020204" pitchFamily="34" charset="-122"/>
              </a:rPr>
              <a:t>文献综述并不是简单的参考文献罗列</a:t>
            </a:r>
            <a:endParaRPr lang="en-GB" altLang="zh-CN" sz="2000" dirty="0">
              <a:latin typeface="微软雅黑" panose="020B0503020204020204" pitchFamily="34" charset="-122"/>
              <a:ea typeface="微软雅黑" panose="020B0503020204020204" pitchFamily="34" charset="-122"/>
            </a:endParaRPr>
          </a:p>
          <a:p>
            <a:pPr>
              <a:spcBef>
                <a:spcPct val="0"/>
              </a:spcBef>
              <a:spcAft>
                <a:spcPts val="3600"/>
              </a:spcAft>
              <a:buFontTx/>
              <a:buChar char="•"/>
            </a:pPr>
            <a:r>
              <a:rPr lang="zh-CN" altLang="en-US" sz="2000" dirty="0">
                <a:latin typeface="微软雅黑" panose="020B0503020204020204" pitchFamily="34" charset="-122"/>
                <a:ea typeface="微软雅黑" panose="020B0503020204020204" pitchFamily="34" charset="-122"/>
              </a:rPr>
              <a:t>描述、分析、总结</a:t>
            </a:r>
            <a:endParaRPr lang="en-US" altLang="zh-CN" sz="2000" dirty="0">
              <a:latin typeface="微软雅黑" panose="020B0503020204020204" pitchFamily="34" charset="-122"/>
              <a:ea typeface="微软雅黑" panose="020B0503020204020204" pitchFamily="34" charset="-122"/>
            </a:endParaRPr>
          </a:p>
          <a:p>
            <a:pPr>
              <a:spcBef>
                <a:spcPct val="0"/>
              </a:spcBef>
              <a:spcAft>
                <a:spcPts val="1800"/>
              </a:spcAft>
              <a:buNone/>
            </a:pPr>
            <a:r>
              <a:rPr lang="zh-CN" altLang="en-US" sz="2000" b="1" dirty="0">
                <a:latin typeface="微软雅黑" panose="020B0503020204020204" pitchFamily="34" charset="-122"/>
                <a:ea typeface="微软雅黑" panose="020B0503020204020204" pitchFamily="34" charset="-122"/>
              </a:rPr>
              <a:t>参考文献选取过程</a:t>
            </a:r>
            <a:endParaRPr lang="en-US" altLang="zh-CN" sz="2000" b="1" dirty="0">
              <a:latin typeface="微软雅黑" panose="020B0503020204020204" pitchFamily="34" charset="-122"/>
              <a:ea typeface="微软雅黑" panose="020B0503020204020204" pitchFamily="34" charset="-122"/>
            </a:endParaRPr>
          </a:p>
          <a:p>
            <a:pPr marL="457200" indent="-457200">
              <a:spcBef>
                <a:spcPct val="0"/>
              </a:spcBef>
              <a:spcAft>
                <a:spcPts val="1800"/>
              </a:spcAft>
              <a:buFont typeface="+mj-lt"/>
              <a:buAutoNum type="arabicPeriod"/>
            </a:pPr>
            <a:r>
              <a:rPr lang="zh-CN" altLang="en-US" sz="2000" dirty="0">
                <a:latin typeface="微软雅黑" panose="020B0503020204020204" pitchFamily="34" charset="-122"/>
                <a:ea typeface="微软雅黑" panose="020B0503020204020204" pitchFamily="34" charset="-122"/>
              </a:rPr>
              <a:t>确定研究问题，缩小检索范围</a:t>
            </a:r>
            <a:r>
              <a:rPr lang="en-US" altLang="zh-CN" sz="2000" dirty="0">
                <a:latin typeface="微软雅黑" panose="020B0503020204020204" pitchFamily="34" charset="-122"/>
                <a:ea typeface="微软雅黑" panose="020B0503020204020204" pitchFamily="34" charset="-122"/>
              </a:rPr>
              <a:t> </a:t>
            </a:r>
          </a:p>
          <a:p>
            <a:pPr marL="457200" indent="-457200">
              <a:spcBef>
                <a:spcPct val="0"/>
              </a:spcBef>
              <a:spcAft>
                <a:spcPts val="1800"/>
              </a:spcAft>
              <a:buFont typeface="+mj-lt"/>
              <a:buAutoNum type="arabicPeriod"/>
            </a:pPr>
            <a:r>
              <a:rPr lang="zh-CN" altLang="en-US" sz="2000" dirty="0">
                <a:latin typeface="微软雅黑" panose="020B0503020204020204" pitchFamily="34" charset="-122"/>
                <a:ea typeface="微软雅黑" panose="020B0503020204020204" pitchFamily="34" charset="-122"/>
              </a:rPr>
              <a:t>文献检索：期刊、图书、报纸、政府报告等</a:t>
            </a:r>
            <a:endParaRPr lang="en-US" altLang="zh-CN" sz="2000" dirty="0">
              <a:latin typeface="微软雅黑" panose="020B0503020204020204" pitchFamily="34" charset="-122"/>
              <a:ea typeface="微软雅黑" panose="020B0503020204020204" pitchFamily="34" charset="-122"/>
            </a:endParaRPr>
          </a:p>
          <a:p>
            <a:pPr marL="457200" indent="-457200">
              <a:spcBef>
                <a:spcPct val="0"/>
              </a:spcBef>
              <a:spcAft>
                <a:spcPts val="1800"/>
              </a:spcAft>
              <a:buFont typeface="+mj-lt"/>
              <a:buAutoNum type="arabicPeriod"/>
            </a:pPr>
            <a:r>
              <a:rPr lang="zh-CN" altLang="en-US" sz="2000" dirty="0">
                <a:latin typeface="微软雅黑" panose="020B0503020204020204" pitchFamily="34" charset="-122"/>
                <a:ea typeface="微软雅黑" panose="020B0503020204020204" pitchFamily="34" charset="-122"/>
              </a:rPr>
              <a:t>文献评估：时效性、权威性、质量 </a:t>
            </a:r>
            <a:endParaRPr lang="en-US" altLang="zh-CN" sz="2000" dirty="0">
              <a:latin typeface="微软雅黑" panose="020B0503020204020204" pitchFamily="34" charset="-122"/>
              <a:ea typeface="微软雅黑" panose="020B0503020204020204" pitchFamily="34" charset="-122"/>
            </a:endParaRPr>
          </a:p>
          <a:p>
            <a:pPr marL="457200" indent="-457200">
              <a:spcBef>
                <a:spcPct val="0"/>
              </a:spcBef>
              <a:spcAft>
                <a:spcPts val="1800"/>
              </a:spcAft>
              <a:buFont typeface="+mj-lt"/>
              <a:buAutoNum type="arabicPeriod"/>
            </a:pPr>
            <a:r>
              <a:rPr lang="zh-CN" altLang="en-US" sz="2000" dirty="0">
                <a:latin typeface="微软雅黑" panose="020B0503020204020204" pitchFamily="34" charset="-122"/>
                <a:ea typeface="微软雅黑" panose="020B0503020204020204" pitchFamily="34" charset="-122"/>
              </a:rPr>
              <a:t>总结分析：观点异同，疑问</a:t>
            </a:r>
            <a:r>
              <a:rPr lang="en-US" altLang="zh-CN" sz="2000" dirty="0">
                <a:latin typeface="微软雅黑" panose="020B0503020204020204" pitchFamily="34" charset="-122"/>
                <a:ea typeface="微软雅黑" panose="020B0503020204020204" pitchFamily="34" charset="-122"/>
              </a:rPr>
              <a:t>&amp;</a:t>
            </a:r>
            <a:r>
              <a:rPr lang="zh-CN" altLang="en-US" sz="2000" dirty="0">
                <a:latin typeface="微软雅黑" panose="020B0503020204020204" pitchFamily="34" charset="-122"/>
                <a:ea typeface="微软雅黑" panose="020B0503020204020204" pitchFamily="34" charset="-122"/>
              </a:rPr>
              <a:t>质疑</a:t>
            </a:r>
            <a:endParaRPr lang="en-US" altLang="zh-CN" sz="2000" dirty="0">
              <a:latin typeface="微软雅黑" panose="020B0503020204020204" pitchFamily="34" charset="-122"/>
              <a:ea typeface="微软雅黑" panose="020B0503020204020204" pitchFamily="34" charset="-122"/>
            </a:endParaRPr>
          </a:p>
        </p:txBody>
      </p:sp>
      <p:grpSp>
        <p:nvGrpSpPr>
          <p:cNvPr id="8" name="组合 7"/>
          <p:cNvGrpSpPr/>
          <p:nvPr/>
        </p:nvGrpSpPr>
        <p:grpSpPr>
          <a:xfrm>
            <a:off x="941895" y="2757386"/>
            <a:ext cx="1796202" cy="352396"/>
            <a:chOff x="7559814" y="706207"/>
            <a:chExt cx="2398342" cy="470529"/>
          </a:xfrm>
          <a:solidFill>
            <a:srgbClr val="C7E6E0"/>
          </a:solidFill>
        </p:grpSpPr>
        <p:sp>
          <p:nvSpPr>
            <p:cNvPr id="9" name="矩形: 圆角 8"/>
            <p:cNvSpPr/>
            <p:nvPr/>
          </p:nvSpPr>
          <p:spPr>
            <a:xfrm>
              <a:off x="7559814"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0"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Introduction</a:t>
              </a:r>
            </a:p>
          </p:txBody>
        </p:sp>
      </p:grpSp>
      <p:sp>
        <p:nvSpPr>
          <p:cNvPr id="12" name="矩形: 圆角 11"/>
          <p:cNvSpPr/>
          <p:nvPr/>
        </p:nvSpPr>
        <p:spPr>
          <a:xfrm>
            <a:off x="941917" y="3171716"/>
            <a:ext cx="1796180" cy="352396"/>
          </a:xfrm>
          <a:prstGeom prst="roundRect">
            <a:avLst>
              <a:gd name="adj" fmla="val 10000"/>
            </a:avLst>
          </a:prstGeom>
          <a:solidFill>
            <a:schemeClr val="bg1">
              <a:lumMod val="95000"/>
            </a:schemeClr>
          </a:solidFill>
          <a:ln>
            <a:noFill/>
          </a:ln>
        </p:spPr>
        <p:style>
          <a:lnRef idx="2">
            <a:schemeClr val="accent6"/>
          </a:lnRef>
          <a:fillRef idx="1">
            <a:schemeClr val="lt1"/>
          </a:fillRef>
          <a:effectRef idx="0">
            <a:schemeClr val="accent6"/>
          </a:effectRef>
          <a:fontRef idx="minor">
            <a:schemeClr val="dk1"/>
          </a:fontRef>
        </p:style>
      </p:sp>
      <p:sp>
        <p:nvSpPr>
          <p:cNvPr id="13" name="矩形: 圆角 6"/>
          <p:cNvSpPr txBox="1"/>
          <p:nvPr/>
        </p:nvSpPr>
        <p:spPr>
          <a:xfrm>
            <a:off x="952238" y="3182037"/>
            <a:ext cx="1775538" cy="331754"/>
          </a:xfrm>
          <a:prstGeom prst="rect">
            <a:avLst/>
          </a:prstGeom>
          <a:solidFill>
            <a:srgbClr val="C7E6E0"/>
          </a:solid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GB" sz="1400" dirty="0">
                <a:solidFill>
                  <a:schemeClr val="accent2"/>
                </a:solidFill>
                <a:latin typeface="Arial"/>
                <a:cs typeface="Arial"/>
              </a:rPr>
              <a:t>Literature </a:t>
            </a:r>
            <a:r>
              <a:rPr lang="en-US" altLang="zh-CN" sz="1400" b="0" kern="1200" dirty="0">
                <a:solidFill>
                  <a:schemeClr val="accent2"/>
                </a:solidFill>
                <a:latin typeface="Arial"/>
                <a:ea typeface="微软雅黑" panose="020B0503020204020204" pitchFamily="34" charset="-122"/>
                <a:cs typeface="Arial"/>
              </a:rPr>
              <a:t>Review</a:t>
            </a:r>
            <a:endParaRPr lang="en-GB" sz="1400" b="0" kern="1200" dirty="0">
              <a:solidFill>
                <a:schemeClr val="accent2"/>
              </a:solidFill>
              <a:latin typeface="Arial"/>
              <a:cs typeface="Arial"/>
            </a:endParaRPr>
          </a:p>
        </p:txBody>
      </p:sp>
      <p:grpSp>
        <p:nvGrpSpPr>
          <p:cNvPr id="14" name="组合 13"/>
          <p:cNvGrpSpPr/>
          <p:nvPr/>
        </p:nvGrpSpPr>
        <p:grpSpPr>
          <a:xfrm>
            <a:off x="941895" y="3586046"/>
            <a:ext cx="1796202" cy="352396"/>
            <a:chOff x="7559815" y="1865747"/>
            <a:chExt cx="2398342" cy="470529"/>
          </a:xfrm>
          <a:solidFill>
            <a:srgbClr val="C7E6E0"/>
          </a:solidFill>
        </p:grpSpPr>
        <p:sp>
          <p:nvSpPr>
            <p:cNvPr id="15" name="矩形: 圆角 14"/>
            <p:cNvSpPr/>
            <p:nvPr/>
          </p:nvSpPr>
          <p:spPr>
            <a:xfrm>
              <a:off x="7559815" y="186574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6" name="矩形: 圆角 8"/>
            <p:cNvSpPr txBox="1"/>
            <p:nvPr/>
          </p:nvSpPr>
          <p:spPr>
            <a:xfrm>
              <a:off x="7573596" y="187952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altLang="zh-CN" sz="1400" b="0" kern="1200" dirty="0">
                  <a:solidFill>
                    <a:schemeClr val="tx1">
                      <a:lumMod val="50000"/>
                      <a:lumOff val="50000"/>
                    </a:schemeClr>
                  </a:solidFill>
                  <a:latin typeface="Arial"/>
                  <a:ea typeface="微软雅黑" panose="020B0503020204020204" pitchFamily="34" charset="-122"/>
                  <a:cs typeface="Arial"/>
                </a:rPr>
                <a:t>Methodology</a:t>
              </a:r>
              <a:endParaRPr lang="en-GB" sz="1400" b="0" kern="1200" dirty="0">
                <a:solidFill>
                  <a:schemeClr val="tx1">
                    <a:lumMod val="50000"/>
                    <a:lumOff val="50000"/>
                  </a:schemeClr>
                </a:solidFill>
                <a:latin typeface="Arial"/>
                <a:cs typeface="Arial"/>
              </a:endParaRPr>
            </a:p>
          </p:txBody>
        </p:sp>
      </p:grpSp>
      <p:grpSp>
        <p:nvGrpSpPr>
          <p:cNvPr id="17" name="组合 16"/>
          <p:cNvGrpSpPr/>
          <p:nvPr/>
        </p:nvGrpSpPr>
        <p:grpSpPr>
          <a:xfrm>
            <a:off x="941895" y="4000376"/>
            <a:ext cx="1796202" cy="352396"/>
            <a:chOff x="7559815" y="2445517"/>
            <a:chExt cx="2398342" cy="470529"/>
          </a:xfrm>
          <a:solidFill>
            <a:srgbClr val="C7E6E0"/>
          </a:solidFill>
        </p:grpSpPr>
        <p:sp>
          <p:nvSpPr>
            <p:cNvPr id="18" name="矩形: 圆角 17"/>
            <p:cNvSpPr/>
            <p:nvPr/>
          </p:nvSpPr>
          <p:spPr>
            <a:xfrm>
              <a:off x="7559815" y="244551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9" name="矩形: 圆角 10"/>
            <p:cNvSpPr txBox="1"/>
            <p:nvPr/>
          </p:nvSpPr>
          <p:spPr>
            <a:xfrm>
              <a:off x="7573596" y="245929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a:solidFill>
                    <a:schemeClr val="tx1">
                      <a:lumMod val="50000"/>
                      <a:lumOff val="50000"/>
                    </a:schemeClr>
                  </a:solidFill>
                  <a:latin typeface="Arial"/>
                  <a:cs typeface="Arial"/>
                </a:rPr>
                <a:t>Results</a:t>
              </a:r>
              <a:endParaRPr lang="en-GB" sz="1400" b="0" kern="1200" dirty="0">
                <a:solidFill>
                  <a:schemeClr val="tx1">
                    <a:lumMod val="50000"/>
                    <a:lumOff val="50000"/>
                  </a:schemeClr>
                </a:solidFill>
                <a:latin typeface="Arial"/>
                <a:cs typeface="Arial"/>
              </a:endParaRPr>
            </a:p>
          </p:txBody>
        </p:sp>
      </p:grpSp>
      <p:grpSp>
        <p:nvGrpSpPr>
          <p:cNvPr id="20" name="组合 19"/>
          <p:cNvGrpSpPr/>
          <p:nvPr/>
        </p:nvGrpSpPr>
        <p:grpSpPr>
          <a:xfrm>
            <a:off x="941895" y="4413247"/>
            <a:ext cx="1796202" cy="352396"/>
            <a:chOff x="7559815" y="3015858"/>
            <a:chExt cx="2398342" cy="470529"/>
          </a:xfrm>
          <a:solidFill>
            <a:srgbClr val="C7E6E0"/>
          </a:solidFill>
        </p:grpSpPr>
        <p:sp>
          <p:nvSpPr>
            <p:cNvPr id="21" name="矩形: 圆角 20"/>
            <p:cNvSpPr/>
            <p:nvPr/>
          </p:nvSpPr>
          <p:spPr>
            <a:xfrm>
              <a:off x="7559815" y="30158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22" name="矩形: 圆角 12"/>
            <p:cNvSpPr txBox="1"/>
            <p:nvPr/>
          </p:nvSpPr>
          <p:spPr>
            <a:xfrm>
              <a:off x="7573596" y="30296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Discussion</a:t>
              </a:r>
            </a:p>
          </p:txBody>
        </p:sp>
      </p:grpSp>
      <p:grpSp>
        <p:nvGrpSpPr>
          <p:cNvPr id="23" name="组合 22"/>
          <p:cNvGrpSpPr/>
          <p:nvPr/>
        </p:nvGrpSpPr>
        <p:grpSpPr>
          <a:xfrm>
            <a:off x="941895" y="4826118"/>
            <a:ext cx="1796202" cy="352396"/>
            <a:chOff x="7559815" y="3605058"/>
            <a:chExt cx="2398342" cy="470529"/>
          </a:xfrm>
          <a:solidFill>
            <a:schemeClr val="bg1">
              <a:lumMod val="95000"/>
            </a:schemeClr>
          </a:solidFill>
        </p:grpSpPr>
        <p:sp>
          <p:nvSpPr>
            <p:cNvPr id="24" name="矩形: 圆角 23"/>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25"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a:solidFill>
                    <a:schemeClr val="tx1">
                      <a:lumMod val="50000"/>
                      <a:lumOff val="50000"/>
                    </a:schemeClr>
                  </a:solidFill>
                  <a:latin typeface="Arial"/>
                  <a:cs typeface="Arial"/>
                </a:rPr>
                <a:t>Conclusions</a:t>
              </a:r>
              <a:endParaRPr lang="en-GB" sz="1400" b="0" kern="1200" dirty="0">
                <a:solidFill>
                  <a:schemeClr val="tx1">
                    <a:lumMod val="50000"/>
                    <a:lumOff val="50000"/>
                  </a:schemeClr>
                </a:solidFill>
                <a:latin typeface="Arial"/>
                <a:cs typeface="Arial"/>
              </a:endParaRPr>
            </a:p>
          </p:txBody>
        </p:sp>
      </p:grpSp>
      <p:grpSp>
        <p:nvGrpSpPr>
          <p:cNvPr id="26" name="组合 25"/>
          <p:cNvGrpSpPr/>
          <p:nvPr/>
        </p:nvGrpSpPr>
        <p:grpSpPr>
          <a:xfrm>
            <a:off x="941895" y="2343056"/>
            <a:ext cx="1796202" cy="352396"/>
            <a:chOff x="7559815" y="706207"/>
            <a:chExt cx="2398342" cy="470529"/>
          </a:xfrm>
          <a:solidFill>
            <a:schemeClr val="bg1">
              <a:lumMod val="95000"/>
            </a:schemeClr>
          </a:solidFill>
        </p:grpSpPr>
        <p:sp>
          <p:nvSpPr>
            <p:cNvPr id="31" name="矩形: 圆角 30"/>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2"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Keywords</a:t>
              </a:r>
            </a:p>
          </p:txBody>
        </p:sp>
      </p:grpSp>
      <p:grpSp>
        <p:nvGrpSpPr>
          <p:cNvPr id="34" name="组合 33"/>
          <p:cNvGrpSpPr/>
          <p:nvPr/>
        </p:nvGrpSpPr>
        <p:grpSpPr>
          <a:xfrm>
            <a:off x="941895" y="1514396"/>
            <a:ext cx="1796202" cy="352396"/>
            <a:chOff x="7559815" y="706207"/>
            <a:chExt cx="2398342" cy="470529"/>
          </a:xfrm>
          <a:solidFill>
            <a:schemeClr val="bg1">
              <a:lumMod val="95000"/>
            </a:schemeClr>
          </a:solidFill>
        </p:grpSpPr>
        <p:sp>
          <p:nvSpPr>
            <p:cNvPr id="35" name="矩形: 圆角 34"/>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6"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Title</a:t>
              </a:r>
            </a:p>
          </p:txBody>
        </p:sp>
      </p:grpSp>
      <p:grpSp>
        <p:nvGrpSpPr>
          <p:cNvPr id="37" name="组合 36"/>
          <p:cNvGrpSpPr/>
          <p:nvPr/>
        </p:nvGrpSpPr>
        <p:grpSpPr>
          <a:xfrm>
            <a:off x="941895" y="1928726"/>
            <a:ext cx="1796202" cy="352396"/>
            <a:chOff x="7559815" y="706207"/>
            <a:chExt cx="2398342" cy="470529"/>
          </a:xfrm>
          <a:solidFill>
            <a:schemeClr val="bg1">
              <a:lumMod val="95000"/>
            </a:schemeClr>
          </a:solidFill>
        </p:grpSpPr>
        <p:sp>
          <p:nvSpPr>
            <p:cNvPr id="38" name="矩形: 圆角 37"/>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9"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Abstract</a:t>
              </a:r>
            </a:p>
          </p:txBody>
        </p:sp>
      </p:grpSp>
      <p:grpSp>
        <p:nvGrpSpPr>
          <p:cNvPr id="40" name="组合 39"/>
          <p:cNvGrpSpPr/>
          <p:nvPr/>
        </p:nvGrpSpPr>
        <p:grpSpPr>
          <a:xfrm>
            <a:off x="941895" y="5238989"/>
            <a:ext cx="1796202" cy="352396"/>
            <a:chOff x="7559815" y="3605058"/>
            <a:chExt cx="2398342" cy="470529"/>
          </a:xfrm>
          <a:solidFill>
            <a:schemeClr val="bg1">
              <a:lumMod val="95000"/>
            </a:schemeClr>
          </a:solidFill>
        </p:grpSpPr>
        <p:sp>
          <p:nvSpPr>
            <p:cNvPr id="41" name="矩形: 圆角 40"/>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2"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Acknowledgement</a:t>
              </a:r>
              <a:endParaRPr lang="en-GB" sz="1400" b="0" kern="1200" dirty="0">
                <a:solidFill>
                  <a:schemeClr val="tx1">
                    <a:lumMod val="50000"/>
                    <a:lumOff val="50000"/>
                  </a:schemeClr>
                </a:solidFill>
                <a:latin typeface="Arial"/>
                <a:cs typeface="Arial"/>
              </a:endParaRPr>
            </a:p>
          </p:txBody>
        </p:sp>
      </p:grpSp>
      <p:grpSp>
        <p:nvGrpSpPr>
          <p:cNvPr id="43" name="组合 42"/>
          <p:cNvGrpSpPr/>
          <p:nvPr/>
        </p:nvGrpSpPr>
        <p:grpSpPr>
          <a:xfrm>
            <a:off x="941895" y="5651860"/>
            <a:ext cx="1796202" cy="352396"/>
            <a:chOff x="7559815" y="3605058"/>
            <a:chExt cx="2398342" cy="470529"/>
          </a:xfrm>
          <a:solidFill>
            <a:schemeClr val="bg1">
              <a:lumMod val="95000"/>
            </a:schemeClr>
          </a:solidFill>
        </p:grpSpPr>
        <p:sp>
          <p:nvSpPr>
            <p:cNvPr id="44" name="矩形: 圆角 43"/>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5"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References</a:t>
              </a:r>
              <a:endParaRPr lang="en-GB" sz="1400" b="0" kern="1200" dirty="0">
                <a:solidFill>
                  <a:schemeClr val="tx1">
                    <a:lumMod val="50000"/>
                    <a:lumOff val="50000"/>
                  </a:schemeClr>
                </a:solidFill>
                <a:latin typeface="Arial"/>
                <a:cs typeface="Arial"/>
              </a:endParaRPr>
            </a:p>
          </p:txBody>
        </p:sp>
      </p:grpSp>
    </p:spTree>
    <p:extLst>
      <p:ext uri="{BB962C8B-B14F-4D97-AF65-F5344CB8AC3E}">
        <p14:creationId xmlns:p14="http://schemas.microsoft.com/office/powerpoint/2010/main" val="91625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13">
                                            <p:txEl>
                                              <p:pRg st="0" end="0"/>
                                            </p:txEl>
                                          </p:spTgt>
                                        </p:tgtEl>
                                        <p:attrNameLst>
                                          <p:attrName>style.fontWeight</p:attrName>
                                        </p:attrNameLst>
                                      </p:cBhvr>
                                      <p:to>
                                        <p:strVal val="bold"/>
                                      </p:to>
                                    </p:set>
                                  </p:childTnLst>
                                </p:cTn>
                              </p:par>
                            </p:childTnLst>
                          </p:cTn>
                        </p:par>
                        <p:par>
                          <p:cTn id="7" fill="hold">
                            <p:stCondLst>
                              <p:cond delay="400"/>
                            </p:stCondLst>
                            <p:childTnLst>
                              <p:par>
                                <p:cTn id="8" presetID="10"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文稿准备</a:t>
            </a:r>
          </a:p>
        </p:txBody>
      </p:sp>
      <p:sp>
        <p:nvSpPr>
          <p:cNvPr id="33" name="文本占位符 2"/>
          <p:cNvSpPr txBox="1">
            <a:spLocks/>
          </p:cNvSpPr>
          <p:nvPr/>
        </p:nvSpPr>
        <p:spPr>
          <a:xfrm>
            <a:off x="3415988" y="1504969"/>
            <a:ext cx="7487237" cy="35195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1800"/>
              </a:spcAft>
              <a:buNone/>
            </a:pPr>
            <a:r>
              <a:rPr lang="zh-CN" altLang="en-US" sz="2000" b="1" dirty="0">
                <a:latin typeface="微软雅黑" panose="020B0503020204020204" pitchFamily="34" charset="-122"/>
                <a:ea typeface="微软雅黑" panose="020B0503020204020204" pitchFamily="34" charset="-122"/>
              </a:rPr>
              <a:t>尽量避免总结文章</a:t>
            </a:r>
          </a:p>
          <a:p>
            <a:pPr>
              <a:spcBef>
                <a:spcPct val="0"/>
              </a:spcBef>
              <a:spcAft>
                <a:spcPts val="1800"/>
              </a:spcAft>
              <a:buClr>
                <a:schemeClr val="tx1">
                  <a:lumMod val="75000"/>
                  <a:lumOff val="25000"/>
                </a:schemeClr>
              </a:buClr>
              <a:buFontTx/>
              <a:buChar char="•"/>
            </a:pPr>
            <a:r>
              <a:rPr lang="zh-CN" altLang="en-US" sz="2000" dirty="0">
                <a:solidFill>
                  <a:schemeClr val="accent2"/>
                </a:solidFill>
                <a:latin typeface="微软雅黑" panose="020B0503020204020204" pitchFamily="34" charset="-122"/>
                <a:ea typeface="微软雅黑" panose="020B0503020204020204" pitchFamily="34" charset="-122"/>
              </a:rPr>
              <a:t>概括研究内容、结果及其意义与价值。</a:t>
            </a:r>
          </a:p>
          <a:p>
            <a:pPr>
              <a:spcBef>
                <a:spcPct val="0"/>
              </a:spcBef>
              <a:spcAft>
                <a:spcPts val="1800"/>
              </a:spcAft>
              <a:buClr>
                <a:schemeClr val="tx1">
                  <a:lumMod val="75000"/>
                  <a:lumOff val="25000"/>
                </a:schemeClr>
              </a:buClr>
              <a:buFontTx/>
              <a:buChar char="•"/>
            </a:pPr>
            <a:r>
              <a:rPr lang="zh-CN" altLang="en-US" sz="2000" dirty="0">
                <a:solidFill>
                  <a:schemeClr val="accent2"/>
                </a:solidFill>
                <a:latin typeface="微软雅黑" panose="020B0503020204020204" pitchFamily="34" charset="-122"/>
                <a:ea typeface="微软雅黑" panose="020B0503020204020204" pitchFamily="34" charset="-122"/>
              </a:rPr>
              <a:t>具体说明研究假设与结论，强调实际意义，应用前景等。</a:t>
            </a:r>
          </a:p>
          <a:p>
            <a:pPr>
              <a:spcBef>
                <a:spcPct val="0"/>
              </a:spcBef>
              <a:spcAft>
                <a:spcPts val="1800"/>
              </a:spcAft>
              <a:buFontTx/>
              <a:buChar char="•"/>
            </a:pPr>
            <a:r>
              <a:rPr lang="zh-CN" altLang="en-US" sz="2000" dirty="0">
                <a:latin typeface="微软雅黑" panose="020B0503020204020204" pitchFamily="34" charset="-122"/>
                <a:ea typeface="微软雅黑" panose="020B0503020204020204" pitchFamily="34" charset="-122"/>
              </a:rPr>
              <a:t>相关研究比较。</a:t>
            </a:r>
          </a:p>
          <a:p>
            <a:pPr>
              <a:spcBef>
                <a:spcPct val="0"/>
              </a:spcBef>
              <a:spcAft>
                <a:spcPts val="1800"/>
              </a:spcAft>
              <a:buFontTx/>
              <a:buChar char="•"/>
            </a:pPr>
            <a:r>
              <a:rPr lang="zh-CN" altLang="en-US" sz="2000" dirty="0">
                <a:latin typeface="微软雅黑" panose="020B0503020204020204" pitchFamily="34" charset="-122"/>
                <a:ea typeface="微软雅黑" panose="020B0503020204020204" pitchFamily="34" charset="-122"/>
              </a:rPr>
              <a:t>局限性、不足之处、尚待解决的问题。</a:t>
            </a:r>
          </a:p>
          <a:p>
            <a:pPr>
              <a:spcBef>
                <a:spcPct val="0"/>
              </a:spcBef>
              <a:spcAft>
                <a:spcPts val="1800"/>
              </a:spcAft>
              <a:buFontTx/>
              <a:buChar char="•"/>
            </a:pPr>
            <a:r>
              <a:rPr lang="zh-CN" altLang="en-US" sz="2000" dirty="0">
                <a:latin typeface="微软雅黑" panose="020B0503020204020204" pitchFamily="34" charset="-122"/>
                <a:ea typeface="微软雅黑" panose="020B0503020204020204" pitchFamily="34" charset="-122"/>
              </a:rPr>
              <a:t>展望前景，指出研究方向。</a:t>
            </a:r>
          </a:p>
        </p:txBody>
      </p:sp>
      <p:grpSp>
        <p:nvGrpSpPr>
          <p:cNvPr id="6" name="组合 5"/>
          <p:cNvGrpSpPr/>
          <p:nvPr/>
        </p:nvGrpSpPr>
        <p:grpSpPr>
          <a:xfrm>
            <a:off x="941895" y="2757386"/>
            <a:ext cx="1796202" cy="352396"/>
            <a:chOff x="7559815" y="706207"/>
            <a:chExt cx="2398342" cy="470529"/>
          </a:xfrm>
          <a:solidFill>
            <a:srgbClr val="C7E6E0"/>
          </a:solidFill>
        </p:grpSpPr>
        <p:sp>
          <p:nvSpPr>
            <p:cNvPr id="7" name="矩形: 圆角 6"/>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8"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Introduction</a:t>
              </a:r>
            </a:p>
          </p:txBody>
        </p:sp>
      </p:grpSp>
      <p:grpSp>
        <p:nvGrpSpPr>
          <p:cNvPr id="9" name="组合 8"/>
          <p:cNvGrpSpPr/>
          <p:nvPr/>
        </p:nvGrpSpPr>
        <p:grpSpPr>
          <a:xfrm>
            <a:off x="941917" y="3171716"/>
            <a:ext cx="1796180" cy="352396"/>
            <a:chOff x="7559845" y="1291759"/>
            <a:chExt cx="2398313" cy="470529"/>
          </a:xfrm>
          <a:solidFill>
            <a:srgbClr val="C7E6E0"/>
          </a:solidFill>
        </p:grpSpPr>
        <p:sp>
          <p:nvSpPr>
            <p:cNvPr id="10" name="矩形: 圆角 9"/>
            <p:cNvSpPr/>
            <p:nvPr/>
          </p:nvSpPr>
          <p:spPr>
            <a:xfrm>
              <a:off x="7559845" y="1291759"/>
              <a:ext cx="2398313"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1" name="矩形: 圆角 6"/>
            <p:cNvSpPr txBox="1"/>
            <p:nvPr/>
          </p:nvSpPr>
          <p:spPr>
            <a:xfrm>
              <a:off x="7573626" y="1305540"/>
              <a:ext cx="2370751"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altLang="zh-CN" sz="1400" dirty="0">
                  <a:solidFill>
                    <a:schemeClr val="tx1">
                      <a:lumMod val="50000"/>
                      <a:lumOff val="50000"/>
                    </a:schemeClr>
                  </a:solidFill>
                  <a:latin typeface="Arial"/>
                  <a:ea typeface="微软雅黑" panose="020B0503020204020204" pitchFamily="34" charset="-122"/>
                  <a:cs typeface="Arial"/>
                </a:rPr>
                <a:t>Literature Review</a:t>
              </a:r>
              <a:endParaRPr lang="en-GB" sz="1400" b="0" kern="1200" dirty="0">
                <a:solidFill>
                  <a:schemeClr val="tx1">
                    <a:lumMod val="50000"/>
                    <a:lumOff val="50000"/>
                  </a:schemeClr>
                </a:solidFill>
                <a:latin typeface="Arial"/>
                <a:cs typeface="Arial"/>
              </a:endParaRPr>
            </a:p>
          </p:txBody>
        </p:sp>
      </p:grpSp>
      <p:grpSp>
        <p:nvGrpSpPr>
          <p:cNvPr id="12" name="组合 11"/>
          <p:cNvGrpSpPr/>
          <p:nvPr/>
        </p:nvGrpSpPr>
        <p:grpSpPr>
          <a:xfrm>
            <a:off x="941895" y="3586046"/>
            <a:ext cx="1796202" cy="352396"/>
            <a:chOff x="7559815" y="1865747"/>
            <a:chExt cx="2398342" cy="470529"/>
          </a:xfrm>
          <a:solidFill>
            <a:srgbClr val="C7E6E0"/>
          </a:solidFill>
        </p:grpSpPr>
        <p:sp>
          <p:nvSpPr>
            <p:cNvPr id="13" name="矩形: 圆角 12"/>
            <p:cNvSpPr/>
            <p:nvPr/>
          </p:nvSpPr>
          <p:spPr>
            <a:xfrm>
              <a:off x="7559815" y="186574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4" name="矩形: 圆角 8"/>
            <p:cNvSpPr txBox="1"/>
            <p:nvPr/>
          </p:nvSpPr>
          <p:spPr>
            <a:xfrm>
              <a:off x="7573596" y="187952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altLang="zh-CN" sz="1400" b="0" kern="1200" dirty="0">
                  <a:solidFill>
                    <a:schemeClr val="tx1">
                      <a:lumMod val="50000"/>
                      <a:lumOff val="50000"/>
                    </a:schemeClr>
                  </a:solidFill>
                  <a:latin typeface="Arial"/>
                  <a:ea typeface="微软雅黑" panose="020B0503020204020204" pitchFamily="34" charset="-122"/>
                  <a:cs typeface="Arial"/>
                </a:rPr>
                <a:t>Methodology</a:t>
              </a:r>
              <a:endParaRPr lang="en-GB" sz="1400" b="0" kern="1200" dirty="0">
                <a:solidFill>
                  <a:schemeClr val="tx1">
                    <a:lumMod val="50000"/>
                    <a:lumOff val="50000"/>
                  </a:schemeClr>
                </a:solidFill>
                <a:latin typeface="Arial"/>
                <a:cs typeface="Arial"/>
              </a:endParaRPr>
            </a:p>
          </p:txBody>
        </p:sp>
      </p:grpSp>
      <p:grpSp>
        <p:nvGrpSpPr>
          <p:cNvPr id="15" name="组合 14"/>
          <p:cNvGrpSpPr/>
          <p:nvPr/>
        </p:nvGrpSpPr>
        <p:grpSpPr>
          <a:xfrm>
            <a:off x="941895" y="4000376"/>
            <a:ext cx="1796202" cy="352396"/>
            <a:chOff x="7559815" y="2445517"/>
            <a:chExt cx="2398342" cy="470529"/>
          </a:xfrm>
          <a:solidFill>
            <a:srgbClr val="C7E6E0"/>
          </a:solidFill>
        </p:grpSpPr>
        <p:sp>
          <p:nvSpPr>
            <p:cNvPr id="16" name="矩形: 圆角 15"/>
            <p:cNvSpPr/>
            <p:nvPr/>
          </p:nvSpPr>
          <p:spPr>
            <a:xfrm>
              <a:off x="7559815" y="244551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7" name="矩形: 圆角 10"/>
            <p:cNvSpPr txBox="1"/>
            <p:nvPr/>
          </p:nvSpPr>
          <p:spPr>
            <a:xfrm>
              <a:off x="7573596" y="245929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a:solidFill>
                    <a:schemeClr val="tx1">
                      <a:lumMod val="50000"/>
                      <a:lumOff val="50000"/>
                    </a:schemeClr>
                  </a:solidFill>
                  <a:latin typeface="Arial"/>
                  <a:cs typeface="Arial"/>
                </a:rPr>
                <a:t>Results</a:t>
              </a:r>
              <a:endParaRPr lang="en-GB" sz="1400" b="0" kern="1200" dirty="0">
                <a:solidFill>
                  <a:schemeClr val="tx1">
                    <a:lumMod val="50000"/>
                    <a:lumOff val="50000"/>
                  </a:schemeClr>
                </a:solidFill>
                <a:latin typeface="Arial"/>
                <a:cs typeface="Arial"/>
              </a:endParaRPr>
            </a:p>
          </p:txBody>
        </p:sp>
      </p:grpSp>
      <p:grpSp>
        <p:nvGrpSpPr>
          <p:cNvPr id="18" name="组合 17"/>
          <p:cNvGrpSpPr/>
          <p:nvPr/>
        </p:nvGrpSpPr>
        <p:grpSpPr>
          <a:xfrm>
            <a:off x="941895" y="4413247"/>
            <a:ext cx="1796202" cy="352396"/>
            <a:chOff x="7559815" y="3015858"/>
            <a:chExt cx="2398342" cy="470529"/>
          </a:xfrm>
          <a:solidFill>
            <a:srgbClr val="C7E6E0"/>
          </a:solidFill>
        </p:grpSpPr>
        <p:sp>
          <p:nvSpPr>
            <p:cNvPr id="19" name="矩形: 圆角 18"/>
            <p:cNvSpPr/>
            <p:nvPr/>
          </p:nvSpPr>
          <p:spPr>
            <a:xfrm>
              <a:off x="7559815" y="30158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20" name="矩形: 圆角 12"/>
            <p:cNvSpPr txBox="1"/>
            <p:nvPr/>
          </p:nvSpPr>
          <p:spPr>
            <a:xfrm>
              <a:off x="7573596" y="30296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Discussion</a:t>
              </a:r>
            </a:p>
          </p:txBody>
        </p:sp>
      </p:grpSp>
      <p:sp>
        <p:nvSpPr>
          <p:cNvPr id="22" name="矩形: 圆角 21"/>
          <p:cNvSpPr/>
          <p:nvPr/>
        </p:nvSpPr>
        <p:spPr>
          <a:xfrm>
            <a:off x="941895" y="4826118"/>
            <a:ext cx="1796202" cy="352396"/>
          </a:xfrm>
          <a:prstGeom prst="roundRect">
            <a:avLst>
              <a:gd name="adj" fmla="val 10000"/>
            </a:avLst>
          </a:prstGeom>
          <a:solidFill>
            <a:srgbClr val="C7E6E0"/>
          </a:solidFill>
          <a:ln>
            <a:noFill/>
          </a:ln>
        </p:spPr>
        <p:style>
          <a:lnRef idx="2">
            <a:schemeClr val="accent6"/>
          </a:lnRef>
          <a:fillRef idx="1">
            <a:schemeClr val="lt1"/>
          </a:fillRef>
          <a:effectRef idx="0">
            <a:schemeClr val="accent6"/>
          </a:effectRef>
          <a:fontRef idx="minor">
            <a:schemeClr val="dk1"/>
          </a:fontRef>
        </p:style>
      </p:sp>
      <p:sp>
        <p:nvSpPr>
          <p:cNvPr id="23" name="矩形: 圆角 14"/>
          <p:cNvSpPr txBox="1"/>
          <p:nvPr/>
        </p:nvSpPr>
        <p:spPr>
          <a:xfrm>
            <a:off x="952216" y="4836439"/>
            <a:ext cx="1775560" cy="331754"/>
          </a:xfrm>
          <a:prstGeom prst="rect">
            <a:avLst/>
          </a:prstGeom>
          <a:solidFill>
            <a:srgbClr val="C7E6E0"/>
          </a:solid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accent2"/>
                </a:solidFill>
                <a:latin typeface="Arial"/>
                <a:cs typeface="Arial"/>
              </a:rPr>
              <a:t>Conclusions</a:t>
            </a:r>
            <a:endParaRPr lang="en-GB" sz="1400" b="0" kern="1200" dirty="0">
              <a:solidFill>
                <a:schemeClr val="accent2"/>
              </a:solidFill>
              <a:latin typeface="Arial"/>
              <a:cs typeface="Arial"/>
            </a:endParaRPr>
          </a:p>
        </p:txBody>
      </p:sp>
      <p:grpSp>
        <p:nvGrpSpPr>
          <p:cNvPr id="24" name="组合 23"/>
          <p:cNvGrpSpPr/>
          <p:nvPr/>
        </p:nvGrpSpPr>
        <p:grpSpPr>
          <a:xfrm>
            <a:off x="941895" y="2343056"/>
            <a:ext cx="1796202" cy="352396"/>
            <a:chOff x="7559815" y="706207"/>
            <a:chExt cx="2398342" cy="470529"/>
          </a:xfrm>
          <a:solidFill>
            <a:schemeClr val="bg1">
              <a:lumMod val="95000"/>
            </a:schemeClr>
          </a:solidFill>
        </p:grpSpPr>
        <p:sp>
          <p:nvSpPr>
            <p:cNvPr id="25" name="矩形: 圆角 24"/>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26"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Keywords</a:t>
              </a:r>
            </a:p>
          </p:txBody>
        </p:sp>
      </p:grpSp>
      <p:grpSp>
        <p:nvGrpSpPr>
          <p:cNvPr id="27" name="组合 26"/>
          <p:cNvGrpSpPr/>
          <p:nvPr/>
        </p:nvGrpSpPr>
        <p:grpSpPr>
          <a:xfrm>
            <a:off x="941895" y="1514396"/>
            <a:ext cx="1796202" cy="352396"/>
            <a:chOff x="7559815" y="706207"/>
            <a:chExt cx="2398342" cy="470529"/>
          </a:xfrm>
          <a:solidFill>
            <a:schemeClr val="bg1">
              <a:lumMod val="95000"/>
            </a:schemeClr>
          </a:solidFill>
        </p:grpSpPr>
        <p:sp>
          <p:nvSpPr>
            <p:cNvPr id="28" name="矩形: 圆角 27"/>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1"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Title</a:t>
              </a:r>
            </a:p>
          </p:txBody>
        </p:sp>
      </p:grpSp>
      <p:grpSp>
        <p:nvGrpSpPr>
          <p:cNvPr id="32" name="组合 31"/>
          <p:cNvGrpSpPr/>
          <p:nvPr/>
        </p:nvGrpSpPr>
        <p:grpSpPr>
          <a:xfrm>
            <a:off x="941895" y="1928726"/>
            <a:ext cx="1796202" cy="352396"/>
            <a:chOff x="7559815" y="706207"/>
            <a:chExt cx="2398342" cy="470529"/>
          </a:xfrm>
          <a:solidFill>
            <a:schemeClr val="bg1">
              <a:lumMod val="95000"/>
            </a:schemeClr>
          </a:solidFill>
        </p:grpSpPr>
        <p:sp>
          <p:nvSpPr>
            <p:cNvPr id="34" name="矩形: 圆角 33"/>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5"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Abstract</a:t>
              </a:r>
            </a:p>
          </p:txBody>
        </p:sp>
      </p:grpSp>
      <p:grpSp>
        <p:nvGrpSpPr>
          <p:cNvPr id="36" name="组合 35"/>
          <p:cNvGrpSpPr/>
          <p:nvPr/>
        </p:nvGrpSpPr>
        <p:grpSpPr>
          <a:xfrm>
            <a:off x="941895" y="5238989"/>
            <a:ext cx="1796202" cy="352396"/>
            <a:chOff x="7559815" y="3605058"/>
            <a:chExt cx="2398342" cy="470529"/>
          </a:xfrm>
          <a:solidFill>
            <a:schemeClr val="bg1">
              <a:lumMod val="95000"/>
            </a:schemeClr>
          </a:solidFill>
        </p:grpSpPr>
        <p:sp>
          <p:nvSpPr>
            <p:cNvPr id="37" name="矩形: 圆角 36"/>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8"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Acknowledgement</a:t>
              </a:r>
              <a:endParaRPr lang="en-GB" sz="1400" b="0" kern="1200" dirty="0">
                <a:solidFill>
                  <a:schemeClr val="tx1">
                    <a:lumMod val="50000"/>
                    <a:lumOff val="50000"/>
                  </a:schemeClr>
                </a:solidFill>
                <a:latin typeface="Arial"/>
                <a:cs typeface="Arial"/>
              </a:endParaRPr>
            </a:p>
          </p:txBody>
        </p:sp>
      </p:grpSp>
      <p:grpSp>
        <p:nvGrpSpPr>
          <p:cNvPr id="39" name="组合 38"/>
          <p:cNvGrpSpPr/>
          <p:nvPr/>
        </p:nvGrpSpPr>
        <p:grpSpPr>
          <a:xfrm>
            <a:off x="941895" y="5651860"/>
            <a:ext cx="1796202" cy="352396"/>
            <a:chOff x="7559815" y="3605058"/>
            <a:chExt cx="2398342" cy="470529"/>
          </a:xfrm>
          <a:solidFill>
            <a:schemeClr val="bg1">
              <a:lumMod val="95000"/>
            </a:schemeClr>
          </a:solidFill>
        </p:grpSpPr>
        <p:sp>
          <p:nvSpPr>
            <p:cNvPr id="40" name="矩形: 圆角 39"/>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1"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References</a:t>
              </a:r>
              <a:endParaRPr lang="en-GB" sz="1400" b="0" kern="1200" dirty="0">
                <a:solidFill>
                  <a:schemeClr val="tx1">
                    <a:lumMod val="50000"/>
                    <a:lumOff val="50000"/>
                  </a:schemeClr>
                </a:solidFill>
                <a:latin typeface="Arial"/>
                <a:cs typeface="Arial"/>
              </a:endParaRPr>
            </a:p>
          </p:txBody>
        </p:sp>
      </p:grpSp>
    </p:spTree>
    <p:extLst>
      <p:ext uri="{BB962C8B-B14F-4D97-AF65-F5344CB8AC3E}">
        <p14:creationId xmlns:p14="http://schemas.microsoft.com/office/powerpoint/2010/main" val="316447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23">
                                            <p:txEl>
                                              <p:pRg st="0" end="0"/>
                                            </p:txEl>
                                          </p:spTgt>
                                        </p:tgtEl>
                                        <p:attrNameLst>
                                          <p:attrName>style.fontWeight</p:attrName>
                                        </p:attrNameLst>
                                      </p:cBhvr>
                                      <p:to>
                                        <p:strVal val="bold"/>
                                      </p:to>
                                    </p:set>
                                  </p:childTnLst>
                                </p:cTn>
                              </p:par>
                            </p:childTnLst>
                          </p:cTn>
                        </p:par>
                        <p:par>
                          <p:cTn id="7" fill="hold">
                            <p:stCondLst>
                              <p:cond delay="275"/>
                            </p:stCondLst>
                            <p:childTnLst>
                              <p:par>
                                <p:cTn id="8" presetID="10"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文稿准备</a:t>
            </a:r>
          </a:p>
        </p:txBody>
      </p:sp>
      <p:graphicFrame>
        <p:nvGraphicFramePr>
          <p:cNvPr id="5" name="内容占位符 4"/>
          <p:cNvGraphicFramePr>
            <a:graphicFrameLocks noGrp="1"/>
          </p:cNvGraphicFramePr>
          <p:nvPr>
            <p:ph idx="1"/>
            <p:extLst>
              <p:ext uri="{D42A27DB-BD31-4B8C-83A1-F6EECF244321}">
                <p14:modId xmlns:p14="http://schemas.microsoft.com/office/powerpoint/2010/main" val="1252491004"/>
              </p:ext>
            </p:extLst>
          </p:nvPr>
        </p:nvGraphicFramePr>
        <p:xfrm>
          <a:off x="838200" y="1395167"/>
          <a:ext cx="10515600" cy="47817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文本框 5"/>
          <p:cNvSpPr txBox="1"/>
          <p:nvPr/>
        </p:nvSpPr>
        <p:spPr>
          <a:xfrm>
            <a:off x="4548346" y="1460653"/>
            <a:ext cx="312906" cy="369332"/>
          </a:xfrm>
          <a:prstGeom prst="rect">
            <a:avLst/>
          </a:prstGeom>
          <a:noFill/>
          <a:ln w="19050">
            <a:solidFill>
              <a:schemeClr val="accent2"/>
            </a:solidFill>
          </a:ln>
        </p:spPr>
        <p:txBody>
          <a:bodyPr wrap="none" rtlCol="0">
            <a:spAutoFit/>
          </a:bodyPr>
          <a:lstStyle/>
          <a:p>
            <a:r>
              <a:rPr lang="en-US" altLang="zh-CN" b="1" dirty="0">
                <a:solidFill>
                  <a:schemeClr val="accent2"/>
                </a:solidFill>
                <a:latin typeface="Arial" panose="020B0604020202020204" pitchFamily="34" charset="0"/>
                <a:ea typeface="懐訪体" panose="020B0600050302020204" pitchFamily="34" charset="-122"/>
                <a:cs typeface="Arial" panose="020B0604020202020204" pitchFamily="34" charset="0"/>
              </a:rPr>
              <a:t>2</a:t>
            </a:r>
            <a:endParaRPr lang="zh-CN" altLang="en-US" b="1" dirty="0">
              <a:solidFill>
                <a:schemeClr val="accent2"/>
              </a:solidFill>
              <a:latin typeface="Arial" panose="020B0604020202020204" pitchFamily="34" charset="0"/>
              <a:ea typeface="懐訪体" panose="020B0600050302020204" pitchFamily="34" charset="-122"/>
              <a:cs typeface="Arial" panose="020B0604020202020204" pitchFamily="34" charset="0"/>
            </a:endParaRPr>
          </a:p>
        </p:txBody>
      </p:sp>
      <p:sp>
        <p:nvSpPr>
          <p:cNvPr id="7" name="矩形: 圆角 6"/>
          <p:cNvSpPr/>
          <p:nvPr/>
        </p:nvSpPr>
        <p:spPr>
          <a:xfrm>
            <a:off x="8154186" y="1969281"/>
            <a:ext cx="2865748" cy="3667948"/>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0" name="矩形: 圆角 9"/>
          <p:cNvSpPr/>
          <p:nvPr/>
        </p:nvSpPr>
        <p:spPr>
          <a:xfrm>
            <a:off x="4311056" y="1282148"/>
            <a:ext cx="3163170" cy="217666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4913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2" presetClass="entr" presetSubtype="1"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250" fill="hold"/>
                                        <p:tgtEl>
                                          <p:spTgt spid="10"/>
                                        </p:tgtEl>
                                        <p:attrNameLst>
                                          <p:attrName>ppt_x</p:attrName>
                                        </p:attrNameLst>
                                      </p:cBhvr>
                                      <p:tavLst>
                                        <p:tav tm="0">
                                          <p:val>
                                            <p:strVal val="#ppt_x"/>
                                          </p:val>
                                        </p:tav>
                                        <p:tav tm="100000">
                                          <p:val>
                                            <p:strVal val="#ppt_x"/>
                                          </p:val>
                                        </p:tav>
                                      </p:tavLst>
                                    </p:anim>
                                    <p:anim calcmode="lin" valueType="num">
                                      <p:cBhvr additive="base">
                                        <p:cTn id="10" dur="25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文稿准备</a:t>
            </a:r>
          </a:p>
        </p:txBody>
      </p:sp>
      <p:sp>
        <p:nvSpPr>
          <p:cNvPr id="33" name="文本占位符 2"/>
          <p:cNvSpPr txBox="1">
            <a:spLocks/>
          </p:cNvSpPr>
          <p:nvPr/>
        </p:nvSpPr>
        <p:spPr>
          <a:xfrm>
            <a:off x="3415988" y="1504969"/>
            <a:ext cx="7487237" cy="35195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2000" dirty="0">
                <a:latin typeface="微软雅黑" panose="020B0503020204020204" pitchFamily="34" charset="-122"/>
                <a:ea typeface="微软雅黑" panose="020B0503020204020204" pitchFamily="34" charset="-122"/>
              </a:rPr>
              <a:t>重点检索区域→营销</a:t>
            </a:r>
            <a:endParaRPr lang="en-US" altLang="zh-CN" sz="2000" dirty="0">
              <a:latin typeface="微软雅黑" panose="020B0503020204020204" pitchFamily="34" charset="-122"/>
              <a:ea typeface="微软雅黑" panose="020B0503020204020204" pitchFamily="34" charset="-122"/>
            </a:endParaRPr>
          </a:p>
          <a:p>
            <a:pPr marL="0" indent="0">
              <a:lnSpc>
                <a:spcPct val="150000"/>
              </a:lnSpc>
              <a:buNone/>
            </a:pPr>
            <a:r>
              <a:rPr lang="zh-CN" altLang="en-US" sz="2000" b="1" dirty="0">
                <a:solidFill>
                  <a:schemeClr val="accent2"/>
                </a:solidFill>
                <a:latin typeface="微软雅黑" panose="020B0503020204020204" pitchFamily="34" charset="-122"/>
                <a:ea typeface="微软雅黑" panose="020B0503020204020204" pitchFamily="34" charset="-122"/>
              </a:rPr>
              <a:t>吸睛</a:t>
            </a:r>
            <a:r>
              <a:rPr lang="zh-CN" altLang="en-US" sz="2000" dirty="0">
                <a:latin typeface="微软雅黑" panose="020B0503020204020204" pitchFamily="34" charset="-122"/>
                <a:ea typeface="微软雅黑" panose="020B0503020204020204" pitchFamily="34" charset="-122"/>
              </a:rPr>
              <a:t>，提高文章的被发现、阅读、引用概率</a:t>
            </a:r>
            <a:endParaRPr lang="en-US" altLang="zh-CN" sz="2000" dirty="0">
              <a:latin typeface="微软雅黑" panose="020B0503020204020204" pitchFamily="34" charset="-122"/>
              <a:ea typeface="微软雅黑" panose="020B0503020204020204" pitchFamily="34" charset="-122"/>
            </a:endParaRPr>
          </a:p>
          <a:p>
            <a:pPr marL="0" indent="0">
              <a:lnSpc>
                <a:spcPct val="150000"/>
              </a:lnSpc>
              <a:buNone/>
            </a:pPr>
            <a:r>
              <a:rPr lang="zh-CN" altLang="en-US" sz="2000" dirty="0">
                <a:latin typeface="微软雅黑" panose="020B0503020204020204" pitchFamily="34" charset="-122"/>
                <a:ea typeface="微软雅黑" panose="020B0503020204020204" pitchFamily="34" charset="-122"/>
              </a:rPr>
              <a:t>给主编的第一印象</a:t>
            </a:r>
            <a:endParaRPr lang="en-US" altLang="zh-CN" sz="2000" dirty="0">
              <a:latin typeface="微软雅黑" panose="020B0503020204020204" pitchFamily="34" charset="-122"/>
              <a:ea typeface="微软雅黑" panose="020B0503020204020204" pitchFamily="34" charset="-122"/>
            </a:endParaRPr>
          </a:p>
          <a:p>
            <a:pPr marL="457200" indent="-457200">
              <a:lnSpc>
                <a:spcPct val="150000"/>
              </a:lnSpc>
              <a:buFont typeface="+mj-ea"/>
              <a:buAutoNum type="circleNumDbPlain"/>
            </a:pPr>
            <a:r>
              <a:rPr lang="zh-CN" altLang="en-US" sz="2000" dirty="0">
                <a:latin typeface="微软雅黑" panose="020B0503020204020204" pitchFamily="34" charset="-122"/>
                <a:ea typeface="微软雅黑" panose="020B0503020204020204" pitchFamily="34" charset="-122"/>
              </a:rPr>
              <a:t>潜在读者会检索什么？</a:t>
            </a:r>
            <a:endParaRPr lang="en-US" altLang="zh-CN" sz="2000" dirty="0">
              <a:latin typeface="微软雅黑" panose="020B0503020204020204" pitchFamily="34" charset="-122"/>
              <a:ea typeface="微软雅黑" panose="020B0503020204020204" pitchFamily="34" charset="-122"/>
            </a:endParaRPr>
          </a:p>
          <a:p>
            <a:pPr marL="457200" indent="-457200">
              <a:lnSpc>
                <a:spcPct val="150000"/>
              </a:lnSpc>
              <a:buFont typeface="+mj-ea"/>
              <a:buAutoNum type="circleNumDbPlain"/>
            </a:pPr>
            <a:r>
              <a:rPr lang="zh-CN" altLang="en-US" sz="2000" dirty="0">
                <a:latin typeface="微软雅黑" panose="020B0503020204020204" pitchFamily="34" charset="-122"/>
                <a:ea typeface="微软雅黑" panose="020B0503020204020204" pitchFamily="34" charset="-122"/>
              </a:rPr>
              <a:t>如何选择合适的用词、用句？</a:t>
            </a:r>
            <a:endParaRPr lang="en-US" altLang="zh-CN" sz="2000" dirty="0">
              <a:latin typeface="微软雅黑" panose="020B0503020204020204" pitchFamily="34" charset="-122"/>
              <a:ea typeface="微软雅黑" panose="020B0503020204020204" pitchFamily="34" charset="-122"/>
            </a:endParaRPr>
          </a:p>
          <a:p>
            <a:pPr marL="457200" indent="-457200">
              <a:lnSpc>
                <a:spcPct val="150000"/>
              </a:lnSpc>
              <a:buFont typeface="+mj-ea"/>
              <a:buAutoNum type="circleNumDbPlain"/>
            </a:pPr>
            <a:r>
              <a:rPr lang="zh-CN" altLang="en-US" sz="2000" dirty="0">
                <a:latin typeface="微软雅黑" panose="020B0503020204020204" pitchFamily="34" charset="-122"/>
                <a:ea typeface="微软雅黑" panose="020B0503020204020204" pitchFamily="34" charset="-122"/>
              </a:rPr>
              <a:t>同行阅读，是否产生读下去的兴趣？</a:t>
            </a:r>
            <a:endParaRPr lang="en-US" altLang="zh-CN" sz="2000" dirty="0">
              <a:latin typeface="微软雅黑" panose="020B0503020204020204" pitchFamily="34" charset="-122"/>
              <a:ea typeface="微软雅黑" panose="020B0503020204020204" pitchFamily="34" charset="-122"/>
            </a:endParaRPr>
          </a:p>
        </p:txBody>
      </p:sp>
      <p:grpSp>
        <p:nvGrpSpPr>
          <p:cNvPr id="10" name="组合 9"/>
          <p:cNvGrpSpPr/>
          <p:nvPr/>
        </p:nvGrpSpPr>
        <p:grpSpPr>
          <a:xfrm>
            <a:off x="941895" y="2757386"/>
            <a:ext cx="1796202" cy="352396"/>
            <a:chOff x="7559815" y="706207"/>
            <a:chExt cx="2398342" cy="470529"/>
          </a:xfrm>
          <a:solidFill>
            <a:srgbClr val="C7E6E0"/>
          </a:solidFill>
        </p:grpSpPr>
        <p:sp>
          <p:nvSpPr>
            <p:cNvPr id="11" name="矩形: 圆角 10"/>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2"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Main text </a:t>
              </a:r>
            </a:p>
          </p:txBody>
        </p:sp>
      </p:grpSp>
      <p:grpSp>
        <p:nvGrpSpPr>
          <p:cNvPr id="35" name="组合 34"/>
          <p:cNvGrpSpPr/>
          <p:nvPr/>
        </p:nvGrpSpPr>
        <p:grpSpPr>
          <a:xfrm>
            <a:off x="941895" y="2343056"/>
            <a:ext cx="1796202" cy="352396"/>
            <a:chOff x="7559815" y="706207"/>
            <a:chExt cx="2398342" cy="470529"/>
          </a:xfrm>
          <a:solidFill>
            <a:schemeClr val="bg1">
              <a:lumMod val="95000"/>
            </a:schemeClr>
          </a:solidFill>
        </p:grpSpPr>
        <p:sp>
          <p:nvSpPr>
            <p:cNvPr id="36" name="矩形: 圆角 35"/>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7"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Keywords</a:t>
              </a:r>
            </a:p>
          </p:txBody>
        </p:sp>
      </p:grpSp>
      <p:grpSp>
        <p:nvGrpSpPr>
          <p:cNvPr id="38" name="组合 37"/>
          <p:cNvGrpSpPr/>
          <p:nvPr/>
        </p:nvGrpSpPr>
        <p:grpSpPr>
          <a:xfrm>
            <a:off x="941895" y="1514396"/>
            <a:ext cx="1796202" cy="352396"/>
            <a:chOff x="7559815" y="706207"/>
            <a:chExt cx="2398342" cy="470529"/>
          </a:xfrm>
          <a:solidFill>
            <a:schemeClr val="bg1">
              <a:lumMod val="95000"/>
            </a:schemeClr>
          </a:solidFill>
        </p:grpSpPr>
        <p:sp>
          <p:nvSpPr>
            <p:cNvPr id="39" name="矩形: 圆角 38"/>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0"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Title</a:t>
              </a:r>
            </a:p>
          </p:txBody>
        </p:sp>
      </p:grpSp>
      <p:grpSp>
        <p:nvGrpSpPr>
          <p:cNvPr id="41" name="组合 40"/>
          <p:cNvGrpSpPr/>
          <p:nvPr/>
        </p:nvGrpSpPr>
        <p:grpSpPr>
          <a:xfrm>
            <a:off x="941895" y="1928726"/>
            <a:ext cx="1796202" cy="352396"/>
            <a:chOff x="7559815" y="706207"/>
            <a:chExt cx="2398342" cy="470529"/>
          </a:xfrm>
          <a:solidFill>
            <a:schemeClr val="bg1">
              <a:lumMod val="95000"/>
            </a:schemeClr>
          </a:solidFill>
        </p:grpSpPr>
        <p:sp>
          <p:nvSpPr>
            <p:cNvPr id="42" name="矩形: 圆角 41"/>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3"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Abstract</a:t>
              </a:r>
            </a:p>
          </p:txBody>
        </p:sp>
      </p:grpSp>
      <p:grpSp>
        <p:nvGrpSpPr>
          <p:cNvPr id="44" name="组合 43"/>
          <p:cNvGrpSpPr/>
          <p:nvPr/>
        </p:nvGrpSpPr>
        <p:grpSpPr>
          <a:xfrm>
            <a:off x="941895" y="3171716"/>
            <a:ext cx="1796202" cy="352396"/>
            <a:chOff x="7559815" y="3605058"/>
            <a:chExt cx="2398342" cy="470529"/>
          </a:xfrm>
          <a:solidFill>
            <a:schemeClr val="bg1">
              <a:lumMod val="95000"/>
            </a:schemeClr>
          </a:solidFill>
        </p:grpSpPr>
        <p:sp>
          <p:nvSpPr>
            <p:cNvPr id="45" name="矩形: 圆角 44"/>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6"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Acknowledgement</a:t>
              </a:r>
              <a:endParaRPr lang="en-GB" sz="1400" b="0" kern="1200" dirty="0">
                <a:solidFill>
                  <a:schemeClr val="tx1">
                    <a:lumMod val="50000"/>
                    <a:lumOff val="50000"/>
                  </a:schemeClr>
                </a:solidFill>
                <a:latin typeface="Arial"/>
                <a:cs typeface="Arial"/>
              </a:endParaRPr>
            </a:p>
          </p:txBody>
        </p:sp>
      </p:grpSp>
      <p:grpSp>
        <p:nvGrpSpPr>
          <p:cNvPr id="47" name="组合 46"/>
          <p:cNvGrpSpPr/>
          <p:nvPr/>
        </p:nvGrpSpPr>
        <p:grpSpPr>
          <a:xfrm>
            <a:off x="941895" y="3584587"/>
            <a:ext cx="1796202" cy="352396"/>
            <a:chOff x="7559815" y="3605058"/>
            <a:chExt cx="2398342" cy="470529"/>
          </a:xfrm>
          <a:solidFill>
            <a:schemeClr val="bg1">
              <a:lumMod val="95000"/>
            </a:schemeClr>
          </a:solidFill>
        </p:grpSpPr>
        <p:sp>
          <p:nvSpPr>
            <p:cNvPr id="48" name="矩形: 圆角 47"/>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9"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References</a:t>
              </a:r>
              <a:endParaRPr lang="en-GB" sz="1400" b="0" kern="1200" dirty="0">
                <a:solidFill>
                  <a:schemeClr val="tx1">
                    <a:lumMod val="50000"/>
                    <a:lumOff val="50000"/>
                  </a:schemeClr>
                </a:solidFill>
                <a:latin typeface="Arial"/>
                <a:cs typeface="Arial"/>
              </a:endParaRPr>
            </a:p>
          </p:txBody>
        </p:sp>
      </p:grpSp>
      <p:sp>
        <p:nvSpPr>
          <p:cNvPr id="50" name="矩形: 圆角 49"/>
          <p:cNvSpPr/>
          <p:nvPr/>
        </p:nvSpPr>
        <p:spPr>
          <a:xfrm>
            <a:off x="858078" y="1465213"/>
            <a:ext cx="1974574" cy="1281852"/>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3" name="箭头: 右 2"/>
          <p:cNvSpPr/>
          <p:nvPr/>
        </p:nvSpPr>
        <p:spPr>
          <a:xfrm>
            <a:off x="2951922" y="1939047"/>
            <a:ext cx="367748" cy="331754"/>
          </a:xfrm>
          <a:prstGeom prst="rightArrow">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896761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文稿准备</a:t>
            </a:r>
          </a:p>
        </p:txBody>
      </p:sp>
      <p:sp>
        <p:nvSpPr>
          <p:cNvPr id="33" name="文本占位符 2"/>
          <p:cNvSpPr txBox="1">
            <a:spLocks/>
          </p:cNvSpPr>
          <p:nvPr/>
        </p:nvSpPr>
        <p:spPr>
          <a:xfrm>
            <a:off x="3415988" y="1348855"/>
            <a:ext cx="7487237" cy="6608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2000" b="1" dirty="0">
                <a:solidFill>
                  <a:schemeClr val="accent2"/>
                </a:solidFill>
                <a:latin typeface="微软雅黑" panose="020B0503020204020204" pitchFamily="34" charset="-122"/>
                <a:ea typeface="微软雅黑" panose="020B0503020204020204" pitchFamily="34" charset="-122"/>
              </a:rPr>
              <a:t>最少</a:t>
            </a:r>
            <a:r>
              <a:rPr lang="zh-CN" altLang="en-US" sz="2000" dirty="0">
                <a:latin typeface="微软雅黑" panose="020B0503020204020204" pitchFamily="34" charset="-122"/>
                <a:ea typeface="微软雅黑" panose="020B0503020204020204" pitchFamily="34" charset="-122"/>
              </a:rPr>
              <a:t>的单词，表达</a:t>
            </a:r>
            <a:r>
              <a:rPr lang="zh-CN" altLang="en-US" sz="2000" b="1" dirty="0">
                <a:solidFill>
                  <a:schemeClr val="accent2"/>
                </a:solidFill>
                <a:latin typeface="微软雅黑" panose="020B0503020204020204" pitchFamily="34" charset="-122"/>
                <a:ea typeface="微软雅黑" panose="020B0503020204020204" pitchFamily="34" charset="-122"/>
              </a:rPr>
              <a:t>最充分</a:t>
            </a:r>
            <a:r>
              <a:rPr lang="zh-CN" altLang="en-US" sz="2000" dirty="0">
                <a:latin typeface="微软雅黑" panose="020B0503020204020204" pitchFamily="34" charset="-122"/>
                <a:ea typeface="微软雅黑" panose="020B0503020204020204" pitchFamily="34" charset="-122"/>
              </a:rPr>
              <a:t>的意思</a:t>
            </a:r>
          </a:p>
        </p:txBody>
      </p:sp>
      <p:graphicFrame>
        <p:nvGraphicFramePr>
          <p:cNvPr id="10" name="表格 9"/>
          <p:cNvGraphicFramePr>
            <a:graphicFrameLocks noGrp="1"/>
          </p:cNvGraphicFramePr>
          <p:nvPr>
            <p:extLst>
              <p:ext uri="{D42A27DB-BD31-4B8C-83A1-F6EECF244321}">
                <p14:modId xmlns:p14="http://schemas.microsoft.com/office/powerpoint/2010/main" val="1332081145"/>
              </p:ext>
            </p:extLst>
          </p:nvPr>
        </p:nvGraphicFramePr>
        <p:xfrm>
          <a:off x="3477125" y="2009741"/>
          <a:ext cx="7704137" cy="4190337"/>
        </p:xfrm>
        <a:graphic>
          <a:graphicData uri="http://schemas.openxmlformats.org/drawingml/2006/table">
            <a:tbl>
              <a:tblPr>
                <a:tableStyleId>{10A1B5D5-9B99-4C35-A422-299274C87663}</a:tableStyleId>
              </a:tblPr>
              <a:tblGrid>
                <a:gridCol w="1646237">
                  <a:extLst>
                    <a:ext uri="{9D8B030D-6E8A-4147-A177-3AD203B41FA5}">
                      <a16:colId xmlns:a16="http://schemas.microsoft.com/office/drawing/2014/main" val="3207875032"/>
                    </a:ext>
                  </a:extLst>
                </a:gridCol>
                <a:gridCol w="6057900">
                  <a:extLst>
                    <a:ext uri="{9D8B030D-6E8A-4147-A177-3AD203B41FA5}">
                      <a16:colId xmlns:a16="http://schemas.microsoft.com/office/drawing/2014/main" val="1350597496"/>
                    </a:ext>
                  </a:extLst>
                </a:gridCol>
              </a:tblGrid>
              <a:tr h="476390">
                <a:tc>
                  <a:txBody>
                    <a:bodyPr/>
                    <a:lstStyle>
                      <a:lvl1pPr>
                        <a:spcBef>
                          <a:spcPct val="20000"/>
                        </a:spcBef>
                        <a:defRPr sz="1000">
                          <a:solidFill>
                            <a:srgbClr val="004542"/>
                          </a:solidFill>
                          <a:latin typeface="Verdana" panose="020B0604030504040204" pitchFamily="34" charset="0"/>
                        </a:defRPr>
                      </a:lvl1pPr>
                      <a:lvl2pPr marL="742950" indent="-285750">
                        <a:spcBef>
                          <a:spcPct val="20000"/>
                        </a:spcBef>
                        <a:defRPr sz="1000">
                          <a:solidFill>
                            <a:srgbClr val="004542"/>
                          </a:solidFill>
                          <a:latin typeface="Verdana" panose="020B0604030504040204" pitchFamily="34" charset="0"/>
                        </a:defRPr>
                      </a:lvl2pPr>
                      <a:lvl3pPr marL="1143000" indent="-228600">
                        <a:spcBef>
                          <a:spcPct val="20000"/>
                        </a:spcBef>
                        <a:defRPr sz="1000">
                          <a:solidFill>
                            <a:srgbClr val="004542"/>
                          </a:solidFill>
                          <a:latin typeface="Verdana" panose="020B0604030504040204" pitchFamily="34" charset="0"/>
                        </a:defRPr>
                      </a:lvl3pPr>
                      <a:lvl4pPr marL="1600200" indent="-228600">
                        <a:spcBef>
                          <a:spcPct val="20000"/>
                        </a:spcBef>
                        <a:defRPr sz="1000">
                          <a:solidFill>
                            <a:srgbClr val="004542"/>
                          </a:solidFill>
                          <a:latin typeface="Verdana" panose="020B0604030504040204" pitchFamily="34" charset="0"/>
                        </a:defRPr>
                      </a:lvl4pPr>
                      <a:lvl5pPr marL="2057400" indent="-228600">
                        <a:spcBef>
                          <a:spcPct val="20000"/>
                        </a:spcBef>
                        <a:defRPr sz="1000">
                          <a:solidFill>
                            <a:srgbClr val="004542"/>
                          </a:solidFill>
                          <a:latin typeface="Verdana" panose="020B0604030504040204" pitchFamily="34" charset="0"/>
                        </a:defRPr>
                      </a:lvl5pPr>
                      <a:lvl6pPr marL="2514600" indent="-228600" eaLnBrk="0" fontAlgn="base" hangingPunct="0">
                        <a:spcBef>
                          <a:spcPct val="20000"/>
                        </a:spcBef>
                        <a:spcAft>
                          <a:spcPct val="0"/>
                        </a:spcAft>
                        <a:defRPr sz="1000">
                          <a:solidFill>
                            <a:srgbClr val="004542"/>
                          </a:solidFill>
                          <a:latin typeface="Verdana" panose="020B0604030504040204" pitchFamily="34" charset="0"/>
                        </a:defRPr>
                      </a:lvl6pPr>
                      <a:lvl7pPr marL="2971800" indent="-228600" eaLnBrk="0" fontAlgn="base" hangingPunct="0">
                        <a:spcBef>
                          <a:spcPct val="20000"/>
                        </a:spcBef>
                        <a:spcAft>
                          <a:spcPct val="0"/>
                        </a:spcAft>
                        <a:defRPr sz="1000">
                          <a:solidFill>
                            <a:srgbClr val="004542"/>
                          </a:solidFill>
                          <a:latin typeface="Verdana" panose="020B0604030504040204" pitchFamily="34" charset="0"/>
                        </a:defRPr>
                      </a:lvl7pPr>
                      <a:lvl8pPr marL="3429000" indent="-228600" eaLnBrk="0" fontAlgn="base" hangingPunct="0">
                        <a:spcBef>
                          <a:spcPct val="20000"/>
                        </a:spcBef>
                        <a:spcAft>
                          <a:spcPct val="0"/>
                        </a:spcAft>
                        <a:defRPr sz="1000">
                          <a:solidFill>
                            <a:srgbClr val="004542"/>
                          </a:solidFill>
                          <a:latin typeface="Verdana" panose="020B0604030504040204" pitchFamily="34" charset="0"/>
                        </a:defRPr>
                      </a:lvl8pPr>
                      <a:lvl9pPr marL="3886200" indent="-228600" eaLnBrk="0" fontAlgn="base" hangingPunct="0">
                        <a:spcBef>
                          <a:spcPct val="20000"/>
                        </a:spcBef>
                        <a:spcAft>
                          <a:spcPct val="0"/>
                        </a:spcAft>
                        <a:defRPr sz="1000">
                          <a:solidFill>
                            <a:srgbClr val="004542"/>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长度    </a:t>
                      </a:r>
                      <a:endParaRPr kumimoji="0" lang="en-US" altLang="zh-CN" sz="1800" b="1" i="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endParaRPr>
                    </a:p>
                  </a:txBody>
                  <a:tcPr marL="91457" marR="91457" marT="45696" marB="45696" anchor="ctr" horzOverflow="overflow">
                    <a:lnL w="12700" cap="flat" cmpd="sng" algn="ctr">
                      <a:solidFill>
                        <a:srgbClr val="49AFA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9AFA0"/>
                      </a:solidFill>
                      <a:prstDash val="solid"/>
                      <a:round/>
                      <a:headEnd type="none" w="med" len="med"/>
                      <a:tailEnd type="none" w="med" len="med"/>
                    </a:lnT>
                    <a:lnB w="12700" cap="flat" cmpd="sng" algn="ctr">
                      <a:solidFill>
                        <a:srgbClr val="49AFA0"/>
                      </a:solidFill>
                      <a:prstDash val="solid"/>
                      <a:round/>
                      <a:headEnd type="none" w="med" len="med"/>
                      <a:tailEnd type="none" w="med" len="med"/>
                    </a:lnB>
                    <a:lnTlToBr w="12700" cmpd="sng">
                      <a:noFill/>
                      <a:prstDash val="solid"/>
                    </a:lnTlToBr>
                    <a:lnBlToTr w="12700" cmpd="sng">
                      <a:noFill/>
                      <a:prstDash val="solid"/>
                    </a:lnBlToTr>
                  </a:tcPr>
                </a:tc>
                <a:tc>
                  <a:txBody>
                    <a:bodyPr/>
                    <a:lstStyle>
                      <a:lvl1pPr>
                        <a:spcBef>
                          <a:spcPct val="20000"/>
                        </a:spcBef>
                        <a:defRPr sz="1000">
                          <a:solidFill>
                            <a:srgbClr val="004542"/>
                          </a:solidFill>
                          <a:latin typeface="Verdana" panose="020B0604030504040204" pitchFamily="34" charset="0"/>
                        </a:defRPr>
                      </a:lvl1pPr>
                      <a:lvl2pPr marL="742950" indent="-285750">
                        <a:spcBef>
                          <a:spcPct val="20000"/>
                        </a:spcBef>
                        <a:defRPr sz="1000">
                          <a:solidFill>
                            <a:srgbClr val="004542"/>
                          </a:solidFill>
                          <a:latin typeface="Verdana" panose="020B0604030504040204" pitchFamily="34" charset="0"/>
                        </a:defRPr>
                      </a:lvl2pPr>
                      <a:lvl3pPr marL="1143000" indent="-228600">
                        <a:spcBef>
                          <a:spcPct val="20000"/>
                        </a:spcBef>
                        <a:defRPr sz="1000">
                          <a:solidFill>
                            <a:srgbClr val="004542"/>
                          </a:solidFill>
                          <a:latin typeface="Verdana" panose="020B0604030504040204" pitchFamily="34" charset="0"/>
                        </a:defRPr>
                      </a:lvl3pPr>
                      <a:lvl4pPr marL="1600200" indent="-228600">
                        <a:spcBef>
                          <a:spcPct val="20000"/>
                        </a:spcBef>
                        <a:defRPr sz="1000">
                          <a:solidFill>
                            <a:srgbClr val="004542"/>
                          </a:solidFill>
                          <a:latin typeface="Verdana" panose="020B0604030504040204" pitchFamily="34" charset="0"/>
                        </a:defRPr>
                      </a:lvl4pPr>
                      <a:lvl5pPr marL="2057400" indent="-228600">
                        <a:spcBef>
                          <a:spcPct val="20000"/>
                        </a:spcBef>
                        <a:defRPr sz="1000">
                          <a:solidFill>
                            <a:srgbClr val="004542"/>
                          </a:solidFill>
                          <a:latin typeface="Verdana" panose="020B0604030504040204" pitchFamily="34" charset="0"/>
                        </a:defRPr>
                      </a:lvl5pPr>
                      <a:lvl6pPr marL="2514600" indent="-228600" eaLnBrk="0" fontAlgn="base" hangingPunct="0">
                        <a:spcBef>
                          <a:spcPct val="20000"/>
                        </a:spcBef>
                        <a:spcAft>
                          <a:spcPct val="0"/>
                        </a:spcAft>
                        <a:defRPr sz="1000">
                          <a:solidFill>
                            <a:srgbClr val="004542"/>
                          </a:solidFill>
                          <a:latin typeface="Verdana" panose="020B0604030504040204" pitchFamily="34" charset="0"/>
                        </a:defRPr>
                      </a:lvl6pPr>
                      <a:lvl7pPr marL="2971800" indent="-228600" eaLnBrk="0" fontAlgn="base" hangingPunct="0">
                        <a:spcBef>
                          <a:spcPct val="20000"/>
                        </a:spcBef>
                        <a:spcAft>
                          <a:spcPct val="0"/>
                        </a:spcAft>
                        <a:defRPr sz="1000">
                          <a:solidFill>
                            <a:srgbClr val="004542"/>
                          </a:solidFill>
                          <a:latin typeface="Verdana" panose="020B0604030504040204" pitchFamily="34" charset="0"/>
                        </a:defRPr>
                      </a:lvl7pPr>
                      <a:lvl8pPr marL="3429000" indent="-228600" eaLnBrk="0" fontAlgn="base" hangingPunct="0">
                        <a:spcBef>
                          <a:spcPct val="20000"/>
                        </a:spcBef>
                        <a:spcAft>
                          <a:spcPct val="0"/>
                        </a:spcAft>
                        <a:defRPr sz="1000">
                          <a:solidFill>
                            <a:srgbClr val="004542"/>
                          </a:solidFill>
                          <a:latin typeface="Verdana" panose="020B0604030504040204" pitchFamily="34" charset="0"/>
                        </a:defRPr>
                      </a:lvl8pPr>
                      <a:lvl9pPr marL="3886200" indent="-228600" eaLnBrk="0" fontAlgn="base" hangingPunct="0">
                        <a:spcBef>
                          <a:spcPct val="20000"/>
                        </a:spcBef>
                        <a:spcAft>
                          <a:spcPct val="0"/>
                        </a:spcAft>
                        <a:defRPr sz="1000">
                          <a:solidFill>
                            <a:srgbClr val="004542"/>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 20 words</a:t>
                      </a:r>
                      <a:endParaRPr kumimoji="0" lang="en-US" altLang="zh-CN" sz="1800" b="0" i="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endParaRPr>
                    </a:p>
                  </a:txBody>
                  <a:tcPr marL="91457" marR="91457" marT="45696" marB="45696" anchor="ctr" horzOverflow="overflow">
                    <a:lnL w="12700" cap="flat" cmpd="sng" algn="ctr">
                      <a:noFill/>
                      <a:prstDash val="solid"/>
                      <a:round/>
                      <a:headEnd type="none" w="med" len="med"/>
                      <a:tailEnd type="none" w="med" len="med"/>
                    </a:lnL>
                    <a:lnR w="12700" cap="flat" cmpd="sng" algn="ctr">
                      <a:solidFill>
                        <a:srgbClr val="49AFA0"/>
                      </a:solidFill>
                      <a:prstDash val="solid"/>
                      <a:round/>
                      <a:headEnd type="none" w="med" len="med"/>
                      <a:tailEnd type="none" w="med" len="med"/>
                    </a:lnR>
                    <a:lnT w="12700" cap="flat" cmpd="sng" algn="ctr">
                      <a:solidFill>
                        <a:srgbClr val="49AFA0"/>
                      </a:solidFill>
                      <a:prstDash val="solid"/>
                      <a:round/>
                      <a:headEnd type="none" w="med" len="med"/>
                      <a:tailEnd type="none" w="med" len="med"/>
                    </a:lnT>
                    <a:lnB w="12700" cap="flat" cmpd="sng" algn="ctr">
                      <a:solidFill>
                        <a:srgbClr val="49AFA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18995217"/>
                  </a:ext>
                </a:extLst>
              </a:tr>
              <a:tr h="1284755">
                <a:tc>
                  <a:txBody>
                    <a:bodyPr/>
                    <a:lstStyle>
                      <a:lvl1pPr>
                        <a:spcBef>
                          <a:spcPct val="20000"/>
                        </a:spcBef>
                        <a:defRPr sz="1000">
                          <a:solidFill>
                            <a:srgbClr val="004542"/>
                          </a:solidFill>
                          <a:latin typeface="Verdana" panose="020B0604030504040204" pitchFamily="34" charset="0"/>
                        </a:defRPr>
                      </a:lvl1pPr>
                      <a:lvl2pPr marL="742950" indent="-285750">
                        <a:spcBef>
                          <a:spcPct val="20000"/>
                        </a:spcBef>
                        <a:defRPr sz="1000">
                          <a:solidFill>
                            <a:srgbClr val="004542"/>
                          </a:solidFill>
                          <a:latin typeface="Verdana" panose="020B0604030504040204" pitchFamily="34" charset="0"/>
                        </a:defRPr>
                      </a:lvl2pPr>
                      <a:lvl3pPr marL="1143000" indent="-228600">
                        <a:spcBef>
                          <a:spcPct val="20000"/>
                        </a:spcBef>
                        <a:defRPr sz="1000">
                          <a:solidFill>
                            <a:srgbClr val="004542"/>
                          </a:solidFill>
                          <a:latin typeface="Verdana" panose="020B0604030504040204" pitchFamily="34" charset="0"/>
                        </a:defRPr>
                      </a:lvl3pPr>
                      <a:lvl4pPr marL="1600200" indent="-228600">
                        <a:spcBef>
                          <a:spcPct val="20000"/>
                        </a:spcBef>
                        <a:defRPr sz="1000">
                          <a:solidFill>
                            <a:srgbClr val="004542"/>
                          </a:solidFill>
                          <a:latin typeface="Verdana" panose="020B0604030504040204" pitchFamily="34" charset="0"/>
                        </a:defRPr>
                      </a:lvl4pPr>
                      <a:lvl5pPr marL="2057400" indent="-228600">
                        <a:spcBef>
                          <a:spcPct val="20000"/>
                        </a:spcBef>
                        <a:defRPr sz="1000">
                          <a:solidFill>
                            <a:srgbClr val="004542"/>
                          </a:solidFill>
                          <a:latin typeface="Verdana" panose="020B0604030504040204" pitchFamily="34" charset="0"/>
                        </a:defRPr>
                      </a:lvl5pPr>
                      <a:lvl6pPr marL="2514600" indent="-228600" eaLnBrk="0" fontAlgn="base" hangingPunct="0">
                        <a:spcBef>
                          <a:spcPct val="20000"/>
                        </a:spcBef>
                        <a:spcAft>
                          <a:spcPct val="0"/>
                        </a:spcAft>
                        <a:defRPr sz="1000">
                          <a:solidFill>
                            <a:srgbClr val="004542"/>
                          </a:solidFill>
                          <a:latin typeface="Verdana" panose="020B0604030504040204" pitchFamily="34" charset="0"/>
                        </a:defRPr>
                      </a:lvl6pPr>
                      <a:lvl7pPr marL="2971800" indent="-228600" eaLnBrk="0" fontAlgn="base" hangingPunct="0">
                        <a:spcBef>
                          <a:spcPct val="20000"/>
                        </a:spcBef>
                        <a:spcAft>
                          <a:spcPct val="0"/>
                        </a:spcAft>
                        <a:defRPr sz="1000">
                          <a:solidFill>
                            <a:srgbClr val="004542"/>
                          </a:solidFill>
                          <a:latin typeface="Verdana" panose="020B0604030504040204" pitchFamily="34" charset="0"/>
                        </a:defRPr>
                      </a:lvl7pPr>
                      <a:lvl8pPr marL="3429000" indent="-228600" eaLnBrk="0" fontAlgn="base" hangingPunct="0">
                        <a:spcBef>
                          <a:spcPct val="20000"/>
                        </a:spcBef>
                        <a:spcAft>
                          <a:spcPct val="0"/>
                        </a:spcAft>
                        <a:defRPr sz="1000">
                          <a:solidFill>
                            <a:srgbClr val="004542"/>
                          </a:solidFill>
                          <a:latin typeface="Verdana" panose="020B0604030504040204" pitchFamily="34" charset="0"/>
                        </a:defRPr>
                      </a:lvl8pPr>
                      <a:lvl9pPr marL="3886200" indent="-228600" eaLnBrk="0" fontAlgn="base" hangingPunct="0">
                        <a:spcBef>
                          <a:spcPct val="20000"/>
                        </a:spcBef>
                        <a:spcAft>
                          <a:spcPct val="0"/>
                        </a:spcAft>
                        <a:defRPr sz="1000">
                          <a:solidFill>
                            <a:srgbClr val="004542"/>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描述</a:t>
                      </a:r>
                      <a:r>
                        <a:rPr kumimoji="0" lang="en-US" altLang="zh-CN" sz="180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a:t>
                      </a:r>
                      <a:r>
                        <a:rPr kumimoji="0" lang="zh-CN" altLang="en-US" sz="180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简洁  </a:t>
                      </a:r>
                      <a:endParaRPr kumimoji="0" lang="en-US" altLang="zh-CN" sz="1800" b="1" i="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endParaRPr>
                    </a:p>
                  </a:txBody>
                  <a:tcPr marL="91457" marR="91457" marT="45696" marB="45696" anchor="ctr" horzOverflow="overflow">
                    <a:lnL w="12700" cap="flat" cmpd="sng" algn="ctr">
                      <a:solidFill>
                        <a:srgbClr val="49AFA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9AFA0"/>
                      </a:solidFill>
                      <a:prstDash val="solid"/>
                      <a:round/>
                      <a:headEnd type="none" w="med" len="med"/>
                      <a:tailEnd type="none" w="med" len="med"/>
                    </a:lnT>
                    <a:lnB w="12700" cap="flat" cmpd="sng" algn="ctr">
                      <a:solidFill>
                        <a:srgbClr val="49AFA0"/>
                      </a:solidFill>
                      <a:prstDash val="solid"/>
                      <a:round/>
                      <a:headEnd type="none" w="med" len="med"/>
                      <a:tailEnd type="none" w="med" len="med"/>
                    </a:lnB>
                    <a:lnTlToBr w="12700" cmpd="sng">
                      <a:noFill/>
                      <a:prstDash val="solid"/>
                    </a:lnTlToBr>
                    <a:lnBlToTr w="12700" cmpd="sng">
                      <a:noFill/>
                      <a:prstDash val="solid"/>
                    </a:lnBlToTr>
                  </a:tcPr>
                </a:tc>
                <a:tc>
                  <a:txBody>
                    <a:bodyPr/>
                    <a:lstStyle>
                      <a:lvl1pPr>
                        <a:spcBef>
                          <a:spcPct val="20000"/>
                        </a:spcBef>
                        <a:defRPr sz="1000">
                          <a:solidFill>
                            <a:srgbClr val="004542"/>
                          </a:solidFill>
                          <a:latin typeface="Verdana" panose="020B0604030504040204" pitchFamily="34" charset="0"/>
                        </a:defRPr>
                      </a:lvl1pPr>
                      <a:lvl2pPr marL="742950" indent="-285750">
                        <a:spcBef>
                          <a:spcPct val="20000"/>
                        </a:spcBef>
                        <a:defRPr sz="1000">
                          <a:solidFill>
                            <a:srgbClr val="004542"/>
                          </a:solidFill>
                          <a:latin typeface="Verdana" panose="020B0604030504040204" pitchFamily="34" charset="0"/>
                        </a:defRPr>
                      </a:lvl2pPr>
                      <a:lvl3pPr marL="1143000" indent="-228600">
                        <a:spcBef>
                          <a:spcPct val="20000"/>
                        </a:spcBef>
                        <a:defRPr sz="1000">
                          <a:solidFill>
                            <a:srgbClr val="004542"/>
                          </a:solidFill>
                          <a:latin typeface="Verdana" panose="020B0604030504040204" pitchFamily="34" charset="0"/>
                        </a:defRPr>
                      </a:lvl3pPr>
                      <a:lvl4pPr marL="1600200" indent="-228600">
                        <a:spcBef>
                          <a:spcPct val="20000"/>
                        </a:spcBef>
                        <a:defRPr sz="1000">
                          <a:solidFill>
                            <a:srgbClr val="004542"/>
                          </a:solidFill>
                          <a:latin typeface="Verdana" panose="020B0604030504040204" pitchFamily="34" charset="0"/>
                        </a:defRPr>
                      </a:lvl4pPr>
                      <a:lvl5pPr marL="2057400" indent="-228600">
                        <a:spcBef>
                          <a:spcPct val="20000"/>
                        </a:spcBef>
                        <a:defRPr sz="1000">
                          <a:solidFill>
                            <a:srgbClr val="004542"/>
                          </a:solidFill>
                          <a:latin typeface="Verdana" panose="020B0604030504040204" pitchFamily="34" charset="0"/>
                        </a:defRPr>
                      </a:lvl5pPr>
                      <a:lvl6pPr marL="2514600" indent="-228600" eaLnBrk="0" fontAlgn="base" hangingPunct="0">
                        <a:spcBef>
                          <a:spcPct val="20000"/>
                        </a:spcBef>
                        <a:spcAft>
                          <a:spcPct val="0"/>
                        </a:spcAft>
                        <a:defRPr sz="1000">
                          <a:solidFill>
                            <a:srgbClr val="004542"/>
                          </a:solidFill>
                          <a:latin typeface="Verdana" panose="020B0604030504040204" pitchFamily="34" charset="0"/>
                        </a:defRPr>
                      </a:lvl6pPr>
                      <a:lvl7pPr marL="2971800" indent="-228600" eaLnBrk="0" fontAlgn="base" hangingPunct="0">
                        <a:spcBef>
                          <a:spcPct val="20000"/>
                        </a:spcBef>
                        <a:spcAft>
                          <a:spcPct val="0"/>
                        </a:spcAft>
                        <a:defRPr sz="1000">
                          <a:solidFill>
                            <a:srgbClr val="004542"/>
                          </a:solidFill>
                          <a:latin typeface="Verdana" panose="020B0604030504040204" pitchFamily="34" charset="0"/>
                        </a:defRPr>
                      </a:lvl7pPr>
                      <a:lvl8pPr marL="3429000" indent="-228600" eaLnBrk="0" fontAlgn="base" hangingPunct="0">
                        <a:spcBef>
                          <a:spcPct val="20000"/>
                        </a:spcBef>
                        <a:spcAft>
                          <a:spcPct val="0"/>
                        </a:spcAft>
                        <a:defRPr sz="1000">
                          <a:solidFill>
                            <a:srgbClr val="004542"/>
                          </a:solidFill>
                          <a:latin typeface="Verdana" panose="020B0604030504040204" pitchFamily="34" charset="0"/>
                        </a:defRPr>
                      </a:lvl8pPr>
                      <a:lvl9pPr marL="3886200" indent="-228600" eaLnBrk="0" fontAlgn="base" hangingPunct="0">
                        <a:spcBef>
                          <a:spcPct val="20000"/>
                        </a:spcBef>
                        <a:spcAft>
                          <a:spcPct val="0"/>
                        </a:spcAft>
                        <a:defRPr sz="1000">
                          <a:solidFill>
                            <a:srgbClr val="004542"/>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u="none" strike="noStrike" cap="none" normalizeH="0" baseline="0" dirty="0">
                          <a:ln>
                            <a:noFill/>
                          </a:ln>
                          <a:solidFill>
                            <a:schemeClr val="accent2"/>
                          </a:solidFill>
                          <a:effectLst/>
                          <a:latin typeface="Arial" panose="020B0604020202020204" pitchFamily="34" charset="0"/>
                          <a:ea typeface="微软雅黑" panose="020B0503020204020204" pitchFamily="34" charset="-122"/>
                          <a:cs typeface="Arial" panose="020B0604020202020204" pitchFamily="34" charset="0"/>
                        </a:rPr>
                        <a:t>A Study of </a:t>
                      </a:r>
                      <a:r>
                        <a:rPr kumimoji="0" lang="en-US" altLang="zh-CN" sz="180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the effects of foreign investment on the economic growth in Spain </a:t>
                      </a:r>
                      <a:r>
                        <a:rPr kumimoji="0" lang="en-US" altLang="zh-CN" sz="1800" u="none" strike="noStrike" cap="none" normalizeH="0" baseline="0" dirty="0">
                          <a:ln>
                            <a:noFill/>
                          </a:ln>
                          <a:solidFill>
                            <a:schemeClr val="accent2"/>
                          </a:solidFill>
                          <a:effectLst/>
                          <a:latin typeface="Arial" panose="020B0604020202020204" pitchFamily="34" charset="0"/>
                          <a:ea typeface="微软雅黑" panose="020B0503020204020204" pitchFamily="34" charset="-122"/>
                          <a:cs typeface="Arial" panose="020B0604020202020204" pitchFamily="34" charset="0"/>
                        </a:rPr>
                        <a:t>during the period</a:t>
                      </a:r>
                      <a:r>
                        <a:rPr kumimoji="0" lang="en-US" altLang="zh-CN" sz="180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 between 1976 and 1990</a:t>
                      </a:r>
                    </a:p>
                    <a:p>
                      <a:pPr marL="0" marR="0" lvl="0" indent="0" algn="l" defTabSz="914400" rtl="0" eaLnBrk="1" fontAlgn="base" latinLnBrk="0" hangingPunct="1">
                        <a:lnSpc>
                          <a:spcPct val="100000"/>
                        </a:lnSpc>
                        <a:spcBef>
                          <a:spcPct val="0"/>
                        </a:spcBef>
                        <a:spcAft>
                          <a:spcPts val="600"/>
                        </a:spcAft>
                        <a:buClrTx/>
                        <a:buSzTx/>
                        <a:buFontTx/>
                        <a:buNone/>
                        <a:tabLst/>
                      </a:pPr>
                      <a:r>
                        <a:rPr kumimoji="0" lang="zh-CN" altLang="en-US" sz="180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关于</a:t>
                      </a:r>
                      <a:r>
                        <a:rPr kumimoji="0" lang="en-US" altLang="zh-CN" sz="180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1976-1990</a:t>
                      </a:r>
                      <a:r>
                        <a:rPr kumimoji="0" lang="zh-CN" altLang="en-US" sz="180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年间外资对西班牙经济增长的影响的研究</a:t>
                      </a:r>
                      <a:endParaRPr kumimoji="0" lang="en-US" altLang="zh-CN" sz="1800" b="0" i="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endParaRPr>
                    </a:p>
                  </a:txBody>
                  <a:tcPr marL="91457" marR="91457" marT="45696" marB="45696" anchor="ctr" horzOverflow="overflow">
                    <a:lnL w="12700" cap="flat" cmpd="sng" algn="ctr">
                      <a:noFill/>
                      <a:prstDash val="solid"/>
                      <a:round/>
                      <a:headEnd type="none" w="med" len="med"/>
                      <a:tailEnd type="none" w="med" len="med"/>
                    </a:lnL>
                    <a:lnR w="12700" cap="flat" cmpd="sng" algn="ctr">
                      <a:solidFill>
                        <a:srgbClr val="49AFA0"/>
                      </a:solidFill>
                      <a:prstDash val="solid"/>
                      <a:round/>
                      <a:headEnd type="none" w="med" len="med"/>
                      <a:tailEnd type="none" w="med" len="med"/>
                    </a:lnR>
                    <a:lnT w="12700" cap="flat" cmpd="sng" algn="ctr">
                      <a:solidFill>
                        <a:srgbClr val="49AFA0"/>
                      </a:solidFill>
                      <a:prstDash val="solid"/>
                      <a:round/>
                      <a:headEnd type="none" w="med" len="med"/>
                      <a:tailEnd type="none" w="med" len="med"/>
                    </a:lnT>
                    <a:lnB w="12700" cap="flat" cmpd="sng" algn="ctr">
                      <a:solidFill>
                        <a:srgbClr val="49AFA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77617350"/>
                  </a:ext>
                </a:extLst>
              </a:tr>
              <a:tr h="1284755">
                <a:tc>
                  <a:txBody>
                    <a:bodyPr/>
                    <a:lstStyle>
                      <a:lvl1pPr>
                        <a:spcBef>
                          <a:spcPct val="20000"/>
                        </a:spcBef>
                        <a:defRPr sz="1000">
                          <a:solidFill>
                            <a:srgbClr val="004542"/>
                          </a:solidFill>
                          <a:latin typeface="Verdana" panose="020B0604030504040204" pitchFamily="34" charset="0"/>
                        </a:defRPr>
                      </a:lvl1pPr>
                      <a:lvl2pPr marL="742950" indent="-285750">
                        <a:spcBef>
                          <a:spcPct val="20000"/>
                        </a:spcBef>
                        <a:defRPr sz="1000">
                          <a:solidFill>
                            <a:srgbClr val="004542"/>
                          </a:solidFill>
                          <a:latin typeface="Verdana" panose="020B0604030504040204" pitchFamily="34" charset="0"/>
                        </a:defRPr>
                      </a:lvl2pPr>
                      <a:lvl3pPr marL="1143000" indent="-228600">
                        <a:spcBef>
                          <a:spcPct val="20000"/>
                        </a:spcBef>
                        <a:defRPr sz="1000">
                          <a:solidFill>
                            <a:srgbClr val="004542"/>
                          </a:solidFill>
                          <a:latin typeface="Verdana" panose="020B0604030504040204" pitchFamily="34" charset="0"/>
                        </a:defRPr>
                      </a:lvl3pPr>
                      <a:lvl4pPr marL="1600200" indent="-228600">
                        <a:spcBef>
                          <a:spcPct val="20000"/>
                        </a:spcBef>
                        <a:defRPr sz="1000">
                          <a:solidFill>
                            <a:srgbClr val="004542"/>
                          </a:solidFill>
                          <a:latin typeface="Verdana" panose="020B0604030504040204" pitchFamily="34" charset="0"/>
                        </a:defRPr>
                      </a:lvl4pPr>
                      <a:lvl5pPr marL="2057400" indent="-228600">
                        <a:spcBef>
                          <a:spcPct val="20000"/>
                        </a:spcBef>
                        <a:defRPr sz="1000">
                          <a:solidFill>
                            <a:srgbClr val="004542"/>
                          </a:solidFill>
                          <a:latin typeface="Verdana" panose="020B0604030504040204" pitchFamily="34" charset="0"/>
                        </a:defRPr>
                      </a:lvl5pPr>
                      <a:lvl6pPr marL="2514600" indent="-228600" eaLnBrk="0" fontAlgn="base" hangingPunct="0">
                        <a:spcBef>
                          <a:spcPct val="20000"/>
                        </a:spcBef>
                        <a:spcAft>
                          <a:spcPct val="0"/>
                        </a:spcAft>
                        <a:defRPr sz="1000">
                          <a:solidFill>
                            <a:srgbClr val="004542"/>
                          </a:solidFill>
                          <a:latin typeface="Verdana" panose="020B0604030504040204" pitchFamily="34" charset="0"/>
                        </a:defRPr>
                      </a:lvl6pPr>
                      <a:lvl7pPr marL="2971800" indent="-228600" eaLnBrk="0" fontAlgn="base" hangingPunct="0">
                        <a:spcBef>
                          <a:spcPct val="20000"/>
                        </a:spcBef>
                        <a:spcAft>
                          <a:spcPct val="0"/>
                        </a:spcAft>
                        <a:defRPr sz="1000">
                          <a:solidFill>
                            <a:srgbClr val="004542"/>
                          </a:solidFill>
                          <a:latin typeface="Verdana" panose="020B0604030504040204" pitchFamily="34" charset="0"/>
                        </a:defRPr>
                      </a:lvl7pPr>
                      <a:lvl8pPr marL="3429000" indent="-228600" eaLnBrk="0" fontAlgn="base" hangingPunct="0">
                        <a:spcBef>
                          <a:spcPct val="20000"/>
                        </a:spcBef>
                        <a:spcAft>
                          <a:spcPct val="0"/>
                        </a:spcAft>
                        <a:defRPr sz="1000">
                          <a:solidFill>
                            <a:srgbClr val="004542"/>
                          </a:solidFill>
                          <a:latin typeface="Verdana" panose="020B0604030504040204" pitchFamily="34" charset="0"/>
                        </a:defRPr>
                      </a:lvl8pPr>
                      <a:lvl9pPr marL="3886200" indent="-228600" eaLnBrk="0" fontAlgn="base" hangingPunct="0">
                        <a:spcBef>
                          <a:spcPct val="20000"/>
                        </a:spcBef>
                        <a:spcAft>
                          <a:spcPct val="0"/>
                        </a:spcAft>
                        <a:defRPr sz="1000">
                          <a:solidFill>
                            <a:srgbClr val="004542"/>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具体   </a:t>
                      </a:r>
                      <a:endParaRPr kumimoji="0" lang="en-US" altLang="zh-CN" sz="1800" b="1" i="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endParaRPr>
                    </a:p>
                  </a:txBody>
                  <a:tcPr marL="91457" marR="91457" marT="45696" marB="45696" anchor="ctr" horzOverflow="overflow">
                    <a:lnL w="12700" cap="flat" cmpd="sng" algn="ctr">
                      <a:solidFill>
                        <a:srgbClr val="49AFA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9AFA0"/>
                      </a:solidFill>
                      <a:prstDash val="solid"/>
                      <a:round/>
                      <a:headEnd type="none" w="med" len="med"/>
                      <a:tailEnd type="none" w="med" len="med"/>
                    </a:lnT>
                    <a:lnB w="12700" cap="flat" cmpd="sng" algn="ctr">
                      <a:solidFill>
                        <a:srgbClr val="49AFA0"/>
                      </a:solidFill>
                      <a:prstDash val="solid"/>
                      <a:round/>
                      <a:headEnd type="none" w="med" len="med"/>
                      <a:tailEnd type="none" w="med" len="med"/>
                    </a:lnB>
                    <a:lnTlToBr w="12700" cmpd="sng">
                      <a:noFill/>
                      <a:prstDash val="solid"/>
                    </a:lnTlToBr>
                    <a:lnBlToTr w="12700" cmpd="sng">
                      <a:noFill/>
                      <a:prstDash val="solid"/>
                    </a:lnBlToTr>
                  </a:tcPr>
                </a:tc>
                <a:tc>
                  <a:txBody>
                    <a:bodyPr/>
                    <a:lstStyle>
                      <a:lvl1pPr>
                        <a:spcBef>
                          <a:spcPct val="20000"/>
                        </a:spcBef>
                        <a:defRPr sz="1000">
                          <a:solidFill>
                            <a:srgbClr val="004542"/>
                          </a:solidFill>
                          <a:latin typeface="Verdana" panose="020B0604030504040204" pitchFamily="34" charset="0"/>
                        </a:defRPr>
                      </a:lvl1pPr>
                      <a:lvl2pPr marL="742950" indent="-285750">
                        <a:spcBef>
                          <a:spcPct val="20000"/>
                        </a:spcBef>
                        <a:defRPr sz="1000">
                          <a:solidFill>
                            <a:srgbClr val="004542"/>
                          </a:solidFill>
                          <a:latin typeface="Verdana" panose="020B0604030504040204" pitchFamily="34" charset="0"/>
                        </a:defRPr>
                      </a:lvl2pPr>
                      <a:lvl3pPr marL="1143000" indent="-228600">
                        <a:spcBef>
                          <a:spcPct val="20000"/>
                        </a:spcBef>
                        <a:defRPr sz="1000">
                          <a:solidFill>
                            <a:srgbClr val="004542"/>
                          </a:solidFill>
                          <a:latin typeface="Verdana" panose="020B0604030504040204" pitchFamily="34" charset="0"/>
                        </a:defRPr>
                      </a:lvl3pPr>
                      <a:lvl4pPr marL="1600200" indent="-228600">
                        <a:spcBef>
                          <a:spcPct val="20000"/>
                        </a:spcBef>
                        <a:defRPr sz="1000">
                          <a:solidFill>
                            <a:srgbClr val="004542"/>
                          </a:solidFill>
                          <a:latin typeface="Verdana" panose="020B0604030504040204" pitchFamily="34" charset="0"/>
                        </a:defRPr>
                      </a:lvl4pPr>
                      <a:lvl5pPr marL="2057400" indent="-228600">
                        <a:spcBef>
                          <a:spcPct val="20000"/>
                        </a:spcBef>
                        <a:defRPr sz="1000">
                          <a:solidFill>
                            <a:srgbClr val="004542"/>
                          </a:solidFill>
                          <a:latin typeface="Verdana" panose="020B0604030504040204" pitchFamily="34" charset="0"/>
                        </a:defRPr>
                      </a:lvl5pPr>
                      <a:lvl6pPr marL="2514600" indent="-228600" eaLnBrk="0" fontAlgn="base" hangingPunct="0">
                        <a:spcBef>
                          <a:spcPct val="20000"/>
                        </a:spcBef>
                        <a:spcAft>
                          <a:spcPct val="0"/>
                        </a:spcAft>
                        <a:defRPr sz="1000">
                          <a:solidFill>
                            <a:srgbClr val="004542"/>
                          </a:solidFill>
                          <a:latin typeface="Verdana" panose="020B0604030504040204" pitchFamily="34" charset="0"/>
                        </a:defRPr>
                      </a:lvl6pPr>
                      <a:lvl7pPr marL="2971800" indent="-228600" eaLnBrk="0" fontAlgn="base" hangingPunct="0">
                        <a:spcBef>
                          <a:spcPct val="20000"/>
                        </a:spcBef>
                        <a:spcAft>
                          <a:spcPct val="0"/>
                        </a:spcAft>
                        <a:defRPr sz="1000">
                          <a:solidFill>
                            <a:srgbClr val="004542"/>
                          </a:solidFill>
                          <a:latin typeface="Verdana" panose="020B0604030504040204" pitchFamily="34" charset="0"/>
                        </a:defRPr>
                      </a:lvl7pPr>
                      <a:lvl8pPr marL="3429000" indent="-228600" eaLnBrk="0" fontAlgn="base" hangingPunct="0">
                        <a:spcBef>
                          <a:spcPct val="20000"/>
                        </a:spcBef>
                        <a:spcAft>
                          <a:spcPct val="0"/>
                        </a:spcAft>
                        <a:defRPr sz="1000">
                          <a:solidFill>
                            <a:srgbClr val="004542"/>
                          </a:solidFill>
                          <a:latin typeface="Verdana" panose="020B0604030504040204" pitchFamily="34" charset="0"/>
                        </a:defRPr>
                      </a:lvl8pPr>
                      <a:lvl9pPr marL="3886200" indent="-228600" eaLnBrk="0" fontAlgn="base" hangingPunct="0">
                        <a:spcBef>
                          <a:spcPct val="20000"/>
                        </a:spcBef>
                        <a:spcAft>
                          <a:spcPct val="0"/>
                        </a:spcAft>
                        <a:defRPr sz="1000">
                          <a:solidFill>
                            <a:srgbClr val="004542"/>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“New Techniques in Carbon Materials”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180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“(The) Use of Optical Microscopic Techniques in Characterizing New Carbon Materials”</a:t>
                      </a:r>
                      <a:endParaRPr kumimoji="0" lang="en-US" altLang="zh-CN" sz="1800" b="0" i="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endParaRPr>
                    </a:p>
                  </a:txBody>
                  <a:tcPr marL="91457" marR="91457" marT="45696" marB="45696" anchor="ctr" horzOverflow="overflow">
                    <a:lnL w="12700" cap="flat" cmpd="sng" algn="ctr">
                      <a:noFill/>
                      <a:prstDash val="solid"/>
                      <a:round/>
                      <a:headEnd type="none" w="med" len="med"/>
                      <a:tailEnd type="none" w="med" len="med"/>
                    </a:lnL>
                    <a:lnR w="12700" cap="flat" cmpd="sng" algn="ctr">
                      <a:solidFill>
                        <a:srgbClr val="49AFA0"/>
                      </a:solidFill>
                      <a:prstDash val="solid"/>
                      <a:round/>
                      <a:headEnd type="none" w="med" len="med"/>
                      <a:tailEnd type="none" w="med" len="med"/>
                    </a:lnR>
                    <a:lnT w="12700" cap="flat" cmpd="sng" algn="ctr">
                      <a:solidFill>
                        <a:srgbClr val="49AFA0"/>
                      </a:solidFill>
                      <a:prstDash val="solid"/>
                      <a:round/>
                      <a:headEnd type="none" w="med" len="med"/>
                      <a:tailEnd type="none" w="med" len="med"/>
                    </a:lnT>
                    <a:lnB w="12700" cap="flat" cmpd="sng" algn="ctr">
                      <a:solidFill>
                        <a:srgbClr val="49AFA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07040684"/>
                  </a:ext>
                </a:extLst>
              </a:tr>
              <a:tr h="11444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清晰</a:t>
                      </a:r>
                      <a:endParaRPr kumimoji="0" lang="en-US" altLang="zh-CN" sz="1800" b="0" i="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（被发现）</a:t>
                      </a:r>
                      <a:endParaRPr kumimoji="0" lang="en-US" altLang="zh-CN" sz="1800" b="0" i="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endParaRPr>
                    </a:p>
                  </a:txBody>
                  <a:tcPr marL="91457" marR="91457" marT="45696" marB="45696" anchor="ctr" horzOverflow="overflow">
                    <a:lnL w="12700" cap="flat" cmpd="sng" algn="ctr">
                      <a:solidFill>
                        <a:srgbClr val="49AFA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9AFA0"/>
                      </a:solidFill>
                      <a:prstDash val="solid"/>
                      <a:round/>
                      <a:headEnd type="none" w="med" len="med"/>
                      <a:tailEnd type="none" w="med" len="med"/>
                    </a:lnT>
                    <a:lnB w="12700" cap="flat" cmpd="sng" algn="ctr">
                      <a:solidFill>
                        <a:srgbClr val="49AFA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Sustainable Supply Chain Management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Vs.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Green is the New Gold</a:t>
                      </a:r>
                    </a:p>
                  </a:txBody>
                  <a:tcPr marL="91457" marR="91457" marT="45696" marB="45696" anchor="ctr" horzOverflow="overflow">
                    <a:lnL w="12700" cap="flat" cmpd="sng" algn="ctr">
                      <a:noFill/>
                      <a:prstDash val="solid"/>
                      <a:round/>
                      <a:headEnd type="none" w="med" len="med"/>
                      <a:tailEnd type="none" w="med" len="med"/>
                    </a:lnL>
                    <a:lnR w="12700" cap="flat" cmpd="sng" algn="ctr">
                      <a:solidFill>
                        <a:srgbClr val="49AFA0"/>
                      </a:solidFill>
                      <a:prstDash val="solid"/>
                      <a:round/>
                      <a:headEnd type="none" w="med" len="med"/>
                      <a:tailEnd type="none" w="med" len="med"/>
                    </a:lnR>
                    <a:lnT w="12700" cap="flat" cmpd="sng" algn="ctr">
                      <a:solidFill>
                        <a:srgbClr val="49AFA0"/>
                      </a:solidFill>
                      <a:prstDash val="solid"/>
                      <a:round/>
                      <a:headEnd type="none" w="med" len="med"/>
                      <a:tailEnd type="none" w="med" len="med"/>
                    </a:lnT>
                    <a:lnB w="12700" cap="flat" cmpd="sng" algn="ctr">
                      <a:solidFill>
                        <a:srgbClr val="49AFA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5060430"/>
                  </a:ext>
                </a:extLst>
              </a:tr>
            </a:tbl>
          </a:graphicData>
        </a:graphic>
      </p:graphicFrame>
      <p:grpSp>
        <p:nvGrpSpPr>
          <p:cNvPr id="51" name="组合 50"/>
          <p:cNvGrpSpPr/>
          <p:nvPr/>
        </p:nvGrpSpPr>
        <p:grpSpPr>
          <a:xfrm>
            <a:off x="941895" y="2757386"/>
            <a:ext cx="1796202" cy="352396"/>
            <a:chOff x="7559815" y="706207"/>
            <a:chExt cx="2398342" cy="470529"/>
          </a:xfrm>
          <a:solidFill>
            <a:srgbClr val="C7E6E0"/>
          </a:solidFill>
        </p:grpSpPr>
        <p:sp>
          <p:nvSpPr>
            <p:cNvPr id="52" name="矩形: 圆角 51"/>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53"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Main text </a:t>
              </a:r>
            </a:p>
          </p:txBody>
        </p:sp>
      </p:grpSp>
      <p:grpSp>
        <p:nvGrpSpPr>
          <p:cNvPr id="54" name="组合 53"/>
          <p:cNvGrpSpPr/>
          <p:nvPr/>
        </p:nvGrpSpPr>
        <p:grpSpPr>
          <a:xfrm>
            <a:off x="941895" y="2343056"/>
            <a:ext cx="1796202" cy="352396"/>
            <a:chOff x="7559815" y="706207"/>
            <a:chExt cx="2398342" cy="470529"/>
          </a:xfrm>
          <a:solidFill>
            <a:schemeClr val="bg1">
              <a:lumMod val="95000"/>
            </a:schemeClr>
          </a:solidFill>
        </p:grpSpPr>
        <p:sp>
          <p:nvSpPr>
            <p:cNvPr id="55" name="矩形: 圆角 54"/>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56"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Keywords</a:t>
              </a:r>
            </a:p>
          </p:txBody>
        </p:sp>
      </p:grpSp>
      <p:sp>
        <p:nvSpPr>
          <p:cNvPr id="58" name="矩形: 圆角 57"/>
          <p:cNvSpPr/>
          <p:nvPr/>
        </p:nvSpPr>
        <p:spPr>
          <a:xfrm>
            <a:off x="941895" y="1514396"/>
            <a:ext cx="1796202" cy="352396"/>
          </a:xfrm>
          <a:prstGeom prst="roundRect">
            <a:avLst>
              <a:gd name="adj" fmla="val 10000"/>
            </a:avLst>
          </a:prstGeom>
          <a:solidFill>
            <a:srgbClr val="C7E6E0"/>
          </a:solidFill>
          <a:ln>
            <a:noFill/>
          </a:ln>
        </p:spPr>
        <p:style>
          <a:lnRef idx="2">
            <a:schemeClr val="accent6"/>
          </a:lnRef>
          <a:fillRef idx="1">
            <a:schemeClr val="lt1"/>
          </a:fillRef>
          <a:effectRef idx="0">
            <a:schemeClr val="accent6"/>
          </a:effectRef>
          <a:fontRef idx="minor">
            <a:schemeClr val="dk1"/>
          </a:fontRef>
        </p:style>
      </p:sp>
      <p:sp>
        <p:nvSpPr>
          <p:cNvPr id="59" name="矩形: 圆角 4"/>
          <p:cNvSpPr txBox="1"/>
          <p:nvPr/>
        </p:nvSpPr>
        <p:spPr>
          <a:xfrm>
            <a:off x="952216" y="1524717"/>
            <a:ext cx="1775560" cy="331754"/>
          </a:xfrm>
          <a:prstGeom prst="rect">
            <a:avLst/>
          </a:prstGeom>
          <a:solidFill>
            <a:srgbClr val="C7E6E0"/>
          </a:solid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accent2"/>
                </a:solidFill>
                <a:latin typeface="Arial"/>
                <a:cs typeface="Arial"/>
              </a:rPr>
              <a:t>Title</a:t>
            </a:r>
          </a:p>
        </p:txBody>
      </p:sp>
      <p:grpSp>
        <p:nvGrpSpPr>
          <p:cNvPr id="60" name="组合 59"/>
          <p:cNvGrpSpPr/>
          <p:nvPr/>
        </p:nvGrpSpPr>
        <p:grpSpPr>
          <a:xfrm>
            <a:off x="941895" y="1928726"/>
            <a:ext cx="1796202" cy="352396"/>
            <a:chOff x="7559815" y="706207"/>
            <a:chExt cx="2398342" cy="470529"/>
          </a:xfrm>
          <a:solidFill>
            <a:schemeClr val="bg1">
              <a:lumMod val="95000"/>
            </a:schemeClr>
          </a:solidFill>
        </p:grpSpPr>
        <p:sp>
          <p:nvSpPr>
            <p:cNvPr id="61" name="矩形: 圆角 60"/>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62"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Abstract</a:t>
              </a:r>
            </a:p>
          </p:txBody>
        </p:sp>
      </p:grpSp>
      <p:grpSp>
        <p:nvGrpSpPr>
          <p:cNvPr id="63" name="组合 62"/>
          <p:cNvGrpSpPr/>
          <p:nvPr/>
        </p:nvGrpSpPr>
        <p:grpSpPr>
          <a:xfrm>
            <a:off x="941895" y="3171716"/>
            <a:ext cx="1796202" cy="352396"/>
            <a:chOff x="7559815" y="3605058"/>
            <a:chExt cx="2398342" cy="470529"/>
          </a:xfrm>
          <a:solidFill>
            <a:schemeClr val="bg1">
              <a:lumMod val="95000"/>
            </a:schemeClr>
          </a:solidFill>
        </p:grpSpPr>
        <p:sp>
          <p:nvSpPr>
            <p:cNvPr id="64" name="矩形: 圆角 63"/>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65"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Acknowledgement</a:t>
              </a:r>
              <a:endParaRPr lang="en-GB" sz="1400" b="0" kern="1200" dirty="0">
                <a:solidFill>
                  <a:schemeClr val="tx1">
                    <a:lumMod val="50000"/>
                    <a:lumOff val="50000"/>
                  </a:schemeClr>
                </a:solidFill>
                <a:latin typeface="Arial"/>
                <a:cs typeface="Arial"/>
              </a:endParaRPr>
            </a:p>
          </p:txBody>
        </p:sp>
      </p:grpSp>
      <p:grpSp>
        <p:nvGrpSpPr>
          <p:cNvPr id="66" name="组合 65"/>
          <p:cNvGrpSpPr/>
          <p:nvPr/>
        </p:nvGrpSpPr>
        <p:grpSpPr>
          <a:xfrm>
            <a:off x="941895" y="3584587"/>
            <a:ext cx="1796202" cy="352396"/>
            <a:chOff x="7559815" y="3605058"/>
            <a:chExt cx="2398342" cy="470529"/>
          </a:xfrm>
          <a:solidFill>
            <a:schemeClr val="bg1">
              <a:lumMod val="95000"/>
            </a:schemeClr>
          </a:solidFill>
        </p:grpSpPr>
        <p:sp>
          <p:nvSpPr>
            <p:cNvPr id="67" name="矩形: 圆角 66"/>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68"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References</a:t>
              </a:r>
              <a:endParaRPr lang="en-GB" sz="1400" b="0" kern="1200" dirty="0">
                <a:solidFill>
                  <a:schemeClr val="tx1">
                    <a:lumMod val="50000"/>
                    <a:lumOff val="50000"/>
                  </a:schemeClr>
                </a:solidFill>
                <a:latin typeface="Arial"/>
                <a:cs typeface="Arial"/>
              </a:endParaRPr>
            </a:p>
          </p:txBody>
        </p:sp>
      </p:grpSp>
    </p:spTree>
    <p:extLst>
      <p:ext uri="{BB962C8B-B14F-4D97-AF65-F5344CB8AC3E}">
        <p14:creationId xmlns:p14="http://schemas.microsoft.com/office/powerpoint/2010/main" val="198083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59">
                                            <p:txEl>
                                              <p:pRg st="0" end="0"/>
                                            </p:txEl>
                                          </p:spTgt>
                                        </p:tgtEl>
                                        <p:attrNameLst>
                                          <p:attrName>style.fontWeight</p:attrName>
                                        </p:attrNameLst>
                                      </p:cBhvr>
                                      <p:to>
                                        <p:strVal val="bold"/>
                                      </p:to>
                                    </p:set>
                                  </p:childTnLst>
                                </p:cTn>
                              </p:par>
                            </p:childTnLst>
                          </p:cTn>
                        </p:par>
                        <p:par>
                          <p:cTn id="7" fill="hold">
                            <p:stCondLst>
                              <p:cond delay="125"/>
                            </p:stCondLst>
                            <p:childTnLst>
                              <p:par>
                                <p:cTn id="8" presetID="10"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GB" altLang="zh-CN" dirty="0"/>
              <a:t>Emerald Resources</a:t>
            </a:r>
            <a:endParaRPr lang="zh-CN" altLang="en-US" dirty="0"/>
          </a:p>
        </p:txBody>
      </p:sp>
      <p:pic>
        <p:nvPicPr>
          <p:cNvPr id="5" name="内容占位符 4"/>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4807834" y="1690688"/>
            <a:ext cx="2576330" cy="3643312"/>
          </a:xfrm>
        </p:spPr>
      </p:pic>
      <p:pic>
        <p:nvPicPr>
          <p:cNvPr id="7" name="图片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80959" y="1690688"/>
            <a:ext cx="2613310" cy="3643312"/>
          </a:xfrm>
          <a:prstGeom prst="rect">
            <a:avLst/>
          </a:prstGeom>
        </p:spPr>
      </p:pic>
      <p:pic>
        <p:nvPicPr>
          <p:cNvPr id="9" name="图片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98003" y="1690688"/>
            <a:ext cx="2613037" cy="3643312"/>
          </a:xfrm>
          <a:prstGeom prst="rect">
            <a:avLst/>
          </a:prstGeom>
        </p:spPr>
      </p:pic>
      <p:sp>
        <p:nvSpPr>
          <p:cNvPr id="10" name="文本框 9"/>
          <p:cNvSpPr txBox="1"/>
          <p:nvPr/>
        </p:nvSpPr>
        <p:spPr>
          <a:xfrm>
            <a:off x="1842746" y="5588000"/>
            <a:ext cx="1723550" cy="400110"/>
          </a:xfrm>
          <a:prstGeom prst="rect">
            <a:avLst/>
          </a:prstGeom>
          <a:noFill/>
        </p:spPr>
        <p:txBody>
          <a:bodyPr wrap="none" rtlCol="0">
            <a:spAutoFit/>
          </a:bodyPr>
          <a:lstStyle/>
          <a:p>
            <a:pPr algn="ct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同行评审期刊</a:t>
            </a:r>
          </a:p>
        </p:txBody>
      </p:sp>
      <p:sp>
        <p:nvSpPr>
          <p:cNvPr id="11" name="文本框 10"/>
          <p:cNvSpPr txBox="1"/>
          <p:nvPr/>
        </p:nvSpPr>
        <p:spPr>
          <a:xfrm>
            <a:off x="5747186" y="5588000"/>
            <a:ext cx="697627" cy="400110"/>
          </a:xfrm>
          <a:prstGeom prst="rect">
            <a:avLst/>
          </a:prstGeom>
          <a:noFill/>
        </p:spPr>
        <p:txBody>
          <a:bodyPr wrap="none" rtlCol="0">
            <a:spAutoFit/>
          </a:bodyPr>
          <a:lstStyle/>
          <a:p>
            <a:pPr algn="ct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图书</a:t>
            </a:r>
          </a:p>
        </p:txBody>
      </p:sp>
      <p:sp>
        <p:nvSpPr>
          <p:cNvPr id="12" name="文本框 11"/>
          <p:cNvSpPr txBox="1"/>
          <p:nvPr/>
        </p:nvSpPr>
        <p:spPr>
          <a:xfrm>
            <a:off x="9010560" y="5588000"/>
            <a:ext cx="954108" cy="400110"/>
          </a:xfrm>
          <a:prstGeom prst="rect">
            <a:avLst/>
          </a:prstGeom>
          <a:noFill/>
        </p:spPr>
        <p:txBody>
          <a:bodyPr wrap="none" rtlCol="0">
            <a:spAutoFit/>
          </a:bodyPr>
          <a:lstStyle/>
          <a:p>
            <a:pPr algn="ct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案例集</a:t>
            </a:r>
          </a:p>
        </p:txBody>
      </p:sp>
    </p:spTree>
    <p:extLst>
      <p:ext uri="{BB962C8B-B14F-4D97-AF65-F5344CB8AC3E}">
        <p14:creationId xmlns:p14="http://schemas.microsoft.com/office/powerpoint/2010/main" val="27540178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文稿准备</a:t>
            </a:r>
          </a:p>
        </p:txBody>
      </p:sp>
      <p:sp>
        <p:nvSpPr>
          <p:cNvPr id="33" name="文本占位符 2"/>
          <p:cNvSpPr txBox="1">
            <a:spLocks/>
          </p:cNvSpPr>
          <p:nvPr/>
        </p:nvSpPr>
        <p:spPr>
          <a:xfrm>
            <a:off x="3415988" y="1404610"/>
            <a:ext cx="8421516" cy="6608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None/>
            </a:pPr>
            <a:r>
              <a:rPr lang="en-US" altLang="zh-CN" sz="2000" dirty="0">
                <a:latin typeface="微软雅黑" panose="020B0503020204020204" pitchFamily="34" charset="-122"/>
                <a:ea typeface="微软雅黑" panose="020B0503020204020204" pitchFamily="34" charset="-122"/>
              </a:rPr>
              <a:t>≤ 250</a:t>
            </a:r>
            <a:r>
              <a:rPr lang="zh-CN" altLang="en-US" sz="2000" dirty="0">
                <a:latin typeface="微软雅黑" panose="020B0503020204020204" pitchFamily="34" charset="-122"/>
                <a:ea typeface="微软雅黑" panose="020B0503020204020204" pitchFamily="34" charset="-122"/>
              </a:rPr>
              <a:t>单词</a:t>
            </a:r>
            <a:endParaRPr lang="en-GB" altLang="zh-CN" sz="2000" dirty="0">
              <a:latin typeface="微软雅黑" panose="020B0503020204020204" pitchFamily="34" charset="-122"/>
              <a:ea typeface="微软雅黑" panose="020B0503020204020204" pitchFamily="34" charset="-122"/>
            </a:endParaRPr>
          </a:p>
          <a:p>
            <a:pPr>
              <a:lnSpc>
                <a:spcPct val="150000"/>
              </a:lnSpc>
              <a:spcBef>
                <a:spcPts val="0"/>
              </a:spcBef>
              <a:buNone/>
            </a:pPr>
            <a:r>
              <a:rPr lang="zh-CN" altLang="en-US" sz="2000" b="1" dirty="0">
                <a:latin typeface="微软雅黑" panose="020B0503020204020204" pitchFamily="34" charset="-122"/>
                <a:ea typeface="微软雅黑" panose="020B0503020204020204" pitchFamily="34" charset="-122"/>
              </a:rPr>
              <a:t>摘要：</a:t>
            </a:r>
            <a:r>
              <a:rPr lang="en-US" altLang="zh-CN" sz="2000" dirty="0">
                <a:latin typeface="微软雅黑" panose="020B0503020204020204" pitchFamily="34" charset="-122"/>
                <a:ea typeface="微软雅黑" panose="020B0503020204020204" pitchFamily="34" charset="-122"/>
              </a:rPr>
              <a:t>Emerald</a:t>
            </a:r>
            <a:r>
              <a:rPr lang="zh-CN" altLang="en-US" sz="2000" dirty="0">
                <a:latin typeface="微软雅黑" panose="020B0503020204020204" pitchFamily="34" charset="-122"/>
                <a:ea typeface="微软雅黑" panose="020B0503020204020204" pitchFamily="34" charset="-122"/>
              </a:rPr>
              <a:t>采用</a:t>
            </a:r>
            <a:r>
              <a:rPr lang="zh-CN" altLang="en-US" sz="2000" b="1" dirty="0">
                <a:solidFill>
                  <a:schemeClr val="accent2"/>
                </a:solidFill>
                <a:latin typeface="微软雅黑" panose="020B0503020204020204" pitchFamily="34" charset="-122"/>
                <a:ea typeface="微软雅黑" panose="020B0503020204020204" pitchFamily="34" charset="-122"/>
              </a:rPr>
              <a:t>结构型摘要</a:t>
            </a:r>
            <a:endParaRPr lang="en-US" altLang="zh-CN" sz="2000" b="1" dirty="0">
              <a:solidFill>
                <a:schemeClr val="accent2"/>
              </a:solidFill>
              <a:latin typeface="微软雅黑" panose="020B0503020204020204" pitchFamily="34" charset="-122"/>
              <a:ea typeface="微软雅黑" panose="020B0503020204020204" pitchFamily="34" charset="-122"/>
            </a:endParaRPr>
          </a:p>
          <a:p>
            <a:pPr>
              <a:lnSpc>
                <a:spcPct val="150000"/>
              </a:lnSpc>
              <a:spcBef>
                <a:spcPts val="0"/>
              </a:spcBef>
              <a:buNone/>
            </a:pPr>
            <a:r>
              <a:rPr lang="en-US" altLang="zh-CN" sz="2000" dirty="0">
                <a:latin typeface="微软雅黑" panose="020B0503020204020204" pitchFamily="34" charset="-122"/>
                <a:ea typeface="微软雅黑" panose="020B0503020204020204" pitchFamily="34" charset="-122"/>
              </a:rPr>
              <a:t>          </a:t>
            </a:r>
            <a:r>
              <a:rPr lang="zh-CN" altLang="zh-CN" sz="2000" dirty="0">
                <a:latin typeface="微软雅黑" panose="020B0503020204020204" pitchFamily="34" charset="-122"/>
                <a:ea typeface="微软雅黑" panose="020B0503020204020204" pitchFamily="34" charset="-122"/>
              </a:rPr>
              <a:t>行文中用</a:t>
            </a:r>
            <a:r>
              <a:rPr lang="zh-CN" altLang="zh-CN" sz="2000" b="1" dirty="0">
                <a:latin typeface="微软雅黑" panose="020B0503020204020204" pitchFamily="34" charset="-122"/>
                <a:ea typeface="微软雅黑" panose="020B0503020204020204" pitchFamily="34" charset="-122"/>
              </a:rPr>
              <a:t>醒目的字体</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加粗</a:t>
            </a:r>
            <a:r>
              <a:rPr lang="zh-CN" altLang="zh-CN" sz="2000" dirty="0">
                <a:latin typeface="微软雅黑" panose="020B0503020204020204" pitchFamily="34" charset="-122"/>
                <a:ea typeface="微软雅黑" panose="020B0503020204020204" pitchFamily="34" charset="-122"/>
              </a:rPr>
              <a:t>、全部大写、或斜体</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 </a:t>
            </a:r>
            <a:r>
              <a:rPr lang="zh-CN" altLang="zh-CN" sz="2000" dirty="0">
                <a:latin typeface="微软雅黑" panose="020B0503020204020204" pitchFamily="34" charset="-122"/>
                <a:ea typeface="微软雅黑" panose="020B0503020204020204" pitchFamily="34" charset="-122"/>
              </a:rPr>
              <a:t>直接标</a:t>
            </a:r>
            <a:r>
              <a:rPr lang="zh-CN" altLang="en-US" sz="2000" dirty="0">
                <a:latin typeface="微软雅黑" panose="020B0503020204020204" pitchFamily="34" charset="-122"/>
                <a:ea typeface="微软雅黑" panose="020B0503020204020204" pitchFamily="34" charset="-122"/>
              </a:rPr>
              <a:t>出内容提要。</a:t>
            </a:r>
            <a:endParaRPr lang="en-GB" altLang="zh-CN" sz="2000" dirty="0">
              <a:latin typeface="微软雅黑" panose="020B0503020204020204" pitchFamily="34" charset="-122"/>
              <a:ea typeface="微软雅黑" panose="020B0503020204020204" pitchFamily="34" charset="-122"/>
            </a:endParaRPr>
          </a:p>
        </p:txBody>
      </p:sp>
      <p:pic>
        <p:nvPicPr>
          <p:cNvPr id="11"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51200" y="2941568"/>
            <a:ext cx="8102600"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p:nvPr/>
        </p:nvSpPr>
        <p:spPr>
          <a:xfrm>
            <a:off x="7626746" y="1190125"/>
            <a:ext cx="1980029" cy="400110"/>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论文的微缩模型</a:t>
            </a:r>
          </a:p>
        </p:txBody>
      </p:sp>
      <p:grpSp>
        <p:nvGrpSpPr>
          <p:cNvPr id="52" name="组合 51"/>
          <p:cNvGrpSpPr/>
          <p:nvPr/>
        </p:nvGrpSpPr>
        <p:grpSpPr>
          <a:xfrm>
            <a:off x="941895" y="2757386"/>
            <a:ext cx="1796202" cy="352396"/>
            <a:chOff x="7559815" y="706207"/>
            <a:chExt cx="2398342" cy="470529"/>
          </a:xfrm>
          <a:solidFill>
            <a:srgbClr val="C7E6E0"/>
          </a:solidFill>
        </p:grpSpPr>
        <p:sp>
          <p:nvSpPr>
            <p:cNvPr id="53" name="矩形: 圆角 52"/>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54"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Main text </a:t>
              </a:r>
            </a:p>
          </p:txBody>
        </p:sp>
      </p:grpSp>
      <p:grpSp>
        <p:nvGrpSpPr>
          <p:cNvPr id="55" name="组合 54"/>
          <p:cNvGrpSpPr/>
          <p:nvPr/>
        </p:nvGrpSpPr>
        <p:grpSpPr>
          <a:xfrm>
            <a:off x="941895" y="2343056"/>
            <a:ext cx="1796202" cy="352396"/>
            <a:chOff x="7559815" y="706207"/>
            <a:chExt cx="2398342" cy="470529"/>
          </a:xfrm>
          <a:solidFill>
            <a:schemeClr val="bg1">
              <a:lumMod val="95000"/>
            </a:schemeClr>
          </a:solidFill>
        </p:grpSpPr>
        <p:sp>
          <p:nvSpPr>
            <p:cNvPr id="56" name="矩形: 圆角 55"/>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57"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Keywords</a:t>
              </a:r>
            </a:p>
          </p:txBody>
        </p:sp>
      </p:grpSp>
      <p:grpSp>
        <p:nvGrpSpPr>
          <p:cNvPr id="58" name="组合 57"/>
          <p:cNvGrpSpPr/>
          <p:nvPr/>
        </p:nvGrpSpPr>
        <p:grpSpPr>
          <a:xfrm>
            <a:off x="941895" y="1514396"/>
            <a:ext cx="1796202" cy="352396"/>
            <a:chOff x="7559815" y="706207"/>
            <a:chExt cx="2398342" cy="470529"/>
          </a:xfrm>
          <a:solidFill>
            <a:srgbClr val="C7E6E0"/>
          </a:solidFill>
        </p:grpSpPr>
        <p:sp>
          <p:nvSpPr>
            <p:cNvPr id="59" name="矩形: 圆角 58"/>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60"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Title</a:t>
              </a:r>
            </a:p>
          </p:txBody>
        </p:sp>
      </p:grpSp>
      <p:sp>
        <p:nvSpPr>
          <p:cNvPr id="62" name="矩形: 圆角 61"/>
          <p:cNvSpPr/>
          <p:nvPr/>
        </p:nvSpPr>
        <p:spPr>
          <a:xfrm>
            <a:off x="941895" y="1928726"/>
            <a:ext cx="1796202" cy="352396"/>
          </a:xfrm>
          <a:prstGeom prst="roundRect">
            <a:avLst>
              <a:gd name="adj" fmla="val 10000"/>
            </a:avLst>
          </a:prstGeom>
          <a:solidFill>
            <a:srgbClr val="C7E6E0"/>
          </a:solidFill>
          <a:ln>
            <a:noFill/>
          </a:ln>
        </p:spPr>
        <p:style>
          <a:lnRef idx="2">
            <a:schemeClr val="accent6"/>
          </a:lnRef>
          <a:fillRef idx="1">
            <a:schemeClr val="lt1"/>
          </a:fillRef>
          <a:effectRef idx="0">
            <a:schemeClr val="accent6"/>
          </a:effectRef>
          <a:fontRef idx="minor">
            <a:schemeClr val="dk1"/>
          </a:fontRef>
        </p:style>
      </p:sp>
      <p:sp>
        <p:nvSpPr>
          <p:cNvPr id="63" name="矩形: 圆角 4"/>
          <p:cNvSpPr txBox="1"/>
          <p:nvPr/>
        </p:nvSpPr>
        <p:spPr>
          <a:xfrm>
            <a:off x="952216" y="1939047"/>
            <a:ext cx="1775560" cy="331754"/>
          </a:xfrm>
          <a:prstGeom prst="rect">
            <a:avLst/>
          </a:prstGeom>
          <a:solidFill>
            <a:srgbClr val="C7E6E0"/>
          </a:solid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accent2"/>
                </a:solidFill>
                <a:latin typeface="Arial"/>
                <a:cs typeface="Arial"/>
              </a:rPr>
              <a:t>Abstract</a:t>
            </a:r>
          </a:p>
        </p:txBody>
      </p:sp>
      <p:grpSp>
        <p:nvGrpSpPr>
          <p:cNvPr id="64" name="组合 63"/>
          <p:cNvGrpSpPr/>
          <p:nvPr/>
        </p:nvGrpSpPr>
        <p:grpSpPr>
          <a:xfrm>
            <a:off x="941895" y="3171716"/>
            <a:ext cx="1796202" cy="352396"/>
            <a:chOff x="7559815" y="3605058"/>
            <a:chExt cx="2398342" cy="470529"/>
          </a:xfrm>
          <a:solidFill>
            <a:schemeClr val="bg1">
              <a:lumMod val="95000"/>
            </a:schemeClr>
          </a:solidFill>
        </p:grpSpPr>
        <p:sp>
          <p:nvSpPr>
            <p:cNvPr id="65" name="矩形: 圆角 64"/>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66"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Acknowledgement</a:t>
              </a:r>
              <a:endParaRPr lang="en-GB" sz="1400" b="0" kern="1200" dirty="0">
                <a:solidFill>
                  <a:schemeClr val="tx1">
                    <a:lumMod val="50000"/>
                    <a:lumOff val="50000"/>
                  </a:schemeClr>
                </a:solidFill>
                <a:latin typeface="Arial"/>
                <a:cs typeface="Arial"/>
              </a:endParaRPr>
            </a:p>
          </p:txBody>
        </p:sp>
      </p:grpSp>
      <p:grpSp>
        <p:nvGrpSpPr>
          <p:cNvPr id="67" name="组合 66"/>
          <p:cNvGrpSpPr/>
          <p:nvPr/>
        </p:nvGrpSpPr>
        <p:grpSpPr>
          <a:xfrm>
            <a:off x="941895" y="3584587"/>
            <a:ext cx="1796202" cy="352396"/>
            <a:chOff x="7559815" y="3605058"/>
            <a:chExt cx="2398342" cy="470529"/>
          </a:xfrm>
          <a:solidFill>
            <a:schemeClr val="bg1">
              <a:lumMod val="95000"/>
            </a:schemeClr>
          </a:solidFill>
        </p:grpSpPr>
        <p:sp>
          <p:nvSpPr>
            <p:cNvPr id="68" name="矩形: 圆角 67"/>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69"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References</a:t>
              </a:r>
              <a:endParaRPr lang="en-GB" sz="1400" b="0" kern="1200" dirty="0">
                <a:solidFill>
                  <a:schemeClr val="tx1">
                    <a:lumMod val="50000"/>
                    <a:lumOff val="50000"/>
                  </a:schemeClr>
                </a:solidFill>
                <a:latin typeface="Arial"/>
                <a:cs typeface="Arial"/>
              </a:endParaRPr>
            </a:p>
          </p:txBody>
        </p:sp>
      </p:grpSp>
      <p:sp>
        <p:nvSpPr>
          <p:cNvPr id="4" name="对话气泡: 圆角矩形 3"/>
          <p:cNvSpPr/>
          <p:nvPr/>
        </p:nvSpPr>
        <p:spPr>
          <a:xfrm>
            <a:off x="7488669" y="777382"/>
            <a:ext cx="2256182" cy="1150767"/>
          </a:xfrm>
          <a:prstGeom prst="wedgeRoundRectCallou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2145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63">
                                            <p:txEl>
                                              <p:pRg st="0" end="0"/>
                                            </p:txEl>
                                          </p:spTgt>
                                        </p:tgtEl>
                                        <p:attrNameLst>
                                          <p:attrName>style.fontWeight</p:attrName>
                                        </p:attrNameLst>
                                      </p:cBhvr>
                                      <p:to>
                                        <p:strVal val="bold"/>
                                      </p:to>
                                    </p:set>
                                  </p:childTnLst>
                                </p:cTn>
                              </p:par>
                            </p:childTnLst>
                          </p:cTn>
                        </p:par>
                        <p:par>
                          <p:cTn id="7" fill="hold">
                            <p:stCondLst>
                              <p:cond delay="200"/>
                            </p:stCondLst>
                            <p:childTnLst>
                              <p:par>
                                <p:cTn id="8" presetID="10"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50"/>
                                        <p:tgtEl>
                                          <p:spTgt spid="4"/>
                                        </p:tgtEl>
                                      </p:cBhvr>
                                    </p:animEffect>
                                    <p:anim calcmode="lin" valueType="num">
                                      <p:cBhvr>
                                        <p:cTn id="19" dur="250" fill="hold"/>
                                        <p:tgtEl>
                                          <p:spTgt spid="4"/>
                                        </p:tgtEl>
                                        <p:attrNameLst>
                                          <p:attrName>ppt_x</p:attrName>
                                        </p:attrNameLst>
                                      </p:cBhvr>
                                      <p:tavLst>
                                        <p:tav tm="0">
                                          <p:val>
                                            <p:strVal val="#ppt_x"/>
                                          </p:val>
                                        </p:tav>
                                        <p:tav tm="100000">
                                          <p:val>
                                            <p:strVal val="#ppt_x"/>
                                          </p:val>
                                        </p:tav>
                                      </p:tavLst>
                                    </p:anim>
                                    <p:anim calcmode="lin" valueType="num">
                                      <p:cBhvr>
                                        <p:cTn id="20" dur="25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250"/>
                                        <p:tgtEl>
                                          <p:spTgt spid="3"/>
                                        </p:tgtEl>
                                      </p:cBhvr>
                                    </p:animEffect>
                                    <p:anim calcmode="lin" valueType="num">
                                      <p:cBhvr>
                                        <p:cTn id="24" dur="250" fill="hold"/>
                                        <p:tgtEl>
                                          <p:spTgt spid="3"/>
                                        </p:tgtEl>
                                        <p:attrNameLst>
                                          <p:attrName>ppt_x</p:attrName>
                                        </p:attrNameLst>
                                      </p:cBhvr>
                                      <p:tavLst>
                                        <p:tav tm="0">
                                          <p:val>
                                            <p:strVal val="#ppt_x"/>
                                          </p:val>
                                        </p:tav>
                                        <p:tav tm="100000">
                                          <p:val>
                                            <p:strVal val="#ppt_x"/>
                                          </p:val>
                                        </p:tav>
                                      </p:tavLst>
                                    </p:anim>
                                    <p:anim calcmode="lin" valueType="num">
                                      <p:cBhvr>
                                        <p:cTn id="25"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 grpId="0" animBg="1"/>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文稿准备</a:t>
            </a:r>
          </a:p>
        </p:txBody>
      </p:sp>
      <p:sp>
        <p:nvSpPr>
          <p:cNvPr id="33" name="文本占位符 2"/>
          <p:cNvSpPr txBox="1">
            <a:spLocks/>
          </p:cNvSpPr>
          <p:nvPr/>
        </p:nvSpPr>
        <p:spPr>
          <a:xfrm>
            <a:off x="3415988" y="1393459"/>
            <a:ext cx="8421516" cy="34745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None/>
            </a:pPr>
            <a:r>
              <a:rPr lang="zh-CN" altLang="en-US" sz="2000" dirty="0">
                <a:latin typeface="微软雅黑" panose="020B0503020204020204" pitchFamily="34" charset="-122"/>
                <a:ea typeface="微软雅黑" panose="020B0503020204020204" pitchFamily="34" charset="-122"/>
              </a:rPr>
              <a:t>为何重要：主编邀请评审</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学术搜索引擎</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数据库、索引库均使用</a:t>
            </a:r>
            <a:endParaRPr lang="en-US" altLang="zh-CN" sz="2000" dirty="0">
              <a:latin typeface="微软雅黑" panose="020B0503020204020204" pitchFamily="34" charset="-122"/>
              <a:ea typeface="微软雅黑" panose="020B0503020204020204" pitchFamily="34" charset="-122"/>
            </a:endParaRPr>
          </a:p>
          <a:p>
            <a:pPr>
              <a:lnSpc>
                <a:spcPct val="150000"/>
              </a:lnSpc>
              <a:spcBef>
                <a:spcPts val="0"/>
              </a:spcBef>
              <a:buNone/>
            </a:pPr>
            <a:r>
              <a:rPr lang="zh-CN" altLang="en-US" sz="2000" dirty="0">
                <a:latin typeface="微软雅黑" panose="020B0503020204020204" pitchFamily="34" charset="-122"/>
                <a:ea typeface="微软雅黑" panose="020B0503020204020204" pitchFamily="34" charset="-122"/>
              </a:rPr>
              <a:t>数量：</a:t>
            </a:r>
            <a:r>
              <a:rPr lang="en-US" altLang="zh-CN" sz="2000" dirty="0">
                <a:latin typeface="微软雅黑" panose="020B0503020204020204" pitchFamily="34" charset="-122"/>
                <a:ea typeface="微软雅黑" panose="020B0503020204020204" pitchFamily="34" charset="-122"/>
              </a:rPr>
              <a:t>4-6</a:t>
            </a:r>
            <a:r>
              <a:rPr lang="zh-CN" altLang="en-US" sz="2000" dirty="0">
                <a:latin typeface="微软雅黑" panose="020B0503020204020204" pitchFamily="34" charset="-122"/>
                <a:ea typeface="微软雅黑" panose="020B0503020204020204" pitchFamily="34" charset="-122"/>
              </a:rPr>
              <a:t>个</a:t>
            </a:r>
          </a:p>
          <a:p>
            <a:pPr>
              <a:lnSpc>
                <a:spcPct val="150000"/>
              </a:lnSpc>
              <a:spcBef>
                <a:spcPts val="0"/>
              </a:spcBef>
              <a:buNone/>
            </a:pPr>
            <a:r>
              <a:rPr lang="zh-CN" altLang="en-US" sz="2000" dirty="0">
                <a:latin typeface="微软雅黑" panose="020B0503020204020204" pitchFamily="34" charset="-122"/>
                <a:ea typeface="微软雅黑" panose="020B0503020204020204" pitchFamily="34" charset="-122"/>
              </a:rPr>
              <a:t>选择方向：主题相关、细分学科</a:t>
            </a:r>
          </a:p>
          <a:p>
            <a:pPr>
              <a:lnSpc>
                <a:spcPct val="150000"/>
              </a:lnSpc>
              <a:spcBef>
                <a:spcPts val="0"/>
              </a:spcBef>
              <a:buNone/>
            </a:pPr>
            <a:r>
              <a:rPr lang="zh-CN" altLang="en-US" sz="2000" dirty="0">
                <a:latin typeface="微软雅黑" panose="020B0503020204020204" pitchFamily="34" charset="-122"/>
                <a:ea typeface="微软雅黑" panose="020B0503020204020204" pitchFamily="34" charset="-122"/>
              </a:rPr>
              <a:t>                  研究方法、国际视野</a:t>
            </a:r>
          </a:p>
        </p:txBody>
      </p:sp>
      <p:graphicFrame>
        <p:nvGraphicFramePr>
          <p:cNvPr id="12" name="图示 11"/>
          <p:cNvGraphicFramePr/>
          <p:nvPr>
            <p:extLst>
              <p:ext uri="{D42A27DB-BD31-4B8C-83A1-F6EECF244321}">
                <p14:modId xmlns:p14="http://schemas.microsoft.com/office/powerpoint/2010/main" val="3883621987"/>
              </p:ext>
            </p:extLst>
          </p:nvPr>
        </p:nvGraphicFramePr>
        <p:xfrm>
          <a:off x="3415988" y="3631056"/>
          <a:ext cx="5586485" cy="21906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2" name="组合 51"/>
          <p:cNvGrpSpPr/>
          <p:nvPr/>
        </p:nvGrpSpPr>
        <p:grpSpPr>
          <a:xfrm>
            <a:off x="941895" y="2757386"/>
            <a:ext cx="1796202" cy="352396"/>
            <a:chOff x="7559815" y="706207"/>
            <a:chExt cx="2398342" cy="470529"/>
          </a:xfrm>
          <a:solidFill>
            <a:srgbClr val="C7E6E0"/>
          </a:solidFill>
        </p:grpSpPr>
        <p:sp>
          <p:nvSpPr>
            <p:cNvPr id="53" name="矩形: 圆角 52"/>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54"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Main text </a:t>
              </a:r>
            </a:p>
          </p:txBody>
        </p:sp>
      </p:grpSp>
      <p:sp>
        <p:nvSpPr>
          <p:cNvPr id="56" name="矩形: 圆角 55"/>
          <p:cNvSpPr/>
          <p:nvPr/>
        </p:nvSpPr>
        <p:spPr>
          <a:xfrm>
            <a:off x="941895" y="2343056"/>
            <a:ext cx="1796202" cy="352396"/>
          </a:xfrm>
          <a:prstGeom prst="roundRect">
            <a:avLst>
              <a:gd name="adj" fmla="val 10000"/>
            </a:avLst>
          </a:prstGeom>
          <a:solidFill>
            <a:srgbClr val="C7E6E0"/>
          </a:solidFill>
          <a:ln>
            <a:noFill/>
          </a:ln>
        </p:spPr>
        <p:style>
          <a:lnRef idx="2">
            <a:schemeClr val="accent6"/>
          </a:lnRef>
          <a:fillRef idx="1">
            <a:schemeClr val="lt1"/>
          </a:fillRef>
          <a:effectRef idx="0">
            <a:schemeClr val="accent6"/>
          </a:effectRef>
          <a:fontRef idx="minor">
            <a:schemeClr val="dk1"/>
          </a:fontRef>
        </p:style>
      </p:sp>
      <p:sp>
        <p:nvSpPr>
          <p:cNvPr id="57" name="矩形: 圆角 4"/>
          <p:cNvSpPr txBox="1"/>
          <p:nvPr/>
        </p:nvSpPr>
        <p:spPr>
          <a:xfrm>
            <a:off x="952216" y="2353377"/>
            <a:ext cx="1775560" cy="331754"/>
          </a:xfrm>
          <a:prstGeom prst="rect">
            <a:avLst/>
          </a:prstGeom>
          <a:solidFill>
            <a:srgbClr val="C7E6E0"/>
          </a:solid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accent2"/>
                </a:solidFill>
                <a:latin typeface="Arial"/>
                <a:cs typeface="Arial"/>
              </a:rPr>
              <a:t>Keywords</a:t>
            </a:r>
          </a:p>
        </p:txBody>
      </p:sp>
      <p:grpSp>
        <p:nvGrpSpPr>
          <p:cNvPr id="58" name="组合 57"/>
          <p:cNvGrpSpPr/>
          <p:nvPr/>
        </p:nvGrpSpPr>
        <p:grpSpPr>
          <a:xfrm>
            <a:off x="941895" y="1514396"/>
            <a:ext cx="1796202" cy="352396"/>
            <a:chOff x="7559815" y="706207"/>
            <a:chExt cx="2398342" cy="470529"/>
          </a:xfrm>
          <a:solidFill>
            <a:srgbClr val="C7E6E0"/>
          </a:solidFill>
        </p:grpSpPr>
        <p:sp>
          <p:nvSpPr>
            <p:cNvPr id="59" name="矩形: 圆角 58"/>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60"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Title</a:t>
              </a:r>
            </a:p>
          </p:txBody>
        </p:sp>
      </p:grpSp>
      <p:grpSp>
        <p:nvGrpSpPr>
          <p:cNvPr id="61" name="组合 60"/>
          <p:cNvGrpSpPr/>
          <p:nvPr/>
        </p:nvGrpSpPr>
        <p:grpSpPr>
          <a:xfrm>
            <a:off x="941895" y="1928726"/>
            <a:ext cx="1796202" cy="352396"/>
            <a:chOff x="7559815" y="706207"/>
            <a:chExt cx="2398342" cy="470529"/>
          </a:xfrm>
          <a:solidFill>
            <a:srgbClr val="C7E6E0"/>
          </a:solidFill>
        </p:grpSpPr>
        <p:sp>
          <p:nvSpPr>
            <p:cNvPr id="62" name="矩形: 圆角 61"/>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63"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Abstract</a:t>
              </a:r>
            </a:p>
          </p:txBody>
        </p:sp>
      </p:grpSp>
      <p:grpSp>
        <p:nvGrpSpPr>
          <p:cNvPr id="64" name="组合 63"/>
          <p:cNvGrpSpPr/>
          <p:nvPr/>
        </p:nvGrpSpPr>
        <p:grpSpPr>
          <a:xfrm>
            <a:off x="941895" y="3171716"/>
            <a:ext cx="1796202" cy="352396"/>
            <a:chOff x="7559815" y="3605058"/>
            <a:chExt cx="2398342" cy="470529"/>
          </a:xfrm>
          <a:solidFill>
            <a:schemeClr val="bg1">
              <a:lumMod val="95000"/>
            </a:schemeClr>
          </a:solidFill>
        </p:grpSpPr>
        <p:sp>
          <p:nvSpPr>
            <p:cNvPr id="65" name="矩形: 圆角 64"/>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66"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Acknowledgement</a:t>
              </a:r>
              <a:endParaRPr lang="en-GB" sz="1400" b="0" kern="1200" dirty="0">
                <a:solidFill>
                  <a:schemeClr val="tx1">
                    <a:lumMod val="50000"/>
                    <a:lumOff val="50000"/>
                  </a:schemeClr>
                </a:solidFill>
                <a:latin typeface="Arial"/>
                <a:cs typeface="Arial"/>
              </a:endParaRPr>
            </a:p>
          </p:txBody>
        </p:sp>
      </p:grpSp>
      <p:grpSp>
        <p:nvGrpSpPr>
          <p:cNvPr id="67" name="组合 66"/>
          <p:cNvGrpSpPr/>
          <p:nvPr/>
        </p:nvGrpSpPr>
        <p:grpSpPr>
          <a:xfrm>
            <a:off x="941895" y="3584587"/>
            <a:ext cx="1796202" cy="352396"/>
            <a:chOff x="7559815" y="3605058"/>
            <a:chExt cx="2398342" cy="470529"/>
          </a:xfrm>
          <a:solidFill>
            <a:schemeClr val="bg1">
              <a:lumMod val="95000"/>
            </a:schemeClr>
          </a:solidFill>
        </p:grpSpPr>
        <p:sp>
          <p:nvSpPr>
            <p:cNvPr id="68" name="矩形: 圆角 67"/>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69"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References</a:t>
              </a:r>
              <a:endParaRPr lang="en-GB" sz="1400" b="0" kern="1200" dirty="0">
                <a:solidFill>
                  <a:schemeClr val="tx1">
                    <a:lumMod val="50000"/>
                    <a:lumOff val="50000"/>
                  </a:schemeClr>
                </a:solidFill>
                <a:latin typeface="Arial"/>
                <a:cs typeface="Arial"/>
              </a:endParaRPr>
            </a:p>
          </p:txBody>
        </p:sp>
      </p:grpSp>
    </p:spTree>
    <p:extLst>
      <p:ext uri="{BB962C8B-B14F-4D97-AF65-F5344CB8AC3E}">
        <p14:creationId xmlns:p14="http://schemas.microsoft.com/office/powerpoint/2010/main" val="227557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57">
                                            <p:txEl>
                                              <p:pRg st="0" end="0"/>
                                            </p:txEl>
                                          </p:spTgt>
                                        </p:tgtEl>
                                        <p:attrNameLst>
                                          <p:attrName>style.fontWeight</p:attrName>
                                        </p:attrNameLst>
                                      </p:cBhvr>
                                      <p:to>
                                        <p:strVal val="bold"/>
                                      </p:to>
                                    </p:set>
                                  </p:childTnLst>
                                </p:cTn>
                              </p:par>
                            </p:childTnLst>
                          </p:cTn>
                        </p:par>
                        <p:par>
                          <p:cTn id="7" fill="hold">
                            <p:stCondLst>
                              <p:cond delay="200"/>
                            </p:stCondLst>
                            <p:childTnLst>
                              <p:par>
                                <p:cTn id="8" presetID="10"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Graphic spid="12" grpId="0">
        <p:bldAsOne/>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文稿准备</a:t>
            </a:r>
          </a:p>
        </p:txBody>
      </p:sp>
      <p:graphicFrame>
        <p:nvGraphicFramePr>
          <p:cNvPr id="5" name="内容占位符 4"/>
          <p:cNvGraphicFramePr>
            <a:graphicFrameLocks noGrp="1"/>
          </p:cNvGraphicFramePr>
          <p:nvPr>
            <p:ph idx="1"/>
            <p:extLst>
              <p:ext uri="{D42A27DB-BD31-4B8C-83A1-F6EECF244321}">
                <p14:modId xmlns:p14="http://schemas.microsoft.com/office/powerpoint/2010/main" val="3773717350"/>
              </p:ext>
            </p:extLst>
          </p:nvPr>
        </p:nvGraphicFramePr>
        <p:xfrm>
          <a:off x="838200" y="1395167"/>
          <a:ext cx="10515600" cy="47817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矩形: 圆角 9"/>
          <p:cNvSpPr/>
          <p:nvPr/>
        </p:nvSpPr>
        <p:spPr>
          <a:xfrm>
            <a:off x="4320995" y="4154558"/>
            <a:ext cx="3143292" cy="1411356"/>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232591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文稿准备</a:t>
            </a:r>
          </a:p>
        </p:txBody>
      </p:sp>
      <p:sp>
        <p:nvSpPr>
          <p:cNvPr id="33" name="文本占位符 2"/>
          <p:cNvSpPr txBox="1">
            <a:spLocks/>
          </p:cNvSpPr>
          <p:nvPr/>
        </p:nvSpPr>
        <p:spPr>
          <a:xfrm>
            <a:off x="3415988" y="1504969"/>
            <a:ext cx="6672229" cy="34745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spcBef>
                <a:spcPts val="0"/>
              </a:spcBef>
              <a:spcAft>
                <a:spcPts val="1200"/>
              </a:spcAft>
              <a:buFont typeface="+mj-lt"/>
              <a:buAutoNum type="arabicPeriod"/>
            </a:pPr>
            <a:r>
              <a:rPr lang="zh-CN" altLang="en-US" sz="2000" dirty="0">
                <a:latin typeface="微软雅黑" panose="020B0503020204020204" pitchFamily="34" charset="-122"/>
                <a:ea typeface="微软雅黑" panose="020B0503020204020204" pitchFamily="34" charset="-122"/>
              </a:rPr>
              <a:t>任何个人或机构在技术上的帮助，包括提供实验材料、协作实验工作、提供有益的启发、承担某些辅助性工作，等等。</a:t>
            </a:r>
            <a:endParaRPr lang="en-US" altLang="zh-CN" sz="2000" dirty="0">
              <a:latin typeface="微软雅黑" panose="020B0503020204020204" pitchFamily="34" charset="-122"/>
              <a:ea typeface="微软雅黑" panose="020B0503020204020204" pitchFamily="34" charset="-122"/>
            </a:endParaRPr>
          </a:p>
          <a:p>
            <a:pPr marL="457200" indent="-457200">
              <a:lnSpc>
                <a:spcPct val="150000"/>
              </a:lnSpc>
              <a:spcBef>
                <a:spcPts val="0"/>
              </a:spcBef>
              <a:spcAft>
                <a:spcPts val="1200"/>
              </a:spcAft>
              <a:buFont typeface="+mj-lt"/>
              <a:buAutoNum type="arabicPeriod"/>
            </a:pPr>
            <a:r>
              <a:rPr lang="zh-CN" altLang="en-US" sz="2000" dirty="0">
                <a:latin typeface="微软雅黑" panose="020B0503020204020204" pitchFamily="34" charset="-122"/>
                <a:ea typeface="微软雅黑" panose="020B0503020204020204" pitchFamily="34" charset="-122"/>
              </a:rPr>
              <a:t>外部的基金帮助，如资助、协议或奖学金，有时还需要附注资助项目号、合同书编号。</a:t>
            </a:r>
            <a:endParaRPr lang="en-US" altLang="zh-CN" sz="2000" dirty="0">
              <a:latin typeface="微软雅黑" panose="020B0503020204020204" pitchFamily="34" charset="-122"/>
              <a:ea typeface="微软雅黑" panose="020B0503020204020204" pitchFamily="34" charset="-122"/>
            </a:endParaRPr>
          </a:p>
          <a:p>
            <a:pPr marL="457200" indent="-457200">
              <a:lnSpc>
                <a:spcPct val="150000"/>
              </a:lnSpc>
              <a:spcBef>
                <a:spcPts val="0"/>
              </a:spcBef>
              <a:spcAft>
                <a:spcPts val="1200"/>
              </a:spcAft>
              <a:buFont typeface="+mj-lt"/>
              <a:buAutoNum type="arabicPeriod"/>
            </a:pPr>
            <a:r>
              <a:rPr lang="en-US" altLang="zh-CN" sz="2000" dirty="0">
                <a:latin typeface="微软雅黑" panose="020B0503020204020204" pitchFamily="34" charset="-122"/>
                <a:ea typeface="微软雅黑" panose="020B0503020204020204" pitchFamily="34" charset="-122"/>
              </a:rPr>
              <a:t>Permission request</a:t>
            </a:r>
            <a:r>
              <a:rPr lang="zh-CN" altLang="en-US" sz="2000" dirty="0">
                <a:latin typeface="微软雅黑" panose="020B0503020204020204" pitchFamily="34" charset="-122"/>
                <a:ea typeface="微软雅黑" panose="020B0503020204020204" pitchFamily="34" charset="-122"/>
              </a:rPr>
              <a:t>：第三方授权许可</a:t>
            </a:r>
          </a:p>
        </p:txBody>
      </p:sp>
      <p:grpSp>
        <p:nvGrpSpPr>
          <p:cNvPr id="42" name="组合 41"/>
          <p:cNvGrpSpPr/>
          <p:nvPr/>
        </p:nvGrpSpPr>
        <p:grpSpPr>
          <a:xfrm>
            <a:off x="941895" y="2757386"/>
            <a:ext cx="1796202" cy="352396"/>
            <a:chOff x="7559815" y="706207"/>
            <a:chExt cx="2398342" cy="470529"/>
          </a:xfrm>
          <a:solidFill>
            <a:srgbClr val="C7E6E0"/>
          </a:solidFill>
        </p:grpSpPr>
        <p:sp>
          <p:nvSpPr>
            <p:cNvPr id="43" name="矩形: 圆角 42"/>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4"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Main text </a:t>
              </a:r>
            </a:p>
          </p:txBody>
        </p:sp>
      </p:grpSp>
      <p:grpSp>
        <p:nvGrpSpPr>
          <p:cNvPr id="45" name="组合 44"/>
          <p:cNvGrpSpPr/>
          <p:nvPr/>
        </p:nvGrpSpPr>
        <p:grpSpPr>
          <a:xfrm>
            <a:off x="941895" y="2343056"/>
            <a:ext cx="1796202" cy="352396"/>
            <a:chOff x="7559815" y="706207"/>
            <a:chExt cx="2398342" cy="470529"/>
          </a:xfrm>
          <a:solidFill>
            <a:srgbClr val="C7E6E0"/>
          </a:solidFill>
        </p:grpSpPr>
        <p:sp>
          <p:nvSpPr>
            <p:cNvPr id="46" name="矩形: 圆角 45"/>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7"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Keywords</a:t>
              </a:r>
            </a:p>
          </p:txBody>
        </p:sp>
      </p:grpSp>
      <p:grpSp>
        <p:nvGrpSpPr>
          <p:cNvPr id="48" name="组合 47"/>
          <p:cNvGrpSpPr/>
          <p:nvPr/>
        </p:nvGrpSpPr>
        <p:grpSpPr>
          <a:xfrm>
            <a:off x="941895" y="1514396"/>
            <a:ext cx="1796202" cy="352396"/>
            <a:chOff x="7559815" y="706207"/>
            <a:chExt cx="2398342" cy="470529"/>
          </a:xfrm>
          <a:solidFill>
            <a:srgbClr val="C7E6E0"/>
          </a:solidFill>
        </p:grpSpPr>
        <p:sp>
          <p:nvSpPr>
            <p:cNvPr id="49" name="矩形: 圆角 48"/>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50"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Title</a:t>
              </a:r>
            </a:p>
          </p:txBody>
        </p:sp>
      </p:grpSp>
      <p:grpSp>
        <p:nvGrpSpPr>
          <p:cNvPr id="51" name="组合 50"/>
          <p:cNvGrpSpPr/>
          <p:nvPr/>
        </p:nvGrpSpPr>
        <p:grpSpPr>
          <a:xfrm>
            <a:off x="941895" y="1928726"/>
            <a:ext cx="1796202" cy="352396"/>
            <a:chOff x="7559815" y="706207"/>
            <a:chExt cx="2398342" cy="470529"/>
          </a:xfrm>
          <a:solidFill>
            <a:srgbClr val="C7E6E0"/>
          </a:solidFill>
        </p:grpSpPr>
        <p:sp>
          <p:nvSpPr>
            <p:cNvPr id="52" name="矩形: 圆角 51"/>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53"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Abstract</a:t>
              </a:r>
            </a:p>
          </p:txBody>
        </p:sp>
      </p:grpSp>
      <p:sp>
        <p:nvSpPr>
          <p:cNvPr id="55" name="矩形: 圆角 54"/>
          <p:cNvSpPr/>
          <p:nvPr/>
        </p:nvSpPr>
        <p:spPr>
          <a:xfrm>
            <a:off x="941895" y="3171716"/>
            <a:ext cx="1796202" cy="352396"/>
          </a:xfrm>
          <a:prstGeom prst="roundRect">
            <a:avLst>
              <a:gd name="adj" fmla="val 10000"/>
            </a:avLst>
          </a:prstGeom>
          <a:solidFill>
            <a:srgbClr val="C7E6E0"/>
          </a:solidFill>
          <a:ln>
            <a:noFill/>
          </a:ln>
        </p:spPr>
        <p:style>
          <a:lnRef idx="2">
            <a:schemeClr val="accent6"/>
          </a:lnRef>
          <a:fillRef idx="1">
            <a:schemeClr val="lt1"/>
          </a:fillRef>
          <a:effectRef idx="0">
            <a:schemeClr val="accent6"/>
          </a:effectRef>
          <a:fontRef idx="minor">
            <a:schemeClr val="dk1"/>
          </a:fontRef>
        </p:style>
      </p:sp>
      <p:sp>
        <p:nvSpPr>
          <p:cNvPr id="56" name="矩形: 圆角 14"/>
          <p:cNvSpPr txBox="1"/>
          <p:nvPr/>
        </p:nvSpPr>
        <p:spPr>
          <a:xfrm>
            <a:off x="952216" y="3182037"/>
            <a:ext cx="1775560" cy="331754"/>
          </a:xfrm>
          <a:prstGeom prst="rect">
            <a:avLst/>
          </a:prstGeom>
          <a:solidFill>
            <a:srgbClr val="C7E6E0"/>
          </a:solid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accent2"/>
                </a:solidFill>
                <a:latin typeface="Arial"/>
                <a:cs typeface="Arial"/>
              </a:rPr>
              <a:t>Acknowledgement</a:t>
            </a:r>
            <a:endParaRPr lang="en-GB" sz="1400" b="0" kern="1200" dirty="0">
              <a:solidFill>
                <a:schemeClr val="accent2"/>
              </a:solidFill>
              <a:latin typeface="Arial"/>
              <a:cs typeface="Arial"/>
            </a:endParaRPr>
          </a:p>
        </p:txBody>
      </p:sp>
      <p:grpSp>
        <p:nvGrpSpPr>
          <p:cNvPr id="57" name="组合 56"/>
          <p:cNvGrpSpPr/>
          <p:nvPr/>
        </p:nvGrpSpPr>
        <p:grpSpPr>
          <a:xfrm>
            <a:off x="941895" y="3584587"/>
            <a:ext cx="1796202" cy="352396"/>
            <a:chOff x="7559815" y="3605058"/>
            <a:chExt cx="2398342" cy="470529"/>
          </a:xfrm>
          <a:solidFill>
            <a:schemeClr val="bg1">
              <a:lumMod val="95000"/>
            </a:schemeClr>
          </a:solidFill>
        </p:grpSpPr>
        <p:sp>
          <p:nvSpPr>
            <p:cNvPr id="58" name="矩形: 圆角 57"/>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59"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References</a:t>
              </a:r>
              <a:endParaRPr lang="en-GB" sz="1400" b="0" kern="1200" dirty="0">
                <a:solidFill>
                  <a:schemeClr val="tx1">
                    <a:lumMod val="50000"/>
                    <a:lumOff val="50000"/>
                  </a:schemeClr>
                </a:solidFill>
                <a:latin typeface="Arial"/>
                <a:cs typeface="Arial"/>
              </a:endParaRPr>
            </a:p>
          </p:txBody>
        </p:sp>
      </p:grpSp>
    </p:spTree>
    <p:extLst>
      <p:ext uri="{BB962C8B-B14F-4D97-AF65-F5344CB8AC3E}">
        <p14:creationId xmlns:p14="http://schemas.microsoft.com/office/powerpoint/2010/main" val="333278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56">
                                            <p:txEl>
                                              <p:pRg st="0" end="0"/>
                                            </p:txEl>
                                          </p:spTgt>
                                        </p:tgtEl>
                                        <p:attrNameLst>
                                          <p:attrName>style.fontWeight</p:attrName>
                                        </p:attrNameLst>
                                      </p:cBhvr>
                                      <p:to>
                                        <p:strVal val="bold"/>
                                      </p:to>
                                    </p:set>
                                  </p:childTnLst>
                                </p:cTn>
                              </p:par>
                            </p:childTnLst>
                          </p:cTn>
                        </p:par>
                        <p:par>
                          <p:cTn id="7" fill="hold">
                            <p:stCondLst>
                              <p:cond delay="375"/>
                            </p:stCondLst>
                            <p:childTnLst>
                              <p:par>
                                <p:cTn id="8" presetID="10"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文稿准备</a:t>
            </a:r>
          </a:p>
        </p:txBody>
      </p:sp>
      <p:sp>
        <p:nvSpPr>
          <p:cNvPr id="33" name="文本占位符 2"/>
          <p:cNvSpPr txBox="1">
            <a:spLocks/>
          </p:cNvSpPr>
          <p:nvPr/>
        </p:nvSpPr>
        <p:spPr>
          <a:xfrm>
            <a:off x="3415988" y="1504969"/>
            <a:ext cx="7646264" cy="34745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spcAft>
                <a:spcPts val="1200"/>
              </a:spcAft>
              <a:buNone/>
            </a:pPr>
            <a:r>
              <a:rPr lang="en-US" altLang="zh-CN" sz="2000" b="1" dirty="0">
                <a:solidFill>
                  <a:schemeClr val="accent2"/>
                </a:solidFill>
                <a:latin typeface="微软雅黑" panose="020B0503020204020204" pitchFamily="34" charset="-122"/>
                <a:ea typeface="微软雅黑" panose="020B0503020204020204" pitchFamily="34" charset="-122"/>
              </a:rPr>
              <a:t>Harvard style</a:t>
            </a:r>
            <a:r>
              <a:rPr lang="en-US" altLang="zh-CN"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哈佛格式，作者</a:t>
            </a:r>
            <a:r>
              <a:rPr lang="zh-CN" altLang="en-US" sz="2000" b="1" dirty="0">
                <a:solidFill>
                  <a:schemeClr val="accent2"/>
                </a:solidFill>
                <a:latin typeface="微软雅黑" panose="020B0503020204020204" pitchFamily="34" charset="-122"/>
                <a:ea typeface="微软雅黑" panose="020B0503020204020204" pitchFamily="34" charset="-122"/>
              </a:rPr>
              <a:t>在正文中用圆括号注出</a:t>
            </a:r>
            <a:r>
              <a:rPr lang="zh-CN" altLang="en-US" sz="2000" dirty="0">
                <a:latin typeface="微软雅黑" panose="020B0503020204020204" pitchFamily="34" charset="-122"/>
                <a:ea typeface="微软雅黑" panose="020B0503020204020204" pitchFamily="34" charset="-122"/>
              </a:rPr>
              <a:t>所引用文献的作者和出版年，在文后参考文献列表中提供所引文献的详细信息，参考文献列表以</a:t>
            </a:r>
            <a:r>
              <a:rPr lang="zh-CN" altLang="en-US" sz="2000" b="1" dirty="0">
                <a:solidFill>
                  <a:schemeClr val="accent2"/>
                </a:solidFill>
                <a:latin typeface="微软雅黑" panose="020B0503020204020204" pitchFamily="34" charset="-122"/>
                <a:ea typeface="微软雅黑" panose="020B0503020204020204" pitchFamily="34" charset="-122"/>
              </a:rPr>
              <a:t>作者姓氏</a:t>
            </a:r>
            <a:r>
              <a:rPr lang="zh-CN" altLang="en-US" sz="2000" dirty="0">
                <a:latin typeface="微软雅黑" panose="020B0503020204020204" pitchFamily="34" charset="-122"/>
                <a:ea typeface="微软雅黑" panose="020B0503020204020204" pitchFamily="34" charset="-122"/>
              </a:rPr>
              <a:t>的</a:t>
            </a:r>
            <a:r>
              <a:rPr lang="zh-CN" altLang="en-US" sz="2000" b="1" dirty="0">
                <a:solidFill>
                  <a:schemeClr val="accent2"/>
                </a:solidFill>
                <a:latin typeface="微软雅黑" panose="020B0503020204020204" pitchFamily="34" charset="-122"/>
                <a:ea typeface="微软雅黑" panose="020B0503020204020204" pitchFamily="34" charset="-122"/>
              </a:rPr>
              <a:t>字母顺序</a:t>
            </a:r>
            <a:r>
              <a:rPr lang="zh-CN" altLang="en-US" sz="2000" dirty="0">
                <a:latin typeface="微软雅黑" panose="020B0503020204020204" pitchFamily="34" charset="-122"/>
                <a:ea typeface="微软雅黑" panose="020B0503020204020204" pitchFamily="34" charset="-122"/>
              </a:rPr>
              <a:t>排序。</a:t>
            </a:r>
          </a:p>
        </p:txBody>
      </p:sp>
      <p:pic>
        <p:nvPicPr>
          <p:cNvPr id="6" name="图表占位符 3" descr="QQ截图未命名.png"/>
          <p:cNvPicPr>
            <a:picLocks noChangeAspect="1"/>
          </p:cNvPicPr>
          <p:nvPr/>
        </p:nvPicPr>
        <p:blipFill>
          <a:blip r:embed="rId2">
            <a:extLst>
              <a:ext uri="{28A0092B-C50C-407E-A947-70E740481C1C}">
                <a14:useLocalDpi xmlns:a14="http://schemas.microsoft.com/office/drawing/2010/main" val="0"/>
              </a:ext>
            </a:extLst>
          </a:blip>
          <a:srcRect b="40373"/>
          <a:stretch>
            <a:fillRect/>
          </a:stretch>
        </p:blipFill>
        <p:spPr bwMode="auto">
          <a:xfrm>
            <a:off x="3801751" y="3052298"/>
            <a:ext cx="7734300" cy="3557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p:cNvSpPr txBox="1">
            <a:spLocks noChangeArrowheads="1"/>
          </p:cNvSpPr>
          <p:nvPr/>
        </p:nvSpPr>
        <p:spPr bwMode="auto">
          <a:xfrm>
            <a:off x="3415988" y="3014198"/>
            <a:ext cx="3476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dirty="0">
                <a:solidFill>
                  <a:srgbClr val="46B09E"/>
                </a:solidFill>
              </a:rPr>
              <a:t>A</a:t>
            </a:r>
            <a:endParaRPr lang="zh-CN" altLang="en-US" sz="2800" dirty="0">
              <a:solidFill>
                <a:srgbClr val="46B09E"/>
              </a:solidFill>
            </a:endParaRPr>
          </a:p>
        </p:txBody>
      </p:sp>
      <p:cxnSp>
        <p:nvCxnSpPr>
          <p:cNvPr id="8" name="直接箭头连接符 3"/>
          <p:cNvCxnSpPr>
            <a:cxnSpLocks noChangeShapeType="1"/>
          </p:cNvCxnSpPr>
          <p:nvPr/>
        </p:nvCxnSpPr>
        <p:spPr bwMode="auto">
          <a:xfrm>
            <a:off x="3617601" y="3685711"/>
            <a:ext cx="0" cy="1735137"/>
          </a:xfrm>
          <a:prstGeom prst="straightConnector1">
            <a:avLst/>
          </a:prstGeom>
          <a:ln w="28575">
            <a:solidFill>
              <a:srgbClr val="49AFA0"/>
            </a:solidFill>
            <a:headEnd/>
            <a:tailEnd type="arrow" w="med" len="med"/>
          </a:ln>
          <a:extLst/>
        </p:spPr>
        <p:style>
          <a:lnRef idx="1">
            <a:schemeClr val="accent6"/>
          </a:lnRef>
          <a:fillRef idx="0">
            <a:schemeClr val="accent6"/>
          </a:fillRef>
          <a:effectRef idx="0">
            <a:schemeClr val="accent6"/>
          </a:effectRef>
          <a:fontRef idx="minor">
            <a:schemeClr val="tx1"/>
          </a:fontRef>
        </p:style>
      </p:cxnSp>
      <p:sp>
        <p:nvSpPr>
          <p:cNvPr id="9" name="矩形 6"/>
          <p:cNvSpPr>
            <a:spLocks noChangeArrowheads="1"/>
          </p:cNvSpPr>
          <p:nvPr/>
        </p:nvSpPr>
        <p:spPr bwMode="auto">
          <a:xfrm>
            <a:off x="3415988" y="5738348"/>
            <a:ext cx="4048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a:solidFill>
                  <a:srgbClr val="46B09E"/>
                </a:solidFill>
              </a:rPr>
              <a:t>Z</a:t>
            </a:r>
            <a:endParaRPr lang="zh-CN" altLang="en-US" sz="2800">
              <a:solidFill>
                <a:srgbClr val="46B09E"/>
              </a:solidFill>
            </a:endParaRPr>
          </a:p>
        </p:txBody>
      </p:sp>
      <p:sp>
        <p:nvSpPr>
          <p:cNvPr id="3" name="文本框 2"/>
          <p:cNvSpPr txBox="1"/>
          <p:nvPr/>
        </p:nvSpPr>
        <p:spPr>
          <a:xfrm>
            <a:off x="838200" y="4517839"/>
            <a:ext cx="2031325" cy="923330"/>
          </a:xfrm>
          <a:prstGeom prst="rect">
            <a:avLst/>
          </a:prstGeom>
          <a:noFill/>
        </p:spPr>
        <p:txBody>
          <a:bodyPr wrap="none" rtlCol="0">
            <a:spAutoFit/>
          </a:bodyPr>
          <a:lstStyle/>
          <a:p>
            <a:r>
              <a:rPr lang="zh-CN" altLang="en-US" b="1" dirty="0">
                <a:solidFill>
                  <a:schemeClr val="accent2"/>
                </a:solidFill>
                <a:latin typeface="微软雅黑" panose="020B0503020204020204" pitchFamily="34" charset="-122"/>
                <a:ea typeface="微软雅黑" panose="020B0503020204020204" pitchFamily="34" charset="-122"/>
              </a:rPr>
              <a:t>参考文献：</a:t>
            </a:r>
            <a:endParaRPr lang="en-US" altLang="zh-CN" b="1" dirty="0">
              <a:solidFill>
                <a:schemeClr val="accent2"/>
              </a:solidFill>
              <a:latin typeface="微软雅黑" panose="020B0503020204020204" pitchFamily="34" charset="-122"/>
              <a:ea typeface="微软雅黑" panose="020B0503020204020204" pitchFamily="34" charset="-122"/>
            </a:endParaRPr>
          </a:p>
          <a:p>
            <a:r>
              <a:rPr lang="zh-CN" altLang="en-US" b="1" dirty="0">
                <a:solidFill>
                  <a:schemeClr val="accent2"/>
                </a:solidFill>
                <a:latin typeface="微软雅黑" panose="020B0503020204020204" pitchFamily="34" charset="-122"/>
                <a:ea typeface="微软雅黑" panose="020B0503020204020204" pitchFamily="34" charset="-122"/>
              </a:rPr>
              <a:t>数量、时间、质量</a:t>
            </a:r>
          </a:p>
          <a:p>
            <a:endParaRPr lang="zh-CN" altLang="en-US" b="1" dirty="0">
              <a:solidFill>
                <a:schemeClr val="accent2"/>
              </a:solidFill>
              <a:latin typeface="微软雅黑" panose="020B0503020204020204" pitchFamily="34" charset="-122"/>
              <a:ea typeface="微软雅黑" panose="020B0503020204020204" pitchFamily="34" charset="-122"/>
            </a:endParaRPr>
          </a:p>
        </p:txBody>
      </p:sp>
      <p:grpSp>
        <p:nvGrpSpPr>
          <p:cNvPr id="11" name="组合 10"/>
          <p:cNvGrpSpPr>
            <a:grpSpLocks/>
          </p:cNvGrpSpPr>
          <p:nvPr/>
        </p:nvGrpSpPr>
        <p:grpSpPr bwMode="auto">
          <a:xfrm>
            <a:off x="8355856" y="2722701"/>
            <a:ext cx="2278063" cy="2047875"/>
            <a:chOff x="6231996" y="2756959"/>
            <a:chExt cx="2277854" cy="2048934"/>
          </a:xfrm>
        </p:grpSpPr>
        <p:sp>
          <p:nvSpPr>
            <p:cNvPr id="12" name="椭圆 1"/>
            <p:cNvSpPr>
              <a:spLocks noChangeArrowheads="1"/>
            </p:cNvSpPr>
            <p:nvPr/>
          </p:nvSpPr>
          <p:spPr bwMode="auto">
            <a:xfrm>
              <a:off x="6231996" y="2756959"/>
              <a:ext cx="2048934" cy="2048934"/>
            </a:xfrm>
            <a:prstGeom prst="ellipse">
              <a:avLst/>
            </a:prstGeom>
            <a:noFill/>
            <a:ln w="76200" cmpd="thickThin" algn="ctr">
              <a:solidFill>
                <a:srgbClr val="49AFA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rgbClr val="46B09E"/>
                </a:solidFill>
              </a:endParaRPr>
            </a:p>
          </p:txBody>
        </p:sp>
        <p:sp>
          <p:nvSpPr>
            <p:cNvPr id="13" name="文本框 2"/>
            <p:cNvSpPr txBox="1">
              <a:spLocks noChangeArrowheads="1"/>
            </p:cNvSpPr>
            <p:nvPr/>
          </p:nvSpPr>
          <p:spPr bwMode="auto">
            <a:xfrm rot="392188">
              <a:off x="6451920" y="3015379"/>
              <a:ext cx="2057930" cy="15696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9600" b="1" dirty="0">
                  <a:solidFill>
                    <a:srgbClr val="46B09E"/>
                  </a:solidFill>
                </a:rPr>
                <a:t>48</a:t>
              </a:r>
              <a:endParaRPr lang="zh-CN" altLang="en-US" sz="9600" b="1" dirty="0">
                <a:solidFill>
                  <a:srgbClr val="46B09E"/>
                </a:solidFill>
              </a:endParaRPr>
            </a:p>
          </p:txBody>
        </p:sp>
      </p:grpSp>
      <p:grpSp>
        <p:nvGrpSpPr>
          <p:cNvPr id="83" name="组合 82"/>
          <p:cNvGrpSpPr/>
          <p:nvPr/>
        </p:nvGrpSpPr>
        <p:grpSpPr>
          <a:xfrm>
            <a:off x="941895" y="2757386"/>
            <a:ext cx="1796202" cy="352396"/>
            <a:chOff x="7559815" y="706207"/>
            <a:chExt cx="2398342" cy="470529"/>
          </a:xfrm>
          <a:solidFill>
            <a:srgbClr val="C7E6E0"/>
          </a:solidFill>
        </p:grpSpPr>
        <p:sp>
          <p:nvSpPr>
            <p:cNvPr id="84" name="矩形: 圆角 83"/>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85"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Main text </a:t>
              </a:r>
            </a:p>
          </p:txBody>
        </p:sp>
      </p:grpSp>
      <p:grpSp>
        <p:nvGrpSpPr>
          <p:cNvPr id="86" name="组合 85"/>
          <p:cNvGrpSpPr/>
          <p:nvPr/>
        </p:nvGrpSpPr>
        <p:grpSpPr>
          <a:xfrm>
            <a:off x="941895" y="2343056"/>
            <a:ext cx="1796202" cy="352396"/>
            <a:chOff x="7559815" y="706207"/>
            <a:chExt cx="2398342" cy="470529"/>
          </a:xfrm>
          <a:solidFill>
            <a:srgbClr val="C7E6E0"/>
          </a:solidFill>
        </p:grpSpPr>
        <p:sp>
          <p:nvSpPr>
            <p:cNvPr id="87" name="矩形: 圆角 86"/>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88"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Keywords</a:t>
              </a:r>
            </a:p>
          </p:txBody>
        </p:sp>
      </p:grpSp>
      <p:grpSp>
        <p:nvGrpSpPr>
          <p:cNvPr id="89" name="组合 88"/>
          <p:cNvGrpSpPr/>
          <p:nvPr/>
        </p:nvGrpSpPr>
        <p:grpSpPr>
          <a:xfrm>
            <a:off x="941895" y="1514396"/>
            <a:ext cx="1796202" cy="352396"/>
            <a:chOff x="7559815" y="706207"/>
            <a:chExt cx="2398342" cy="470529"/>
          </a:xfrm>
          <a:solidFill>
            <a:srgbClr val="C7E6E0"/>
          </a:solidFill>
        </p:grpSpPr>
        <p:sp>
          <p:nvSpPr>
            <p:cNvPr id="90" name="矩形: 圆角 89"/>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91"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Title</a:t>
              </a:r>
            </a:p>
          </p:txBody>
        </p:sp>
      </p:grpSp>
      <p:grpSp>
        <p:nvGrpSpPr>
          <p:cNvPr id="92" name="组合 91"/>
          <p:cNvGrpSpPr/>
          <p:nvPr/>
        </p:nvGrpSpPr>
        <p:grpSpPr>
          <a:xfrm>
            <a:off x="941895" y="1928726"/>
            <a:ext cx="1796202" cy="352396"/>
            <a:chOff x="7559815" y="706207"/>
            <a:chExt cx="2398342" cy="470529"/>
          </a:xfrm>
          <a:solidFill>
            <a:srgbClr val="C7E6E0"/>
          </a:solidFill>
        </p:grpSpPr>
        <p:sp>
          <p:nvSpPr>
            <p:cNvPr id="93" name="矩形: 圆角 92"/>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94"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Abstract</a:t>
              </a:r>
            </a:p>
          </p:txBody>
        </p:sp>
      </p:grpSp>
      <p:grpSp>
        <p:nvGrpSpPr>
          <p:cNvPr id="95" name="组合 94"/>
          <p:cNvGrpSpPr/>
          <p:nvPr/>
        </p:nvGrpSpPr>
        <p:grpSpPr>
          <a:xfrm>
            <a:off x="941895" y="3171716"/>
            <a:ext cx="1796202" cy="352396"/>
            <a:chOff x="7559815" y="3605058"/>
            <a:chExt cx="2398342" cy="470529"/>
          </a:xfrm>
          <a:solidFill>
            <a:srgbClr val="C7E6E0"/>
          </a:solidFill>
        </p:grpSpPr>
        <p:sp>
          <p:nvSpPr>
            <p:cNvPr id="96" name="矩形: 圆角 95"/>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97"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Acknowledgement</a:t>
              </a:r>
              <a:endParaRPr lang="en-GB" sz="1400" b="0" kern="1200" dirty="0">
                <a:solidFill>
                  <a:schemeClr val="tx1">
                    <a:lumMod val="50000"/>
                    <a:lumOff val="50000"/>
                  </a:schemeClr>
                </a:solidFill>
                <a:latin typeface="Arial"/>
                <a:cs typeface="Arial"/>
              </a:endParaRPr>
            </a:p>
          </p:txBody>
        </p:sp>
      </p:grpSp>
      <p:sp>
        <p:nvSpPr>
          <p:cNvPr id="99" name="矩形: 圆角 98"/>
          <p:cNvSpPr/>
          <p:nvPr/>
        </p:nvSpPr>
        <p:spPr>
          <a:xfrm>
            <a:off x="941895" y="3584587"/>
            <a:ext cx="1796202" cy="352396"/>
          </a:xfrm>
          <a:prstGeom prst="roundRect">
            <a:avLst>
              <a:gd name="adj" fmla="val 10000"/>
            </a:avLst>
          </a:prstGeom>
          <a:solidFill>
            <a:srgbClr val="C7E6E0"/>
          </a:solidFill>
          <a:ln>
            <a:noFill/>
          </a:ln>
        </p:spPr>
        <p:style>
          <a:lnRef idx="2">
            <a:schemeClr val="accent6"/>
          </a:lnRef>
          <a:fillRef idx="1">
            <a:schemeClr val="lt1"/>
          </a:fillRef>
          <a:effectRef idx="0">
            <a:schemeClr val="accent6"/>
          </a:effectRef>
          <a:fontRef idx="minor">
            <a:schemeClr val="dk1"/>
          </a:fontRef>
        </p:style>
      </p:sp>
      <p:sp>
        <p:nvSpPr>
          <p:cNvPr id="100" name="矩形: 圆角 14"/>
          <p:cNvSpPr txBox="1"/>
          <p:nvPr/>
        </p:nvSpPr>
        <p:spPr>
          <a:xfrm>
            <a:off x="952216" y="3594908"/>
            <a:ext cx="1775560" cy="331754"/>
          </a:xfrm>
          <a:prstGeom prst="rect">
            <a:avLst/>
          </a:prstGeom>
          <a:solidFill>
            <a:srgbClr val="C7E6E0"/>
          </a:solid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accent2"/>
                </a:solidFill>
                <a:latin typeface="Arial"/>
                <a:cs typeface="Arial"/>
              </a:rPr>
              <a:t>References</a:t>
            </a:r>
            <a:endParaRPr lang="en-GB" sz="1400" b="0" kern="1200" dirty="0">
              <a:solidFill>
                <a:schemeClr val="accent2"/>
              </a:solidFill>
              <a:latin typeface="Arial"/>
              <a:cs typeface="Arial"/>
            </a:endParaRPr>
          </a:p>
        </p:txBody>
      </p:sp>
      <p:sp>
        <p:nvSpPr>
          <p:cNvPr id="4" name="对话气泡: 圆角矩形 3"/>
          <p:cNvSpPr/>
          <p:nvPr/>
        </p:nvSpPr>
        <p:spPr>
          <a:xfrm>
            <a:off x="782308" y="4341735"/>
            <a:ext cx="2087217" cy="986597"/>
          </a:xfrm>
          <a:prstGeom prst="wedgeRoundRectCallout">
            <a:avLst>
              <a:gd name="adj1" fmla="val 62500"/>
              <a:gd name="adj2" fmla="val 8100"/>
              <a:gd name="adj3" fmla="val 16667"/>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06090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100">
                                            <p:txEl>
                                              <p:pRg st="0" end="0"/>
                                            </p:txEl>
                                          </p:spTgt>
                                        </p:tgtEl>
                                        <p:attrNameLst>
                                          <p:attrName>style.fontWeight</p:attrName>
                                        </p:attrNameLst>
                                      </p:cBhvr>
                                      <p:to>
                                        <p:strVal val="bold"/>
                                      </p:to>
                                    </p:set>
                                  </p:childTnLst>
                                </p:cTn>
                              </p:par>
                            </p:childTnLst>
                          </p:cTn>
                        </p:par>
                        <p:par>
                          <p:cTn id="7" fill="hold">
                            <p:stCondLst>
                              <p:cond delay="250"/>
                            </p:stCondLst>
                            <p:childTnLst>
                              <p:par>
                                <p:cTn id="8" presetID="10"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250"/>
                                        <p:tgtEl>
                                          <p:spTgt spid="4"/>
                                        </p:tgtEl>
                                      </p:cBhvr>
                                    </p:animEffect>
                                    <p:anim calcmode="lin" valueType="num">
                                      <p:cBhvr>
                                        <p:cTn id="30" dur="250" fill="hold"/>
                                        <p:tgtEl>
                                          <p:spTgt spid="4"/>
                                        </p:tgtEl>
                                        <p:attrNameLst>
                                          <p:attrName>ppt_x</p:attrName>
                                        </p:attrNameLst>
                                      </p:cBhvr>
                                      <p:tavLst>
                                        <p:tav tm="0">
                                          <p:val>
                                            <p:strVal val="#ppt_x"/>
                                          </p:val>
                                        </p:tav>
                                        <p:tav tm="100000">
                                          <p:val>
                                            <p:strVal val="#ppt_x"/>
                                          </p:val>
                                        </p:tav>
                                      </p:tavLst>
                                    </p:anim>
                                    <p:anim calcmode="lin" valueType="num">
                                      <p:cBhvr>
                                        <p:cTn id="31" dur="250" fill="hold"/>
                                        <p:tgtEl>
                                          <p:spTgt spid="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250"/>
                                        <p:tgtEl>
                                          <p:spTgt spid="3"/>
                                        </p:tgtEl>
                                      </p:cBhvr>
                                    </p:animEffect>
                                    <p:anim calcmode="lin" valueType="num">
                                      <p:cBhvr>
                                        <p:cTn id="35" dur="250" fill="hold"/>
                                        <p:tgtEl>
                                          <p:spTgt spid="3"/>
                                        </p:tgtEl>
                                        <p:attrNameLst>
                                          <p:attrName>ppt_x</p:attrName>
                                        </p:attrNameLst>
                                      </p:cBhvr>
                                      <p:tavLst>
                                        <p:tav tm="0">
                                          <p:val>
                                            <p:strVal val="#ppt_x"/>
                                          </p:val>
                                        </p:tav>
                                        <p:tav tm="100000">
                                          <p:val>
                                            <p:strVal val="#ppt_x"/>
                                          </p:val>
                                        </p:tav>
                                      </p:tavLst>
                                    </p:anim>
                                    <p:anim calcmode="lin" valueType="num">
                                      <p:cBhvr>
                                        <p:cTn id="36" dur="2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7" grpId="0"/>
      <p:bldP spid="9" grpId="0"/>
      <p:bldP spid="3" grpId="0"/>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文稿准备</a:t>
            </a:r>
          </a:p>
        </p:txBody>
      </p:sp>
      <p:sp>
        <p:nvSpPr>
          <p:cNvPr id="33" name="文本占位符 2"/>
          <p:cNvSpPr txBox="1">
            <a:spLocks/>
          </p:cNvSpPr>
          <p:nvPr/>
        </p:nvSpPr>
        <p:spPr>
          <a:xfrm>
            <a:off x="3415988" y="1504969"/>
            <a:ext cx="7646264" cy="17650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spcAft>
                <a:spcPts val="1200"/>
              </a:spcAft>
              <a:buNone/>
            </a:pPr>
            <a:r>
              <a:rPr lang="en-US" altLang="zh-CN" sz="2000" b="1" dirty="0">
                <a:latin typeface="微软雅黑" panose="020B0503020204020204" pitchFamily="34" charset="-122"/>
                <a:ea typeface="微软雅黑" panose="020B0503020204020204" pitchFamily="34" charset="-122"/>
              </a:rPr>
              <a:t>SSCI</a:t>
            </a:r>
            <a:r>
              <a:rPr lang="zh-CN" altLang="en-US" sz="2000" b="1" dirty="0">
                <a:latin typeface="微软雅黑" panose="020B0503020204020204" pitchFamily="34" charset="-122"/>
                <a:ea typeface="微软雅黑" panose="020B0503020204020204" pitchFamily="34" charset="-122"/>
              </a:rPr>
              <a:t>参考文献调研</a:t>
            </a:r>
            <a:endParaRPr lang="zh-CN" altLang="en-US" sz="2000" dirty="0">
              <a:latin typeface="微软雅黑" panose="020B0503020204020204" pitchFamily="34" charset="-122"/>
              <a:ea typeface="微软雅黑" panose="020B0503020204020204" pitchFamily="34" charset="-122"/>
            </a:endParaRPr>
          </a:p>
        </p:txBody>
      </p:sp>
      <p:graphicFrame>
        <p:nvGraphicFramePr>
          <p:cNvPr id="15" name="图示 14"/>
          <p:cNvGraphicFramePr/>
          <p:nvPr>
            <p:extLst>
              <p:ext uri="{D42A27DB-BD31-4B8C-83A1-F6EECF244321}">
                <p14:modId xmlns:p14="http://schemas.microsoft.com/office/powerpoint/2010/main" val="4089155791"/>
              </p:ext>
            </p:extLst>
          </p:nvPr>
        </p:nvGraphicFramePr>
        <p:xfrm>
          <a:off x="3533308" y="1504969"/>
          <a:ext cx="7411624" cy="36178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圆角矩形 7"/>
          <p:cNvSpPr/>
          <p:nvPr/>
        </p:nvSpPr>
        <p:spPr bwMode="auto">
          <a:xfrm>
            <a:off x="3988283" y="4595054"/>
            <a:ext cx="6296025" cy="777875"/>
          </a:xfrm>
          <a:prstGeom prst="roundRect">
            <a:avLst/>
          </a:prstGeom>
          <a:noFill/>
          <a:ln w="28575" cap="flat" cmpd="sng" algn="ctr">
            <a:solidFill>
              <a:srgbClr val="49AFA0"/>
            </a:solidFill>
            <a:prstDash val="solid"/>
            <a:miter lim="800000"/>
            <a:headEnd type="none" w="med" len="med"/>
            <a:tailEnd type="none" w="med" len="med"/>
          </a:ln>
          <a:effec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ts val="600"/>
              </a:spcBef>
              <a:spcAft>
                <a:spcPct val="0"/>
              </a:spcAft>
              <a:buClrTx/>
              <a:buSzTx/>
              <a:buFontTx/>
              <a:buNone/>
              <a:tabLst/>
              <a:defRPr/>
            </a:pPr>
            <a:r>
              <a:rPr kumimoji="0" lang="zh-CN" altLang="en-US" sz="24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    平均每篇文章有</a:t>
            </a:r>
            <a:r>
              <a:rPr kumimoji="0" lang="en-US" altLang="zh-CN" sz="3600" b="1" i="0" u="none" strike="noStrike" kern="0" cap="none" spc="0" normalizeH="0" baseline="0" noProof="0" dirty="0">
                <a:ln>
                  <a:noFill/>
                </a:ln>
                <a:solidFill>
                  <a:schemeClr val="accent2"/>
                </a:solidFill>
                <a:effectLst/>
                <a:uLnTx/>
                <a:uFillTx/>
                <a:latin typeface="微软雅黑" panose="020B0503020204020204" pitchFamily="34" charset="-122"/>
                <a:ea typeface="微软雅黑" panose="020B0503020204020204" pitchFamily="34" charset="-122"/>
                <a:cs typeface="+mn-cs"/>
              </a:rPr>
              <a:t>48.658</a:t>
            </a:r>
            <a:r>
              <a:rPr kumimoji="0" lang="zh-CN" altLang="en-US" sz="24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条参考文献</a:t>
            </a:r>
          </a:p>
        </p:txBody>
      </p:sp>
      <p:grpSp>
        <p:nvGrpSpPr>
          <p:cNvPr id="8" name="组合 7"/>
          <p:cNvGrpSpPr/>
          <p:nvPr/>
        </p:nvGrpSpPr>
        <p:grpSpPr>
          <a:xfrm>
            <a:off x="931574" y="3844723"/>
            <a:ext cx="1796202" cy="352396"/>
            <a:chOff x="7559815" y="706207"/>
            <a:chExt cx="2398342" cy="470529"/>
          </a:xfrm>
          <a:solidFill>
            <a:srgbClr val="C7E6E0"/>
          </a:solidFill>
        </p:grpSpPr>
        <p:sp>
          <p:nvSpPr>
            <p:cNvPr id="9" name="矩形: 圆角 8"/>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0"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Main text </a:t>
              </a:r>
            </a:p>
          </p:txBody>
        </p:sp>
      </p:grpSp>
      <p:grpSp>
        <p:nvGrpSpPr>
          <p:cNvPr id="11" name="组合 10"/>
          <p:cNvGrpSpPr/>
          <p:nvPr/>
        </p:nvGrpSpPr>
        <p:grpSpPr>
          <a:xfrm>
            <a:off x="931574" y="3430393"/>
            <a:ext cx="1796202" cy="352396"/>
            <a:chOff x="7559815" y="706207"/>
            <a:chExt cx="2398342" cy="470529"/>
          </a:xfrm>
          <a:solidFill>
            <a:srgbClr val="C7E6E0"/>
          </a:solidFill>
        </p:grpSpPr>
        <p:sp>
          <p:nvSpPr>
            <p:cNvPr id="12" name="矩形: 圆角 11"/>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3"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Keywords</a:t>
              </a:r>
            </a:p>
          </p:txBody>
        </p:sp>
      </p:grpSp>
      <p:grpSp>
        <p:nvGrpSpPr>
          <p:cNvPr id="14" name="组合 13"/>
          <p:cNvGrpSpPr/>
          <p:nvPr/>
        </p:nvGrpSpPr>
        <p:grpSpPr>
          <a:xfrm>
            <a:off x="941895" y="2591507"/>
            <a:ext cx="1796202" cy="352396"/>
            <a:chOff x="7559815" y="706207"/>
            <a:chExt cx="2398342" cy="470529"/>
          </a:xfrm>
          <a:solidFill>
            <a:srgbClr val="C7E6E0"/>
          </a:solidFill>
        </p:grpSpPr>
        <p:sp>
          <p:nvSpPr>
            <p:cNvPr id="16" name="矩形: 圆角 15"/>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7"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Title</a:t>
              </a:r>
            </a:p>
          </p:txBody>
        </p:sp>
      </p:grpSp>
      <p:grpSp>
        <p:nvGrpSpPr>
          <p:cNvPr id="19" name="组合 18"/>
          <p:cNvGrpSpPr/>
          <p:nvPr/>
        </p:nvGrpSpPr>
        <p:grpSpPr>
          <a:xfrm>
            <a:off x="931574" y="3016063"/>
            <a:ext cx="1796202" cy="352396"/>
            <a:chOff x="7559815" y="706207"/>
            <a:chExt cx="2398342" cy="470529"/>
          </a:xfrm>
          <a:solidFill>
            <a:srgbClr val="C7E6E0"/>
          </a:solidFill>
        </p:grpSpPr>
        <p:sp>
          <p:nvSpPr>
            <p:cNvPr id="20" name="矩形: 圆角 19"/>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21"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Abstract</a:t>
              </a:r>
            </a:p>
          </p:txBody>
        </p:sp>
      </p:grpSp>
      <p:grpSp>
        <p:nvGrpSpPr>
          <p:cNvPr id="22" name="组合 21"/>
          <p:cNvGrpSpPr/>
          <p:nvPr/>
        </p:nvGrpSpPr>
        <p:grpSpPr>
          <a:xfrm>
            <a:off x="931574" y="4259053"/>
            <a:ext cx="1796202" cy="352396"/>
            <a:chOff x="7559815" y="3605058"/>
            <a:chExt cx="2398342" cy="470529"/>
          </a:xfrm>
          <a:solidFill>
            <a:srgbClr val="C7E6E0"/>
          </a:solidFill>
        </p:grpSpPr>
        <p:sp>
          <p:nvSpPr>
            <p:cNvPr id="23" name="矩形: 圆角 22"/>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24"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Acknowledgement</a:t>
              </a:r>
              <a:endParaRPr lang="en-GB" sz="1400" b="0" kern="1200" dirty="0">
                <a:solidFill>
                  <a:schemeClr val="tx1">
                    <a:lumMod val="50000"/>
                    <a:lumOff val="50000"/>
                  </a:schemeClr>
                </a:solidFill>
                <a:latin typeface="Arial"/>
                <a:cs typeface="Arial"/>
              </a:endParaRPr>
            </a:p>
          </p:txBody>
        </p:sp>
      </p:grpSp>
      <p:sp>
        <p:nvSpPr>
          <p:cNvPr id="25" name="矩形: 圆角 24"/>
          <p:cNvSpPr/>
          <p:nvPr/>
        </p:nvSpPr>
        <p:spPr>
          <a:xfrm>
            <a:off x="931574" y="4671924"/>
            <a:ext cx="1796202" cy="352396"/>
          </a:xfrm>
          <a:prstGeom prst="roundRect">
            <a:avLst>
              <a:gd name="adj" fmla="val 10000"/>
            </a:avLst>
          </a:prstGeom>
          <a:solidFill>
            <a:srgbClr val="C7E6E0"/>
          </a:solidFill>
          <a:ln>
            <a:noFill/>
          </a:ln>
        </p:spPr>
        <p:style>
          <a:lnRef idx="2">
            <a:schemeClr val="accent6"/>
          </a:lnRef>
          <a:fillRef idx="1">
            <a:schemeClr val="lt1"/>
          </a:fillRef>
          <a:effectRef idx="0">
            <a:schemeClr val="accent6"/>
          </a:effectRef>
          <a:fontRef idx="minor">
            <a:schemeClr val="dk1"/>
          </a:fontRef>
        </p:style>
      </p:sp>
      <p:sp>
        <p:nvSpPr>
          <p:cNvPr id="26" name="矩形: 圆角 14"/>
          <p:cNvSpPr txBox="1"/>
          <p:nvPr/>
        </p:nvSpPr>
        <p:spPr>
          <a:xfrm>
            <a:off x="941895" y="4682245"/>
            <a:ext cx="1775560" cy="331754"/>
          </a:xfrm>
          <a:prstGeom prst="rect">
            <a:avLst/>
          </a:prstGeom>
          <a:solidFill>
            <a:srgbClr val="C7E6E0"/>
          </a:solid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accent2"/>
                </a:solidFill>
                <a:latin typeface="Arial"/>
                <a:cs typeface="Arial"/>
              </a:rPr>
              <a:t>References</a:t>
            </a:r>
            <a:endParaRPr lang="en-GB" sz="1400" b="0" kern="1200" dirty="0">
              <a:solidFill>
                <a:schemeClr val="accent2"/>
              </a:solidFill>
              <a:latin typeface="Arial"/>
              <a:cs typeface="Arial"/>
            </a:endParaRPr>
          </a:p>
        </p:txBody>
      </p:sp>
    </p:spTree>
    <p:extLst>
      <p:ext uri="{BB962C8B-B14F-4D97-AF65-F5344CB8AC3E}">
        <p14:creationId xmlns:p14="http://schemas.microsoft.com/office/powerpoint/2010/main" val="139274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26">
                                            <p:txEl>
                                              <p:pRg st="0" end="0"/>
                                            </p:txEl>
                                          </p:spTgt>
                                        </p:tgtEl>
                                        <p:attrNameLst>
                                          <p:attrName>style.fontWeight</p:attrName>
                                        </p:attrNameLst>
                                      </p:cBhvr>
                                      <p:to>
                                        <p:strVal val="bold"/>
                                      </p:to>
                                    </p:set>
                                  </p:childTnLst>
                                </p:cTn>
                              </p:par>
                            </p:childTnLst>
                          </p:cTn>
                        </p:par>
                        <p:par>
                          <p:cTn id="7" fill="hold">
                            <p:stCondLst>
                              <p:cond delay="250"/>
                            </p:stCondLst>
                            <p:childTnLst>
                              <p:par>
                                <p:cTn id="8" presetID="10"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par>
                          <p:cTn id="11" fill="hold">
                            <p:stCondLst>
                              <p:cond delay="750"/>
                            </p:stCondLst>
                            <p:childTnLst>
                              <p:par>
                                <p:cTn id="12" presetID="1"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Graphic spid="15" grpId="0">
        <p:bldAsOne/>
      </p:bldGraphic>
      <p:bldP spid="1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文稿准备</a:t>
            </a:r>
          </a:p>
        </p:txBody>
      </p:sp>
      <p:sp>
        <p:nvSpPr>
          <p:cNvPr id="9" name="object 4"/>
          <p:cNvSpPr txBox="1"/>
          <p:nvPr/>
        </p:nvSpPr>
        <p:spPr>
          <a:xfrm>
            <a:off x="1039204" y="1595449"/>
            <a:ext cx="3657158" cy="3721532"/>
          </a:xfrm>
          <a:prstGeom prst="rect">
            <a:avLst/>
          </a:prstGeom>
        </p:spPr>
        <p:txBody>
          <a:bodyPr vert="horz" wrap="square" lIns="0" tIns="0" rIns="0" bIns="0" rtlCol="0">
            <a:spAutoFit/>
          </a:bodyPr>
          <a:lstStyle/>
          <a:p>
            <a:pPr>
              <a:lnSpc>
                <a:spcPct val="100000"/>
              </a:lnSpc>
            </a:pPr>
            <a:endParaRPr sz="1700" dirty="0">
              <a:solidFill>
                <a:schemeClr val="tx1">
                  <a:lumMod val="75000"/>
                  <a:lumOff val="25000"/>
                </a:schemeClr>
              </a:solidFill>
              <a:latin typeface="Times New Roman"/>
              <a:cs typeface="Times New Roman"/>
            </a:endParaRPr>
          </a:p>
          <a:p>
            <a:pPr marL="355600" marR="490855" indent="-342900">
              <a:lnSpc>
                <a:spcPct val="100000"/>
              </a:lnSpc>
              <a:spcBef>
                <a:spcPts val="1060"/>
              </a:spcBef>
              <a:buChar char="•"/>
              <a:tabLst>
                <a:tab pos="354965" algn="l"/>
                <a:tab pos="355600" algn="l"/>
              </a:tabLst>
            </a:pPr>
            <a:r>
              <a:rPr sz="1800" spc="-5" dirty="0">
                <a:solidFill>
                  <a:schemeClr val="tx1">
                    <a:lumMod val="75000"/>
                    <a:lumOff val="25000"/>
                  </a:schemeClr>
                </a:solidFill>
                <a:latin typeface="Arial"/>
                <a:cs typeface="Arial"/>
              </a:rPr>
              <a:t>Figures and</a:t>
            </a:r>
            <a:r>
              <a:rPr sz="1800" spc="-35" dirty="0">
                <a:solidFill>
                  <a:schemeClr val="tx1">
                    <a:lumMod val="75000"/>
                    <a:lumOff val="25000"/>
                  </a:schemeClr>
                </a:solidFill>
                <a:latin typeface="Arial"/>
                <a:cs typeface="Arial"/>
              </a:rPr>
              <a:t> </a:t>
            </a:r>
            <a:r>
              <a:rPr sz="1800" spc="-5" dirty="0">
                <a:solidFill>
                  <a:schemeClr val="tx1">
                    <a:lumMod val="75000"/>
                    <a:lumOff val="25000"/>
                  </a:schemeClr>
                </a:solidFill>
                <a:latin typeface="Arial"/>
                <a:cs typeface="Arial"/>
              </a:rPr>
              <a:t>visualizations  (tables, graphs</a:t>
            </a:r>
            <a:r>
              <a:rPr sz="1800" spc="-45" dirty="0">
                <a:solidFill>
                  <a:schemeClr val="tx1">
                    <a:lumMod val="75000"/>
                    <a:lumOff val="25000"/>
                  </a:schemeClr>
                </a:solidFill>
                <a:latin typeface="Arial"/>
                <a:cs typeface="Arial"/>
              </a:rPr>
              <a:t> </a:t>
            </a:r>
            <a:r>
              <a:rPr sz="1800" i="1" dirty="0">
                <a:solidFill>
                  <a:schemeClr val="tx1">
                    <a:lumMod val="75000"/>
                    <a:lumOff val="25000"/>
                  </a:schemeClr>
                </a:solidFill>
                <a:latin typeface="Arial"/>
                <a:cs typeface="Arial"/>
              </a:rPr>
              <a:t>etc.</a:t>
            </a:r>
            <a:r>
              <a:rPr sz="1800" dirty="0">
                <a:solidFill>
                  <a:schemeClr val="tx1">
                    <a:lumMod val="75000"/>
                    <a:lumOff val="25000"/>
                  </a:schemeClr>
                </a:solidFill>
                <a:latin typeface="Arial"/>
                <a:cs typeface="Arial"/>
              </a:rPr>
              <a:t>)</a:t>
            </a:r>
          </a:p>
          <a:p>
            <a:pPr marL="355600" indent="-342900">
              <a:lnSpc>
                <a:spcPct val="100000"/>
              </a:lnSpc>
              <a:spcBef>
                <a:spcPts val="430"/>
              </a:spcBef>
              <a:buChar char="•"/>
              <a:tabLst>
                <a:tab pos="354965" algn="l"/>
                <a:tab pos="355600" algn="l"/>
              </a:tabLst>
            </a:pPr>
            <a:r>
              <a:rPr sz="1800" spc="-5" dirty="0">
                <a:solidFill>
                  <a:schemeClr val="tx1">
                    <a:lumMod val="75000"/>
                    <a:lumOff val="25000"/>
                  </a:schemeClr>
                </a:solidFill>
                <a:latin typeface="Arial"/>
                <a:cs typeface="Arial"/>
              </a:rPr>
              <a:t>Methods, Results,</a:t>
            </a:r>
            <a:r>
              <a:rPr sz="1800" spc="-10" dirty="0">
                <a:solidFill>
                  <a:schemeClr val="tx1">
                    <a:lumMod val="75000"/>
                    <a:lumOff val="25000"/>
                  </a:schemeClr>
                </a:solidFill>
                <a:latin typeface="Arial"/>
                <a:cs typeface="Arial"/>
              </a:rPr>
              <a:t> </a:t>
            </a:r>
            <a:r>
              <a:rPr sz="1800" spc="-5" dirty="0">
                <a:solidFill>
                  <a:schemeClr val="tx1">
                    <a:lumMod val="75000"/>
                    <a:lumOff val="25000"/>
                  </a:schemeClr>
                </a:solidFill>
                <a:latin typeface="Arial"/>
                <a:cs typeface="Arial"/>
              </a:rPr>
              <a:t>Discussions</a:t>
            </a:r>
            <a:endParaRPr sz="1800" dirty="0">
              <a:solidFill>
                <a:schemeClr val="tx1">
                  <a:lumMod val="75000"/>
                  <a:lumOff val="25000"/>
                </a:schemeClr>
              </a:solidFill>
              <a:latin typeface="Arial"/>
              <a:cs typeface="Arial"/>
            </a:endParaRPr>
          </a:p>
          <a:p>
            <a:pPr marL="355600" indent="-342900">
              <a:lnSpc>
                <a:spcPct val="100000"/>
              </a:lnSpc>
              <a:spcBef>
                <a:spcPts val="430"/>
              </a:spcBef>
              <a:buChar char="•"/>
              <a:tabLst>
                <a:tab pos="354965" algn="l"/>
                <a:tab pos="355600" algn="l"/>
              </a:tabLst>
            </a:pPr>
            <a:r>
              <a:rPr sz="1800" spc="-5" dirty="0">
                <a:solidFill>
                  <a:schemeClr val="tx1">
                    <a:lumMod val="75000"/>
                    <a:lumOff val="25000"/>
                  </a:schemeClr>
                </a:solidFill>
                <a:latin typeface="Arial"/>
                <a:cs typeface="Arial"/>
              </a:rPr>
              <a:t>Conclusions</a:t>
            </a:r>
            <a:endParaRPr sz="1800" dirty="0">
              <a:solidFill>
                <a:schemeClr val="tx1">
                  <a:lumMod val="75000"/>
                  <a:lumOff val="25000"/>
                </a:schemeClr>
              </a:solidFill>
              <a:latin typeface="Arial"/>
              <a:cs typeface="Arial"/>
            </a:endParaRPr>
          </a:p>
          <a:p>
            <a:pPr marL="355600" indent="-342900">
              <a:lnSpc>
                <a:spcPct val="100000"/>
              </a:lnSpc>
              <a:spcBef>
                <a:spcPts val="430"/>
              </a:spcBef>
              <a:buChar char="•"/>
              <a:tabLst>
                <a:tab pos="354965" algn="l"/>
                <a:tab pos="355600" algn="l"/>
              </a:tabLst>
            </a:pPr>
            <a:r>
              <a:rPr sz="1800" spc="-5" dirty="0">
                <a:solidFill>
                  <a:schemeClr val="tx1">
                    <a:lumMod val="75000"/>
                    <a:lumOff val="25000"/>
                  </a:schemeClr>
                </a:solidFill>
                <a:latin typeface="Arial"/>
                <a:cs typeface="Arial"/>
              </a:rPr>
              <a:t>Introduction</a:t>
            </a:r>
            <a:endParaRPr sz="1800" dirty="0">
              <a:solidFill>
                <a:schemeClr val="tx1">
                  <a:lumMod val="75000"/>
                  <a:lumOff val="25000"/>
                </a:schemeClr>
              </a:solidFill>
              <a:latin typeface="Arial"/>
              <a:cs typeface="Arial"/>
            </a:endParaRPr>
          </a:p>
          <a:p>
            <a:pPr marL="355600" indent="-342900">
              <a:lnSpc>
                <a:spcPct val="100000"/>
              </a:lnSpc>
              <a:spcBef>
                <a:spcPts val="425"/>
              </a:spcBef>
              <a:buChar char="•"/>
              <a:tabLst>
                <a:tab pos="354965" algn="l"/>
                <a:tab pos="355600" algn="l"/>
              </a:tabLst>
            </a:pPr>
            <a:r>
              <a:rPr sz="1800" spc="-5" dirty="0">
                <a:solidFill>
                  <a:schemeClr val="tx1">
                    <a:lumMod val="75000"/>
                    <a:lumOff val="25000"/>
                  </a:schemeClr>
                </a:solidFill>
                <a:latin typeface="Arial"/>
                <a:cs typeface="Arial"/>
              </a:rPr>
              <a:t>Abstract,</a:t>
            </a:r>
            <a:r>
              <a:rPr sz="1800" spc="-80" dirty="0">
                <a:solidFill>
                  <a:schemeClr val="tx1">
                    <a:lumMod val="75000"/>
                    <a:lumOff val="25000"/>
                  </a:schemeClr>
                </a:solidFill>
                <a:latin typeface="Arial"/>
                <a:cs typeface="Arial"/>
              </a:rPr>
              <a:t> </a:t>
            </a:r>
            <a:r>
              <a:rPr sz="1800" spc="-15" dirty="0">
                <a:solidFill>
                  <a:schemeClr val="tx1">
                    <a:lumMod val="75000"/>
                    <a:lumOff val="25000"/>
                  </a:schemeClr>
                </a:solidFill>
                <a:latin typeface="Arial"/>
                <a:cs typeface="Arial"/>
              </a:rPr>
              <a:t>Title</a:t>
            </a:r>
            <a:endParaRPr lang="en-US" altLang="zh-CN" sz="1800" spc="-15" dirty="0">
              <a:solidFill>
                <a:schemeClr val="tx1">
                  <a:lumMod val="75000"/>
                  <a:lumOff val="25000"/>
                </a:schemeClr>
              </a:solidFill>
              <a:latin typeface="Arial"/>
              <a:cs typeface="Arial"/>
            </a:endParaRPr>
          </a:p>
          <a:p>
            <a:pPr marL="355600" indent="-342900">
              <a:lnSpc>
                <a:spcPct val="100000"/>
              </a:lnSpc>
              <a:spcBef>
                <a:spcPts val="425"/>
              </a:spcBef>
              <a:buChar char="•"/>
              <a:tabLst>
                <a:tab pos="354965" algn="l"/>
                <a:tab pos="355600" algn="l"/>
              </a:tabLst>
            </a:pPr>
            <a:endParaRPr lang="en-GB" altLang="zh-CN" spc="-15" dirty="0">
              <a:solidFill>
                <a:schemeClr val="tx1">
                  <a:lumMod val="75000"/>
                  <a:lumOff val="25000"/>
                </a:schemeClr>
              </a:solidFill>
              <a:latin typeface="Arial"/>
              <a:cs typeface="Arial"/>
            </a:endParaRPr>
          </a:p>
          <a:p>
            <a:pPr marL="12700">
              <a:lnSpc>
                <a:spcPct val="150000"/>
              </a:lnSpc>
              <a:spcBef>
                <a:spcPts val="425"/>
              </a:spcBef>
              <a:tabLst>
                <a:tab pos="354965" algn="l"/>
                <a:tab pos="355600" algn="l"/>
              </a:tabLst>
            </a:pPr>
            <a:r>
              <a:rPr lang="en-GB" sz="1800" b="1" spc="-15" dirty="0">
                <a:solidFill>
                  <a:srgbClr val="468A88"/>
                </a:solidFill>
                <a:latin typeface="Arial"/>
                <a:cs typeface="Arial"/>
              </a:rPr>
              <a:t>TIP: </a:t>
            </a:r>
          </a:p>
          <a:p>
            <a:pPr marL="12700">
              <a:spcBef>
                <a:spcPts val="425"/>
              </a:spcBef>
              <a:tabLst>
                <a:tab pos="354965" algn="l"/>
                <a:tab pos="355600" algn="l"/>
              </a:tabLst>
            </a:pPr>
            <a:r>
              <a:rPr lang="en-US" altLang="zh-CN" spc="-15" dirty="0">
                <a:solidFill>
                  <a:srgbClr val="468A88"/>
                </a:solidFill>
                <a:latin typeface="Arial"/>
                <a:cs typeface="Arial"/>
              </a:rPr>
              <a:t>PPT</a:t>
            </a:r>
            <a:r>
              <a:rPr lang="zh-CN" altLang="en-US" spc="-15" dirty="0">
                <a:solidFill>
                  <a:srgbClr val="468A88"/>
                </a:solidFill>
                <a:latin typeface="Arial"/>
                <a:cs typeface="Arial"/>
              </a:rPr>
              <a:t>搭建框架→补充要点</a:t>
            </a:r>
            <a:endParaRPr lang="en-US" altLang="zh-CN" spc="-15" dirty="0">
              <a:solidFill>
                <a:srgbClr val="468A88"/>
              </a:solidFill>
              <a:latin typeface="Arial"/>
              <a:cs typeface="Arial"/>
            </a:endParaRPr>
          </a:p>
          <a:p>
            <a:pPr marL="12700">
              <a:spcBef>
                <a:spcPts val="425"/>
              </a:spcBef>
              <a:tabLst>
                <a:tab pos="354965" algn="l"/>
                <a:tab pos="355600" algn="l"/>
              </a:tabLst>
            </a:pPr>
            <a:r>
              <a:rPr lang="zh-CN" altLang="en-US" spc="-15" dirty="0">
                <a:solidFill>
                  <a:srgbClr val="468A88"/>
                </a:solidFill>
                <a:latin typeface="Arial"/>
                <a:cs typeface="Arial"/>
              </a:rPr>
              <a:t>→</a:t>
            </a:r>
            <a:r>
              <a:rPr lang="en-US" altLang="zh-CN" spc="-15" dirty="0">
                <a:solidFill>
                  <a:srgbClr val="468A88"/>
                </a:solidFill>
                <a:latin typeface="Arial"/>
                <a:cs typeface="Arial"/>
              </a:rPr>
              <a:t>Presentation</a:t>
            </a:r>
            <a:r>
              <a:rPr lang="zh-CN" altLang="en-US" spc="-15" dirty="0">
                <a:solidFill>
                  <a:srgbClr val="468A88"/>
                </a:solidFill>
                <a:latin typeface="Arial"/>
                <a:cs typeface="Arial"/>
              </a:rPr>
              <a:t>→</a:t>
            </a:r>
            <a:r>
              <a:rPr lang="en-US" altLang="zh-CN" spc="-15" dirty="0">
                <a:solidFill>
                  <a:srgbClr val="468A88"/>
                </a:solidFill>
                <a:latin typeface="Arial"/>
                <a:cs typeface="Arial"/>
              </a:rPr>
              <a:t>Full text</a:t>
            </a:r>
            <a:endParaRPr dirty="0">
              <a:solidFill>
                <a:srgbClr val="468A88"/>
              </a:solidFill>
              <a:latin typeface="Arial"/>
              <a:cs typeface="Arial"/>
            </a:endParaRPr>
          </a:p>
        </p:txBody>
      </p:sp>
      <p:sp>
        <p:nvSpPr>
          <p:cNvPr id="24" name="箭头: 右 23"/>
          <p:cNvSpPr/>
          <p:nvPr/>
        </p:nvSpPr>
        <p:spPr>
          <a:xfrm>
            <a:off x="4548020" y="3159458"/>
            <a:ext cx="699841" cy="699067"/>
          </a:xfrm>
          <a:prstGeom prst="rightArrow">
            <a:avLst/>
          </a:prstGeom>
          <a:solidFill>
            <a:srgbClr val="C7E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7498211" y="3427103"/>
            <a:ext cx="3733714" cy="646331"/>
          </a:xfrm>
          <a:prstGeom prst="rect">
            <a:avLst/>
          </a:prstGeom>
          <a:noFill/>
        </p:spPr>
        <p:txBody>
          <a:bodyPr wrap="none" rtlCol="0">
            <a:spAutoFit/>
          </a:bodyPr>
          <a:lstStyle/>
          <a:p>
            <a:r>
              <a:rPr lang="zh-CN" altLang="en-US" dirty="0">
                <a:solidFill>
                  <a:schemeClr val="accent2"/>
                </a:solidFill>
                <a:latin typeface="微软雅黑" panose="020B0503020204020204" pitchFamily="34" charset="-122"/>
                <a:ea typeface="微软雅黑" panose="020B0503020204020204" pitchFamily="34" charset="-122"/>
              </a:rPr>
              <a:t>逻辑</a:t>
            </a:r>
            <a:r>
              <a:rPr lang="en-US" altLang="zh-CN" dirty="0">
                <a:solidFill>
                  <a:schemeClr val="accent2"/>
                </a:solidFill>
                <a:latin typeface="微软雅黑" panose="020B0503020204020204" pitchFamily="34" charset="-122"/>
                <a:ea typeface="微软雅黑" panose="020B0503020204020204" pitchFamily="34" charset="-122"/>
              </a:rPr>
              <a:t>/</a:t>
            </a:r>
            <a:r>
              <a:rPr lang="zh-CN" altLang="en-US" dirty="0">
                <a:solidFill>
                  <a:schemeClr val="accent2"/>
                </a:solidFill>
                <a:latin typeface="微软雅黑" panose="020B0503020204020204" pitchFamily="34" charset="-122"/>
                <a:ea typeface="微软雅黑" panose="020B0503020204020204" pitchFamily="34" charset="-122"/>
              </a:rPr>
              <a:t>结构清晰，论据鲜明有说服力</a:t>
            </a:r>
            <a:endParaRPr lang="en-US" altLang="zh-CN" dirty="0">
              <a:solidFill>
                <a:schemeClr val="accent2"/>
              </a:solidFill>
              <a:latin typeface="微软雅黑" panose="020B0503020204020204" pitchFamily="34" charset="-122"/>
              <a:ea typeface="微软雅黑" panose="020B0503020204020204" pitchFamily="34" charset="-122"/>
            </a:endParaRPr>
          </a:p>
          <a:p>
            <a:r>
              <a:rPr lang="zh-CN" altLang="en-US" dirty="0">
                <a:solidFill>
                  <a:schemeClr val="accent2"/>
                </a:solidFill>
                <a:latin typeface="微软雅黑" panose="020B0503020204020204" pitchFamily="34" charset="-122"/>
                <a:ea typeface="微软雅黑" panose="020B0503020204020204" pitchFamily="34" charset="-122"/>
              </a:rPr>
              <a:t>干货，文章的灵魂</a:t>
            </a:r>
          </a:p>
        </p:txBody>
      </p:sp>
      <p:grpSp>
        <p:nvGrpSpPr>
          <p:cNvPr id="17" name="组合 16"/>
          <p:cNvGrpSpPr/>
          <p:nvPr/>
        </p:nvGrpSpPr>
        <p:grpSpPr>
          <a:xfrm>
            <a:off x="5347388" y="2413788"/>
            <a:ext cx="1796202" cy="352396"/>
            <a:chOff x="7559815" y="706207"/>
            <a:chExt cx="2398342" cy="470529"/>
          </a:xfrm>
          <a:solidFill>
            <a:srgbClr val="C7E6E0"/>
          </a:solidFill>
        </p:grpSpPr>
        <p:sp>
          <p:nvSpPr>
            <p:cNvPr id="18" name="矩形: 圆角 17"/>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20"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75000"/>
                      <a:lumOff val="25000"/>
                    </a:schemeClr>
                  </a:solidFill>
                  <a:latin typeface="Arial"/>
                  <a:cs typeface="Arial"/>
                </a:rPr>
                <a:t>Introduction</a:t>
              </a:r>
            </a:p>
          </p:txBody>
        </p:sp>
      </p:grpSp>
      <p:grpSp>
        <p:nvGrpSpPr>
          <p:cNvPr id="22" name="组合 21"/>
          <p:cNvGrpSpPr/>
          <p:nvPr/>
        </p:nvGrpSpPr>
        <p:grpSpPr>
          <a:xfrm>
            <a:off x="5347410" y="2828118"/>
            <a:ext cx="1796180" cy="352396"/>
            <a:chOff x="7559845" y="1291759"/>
            <a:chExt cx="2398313" cy="470529"/>
          </a:xfrm>
          <a:solidFill>
            <a:srgbClr val="C7E6E0"/>
          </a:solidFill>
        </p:grpSpPr>
        <p:sp>
          <p:nvSpPr>
            <p:cNvPr id="25" name="矩形: 圆角 24"/>
            <p:cNvSpPr/>
            <p:nvPr/>
          </p:nvSpPr>
          <p:spPr>
            <a:xfrm>
              <a:off x="7559845" y="1291759"/>
              <a:ext cx="2398313"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26" name="矩形: 圆角 6"/>
            <p:cNvSpPr txBox="1"/>
            <p:nvPr/>
          </p:nvSpPr>
          <p:spPr>
            <a:xfrm>
              <a:off x="7573626" y="1305540"/>
              <a:ext cx="2370751"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400" b="0" kern="1200" dirty="0">
                  <a:solidFill>
                    <a:schemeClr val="tx1">
                      <a:lumMod val="75000"/>
                      <a:lumOff val="25000"/>
                    </a:schemeClr>
                  </a:solidFill>
                  <a:latin typeface="Arial"/>
                  <a:cs typeface="Arial"/>
                </a:rPr>
                <a:t>Literature </a:t>
              </a:r>
              <a:r>
                <a:rPr lang="en-US" altLang="zh-CN" sz="1400" b="0" kern="1200" dirty="0">
                  <a:solidFill>
                    <a:schemeClr val="tx1">
                      <a:lumMod val="75000"/>
                      <a:lumOff val="25000"/>
                    </a:schemeClr>
                  </a:solidFill>
                  <a:latin typeface="Arial"/>
                  <a:ea typeface="微软雅黑" panose="020B0503020204020204" pitchFamily="34" charset="-122"/>
                  <a:cs typeface="Arial"/>
                </a:rPr>
                <a:t>Review</a:t>
              </a:r>
              <a:endParaRPr lang="en-GB" sz="1400" b="0" kern="1200" dirty="0">
                <a:solidFill>
                  <a:schemeClr val="tx1">
                    <a:lumMod val="75000"/>
                    <a:lumOff val="25000"/>
                  </a:schemeClr>
                </a:solidFill>
                <a:latin typeface="Arial"/>
                <a:cs typeface="Arial"/>
              </a:endParaRPr>
            </a:p>
          </p:txBody>
        </p:sp>
      </p:grpSp>
      <p:grpSp>
        <p:nvGrpSpPr>
          <p:cNvPr id="4" name="组合 3"/>
          <p:cNvGrpSpPr/>
          <p:nvPr/>
        </p:nvGrpSpPr>
        <p:grpSpPr>
          <a:xfrm>
            <a:off x="5347388" y="3242448"/>
            <a:ext cx="1796202" cy="352396"/>
            <a:chOff x="5347388" y="3480984"/>
            <a:chExt cx="1796202" cy="352396"/>
          </a:xfrm>
        </p:grpSpPr>
        <p:sp>
          <p:nvSpPr>
            <p:cNvPr id="27" name="矩形: 圆角 26"/>
            <p:cNvSpPr/>
            <p:nvPr/>
          </p:nvSpPr>
          <p:spPr>
            <a:xfrm>
              <a:off x="5347388" y="3480984"/>
              <a:ext cx="1796202" cy="352396"/>
            </a:xfrm>
            <a:prstGeom prst="roundRect">
              <a:avLst>
                <a:gd name="adj" fmla="val 10000"/>
              </a:avLst>
            </a:prstGeom>
            <a:solidFill>
              <a:srgbClr val="C7E6E0"/>
            </a:solidFill>
            <a:ln>
              <a:noFill/>
            </a:ln>
          </p:spPr>
          <p:style>
            <a:lnRef idx="2">
              <a:schemeClr val="accent6"/>
            </a:lnRef>
            <a:fillRef idx="1">
              <a:schemeClr val="lt1"/>
            </a:fillRef>
            <a:effectRef idx="0">
              <a:schemeClr val="accent6"/>
            </a:effectRef>
            <a:fontRef idx="minor">
              <a:schemeClr val="dk1"/>
            </a:fontRef>
          </p:style>
        </p:sp>
        <p:sp>
          <p:nvSpPr>
            <p:cNvPr id="28" name="矩形: 圆角 8"/>
            <p:cNvSpPr txBox="1"/>
            <p:nvPr/>
          </p:nvSpPr>
          <p:spPr>
            <a:xfrm>
              <a:off x="5357709" y="3491305"/>
              <a:ext cx="1775560" cy="331754"/>
            </a:xfrm>
            <a:prstGeom prst="rect">
              <a:avLst/>
            </a:prstGeom>
            <a:solidFill>
              <a:srgbClr val="C7E6E0"/>
            </a:solid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altLang="zh-CN" sz="1400" b="0" kern="1200" dirty="0">
                  <a:solidFill>
                    <a:schemeClr val="tx1">
                      <a:lumMod val="75000"/>
                      <a:lumOff val="25000"/>
                    </a:schemeClr>
                  </a:solidFill>
                  <a:latin typeface="Arial"/>
                  <a:ea typeface="微软雅黑" panose="020B0503020204020204" pitchFamily="34" charset="-122"/>
                  <a:cs typeface="Arial"/>
                </a:rPr>
                <a:t>Methodology</a:t>
              </a:r>
              <a:endParaRPr lang="en-GB" sz="1400" b="0" kern="1200" dirty="0">
                <a:solidFill>
                  <a:schemeClr val="tx1">
                    <a:lumMod val="75000"/>
                    <a:lumOff val="25000"/>
                  </a:schemeClr>
                </a:solidFill>
                <a:latin typeface="Arial"/>
                <a:cs typeface="Arial"/>
              </a:endParaRPr>
            </a:p>
          </p:txBody>
        </p:sp>
      </p:grpSp>
      <p:grpSp>
        <p:nvGrpSpPr>
          <p:cNvPr id="29" name="组合 28"/>
          <p:cNvGrpSpPr/>
          <p:nvPr/>
        </p:nvGrpSpPr>
        <p:grpSpPr>
          <a:xfrm>
            <a:off x="5347388" y="3656778"/>
            <a:ext cx="1796202" cy="352396"/>
            <a:chOff x="7559815" y="2445517"/>
            <a:chExt cx="2398342" cy="470529"/>
          </a:xfrm>
          <a:solidFill>
            <a:srgbClr val="C7E6E0"/>
          </a:solidFill>
        </p:grpSpPr>
        <p:sp>
          <p:nvSpPr>
            <p:cNvPr id="30" name="矩形: 圆角 29"/>
            <p:cNvSpPr/>
            <p:nvPr/>
          </p:nvSpPr>
          <p:spPr>
            <a:xfrm>
              <a:off x="7559815" y="244551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1" name="矩形: 圆角 10"/>
            <p:cNvSpPr txBox="1"/>
            <p:nvPr/>
          </p:nvSpPr>
          <p:spPr>
            <a:xfrm>
              <a:off x="7573596" y="245929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a:solidFill>
                    <a:schemeClr val="tx1">
                      <a:lumMod val="75000"/>
                      <a:lumOff val="25000"/>
                    </a:schemeClr>
                  </a:solidFill>
                  <a:latin typeface="Arial"/>
                  <a:cs typeface="Arial"/>
                </a:rPr>
                <a:t>Results</a:t>
              </a:r>
              <a:endParaRPr lang="en-GB" sz="1400" b="0" kern="1200" dirty="0">
                <a:solidFill>
                  <a:schemeClr val="tx1">
                    <a:lumMod val="75000"/>
                    <a:lumOff val="25000"/>
                  </a:schemeClr>
                </a:solidFill>
                <a:latin typeface="Arial"/>
                <a:cs typeface="Arial"/>
              </a:endParaRPr>
            </a:p>
          </p:txBody>
        </p:sp>
      </p:grpSp>
      <p:grpSp>
        <p:nvGrpSpPr>
          <p:cNvPr id="32" name="组合 31"/>
          <p:cNvGrpSpPr/>
          <p:nvPr/>
        </p:nvGrpSpPr>
        <p:grpSpPr>
          <a:xfrm>
            <a:off x="5347388" y="4069649"/>
            <a:ext cx="1796202" cy="352396"/>
            <a:chOff x="7559815" y="3015858"/>
            <a:chExt cx="2398342" cy="470529"/>
          </a:xfrm>
          <a:solidFill>
            <a:srgbClr val="C7E6E0"/>
          </a:solidFill>
        </p:grpSpPr>
        <p:sp>
          <p:nvSpPr>
            <p:cNvPr id="33" name="矩形: 圆角 32"/>
            <p:cNvSpPr/>
            <p:nvPr/>
          </p:nvSpPr>
          <p:spPr>
            <a:xfrm>
              <a:off x="7559815" y="30158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4" name="矩形: 圆角 12"/>
            <p:cNvSpPr txBox="1"/>
            <p:nvPr/>
          </p:nvSpPr>
          <p:spPr>
            <a:xfrm>
              <a:off x="7573596" y="30296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75000"/>
                      <a:lumOff val="25000"/>
                    </a:schemeClr>
                  </a:solidFill>
                  <a:latin typeface="Arial"/>
                  <a:cs typeface="Arial"/>
                </a:rPr>
                <a:t>Discussion</a:t>
              </a:r>
            </a:p>
          </p:txBody>
        </p:sp>
      </p:grpSp>
      <p:grpSp>
        <p:nvGrpSpPr>
          <p:cNvPr id="35" name="组合 34"/>
          <p:cNvGrpSpPr/>
          <p:nvPr/>
        </p:nvGrpSpPr>
        <p:grpSpPr>
          <a:xfrm>
            <a:off x="5347388" y="4482520"/>
            <a:ext cx="1796202" cy="352396"/>
            <a:chOff x="7559815" y="3605058"/>
            <a:chExt cx="2398342" cy="470529"/>
          </a:xfrm>
          <a:solidFill>
            <a:srgbClr val="C7E6E0"/>
          </a:solidFill>
        </p:grpSpPr>
        <p:sp>
          <p:nvSpPr>
            <p:cNvPr id="36" name="矩形: 圆角 35"/>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7"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a:solidFill>
                    <a:schemeClr val="tx1">
                      <a:lumMod val="75000"/>
                      <a:lumOff val="25000"/>
                    </a:schemeClr>
                  </a:solidFill>
                  <a:latin typeface="Arial"/>
                  <a:cs typeface="Arial"/>
                </a:rPr>
                <a:t>Conclusions</a:t>
              </a:r>
              <a:endParaRPr lang="en-GB" sz="1400" b="0" kern="1200" dirty="0">
                <a:solidFill>
                  <a:schemeClr val="tx1">
                    <a:lumMod val="75000"/>
                    <a:lumOff val="25000"/>
                  </a:schemeClr>
                </a:solidFill>
                <a:latin typeface="Arial"/>
                <a:cs typeface="Arial"/>
              </a:endParaRPr>
            </a:p>
          </p:txBody>
        </p:sp>
      </p:grpSp>
      <p:grpSp>
        <p:nvGrpSpPr>
          <p:cNvPr id="38" name="组合 37"/>
          <p:cNvGrpSpPr/>
          <p:nvPr/>
        </p:nvGrpSpPr>
        <p:grpSpPr>
          <a:xfrm>
            <a:off x="5347388" y="1999458"/>
            <a:ext cx="1796202" cy="352396"/>
            <a:chOff x="7559815" y="706207"/>
            <a:chExt cx="2398342" cy="470529"/>
          </a:xfrm>
          <a:solidFill>
            <a:srgbClr val="C7E6E0"/>
          </a:solidFill>
        </p:grpSpPr>
        <p:sp>
          <p:nvSpPr>
            <p:cNvPr id="39" name="矩形: 圆角 38"/>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0"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75000"/>
                      <a:lumOff val="25000"/>
                    </a:schemeClr>
                  </a:solidFill>
                  <a:latin typeface="Arial"/>
                  <a:cs typeface="Arial"/>
                </a:rPr>
                <a:t>Keywords</a:t>
              </a:r>
            </a:p>
          </p:txBody>
        </p:sp>
      </p:grpSp>
      <p:grpSp>
        <p:nvGrpSpPr>
          <p:cNvPr id="41" name="组合 40"/>
          <p:cNvGrpSpPr/>
          <p:nvPr/>
        </p:nvGrpSpPr>
        <p:grpSpPr>
          <a:xfrm>
            <a:off x="5347388" y="1170798"/>
            <a:ext cx="1796202" cy="352396"/>
            <a:chOff x="7559815" y="706207"/>
            <a:chExt cx="2398342" cy="470529"/>
          </a:xfrm>
          <a:solidFill>
            <a:srgbClr val="C7E6E0"/>
          </a:solidFill>
        </p:grpSpPr>
        <p:sp>
          <p:nvSpPr>
            <p:cNvPr id="42" name="矩形: 圆角 41"/>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3"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75000"/>
                      <a:lumOff val="25000"/>
                    </a:schemeClr>
                  </a:solidFill>
                  <a:latin typeface="Arial"/>
                  <a:cs typeface="Arial"/>
                </a:rPr>
                <a:t>Title</a:t>
              </a:r>
            </a:p>
          </p:txBody>
        </p:sp>
      </p:grpSp>
      <p:grpSp>
        <p:nvGrpSpPr>
          <p:cNvPr id="44" name="组合 43"/>
          <p:cNvGrpSpPr/>
          <p:nvPr/>
        </p:nvGrpSpPr>
        <p:grpSpPr>
          <a:xfrm>
            <a:off x="5347388" y="1585128"/>
            <a:ext cx="1796202" cy="352396"/>
            <a:chOff x="7559815" y="706207"/>
            <a:chExt cx="2398342" cy="470529"/>
          </a:xfrm>
          <a:solidFill>
            <a:srgbClr val="C7E6E0"/>
          </a:solidFill>
        </p:grpSpPr>
        <p:sp>
          <p:nvSpPr>
            <p:cNvPr id="45" name="矩形: 圆角 44"/>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6"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75000"/>
                      <a:lumOff val="25000"/>
                    </a:schemeClr>
                  </a:solidFill>
                  <a:latin typeface="Arial"/>
                  <a:cs typeface="Arial"/>
                </a:rPr>
                <a:t>Abstract</a:t>
              </a:r>
            </a:p>
          </p:txBody>
        </p:sp>
      </p:grpSp>
      <p:grpSp>
        <p:nvGrpSpPr>
          <p:cNvPr id="47" name="组合 46"/>
          <p:cNvGrpSpPr/>
          <p:nvPr/>
        </p:nvGrpSpPr>
        <p:grpSpPr>
          <a:xfrm>
            <a:off x="5347388" y="4895391"/>
            <a:ext cx="1796202" cy="352396"/>
            <a:chOff x="7559815" y="3605058"/>
            <a:chExt cx="2398342" cy="470529"/>
          </a:xfrm>
          <a:solidFill>
            <a:srgbClr val="C7E6E0"/>
          </a:solidFill>
        </p:grpSpPr>
        <p:sp>
          <p:nvSpPr>
            <p:cNvPr id="48" name="矩形: 圆角 47"/>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9"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75000"/>
                      <a:lumOff val="25000"/>
                    </a:schemeClr>
                  </a:solidFill>
                  <a:latin typeface="Arial"/>
                  <a:cs typeface="Arial"/>
                </a:rPr>
                <a:t>Acknowledgement</a:t>
              </a:r>
              <a:endParaRPr lang="en-GB" sz="1400" b="0" kern="1200" dirty="0">
                <a:solidFill>
                  <a:schemeClr val="tx1">
                    <a:lumMod val="75000"/>
                    <a:lumOff val="25000"/>
                  </a:schemeClr>
                </a:solidFill>
                <a:latin typeface="Arial"/>
                <a:cs typeface="Arial"/>
              </a:endParaRPr>
            </a:p>
          </p:txBody>
        </p:sp>
      </p:grpSp>
      <p:grpSp>
        <p:nvGrpSpPr>
          <p:cNvPr id="50" name="组合 49"/>
          <p:cNvGrpSpPr/>
          <p:nvPr/>
        </p:nvGrpSpPr>
        <p:grpSpPr>
          <a:xfrm>
            <a:off x="5347388" y="5308262"/>
            <a:ext cx="1796202" cy="352396"/>
            <a:chOff x="7559815" y="3605058"/>
            <a:chExt cx="2398342" cy="470529"/>
          </a:xfrm>
          <a:solidFill>
            <a:srgbClr val="C7E6E0"/>
          </a:solidFill>
        </p:grpSpPr>
        <p:sp>
          <p:nvSpPr>
            <p:cNvPr id="51" name="矩形: 圆角 50"/>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52"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75000"/>
                      <a:lumOff val="25000"/>
                    </a:schemeClr>
                  </a:solidFill>
                  <a:latin typeface="Arial"/>
                  <a:cs typeface="Arial"/>
                </a:rPr>
                <a:t>References</a:t>
              </a:r>
              <a:endParaRPr lang="en-GB" sz="1400" b="0" kern="1200" dirty="0">
                <a:solidFill>
                  <a:schemeClr val="tx1">
                    <a:lumMod val="75000"/>
                    <a:lumOff val="25000"/>
                  </a:schemeClr>
                </a:solidFill>
                <a:latin typeface="Arial"/>
                <a:cs typeface="Arial"/>
              </a:endParaRPr>
            </a:p>
          </p:txBody>
        </p:sp>
      </p:grpSp>
      <p:sp>
        <p:nvSpPr>
          <p:cNvPr id="5" name="右中括号 4"/>
          <p:cNvSpPr/>
          <p:nvPr/>
        </p:nvSpPr>
        <p:spPr>
          <a:xfrm>
            <a:off x="7243117" y="2537231"/>
            <a:ext cx="155567" cy="2190205"/>
          </a:xfrm>
          <a:prstGeom prst="rightBracket">
            <a:avLst/>
          </a:pr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53" name="右中括号 52"/>
          <p:cNvSpPr/>
          <p:nvPr/>
        </p:nvSpPr>
        <p:spPr>
          <a:xfrm>
            <a:off x="7232796" y="1286568"/>
            <a:ext cx="165888" cy="949739"/>
          </a:xfrm>
          <a:prstGeom prst="rightBracket">
            <a:avLst/>
          </a:pr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54" name="文本框 53"/>
          <p:cNvSpPr txBox="1"/>
          <p:nvPr/>
        </p:nvSpPr>
        <p:spPr>
          <a:xfrm>
            <a:off x="7498211" y="1774094"/>
            <a:ext cx="2492990" cy="369332"/>
          </a:xfrm>
          <a:prstGeom prst="rect">
            <a:avLst/>
          </a:prstGeom>
          <a:noFill/>
        </p:spPr>
        <p:txBody>
          <a:bodyPr wrap="none" rtlCol="0">
            <a:spAutoFit/>
          </a:bodyPr>
          <a:lstStyle/>
          <a:p>
            <a:r>
              <a:rPr lang="zh-CN" altLang="en-US" dirty="0">
                <a:solidFill>
                  <a:schemeClr val="accent2"/>
                </a:solidFill>
                <a:latin typeface="微软雅黑" panose="020B0503020204020204" pitchFamily="34" charset="-122"/>
                <a:ea typeface="微软雅黑" panose="020B0503020204020204" pitchFamily="34" charset="-122"/>
              </a:rPr>
              <a:t>文章的自我营销与推广</a:t>
            </a:r>
          </a:p>
        </p:txBody>
      </p:sp>
      <p:sp>
        <p:nvSpPr>
          <p:cNvPr id="55" name="文本框 54"/>
          <p:cNvSpPr txBox="1"/>
          <p:nvPr/>
        </p:nvSpPr>
        <p:spPr>
          <a:xfrm>
            <a:off x="8827428" y="5106112"/>
            <a:ext cx="2340705" cy="400110"/>
          </a:xfrm>
          <a:prstGeom prst="rect">
            <a:avLst/>
          </a:prstGeom>
          <a:noFill/>
        </p:spPr>
        <p:txBody>
          <a:bodyPr wrap="none" rtlCol="0">
            <a:spAutoFit/>
          </a:bodyPr>
          <a:lstStyle/>
          <a:p>
            <a:r>
              <a:rPr lang="en-US" altLang="zh-CN" sz="2000" b="1" dirty="0">
                <a:solidFill>
                  <a:schemeClr val="accent2"/>
                </a:solidFill>
                <a:latin typeface="微软雅黑" panose="020B0503020204020204" pitchFamily="34" charset="-122"/>
                <a:ea typeface="微软雅黑" panose="020B0503020204020204" pitchFamily="34" charset="-122"/>
              </a:rPr>
              <a:t>Grammar!</a:t>
            </a:r>
            <a:r>
              <a:rPr lang="zh-CN" altLang="en-US" sz="2000" b="1" dirty="0">
                <a:solidFill>
                  <a:schemeClr val="accent2"/>
                </a:solidFill>
                <a:latin typeface="微软雅黑" panose="020B0503020204020204" pitchFamily="34" charset="-122"/>
                <a:ea typeface="微软雅黑" panose="020B0503020204020204" pitchFamily="34" charset="-122"/>
              </a:rPr>
              <a:t> </a:t>
            </a:r>
            <a:r>
              <a:rPr lang="en-US" altLang="zh-CN" sz="2000" b="1" dirty="0">
                <a:solidFill>
                  <a:schemeClr val="accent2"/>
                </a:solidFill>
                <a:latin typeface="微软雅黑" panose="020B0503020204020204" pitchFamily="34" charset="-122"/>
                <a:ea typeface="微软雅黑" panose="020B0503020204020204" pitchFamily="34" charset="-122"/>
              </a:rPr>
              <a:t>Logic!</a:t>
            </a:r>
            <a:endParaRPr lang="zh-CN" altLang="en-US" sz="2000" b="1" dirty="0">
              <a:solidFill>
                <a:schemeClr val="accent2"/>
              </a:solidFill>
              <a:latin typeface="微软雅黑" panose="020B0503020204020204" pitchFamily="34" charset="-122"/>
              <a:ea typeface="微软雅黑" panose="020B0503020204020204" pitchFamily="34" charset="-122"/>
            </a:endParaRPr>
          </a:p>
        </p:txBody>
      </p:sp>
      <p:sp>
        <p:nvSpPr>
          <p:cNvPr id="3" name="对话气泡: 圆角矩形 2"/>
          <p:cNvSpPr/>
          <p:nvPr/>
        </p:nvSpPr>
        <p:spPr>
          <a:xfrm>
            <a:off x="8670907" y="4824595"/>
            <a:ext cx="2653748" cy="963145"/>
          </a:xfrm>
          <a:prstGeom prst="wedgeRoundRectCallout">
            <a:avLst>
              <a:gd name="adj1" fmla="val -56788"/>
              <a:gd name="adj2" fmla="val -48950"/>
              <a:gd name="adj3" fmla="val 16667"/>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56" name="文本框 55"/>
          <p:cNvSpPr txBox="1"/>
          <p:nvPr/>
        </p:nvSpPr>
        <p:spPr>
          <a:xfrm>
            <a:off x="7569842" y="1358993"/>
            <a:ext cx="312906" cy="369332"/>
          </a:xfrm>
          <a:prstGeom prst="rect">
            <a:avLst/>
          </a:prstGeom>
          <a:noFill/>
          <a:ln w="19050">
            <a:solidFill>
              <a:schemeClr val="accent2"/>
            </a:solidFill>
          </a:ln>
        </p:spPr>
        <p:txBody>
          <a:bodyPr wrap="none" rtlCol="0">
            <a:spAutoFit/>
          </a:bodyPr>
          <a:lstStyle/>
          <a:p>
            <a:r>
              <a:rPr lang="en-US" altLang="zh-CN" b="1" dirty="0">
                <a:solidFill>
                  <a:schemeClr val="accent2"/>
                </a:solidFill>
                <a:latin typeface="Arial" panose="020B0604020202020204" pitchFamily="34" charset="0"/>
                <a:ea typeface="懐訪体" panose="020B0600050302020204" pitchFamily="34" charset="-122"/>
                <a:cs typeface="Arial" panose="020B0604020202020204" pitchFamily="34" charset="0"/>
              </a:rPr>
              <a:t>2</a:t>
            </a:r>
            <a:endParaRPr lang="zh-CN" altLang="en-US" b="1" dirty="0">
              <a:solidFill>
                <a:schemeClr val="accent2"/>
              </a:solidFill>
              <a:latin typeface="Arial" panose="020B0604020202020204" pitchFamily="34" charset="0"/>
              <a:ea typeface="懐訪体" panose="020B0600050302020204" pitchFamily="34" charset="-122"/>
              <a:cs typeface="Arial" panose="020B0604020202020204" pitchFamily="34" charset="0"/>
            </a:endParaRPr>
          </a:p>
        </p:txBody>
      </p:sp>
      <p:sp>
        <p:nvSpPr>
          <p:cNvPr id="57" name="文本框 56"/>
          <p:cNvSpPr txBox="1"/>
          <p:nvPr/>
        </p:nvSpPr>
        <p:spPr>
          <a:xfrm>
            <a:off x="7569842" y="2980157"/>
            <a:ext cx="312906" cy="369332"/>
          </a:xfrm>
          <a:prstGeom prst="rect">
            <a:avLst/>
          </a:prstGeom>
          <a:noFill/>
          <a:ln w="19050">
            <a:solidFill>
              <a:schemeClr val="accent2"/>
            </a:solidFill>
          </a:ln>
        </p:spPr>
        <p:txBody>
          <a:bodyPr wrap="none" rtlCol="0">
            <a:spAutoFit/>
          </a:bodyPr>
          <a:lstStyle/>
          <a:p>
            <a:r>
              <a:rPr lang="en-US" altLang="zh-CN" b="1" dirty="0">
                <a:solidFill>
                  <a:schemeClr val="accent2"/>
                </a:solidFill>
                <a:latin typeface="Arial" panose="020B0604020202020204" pitchFamily="34" charset="0"/>
                <a:ea typeface="懐訪体" panose="020B0600050302020204" pitchFamily="34" charset="-122"/>
                <a:cs typeface="Arial" panose="020B0604020202020204" pitchFamily="34" charset="0"/>
              </a:rPr>
              <a:t>1</a:t>
            </a:r>
            <a:endParaRPr lang="zh-CN" altLang="en-US" b="1" dirty="0">
              <a:solidFill>
                <a:schemeClr val="accent2"/>
              </a:solidFill>
              <a:latin typeface="Arial" panose="020B0604020202020204" pitchFamily="34" charset="0"/>
              <a:ea typeface="懐訪体" panose="020B0600050302020204" pitchFamily="34" charset="-122"/>
              <a:cs typeface="Arial" panose="020B0604020202020204" pitchFamily="34" charset="0"/>
            </a:endParaRPr>
          </a:p>
        </p:txBody>
      </p:sp>
      <p:sp>
        <p:nvSpPr>
          <p:cNvPr id="58" name="文本框 57"/>
          <p:cNvSpPr txBox="1"/>
          <p:nvPr/>
        </p:nvSpPr>
        <p:spPr>
          <a:xfrm>
            <a:off x="7569842" y="5066532"/>
            <a:ext cx="312906" cy="369332"/>
          </a:xfrm>
          <a:prstGeom prst="rect">
            <a:avLst/>
          </a:prstGeom>
          <a:noFill/>
          <a:ln w="19050">
            <a:solidFill>
              <a:schemeClr val="accent2"/>
            </a:solidFill>
          </a:ln>
        </p:spPr>
        <p:txBody>
          <a:bodyPr wrap="none" rtlCol="0">
            <a:spAutoFit/>
          </a:bodyPr>
          <a:lstStyle/>
          <a:p>
            <a:r>
              <a:rPr lang="en-US" altLang="zh-CN" b="1" dirty="0">
                <a:solidFill>
                  <a:schemeClr val="accent2"/>
                </a:solidFill>
                <a:latin typeface="Arial" panose="020B0604020202020204" pitchFamily="34" charset="0"/>
                <a:ea typeface="懐訪体" panose="020B0600050302020204" pitchFamily="34" charset="-122"/>
                <a:cs typeface="Arial" panose="020B0604020202020204" pitchFamily="34" charset="0"/>
              </a:rPr>
              <a:t>3</a:t>
            </a:r>
            <a:endParaRPr lang="zh-CN" altLang="en-US" b="1" dirty="0">
              <a:solidFill>
                <a:schemeClr val="accent2"/>
              </a:solidFill>
              <a:latin typeface="Arial" panose="020B0604020202020204" pitchFamily="34" charset="0"/>
              <a:ea typeface="懐訪体" panose="020B0600050302020204" pitchFamily="34" charset="-122"/>
              <a:cs typeface="Arial" panose="020B0604020202020204" pitchFamily="34" charset="0"/>
            </a:endParaRPr>
          </a:p>
        </p:txBody>
      </p:sp>
      <p:sp>
        <p:nvSpPr>
          <p:cNvPr id="59" name="右中括号 58"/>
          <p:cNvSpPr/>
          <p:nvPr/>
        </p:nvSpPr>
        <p:spPr>
          <a:xfrm>
            <a:off x="7243287" y="5009591"/>
            <a:ext cx="155397" cy="446152"/>
          </a:xfrm>
          <a:prstGeom prst="rightBracket">
            <a:avLst/>
          </a:pr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3017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500"/>
                                        <p:tgtEl>
                                          <p:spTgt spid="5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fade">
                                      <p:cBhvr>
                                        <p:cTn id="18" dur="500"/>
                                        <p:tgtEl>
                                          <p:spTgt spid="5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fade">
                                      <p:cBhvr>
                                        <p:cTn id="23" dur="500"/>
                                        <p:tgtEl>
                                          <p:spTgt spid="5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4" grpId="0"/>
      <p:bldP spid="55" grpId="0"/>
      <p:bldP spid="3" grpId="0" animBg="1"/>
      <p:bldP spid="56" grpId="0" animBg="1"/>
      <p:bldP spid="57" grpId="0" animBg="1"/>
      <p:bldP spid="5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主编眼中的</a:t>
            </a:r>
            <a:r>
              <a:rPr lang="en-US" altLang="zh-CN" dirty="0"/>
              <a:t>Good Paper</a:t>
            </a:r>
            <a:endParaRPr lang="zh-CN" altLang="en-US" dirty="0"/>
          </a:p>
        </p:txBody>
      </p:sp>
      <p:sp>
        <p:nvSpPr>
          <p:cNvPr id="3" name="内容占位符 2"/>
          <p:cNvSpPr>
            <a:spLocks noGrp="1"/>
          </p:cNvSpPr>
          <p:nvPr>
            <p:ph idx="1"/>
          </p:nvPr>
        </p:nvSpPr>
        <p:spPr/>
        <p:txBody>
          <a:bodyPr/>
          <a:lstStyle/>
          <a:p>
            <a:pPr>
              <a:spcAft>
                <a:spcPts val="600"/>
              </a:spcAft>
            </a:pPr>
            <a:r>
              <a:rPr lang="zh-CN" altLang="en-US" dirty="0"/>
              <a:t>基本要求：符合主题范围</a:t>
            </a:r>
            <a:endParaRPr lang="en-US" altLang="zh-CN" dirty="0"/>
          </a:p>
          <a:p>
            <a:pPr>
              <a:spcAft>
                <a:spcPts val="600"/>
              </a:spcAft>
            </a:pPr>
            <a:r>
              <a:rPr lang="zh-CN" altLang="en-US" dirty="0"/>
              <a:t>原创性、创新性：文章的亮点及最被关注的地方</a:t>
            </a:r>
            <a:endParaRPr lang="en-US" altLang="zh-CN" dirty="0"/>
          </a:p>
          <a:p>
            <a:pPr>
              <a:spcAft>
                <a:spcPts val="600"/>
              </a:spcAft>
            </a:pPr>
            <a:r>
              <a:rPr lang="zh-CN" altLang="en-US" dirty="0"/>
              <a:t>相关性、拓展性：证明对现有知识的掌握及延伸</a:t>
            </a:r>
            <a:endParaRPr lang="en-US" altLang="zh-CN" dirty="0"/>
          </a:p>
          <a:p>
            <a:pPr>
              <a:spcAft>
                <a:spcPts val="600"/>
              </a:spcAft>
            </a:pPr>
            <a:r>
              <a:rPr lang="zh-CN" altLang="en-US" dirty="0"/>
              <a:t>方法、结论：有效、合理、相对完善</a:t>
            </a:r>
            <a:endParaRPr lang="en-US" altLang="zh-CN" dirty="0"/>
          </a:p>
          <a:p>
            <a:pPr>
              <a:spcAft>
                <a:spcPts val="600"/>
              </a:spcAft>
            </a:pPr>
            <a:r>
              <a:rPr lang="zh-CN" altLang="en-US" dirty="0"/>
              <a:t>语言表达：清晰、连贯、可读性强</a:t>
            </a:r>
            <a:endParaRPr lang="en-US" altLang="zh-CN" dirty="0"/>
          </a:p>
          <a:p>
            <a:pPr>
              <a:spcAft>
                <a:spcPts val="600"/>
              </a:spcAft>
            </a:pPr>
            <a:r>
              <a:rPr lang="zh-CN" altLang="en-US" dirty="0"/>
              <a:t>理论与实践意义：文章写出来了，所以呢？然后呢？</a:t>
            </a:r>
            <a:endParaRPr lang="en-US" altLang="zh-CN" dirty="0"/>
          </a:p>
          <a:p>
            <a:pPr>
              <a:spcAft>
                <a:spcPts val="600"/>
              </a:spcAft>
            </a:pPr>
            <a:r>
              <a:rPr lang="zh-CN" altLang="en-US" dirty="0"/>
              <a:t>标题、摘要、关键词吸引人：利于文章推广，文章被看见→期刊被看见</a:t>
            </a:r>
            <a:endParaRPr lang="en-US" altLang="zh-CN" dirty="0"/>
          </a:p>
          <a:p>
            <a:pPr>
              <a:spcAft>
                <a:spcPts val="600"/>
              </a:spcAft>
            </a:pPr>
            <a:endParaRPr lang="zh-CN" altLang="en-US" dirty="0"/>
          </a:p>
        </p:txBody>
      </p:sp>
    </p:spTree>
    <p:extLst>
      <p:ext uri="{BB962C8B-B14F-4D97-AF65-F5344CB8AC3E}">
        <p14:creationId xmlns:p14="http://schemas.microsoft.com/office/powerpoint/2010/main" val="15293708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5400" b="1" dirty="0">
                <a:latin typeface="微软雅黑" panose="020B0503020204020204" pitchFamily="34" charset="-122"/>
                <a:ea typeface="微软雅黑" panose="020B0503020204020204" pitchFamily="34" charset="-122"/>
              </a:rPr>
              <a:t>国际期刊投稿指南</a:t>
            </a:r>
          </a:p>
        </p:txBody>
      </p:sp>
      <p:sp>
        <p:nvSpPr>
          <p:cNvPr id="3" name="文本占位符 2"/>
          <p:cNvSpPr>
            <a:spLocks noGrp="1"/>
          </p:cNvSpPr>
          <p:nvPr>
            <p:ph type="body" idx="1"/>
          </p:nvPr>
        </p:nvSpPr>
        <p:spPr/>
        <p:txBody>
          <a:bodyPr/>
          <a:lstStyle/>
          <a:p>
            <a:r>
              <a:rPr lang="en-US" altLang="zh-CN" dirty="0"/>
              <a:t>Guide to paper submission</a:t>
            </a:r>
            <a:endParaRPr lang="zh-CN" altLang="en-US" dirty="0"/>
          </a:p>
        </p:txBody>
      </p:sp>
    </p:spTree>
    <p:extLst>
      <p:ext uri="{BB962C8B-B14F-4D97-AF65-F5344CB8AC3E}">
        <p14:creationId xmlns:p14="http://schemas.microsoft.com/office/powerpoint/2010/main" val="16606714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目标期刊选择因素</a:t>
            </a:r>
          </a:p>
        </p:txBody>
      </p:sp>
      <p:sp>
        <p:nvSpPr>
          <p:cNvPr id="3" name="内容占位符 2"/>
          <p:cNvSpPr>
            <a:spLocks noGrp="1"/>
          </p:cNvSpPr>
          <p:nvPr>
            <p:ph idx="1"/>
          </p:nvPr>
        </p:nvSpPr>
        <p:spPr/>
        <p:txBody>
          <a:bodyPr/>
          <a:lstStyle/>
          <a:p>
            <a:r>
              <a:rPr lang="zh-CN" altLang="en-US" dirty="0"/>
              <a:t>学科范围与主题方向</a:t>
            </a:r>
            <a:endParaRPr lang="en-US" altLang="zh-CN" dirty="0"/>
          </a:p>
          <a:p>
            <a:r>
              <a:rPr lang="zh-CN" altLang="en-US" dirty="0"/>
              <a:t>检索与收录情况：</a:t>
            </a:r>
            <a:r>
              <a:rPr lang="en-US" altLang="zh-CN" dirty="0"/>
              <a:t>SCI/SSCI/ESCI/Scopus</a:t>
            </a:r>
          </a:p>
          <a:p>
            <a:r>
              <a:rPr lang="zh-CN" altLang="en-US" dirty="0"/>
              <a:t>期刊接收文章类型</a:t>
            </a:r>
            <a:endParaRPr lang="en-US" altLang="zh-CN" dirty="0"/>
          </a:p>
          <a:p>
            <a:r>
              <a:rPr lang="zh-CN" altLang="en-US" dirty="0"/>
              <a:t>编委团队</a:t>
            </a:r>
            <a:endParaRPr lang="en-US" altLang="zh-CN" dirty="0"/>
          </a:p>
          <a:p>
            <a:r>
              <a:rPr lang="zh-CN" altLang="en-US" dirty="0"/>
              <a:t>区域</a:t>
            </a:r>
            <a:r>
              <a:rPr lang="en-US" altLang="zh-CN" dirty="0"/>
              <a:t>/</a:t>
            </a:r>
            <a:r>
              <a:rPr lang="zh-CN" altLang="en-US" dirty="0"/>
              <a:t>国际性期刊</a:t>
            </a:r>
            <a:endParaRPr lang="en-US" altLang="zh-CN" dirty="0"/>
          </a:p>
          <a:p>
            <a:r>
              <a:rPr lang="zh-CN" altLang="en-US" dirty="0"/>
              <a:t>出版频率：半年刊</a:t>
            </a:r>
            <a:r>
              <a:rPr lang="en-US" altLang="zh-CN" dirty="0"/>
              <a:t>/</a:t>
            </a:r>
            <a:r>
              <a:rPr lang="zh-CN" altLang="en-US" dirty="0"/>
              <a:t>季刊</a:t>
            </a:r>
            <a:r>
              <a:rPr lang="en-US" altLang="zh-CN" dirty="0"/>
              <a:t>/</a:t>
            </a:r>
            <a:r>
              <a:rPr lang="zh-CN" altLang="en-US" dirty="0"/>
              <a:t>双月刊</a:t>
            </a:r>
            <a:r>
              <a:rPr lang="en-US" altLang="zh-CN" dirty="0"/>
              <a:t>/</a:t>
            </a:r>
            <a:r>
              <a:rPr lang="zh-CN" altLang="en-US" dirty="0"/>
              <a:t>月刊</a:t>
            </a:r>
            <a:endParaRPr lang="en-US" altLang="zh-CN" dirty="0"/>
          </a:p>
          <a:p>
            <a:r>
              <a:rPr lang="zh-CN" altLang="en-US" dirty="0"/>
              <a:t>是否是</a:t>
            </a:r>
            <a:r>
              <a:rPr lang="en-US" altLang="zh-CN" dirty="0"/>
              <a:t>Open Access</a:t>
            </a:r>
            <a:r>
              <a:rPr lang="zh-CN" altLang="en-US" dirty="0"/>
              <a:t>：便于推广，提升引用；</a:t>
            </a:r>
            <a:r>
              <a:rPr lang="zh-CN" altLang="en-US" b="1" dirty="0">
                <a:solidFill>
                  <a:schemeClr val="accent2"/>
                </a:solidFill>
              </a:rPr>
              <a:t>注意甄别</a:t>
            </a:r>
            <a:endParaRPr lang="en-US" altLang="zh-CN" b="1" dirty="0">
              <a:solidFill>
                <a:schemeClr val="accent2"/>
              </a:solidFill>
            </a:endParaRPr>
          </a:p>
          <a:p>
            <a:r>
              <a:rPr lang="zh-CN" altLang="en-US" dirty="0"/>
              <a:t>可获取的发表经验</a:t>
            </a:r>
          </a:p>
        </p:txBody>
      </p:sp>
      <p:pic>
        <p:nvPicPr>
          <p:cNvPr id="1026" name="Picture 2" descr="http://12019392.s21i-12.faiusr.com/4/ABUIABAEGAAg7ZSXxAUoxu_b3wUwrAI4l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7025" y="5244477"/>
            <a:ext cx="2257011" cy="11285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12019392.s21i-12.faiusr.com/4/ABUIABAEGAAg6aqXxAUo786B8QYwrAI4l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2173" y="3919951"/>
            <a:ext cx="2257011" cy="11285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12019392.s21i-12.faiusr.com/4/ABUIABAEGAAg3KiXxAUozKaWTjCsAjiWAQ.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2173" y="2595425"/>
            <a:ext cx="2257011" cy="11285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12019392.s21i-12.faiusr.com/4/ABUIABAEGAAg56mXxAUoqZejlQUwrAI4l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2173" y="5244477"/>
            <a:ext cx="2257011" cy="1128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36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GB" altLang="zh-CN" dirty="0"/>
              <a:t>Emerald </a:t>
            </a:r>
            <a:r>
              <a:rPr lang="zh-CN" altLang="en-US" dirty="0"/>
              <a:t>管理学期刊</a:t>
            </a:r>
            <a:br>
              <a:rPr lang="zh-CN" altLang="en-US" dirty="0"/>
            </a:br>
            <a:r>
              <a:rPr lang="en-US" altLang="zh-CN" sz="2400" dirty="0">
                <a:solidFill>
                  <a:schemeClr val="bg1">
                    <a:lumMod val="50000"/>
                  </a:schemeClr>
                </a:solidFill>
              </a:rPr>
              <a:t>A leading library of management research</a:t>
            </a:r>
            <a:endParaRPr lang="zh-CN" altLang="en-US" dirty="0">
              <a:solidFill>
                <a:schemeClr val="bg1">
                  <a:lumMod val="50000"/>
                </a:schemeClr>
              </a:solidFill>
            </a:endParaRPr>
          </a:p>
        </p:txBody>
      </p:sp>
      <p:sp>
        <p:nvSpPr>
          <p:cNvPr id="3" name="内容占位符 2"/>
          <p:cNvSpPr>
            <a:spLocks noGrp="1"/>
          </p:cNvSpPr>
          <p:nvPr>
            <p:ph idx="1"/>
          </p:nvPr>
        </p:nvSpPr>
        <p:spPr/>
        <p:txBody>
          <a:bodyPr/>
          <a:lstStyle/>
          <a:p>
            <a:pPr>
              <a:buClr>
                <a:schemeClr val="tx1">
                  <a:lumMod val="75000"/>
                  <a:lumOff val="25000"/>
                </a:schemeClr>
              </a:buClr>
            </a:pPr>
            <a:r>
              <a:rPr lang="en-US" altLang="zh-CN" b="1" dirty="0">
                <a:solidFill>
                  <a:schemeClr val="accent2"/>
                </a:solidFill>
              </a:rPr>
              <a:t>281</a:t>
            </a:r>
            <a:r>
              <a:rPr lang="zh-CN" altLang="en-US" b="1" dirty="0">
                <a:solidFill>
                  <a:schemeClr val="accent2"/>
                </a:solidFill>
              </a:rPr>
              <a:t>种 </a:t>
            </a:r>
            <a:r>
              <a:rPr lang="zh-CN" altLang="en-US" dirty="0"/>
              <a:t>管理学领域出版期刊</a:t>
            </a:r>
            <a:r>
              <a:rPr lang="zh-CN" altLang="en-US" b="1" dirty="0"/>
              <a:t>数量最多</a:t>
            </a:r>
            <a:r>
              <a:rPr lang="zh-CN" altLang="en-US" dirty="0"/>
              <a:t>的出版社之一，涵盖管理学各个分支学科；</a:t>
            </a:r>
            <a:endParaRPr lang="en-US" altLang="zh-CN" dirty="0"/>
          </a:p>
          <a:p>
            <a:pPr>
              <a:buClr>
                <a:schemeClr val="tx1">
                  <a:lumMod val="75000"/>
                  <a:lumOff val="25000"/>
                </a:schemeClr>
              </a:buClr>
            </a:pPr>
            <a:endParaRPr lang="zh-CN" altLang="en-US" dirty="0"/>
          </a:p>
          <a:p>
            <a:r>
              <a:rPr lang="zh-CN" altLang="en-US" b="1" dirty="0"/>
              <a:t>管理学</a:t>
            </a:r>
            <a:r>
              <a:rPr lang="en-US" altLang="zh-CN" b="1" dirty="0"/>
              <a:t>5</a:t>
            </a:r>
            <a:r>
              <a:rPr lang="zh-CN" altLang="en-US" b="1" dirty="0"/>
              <a:t>大学科</a:t>
            </a:r>
            <a:r>
              <a:rPr lang="zh-CN" altLang="en-US" dirty="0"/>
              <a:t>：管理科学与工程   工商管理   公共管理</a:t>
            </a:r>
          </a:p>
          <a:p>
            <a:pPr marL="0" indent="0">
              <a:buNone/>
            </a:pPr>
            <a:r>
              <a:rPr lang="zh-CN" altLang="en-US" dirty="0"/>
              <a:t>                              图书情报学   农林经济管理                   </a:t>
            </a:r>
          </a:p>
          <a:p>
            <a:r>
              <a:rPr lang="zh-CN" altLang="en-US" dirty="0"/>
              <a:t>其他</a:t>
            </a:r>
            <a:r>
              <a:rPr lang="zh-CN" altLang="en-US" b="1" dirty="0">
                <a:solidFill>
                  <a:schemeClr val="accent2"/>
                </a:solidFill>
              </a:rPr>
              <a:t>交叉学科</a:t>
            </a:r>
            <a:r>
              <a:rPr lang="zh-CN" altLang="en-US" dirty="0"/>
              <a:t>和</a:t>
            </a:r>
            <a:r>
              <a:rPr lang="zh-CN" altLang="en-US" b="1" dirty="0">
                <a:solidFill>
                  <a:schemeClr val="accent2"/>
                </a:solidFill>
              </a:rPr>
              <a:t>泛管理</a:t>
            </a:r>
            <a:r>
              <a:rPr lang="zh-CN" altLang="en-US" dirty="0"/>
              <a:t>领域的期刊</a:t>
            </a:r>
          </a:p>
          <a:p>
            <a:endParaRPr lang="zh-CN" altLang="en-US" dirty="0"/>
          </a:p>
        </p:txBody>
      </p:sp>
      <p:sp>
        <p:nvSpPr>
          <p:cNvPr id="9" name="圆角矩形 1"/>
          <p:cNvSpPr>
            <a:spLocks noChangeArrowheads="1"/>
          </p:cNvSpPr>
          <p:nvPr/>
        </p:nvSpPr>
        <p:spPr bwMode="auto">
          <a:xfrm>
            <a:off x="1905953" y="4164013"/>
            <a:ext cx="8461375" cy="1895475"/>
          </a:xfrm>
          <a:prstGeom prst="roundRect">
            <a:avLst>
              <a:gd name="adj" fmla="val 16667"/>
            </a:avLst>
          </a:prstGeom>
          <a:noFill/>
          <a:ln w="12700">
            <a:solidFill>
              <a:srgbClr val="066E75"/>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dirty="0">
              <a:latin typeface="微软雅黑" panose="020B0503020204020204" pitchFamily="34" charset="-122"/>
              <a:ea typeface="微软雅黑" panose="020B0503020204020204" pitchFamily="34" charset="-122"/>
            </a:endParaRPr>
          </a:p>
        </p:txBody>
      </p:sp>
      <p:sp>
        <p:nvSpPr>
          <p:cNvPr id="10" name="Text Box 5"/>
          <p:cNvSpPr txBox="1">
            <a:spLocks noChangeArrowheads="1"/>
          </p:cNvSpPr>
          <p:nvPr/>
        </p:nvSpPr>
        <p:spPr bwMode="auto">
          <a:xfrm>
            <a:off x="4826953" y="4357688"/>
            <a:ext cx="224155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5000"/>
              </a:lnSpc>
            </a:pPr>
            <a:r>
              <a:rPr lang="zh-CN" altLang="en-US" dirty="0">
                <a:latin typeface="微软雅黑" panose="020B0503020204020204" pitchFamily="34" charset="-122"/>
                <a:ea typeface="微软雅黑" panose="020B0503020204020204" pitchFamily="34" charset="-122"/>
              </a:rPr>
              <a:t>信息与知识管理</a:t>
            </a:r>
          </a:p>
          <a:p>
            <a:pPr eaLnBrk="1" hangingPunct="1">
              <a:lnSpc>
                <a:spcPct val="125000"/>
              </a:lnSpc>
            </a:pPr>
            <a:r>
              <a:rPr lang="zh-CN" altLang="en-US" dirty="0">
                <a:latin typeface="微软雅黑" panose="020B0503020204020204" pitchFamily="34" charset="-122"/>
                <a:ea typeface="微软雅黑" panose="020B0503020204020204" pitchFamily="34" charset="-122"/>
              </a:rPr>
              <a:t>人力资源与组织研究</a:t>
            </a:r>
          </a:p>
          <a:p>
            <a:pPr eaLnBrk="1" hangingPunct="1">
              <a:lnSpc>
                <a:spcPct val="125000"/>
              </a:lnSpc>
            </a:pPr>
            <a:r>
              <a:rPr lang="zh-CN" altLang="en-US" dirty="0">
                <a:latin typeface="微软雅黑" panose="020B0503020204020204" pitchFamily="34" charset="-122"/>
                <a:ea typeface="微软雅黑" panose="020B0503020204020204" pitchFamily="34" charset="-122"/>
              </a:rPr>
              <a:t>图书馆研究</a:t>
            </a:r>
          </a:p>
          <a:p>
            <a:pPr>
              <a:lnSpc>
                <a:spcPct val="125000"/>
              </a:lnSpc>
            </a:pPr>
            <a:r>
              <a:rPr lang="zh-CN" altLang="en-US" dirty="0">
                <a:latin typeface="微软雅黑" panose="020B0503020204020204" pitchFamily="34" charset="-122"/>
                <a:ea typeface="微软雅黑" panose="020B0503020204020204" pitchFamily="34" charset="-122"/>
              </a:rPr>
              <a:t>旅游管理</a:t>
            </a:r>
          </a:p>
        </p:txBody>
      </p:sp>
      <p:sp>
        <p:nvSpPr>
          <p:cNvPr id="11" name="Text Box 6"/>
          <p:cNvSpPr txBox="1">
            <a:spLocks noChangeArrowheads="1"/>
          </p:cNvSpPr>
          <p:nvPr/>
        </p:nvSpPr>
        <p:spPr bwMode="auto">
          <a:xfrm>
            <a:off x="2131378" y="4373563"/>
            <a:ext cx="224155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5000"/>
              </a:lnSpc>
            </a:pPr>
            <a:r>
              <a:rPr lang="zh-CN" altLang="en-US" dirty="0">
                <a:latin typeface="微软雅黑" panose="020B0503020204020204" pitchFamily="34" charset="-122"/>
                <a:ea typeface="微软雅黑" panose="020B0503020204020204" pitchFamily="34" charset="-122"/>
              </a:rPr>
              <a:t>市场营销</a:t>
            </a:r>
          </a:p>
          <a:p>
            <a:pPr eaLnBrk="1" hangingPunct="1">
              <a:lnSpc>
                <a:spcPct val="125000"/>
              </a:lnSpc>
            </a:pPr>
            <a:r>
              <a:rPr lang="zh-CN" altLang="en-US" dirty="0">
                <a:latin typeface="微软雅黑" panose="020B0503020204020204" pitchFamily="34" charset="-122"/>
                <a:ea typeface="微软雅黑" panose="020B0503020204020204" pitchFamily="34" charset="-122"/>
              </a:rPr>
              <a:t>会计金融与经济学</a:t>
            </a:r>
          </a:p>
          <a:p>
            <a:pPr eaLnBrk="1" hangingPunct="1">
              <a:lnSpc>
                <a:spcPct val="125000"/>
              </a:lnSpc>
            </a:pPr>
            <a:r>
              <a:rPr lang="zh-CN" altLang="en-US" dirty="0">
                <a:latin typeface="微软雅黑" panose="020B0503020204020204" pitchFamily="34" charset="-122"/>
                <a:ea typeface="微软雅黑" panose="020B0503020204020204" pitchFamily="34" charset="-122"/>
              </a:rPr>
              <a:t>商业管理与战略</a:t>
            </a:r>
          </a:p>
          <a:p>
            <a:pPr eaLnBrk="1" hangingPunct="1">
              <a:lnSpc>
                <a:spcPct val="125000"/>
              </a:lnSpc>
            </a:pPr>
            <a:r>
              <a:rPr lang="zh-CN" altLang="en-US" dirty="0">
                <a:solidFill>
                  <a:schemeClr val="accent2"/>
                </a:solidFill>
                <a:latin typeface="微软雅黑" panose="020B0503020204020204" pitchFamily="34" charset="-122"/>
                <a:ea typeface="微软雅黑" panose="020B0503020204020204" pitchFamily="34" charset="-122"/>
              </a:rPr>
              <a:t>公共政策与环境管理</a:t>
            </a:r>
          </a:p>
        </p:txBody>
      </p:sp>
      <p:sp>
        <p:nvSpPr>
          <p:cNvPr id="12" name="Text Box 7"/>
          <p:cNvSpPr txBox="1">
            <a:spLocks noChangeArrowheads="1"/>
          </p:cNvSpPr>
          <p:nvPr/>
        </p:nvSpPr>
        <p:spPr bwMode="auto">
          <a:xfrm>
            <a:off x="7441565" y="4329113"/>
            <a:ext cx="247015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5000"/>
              </a:lnSpc>
            </a:pPr>
            <a:r>
              <a:rPr lang="zh-CN" altLang="en-US" dirty="0">
                <a:solidFill>
                  <a:schemeClr val="accent2"/>
                </a:solidFill>
                <a:latin typeface="微软雅黑" panose="020B0503020204020204" pitchFamily="34" charset="-122"/>
                <a:ea typeface="微软雅黑" panose="020B0503020204020204" pitchFamily="34" charset="-122"/>
              </a:rPr>
              <a:t>教育管理</a:t>
            </a:r>
          </a:p>
          <a:p>
            <a:pPr eaLnBrk="1" hangingPunct="1">
              <a:lnSpc>
                <a:spcPct val="125000"/>
              </a:lnSpc>
            </a:pPr>
            <a:r>
              <a:rPr lang="zh-CN" altLang="en-US" dirty="0">
                <a:latin typeface="微软雅黑" panose="020B0503020204020204" pitchFamily="34" charset="-122"/>
                <a:ea typeface="微软雅黑" panose="020B0503020204020204" pitchFamily="34" charset="-122"/>
              </a:rPr>
              <a:t>运营物流与质量管理</a:t>
            </a:r>
          </a:p>
          <a:p>
            <a:pPr eaLnBrk="1" hangingPunct="1">
              <a:lnSpc>
                <a:spcPct val="125000"/>
              </a:lnSpc>
            </a:pPr>
            <a:r>
              <a:rPr lang="zh-CN" altLang="en-US" dirty="0">
                <a:latin typeface="微软雅黑" panose="020B0503020204020204" pitchFamily="34" charset="-122"/>
                <a:ea typeface="微软雅黑" panose="020B0503020204020204" pitchFamily="34" charset="-122"/>
              </a:rPr>
              <a:t>房地产管理与</a:t>
            </a:r>
            <a:r>
              <a:rPr lang="zh-CN" altLang="en-US" dirty="0">
                <a:solidFill>
                  <a:schemeClr val="accent2"/>
                </a:solidFill>
                <a:latin typeface="微软雅黑" panose="020B0503020204020204" pitchFamily="34" charset="-122"/>
                <a:ea typeface="微软雅黑" panose="020B0503020204020204" pitchFamily="34" charset="-122"/>
              </a:rPr>
              <a:t>建筑环境</a:t>
            </a:r>
          </a:p>
          <a:p>
            <a:pPr eaLnBrk="1" hangingPunct="1">
              <a:lnSpc>
                <a:spcPct val="125000"/>
              </a:lnSpc>
            </a:pPr>
            <a:r>
              <a:rPr lang="zh-CN" altLang="en-US" dirty="0">
                <a:solidFill>
                  <a:schemeClr val="accent2"/>
                </a:solidFill>
                <a:latin typeface="微软雅黑" panose="020B0503020204020204" pitchFamily="34" charset="-122"/>
                <a:ea typeface="微软雅黑" panose="020B0503020204020204" pitchFamily="34" charset="-122"/>
              </a:rPr>
              <a:t>健康与社会关怀</a:t>
            </a:r>
          </a:p>
        </p:txBody>
      </p:sp>
    </p:spTree>
    <p:extLst>
      <p:ext uri="{BB962C8B-B14F-4D97-AF65-F5344CB8AC3E}">
        <p14:creationId xmlns:p14="http://schemas.microsoft.com/office/powerpoint/2010/main" val="42343782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目标期刊选择</a:t>
            </a:r>
          </a:p>
        </p:txBody>
      </p:sp>
      <p:graphicFrame>
        <p:nvGraphicFramePr>
          <p:cNvPr id="10" name="图示 9"/>
          <p:cNvGraphicFramePr/>
          <p:nvPr>
            <p:extLst>
              <p:ext uri="{D42A27DB-BD31-4B8C-83A1-F6EECF244321}">
                <p14:modId xmlns:p14="http://schemas.microsoft.com/office/powerpoint/2010/main" val="1353576118"/>
              </p:ext>
            </p:extLst>
          </p:nvPr>
        </p:nvGraphicFramePr>
        <p:xfrm>
          <a:off x="1128131" y="1579178"/>
          <a:ext cx="9269896" cy="7339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TextBox 2"/>
          <p:cNvSpPr txBox="1"/>
          <p:nvPr/>
        </p:nvSpPr>
        <p:spPr>
          <a:xfrm>
            <a:off x="1687513" y="2867189"/>
            <a:ext cx="6080125" cy="2169825"/>
          </a:xfrm>
          <a:prstGeom prst="rect">
            <a:avLst/>
          </a:prstGeom>
          <a:noFill/>
        </p:spPr>
        <p:txBody>
          <a:bodyPr wrap="square">
            <a:spAutoFit/>
          </a:bodyPr>
          <a:lstStyle/>
          <a:p>
            <a:pPr marL="355600" indent="-355600" defTabSz="946150">
              <a:lnSpc>
                <a:spcPct val="150000"/>
              </a:lnSpc>
              <a:buFontTx/>
              <a:buChar char="•"/>
              <a:defRPr/>
            </a:pPr>
            <a:r>
              <a:rPr lang="en-US" altLang="zh-CN" i="1" dirty="0">
                <a:solidFill>
                  <a:schemeClr val="tx1">
                    <a:lumMod val="75000"/>
                    <a:lumOff val="25000"/>
                  </a:schemeClr>
                </a:solidFill>
                <a:latin typeface="微软雅黑" panose="020B0503020204020204" pitchFamily="34" charset="-122"/>
                <a:ea typeface="微软雅黑" panose="020B0503020204020204" pitchFamily="34" charset="-122"/>
              </a:rPr>
              <a:t>International Journal of Operations &amp; Production Management</a:t>
            </a:r>
          </a:p>
          <a:p>
            <a:pPr marL="355600" indent="-355600" defTabSz="946150">
              <a:lnSpc>
                <a:spcPct val="150000"/>
              </a:lnSpc>
              <a:buFontTx/>
              <a:buChar char="•"/>
              <a:defRPr/>
            </a:pPr>
            <a:r>
              <a:rPr lang="en-US" altLang="zh-CN" i="1" dirty="0">
                <a:solidFill>
                  <a:schemeClr val="tx1">
                    <a:lumMod val="75000"/>
                    <a:lumOff val="25000"/>
                  </a:schemeClr>
                </a:solidFill>
                <a:latin typeface="微软雅黑" panose="020B0503020204020204" pitchFamily="34" charset="-122"/>
                <a:ea typeface="微软雅黑" panose="020B0503020204020204" pitchFamily="34" charset="-122"/>
              </a:rPr>
              <a:t>International Journal of Physical Distribution &amp; Logistics Management</a:t>
            </a:r>
          </a:p>
          <a:p>
            <a:pPr marL="355600" indent="-355600" defTabSz="946150">
              <a:lnSpc>
                <a:spcPct val="150000"/>
              </a:lnSpc>
              <a:buFontTx/>
              <a:buChar char="•"/>
              <a:defRPr/>
            </a:pPr>
            <a:r>
              <a:rPr lang="en-US" altLang="zh-CN" i="1" dirty="0">
                <a:solidFill>
                  <a:schemeClr val="tx1">
                    <a:lumMod val="75000"/>
                    <a:lumOff val="25000"/>
                  </a:schemeClr>
                </a:solidFill>
                <a:latin typeface="微软雅黑" panose="020B0503020204020204" pitchFamily="34" charset="-122"/>
                <a:ea typeface="微软雅黑" panose="020B0503020204020204" pitchFamily="34" charset="-122"/>
              </a:rPr>
              <a:t>Supply Chain Management</a:t>
            </a:r>
          </a:p>
        </p:txBody>
      </p:sp>
      <p:pic>
        <p:nvPicPr>
          <p:cNvPr id="9" name="Picture 12">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64490" y="2759268"/>
            <a:ext cx="1741714" cy="2204878"/>
          </a:xfrm>
          <a:prstGeom prst="rect">
            <a:avLst/>
          </a:prstGeom>
        </p:spPr>
      </p:pic>
      <p:pic>
        <p:nvPicPr>
          <p:cNvPr id="11" name="Picture 14">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59975" y="3488712"/>
            <a:ext cx="1733688" cy="2204879"/>
          </a:xfrm>
          <a:prstGeom prst="rect">
            <a:avLst/>
          </a:prstGeom>
        </p:spPr>
      </p:pic>
      <p:pic>
        <p:nvPicPr>
          <p:cNvPr id="8" name="Picture 10">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37001" y="4229304"/>
            <a:ext cx="1771790" cy="2204879"/>
          </a:xfrm>
          <a:prstGeom prst="rect">
            <a:avLst/>
          </a:prstGeom>
        </p:spPr>
      </p:pic>
    </p:spTree>
    <p:extLst>
      <p:ext uri="{BB962C8B-B14F-4D97-AF65-F5344CB8AC3E}">
        <p14:creationId xmlns:p14="http://schemas.microsoft.com/office/powerpoint/2010/main" val="1943388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目标期刊选择</a:t>
            </a:r>
          </a:p>
        </p:txBody>
      </p:sp>
      <p:pic>
        <p:nvPicPr>
          <p:cNvPr id="8" name="Picture 9"/>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95728" y="2196790"/>
            <a:ext cx="8103936" cy="4650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10" name="图示 9"/>
          <p:cNvGraphicFramePr/>
          <p:nvPr>
            <p:extLst>
              <p:ext uri="{D42A27DB-BD31-4B8C-83A1-F6EECF244321}">
                <p14:modId xmlns:p14="http://schemas.microsoft.com/office/powerpoint/2010/main" val="4251814561"/>
              </p:ext>
            </p:extLst>
          </p:nvPr>
        </p:nvGraphicFramePr>
        <p:xfrm>
          <a:off x="540024" y="1556875"/>
          <a:ext cx="9269896" cy="7339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矩形 8"/>
          <p:cNvSpPr/>
          <p:nvPr/>
        </p:nvSpPr>
        <p:spPr bwMode="auto">
          <a:xfrm>
            <a:off x="5976641" y="3897090"/>
            <a:ext cx="1022531" cy="206063"/>
          </a:xfrm>
          <a:prstGeom prst="rect">
            <a:avLst/>
          </a:prstGeom>
          <a:noFill/>
          <a:ln w="28575">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defRPr/>
            </a:pPr>
            <a:endParaRPr lang="zh-CN" altLang="en-US" dirty="0">
              <a:ln w="18415" cmpd="sng">
                <a:solidFill>
                  <a:srgbClr val="FF0000"/>
                </a:solidFill>
                <a:prstDash val="solid"/>
              </a:ln>
              <a:solidFill>
                <a:srgbClr val="FFFFFF"/>
              </a:solidFill>
              <a:effectLst>
                <a:outerShdw blurRad="63500" dir="3600000" algn="tl" rotWithShape="0">
                  <a:srgbClr val="000000">
                    <a:alpha val="70000"/>
                  </a:srgbClr>
                </a:outerShdw>
              </a:effectLst>
              <a:latin typeface="Arial" charset="0"/>
              <a:ea typeface="微软雅黑" panose="020B0503020204020204" pitchFamily="34" charset="-122"/>
            </a:endParaRPr>
          </a:p>
        </p:txBody>
      </p:sp>
      <p:sp>
        <p:nvSpPr>
          <p:cNvPr id="15" name="矩形 11"/>
          <p:cNvSpPr>
            <a:spLocks noChangeArrowheads="1"/>
          </p:cNvSpPr>
          <p:nvPr/>
        </p:nvSpPr>
        <p:spPr bwMode="auto">
          <a:xfrm>
            <a:off x="2006872" y="5664819"/>
            <a:ext cx="4070543" cy="239515"/>
          </a:xfrm>
          <a:prstGeom prst="rect">
            <a:avLst/>
          </a:prstGeom>
          <a:noFill/>
          <a:ln w="28575">
            <a:headEnd/>
            <a:tailEnd/>
          </a:ln>
        </p:spPr>
        <p:style>
          <a:lnRef idx="2">
            <a:schemeClr val="accent2"/>
          </a:lnRef>
          <a:fillRef idx="1">
            <a:schemeClr val="lt1"/>
          </a:fillRef>
          <a:effectRef idx="0">
            <a:schemeClr val="accent2"/>
          </a:effectRef>
          <a:fontRef idx="minor">
            <a:schemeClr val="dk1"/>
          </a:fontRef>
        </p:style>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6" name="矩形 15"/>
          <p:cNvSpPr/>
          <p:nvPr/>
        </p:nvSpPr>
        <p:spPr bwMode="auto">
          <a:xfrm>
            <a:off x="5499241" y="4092002"/>
            <a:ext cx="865592" cy="207760"/>
          </a:xfrm>
          <a:prstGeom prst="rect">
            <a:avLst/>
          </a:prstGeom>
          <a:noFill/>
          <a:ln w="28575">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defRPr/>
            </a:pPr>
            <a:endParaRPr lang="zh-CN" altLang="en-US" dirty="0">
              <a:ln w="18415" cmpd="sng">
                <a:solidFill>
                  <a:srgbClr val="FF0000"/>
                </a:solidFill>
                <a:prstDash val="solid"/>
              </a:ln>
              <a:solidFill>
                <a:srgbClr val="FFFFFF"/>
              </a:solidFill>
              <a:effectLst>
                <a:outerShdw blurRad="63500" dir="3600000" algn="tl" rotWithShape="0">
                  <a:srgbClr val="000000">
                    <a:alpha val="70000"/>
                  </a:srgbClr>
                </a:outerShdw>
              </a:effectLst>
              <a:latin typeface="Arial" charset="0"/>
              <a:ea typeface="微软雅黑" panose="020B0503020204020204" pitchFamily="34" charset="-122"/>
            </a:endParaRPr>
          </a:p>
        </p:txBody>
      </p:sp>
    </p:spTree>
    <p:extLst>
      <p:ext uri="{BB962C8B-B14F-4D97-AF65-F5344CB8AC3E}">
        <p14:creationId xmlns:p14="http://schemas.microsoft.com/office/powerpoint/2010/main" val="17775985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623695" y="0"/>
            <a:ext cx="425604" cy="6858000"/>
          </a:xfrm>
          <a:prstGeom prst="rect">
            <a:avLst/>
          </a:prstGeom>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文章格式调整</a:t>
            </a:r>
          </a:p>
        </p:txBody>
      </p:sp>
      <p:sp>
        <p:nvSpPr>
          <p:cNvPr id="3" name="内容占位符 2"/>
          <p:cNvSpPr>
            <a:spLocks noGrp="1"/>
          </p:cNvSpPr>
          <p:nvPr>
            <p:ph idx="1"/>
          </p:nvPr>
        </p:nvSpPr>
        <p:spPr/>
        <p:txBody>
          <a:bodyPr/>
          <a:lstStyle/>
          <a:p>
            <a:r>
              <a:rPr lang="zh-CN" altLang="en-US" dirty="0"/>
              <a:t>字数限制</a:t>
            </a:r>
            <a:endParaRPr lang="en-US" altLang="zh-CN" dirty="0"/>
          </a:p>
          <a:p>
            <a:r>
              <a:rPr lang="zh-CN" altLang="en-US" dirty="0"/>
              <a:t>图表数量、分辨率、格式、是否单独提交</a:t>
            </a:r>
            <a:endParaRPr lang="en-US" altLang="zh-CN" dirty="0"/>
          </a:p>
          <a:p>
            <a:r>
              <a:rPr lang="zh-CN" altLang="en-US" dirty="0"/>
              <a:t>英式英语 </a:t>
            </a:r>
            <a:r>
              <a:rPr lang="en-US" altLang="zh-CN" dirty="0"/>
              <a:t>vs </a:t>
            </a:r>
            <a:r>
              <a:rPr lang="zh-CN" altLang="en-US" dirty="0"/>
              <a:t>美式英语</a:t>
            </a:r>
            <a:endParaRPr lang="en-US" altLang="zh-CN" dirty="0"/>
          </a:p>
          <a:p>
            <a:r>
              <a:rPr lang="zh-CN" altLang="en-US" dirty="0"/>
              <a:t>参考文献格式</a:t>
            </a:r>
            <a:endParaRPr lang="en-US" altLang="zh-CN" dirty="0"/>
          </a:p>
          <a:p>
            <a:r>
              <a:rPr lang="zh-CN" altLang="en-US" dirty="0"/>
              <a:t>文本格式：</a:t>
            </a:r>
            <a:r>
              <a:rPr lang="en-US" altLang="zh-CN" dirty="0"/>
              <a:t>Word/PDF/</a:t>
            </a:r>
            <a:r>
              <a:rPr lang="en-GB" altLang="zh-CN" dirty="0" err="1"/>
              <a:t>LaTeX</a:t>
            </a:r>
            <a:endParaRPr lang="en-US" altLang="zh-CN" dirty="0"/>
          </a:p>
          <a:p>
            <a:r>
              <a:rPr lang="en-US" altLang="zh-CN" dirty="0"/>
              <a:t>……</a:t>
            </a:r>
            <a:endParaRPr lang="zh-CN" altLang="en-US" dirty="0"/>
          </a:p>
        </p:txBody>
      </p:sp>
      <p:pic>
        <p:nvPicPr>
          <p:cNvPr id="4" name="图片 3"/>
          <p:cNvPicPr>
            <a:picLocks noChangeAspect="1"/>
          </p:cNvPicPr>
          <p:nvPr/>
        </p:nvPicPr>
        <p:blipFill>
          <a:blip r:embed="rId2"/>
          <a:stretch>
            <a:fillRect/>
          </a:stretch>
        </p:blipFill>
        <p:spPr>
          <a:xfrm>
            <a:off x="6679377" y="-1"/>
            <a:ext cx="5512623" cy="7176977"/>
          </a:xfrm>
          <a:prstGeom prst="rect">
            <a:avLst/>
          </a:prstGeom>
        </p:spPr>
      </p:pic>
    </p:spTree>
    <p:extLst>
      <p:ext uri="{BB962C8B-B14F-4D97-AF65-F5344CB8AC3E}">
        <p14:creationId xmlns:p14="http://schemas.microsoft.com/office/powerpoint/2010/main" val="40235335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国际期刊投稿 </a:t>
            </a:r>
            <a:r>
              <a:rPr lang="en-US" altLang="zh-CN" dirty="0"/>
              <a:t>—— </a:t>
            </a:r>
            <a:r>
              <a:rPr lang="en-GB" altLang="zh-CN" dirty="0"/>
              <a:t>Covering Letter</a:t>
            </a:r>
            <a:endParaRPr lang="zh-CN" altLang="en-US" dirty="0"/>
          </a:p>
        </p:txBody>
      </p:sp>
      <p:sp>
        <p:nvSpPr>
          <p:cNvPr id="3" name="内容占位符 2"/>
          <p:cNvSpPr>
            <a:spLocks noGrp="1"/>
          </p:cNvSpPr>
          <p:nvPr>
            <p:ph idx="1"/>
          </p:nvPr>
        </p:nvSpPr>
        <p:spPr/>
        <p:txBody>
          <a:bodyPr/>
          <a:lstStyle/>
          <a:p>
            <a:pPr>
              <a:buClr>
                <a:schemeClr val="tx1">
                  <a:lumMod val="75000"/>
                  <a:lumOff val="25000"/>
                </a:schemeClr>
              </a:buClr>
            </a:pPr>
            <a:r>
              <a:rPr lang="zh-CN" altLang="en-US" b="1" dirty="0">
                <a:solidFill>
                  <a:schemeClr val="accent2"/>
                </a:solidFill>
              </a:rPr>
              <a:t>论文正文</a:t>
            </a:r>
            <a:r>
              <a:rPr lang="zh-CN" altLang="en-US" dirty="0"/>
              <a:t>：不包含任何作者信息</a:t>
            </a:r>
          </a:p>
          <a:p>
            <a:pPr>
              <a:buClr>
                <a:schemeClr val="tx1">
                  <a:lumMod val="75000"/>
                  <a:lumOff val="25000"/>
                </a:schemeClr>
              </a:buClr>
            </a:pPr>
            <a:r>
              <a:rPr lang="en-GB" altLang="zh-CN" b="1" dirty="0">
                <a:solidFill>
                  <a:schemeClr val="accent2"/>
                </a:solidFill>
              </a:rPr>
              <a:t>Covering letter </a:t>
            </a:r>
            <a:r>
              <a:rPr lang="zh-CN" altLang="en-US" dirty="0"/>
              <a:t>建议随附上，包含有效信息：</a:t>
            </a:r>
          </a:p>
          <a:p>
            <a:r>
              <a:rPr lang="en-GB" altLang="zh-CN" dirty="0"/>
              <a:t>a. </a:t>
            </a:r>
            <a:r>
              <a:rPr lang="zh-CN" altLang="en-US" dirty="0"/>
              <a:t>陈述向这本期刊投稿的原因</a:t>
            </a:r>
          </a:p>
          <a:p>
            <a:r>
              <a:rPr lang="en-GB" altLang="zh-CN" dirty="0"/>
              <a:t>b. </a:t>
            </a:r>
            <a:r>
              <a:rPr lang="zh-CN" altLang="en-US" dirty="0"/>
              <a:t>文章与众不同之处 （期刊范围） </a:t>
            </a:r>
          </a:p>
        </p:txBody>
      </p:sp>
      <p:sp>
        <p:nvSpPr>
          <p:cNvPr id="4" name="TextBox 3"/>
          <p:cNvSpPr txBox="1">
            <a:spLocks noChangeArrowheads="1"/>
          </p:cNvSpPr>
          <p:nvPr/>
        </p:nvSpPr>
        <p:spPr bwMode="auto">
          <a:xfrm>
            <a:off x="1920531" y="3792814"/>
            <a:ext cx="4137025" cy="2308324"/>
          </a:xfrm>
          <a:prstGeom prst="rect">
            <a:avLst/>
          </a:prstGeom>
          <a:noFill/>
          <a:ln>
            <a:solidFill>
              <a:srgbClr val="49AFA0"/>
            </a:solidFill>
            <a:headEnd/>
            <a:tailEnd/>
          </a:ln>
        </p:spPr>
        <p:style>
          <a:lnRef idx="2">
            <a:schemeClr val="accent3"/>
          </a:lnRef>
          <a:fillRef idx="1">
            <a:schemeClr val="lt1"/>
          </a:fillRef>
          <a:effectRef idx="0">
            <a:schemeClr val="accent3"/>
          </a:effectRef>
          <a:fontRef idx="minor">
            <a:schemeClr val="dk1"/>
          </a:fontRef>
        </p:style>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eaLnBrk="1" hangingPunct="1">
              <a:defRPr/>
            </a:pPr>
            <a:r>
              <a:rPr lang="en-GB" altLang="zh-CN" sz="1600" i="1" dirty="0">
                <a:solidFill>
                  <a:srgbClr val="000000"/>
                </a:solidFill>
                <a:latin typeface="Arial" panose="020B0604020202020204" pitchFamily="34" charset="0"/>
                <a:ea typeface="微软雅黑" panose="020B0503020204020204" pitchFamily="34" charset="-122"/>
                <a:cs typeface="Arial" panose="020B0604020202020204" pitchFamily="34" charset="0"/>
              </a:rPr>
              <a:t>I am submitting this article to Journal of Documentation. You will see </a:t>
            </a:r>
            <a:r>
              <a:rPr lang="en-GB" altLang="zh-CN" sz="1600" i="1" u="sng" dirty="0">
                <a:solidFill>
                  <a:srgbClr val="49AFA0"/>
                </a:solidFill>
                <a:latin typeface="Arial" panose="020B0604020202020204" pitchFamily="34" charset="0"/>
                <a:ea typeface="微软雅黑" panose="020B0503020204020204" pitchFamily="34" charset="-122"/>
                <a:cs typeface="Arial" panose="020B0604020202020204" pitchFamily="34" charset="0"/>
              </a:rPr>
              <a:t>that it deals with public library management, which I appreciate is outside </a:t>
            </a:r>
            <a:r>
              <a:rPr lang="en-GB" altLang="zh-CN" sz="1600" i="1" u="sng" dirty="0" err="1">
                <a:solidFill>
                  <a:srgbClr val="49AFA0"/>
                </a:solidFill>
                <a:latin typeface="Arial" panose="020B0604020202020204" pitchFamily="34" charset="0"/>
                <a:ea typeface="微软雅黑" panose="020B0503020204020204" pitchFamily="34" charset="-122"/>
                <a:cs typeface="Arial" panose="020B0604020202020204" pitchFamily="34" charset="0"/>
              </a:rPr>
              <a:t>JDoc's</a:t>
            </a:r>
            <a:r>
              <a:rPr lang="en-GB" altLang="zh-CN" sz="1600" i="1" u="sng" dirty="0">
                <a:solidFill>
                  <a:srgbClr val="49AFA0"/>
                </a:solidFill>
                <a:latin typeface="Arial" panose="020B0604020202020204" pitchFamily="34" charset="0"/>
                <a:ea typeface="微软雅黑" panose="020B0503020204020204" pitchFamily="34" charset="-122"/>
                <a:cs typeface="Arial" panose="020B0604020202020204" pitchFamily="34" charset="0"/>
              </a:rPr>
              <a:t> normal scope. However, it focuses on the </a:t>
            </a:r>
            <a:r>
              <a:rPr lang="en-GB" altLang="zh-CN" sz="1600" b="1" i="1" u="sng" dirty="0">
                <a:solidFill>
                  <a:srgbClr val="49AFA0"/>
                </a:solidFill>
                <a:latin typeface="Arial" panose="020B0604020202020204" pitchFamily="34" charset="0"/>
                <a:ea typeface="微软雅黑" panose="020B0503020204020204" pitchFamily="34" charset="-122"/>
                <a:cs typeface="Arial" panose="020B0604020202020204" pitchFamily="34" charset="0"/>
              </a:rPr>
              <a:t>novel application </a:t>
            </a:r>
            <a:r>
              <a:rPr lang="en-GB" altLang="zh-CN" sz="1600" i="1" u="sng" dirty="0">
                <a:solidFill>
                  <a:srgbClr val="49AFA0"/>
                </a:solidFill>
                <a:latin typeface="Arial" panose="020B0604020202020204" pitchFamily="34" charset="0"/>
                <a:ea typeface="微软雅黑" panose="020B0503020204020204" pitchFamily="34" charset="-122"/>
                <a:cs typeface="Arial" panose="020B0604020202020204" pitchFamily="34" charset="0"/>
              </a:rPr>
              <a:t>of a theoretical model to the topic, and hence I think it is appropriate for </a:t>
            </a:r>
            <a:r>
              <a:rPr lang="en-GB" altLang="zh-CN" sz="1600" i="1" u="sng" dirty="0" err="1">
                <a:solidFill>
                  <a:srgbClr val="49AFA0"/>
                </a:solidFill>
                <a:latin typeface="Arial" panose="020B0604020202020204" pitchFamily="34" charset="0"/>
                <a:ea typeface="微软雅黑" panose="020B0503020204020204" pitchFamily="34" charset="-122"/>
                <a:cs typeface="Arial" panose="020B0604020202020204" pitchFamily="34" charset="0"/>
              </a:rPr>
              <a:t>JDoc</a:t>
            </a:r>
            <a:r>
              <a:rPr lang="en-GB" altLang="zh-CN" sz="1600" i="1" u="sng" dirty="0">
                <a:solidFill>
                  <a:srgbClr val="49AFA0"/>
                </a:solidFill>
                <a:latin typeface="Arial" panose="020B0604020202020204" pitchFamily="34" charset="0"/>
                <a:ea typeface="微软雅黑" panose="020B0503020204020204" pitchFamily="34" charset="-122"/>
                <a:cs typeface="Arial" panose="020B0604020202020204" pitchFamily="34" charset="0"/>
              </a:rPr>
              <a:t>.</a:t>
            </a:r>
          </a:p>
          <a:p>
            <a:pPr eaLnBrk="1" hangingPunct="1">
              <a:defRPr/>
            </a:pPr>
            <a:endParaRPr lang="zh-CN" altLang="en-US" sz="1600" dirty="0">
              <a:solidFill>
                <a:srgbClr val="009982"/>
              </a:solidFill>
              <a:latin typeface="Arial" panose="020B0604020202020204" pitchFamily="34" charset="0"/>
              <a:ea typeface="微软雅黑" panose="020B0503020204020204" pitchFamily="34" charset="-122"/>
              <a:cs typeface="Arial" panose="020B0604020202020204" pitchFamily="34" charset="0"/>
            </a:endParaRPr>
          </a:p>
        </p:txBody>
      </p:sp>
      <p:sp>
        <p:nvSpPr>
          <p:cNvPr id="5" name="TextBox 3"/>
          <p:cNvSpPr txBox="1">
            <a:spLocks noChangeArrowheads="1"/>
          </p:cNvSpPr>
          <p:nvPr/>
        </p:nvSpPr>
        <p:spPr bwMode="auto">
          <a:xfrm>
            <a:off x="6308381" y="3792814"/>
            <a:ext cx="4137025" cy="2308225"/>
          </a:xfrm>
          <a:prstGeom prst="rect">
            <a:avLst/>
          </a:prstGeom>
          <a:noFill/>
          <a:ln>
            <a:solidFill>
              <a:srgbClr val="49AFA0"/>
            </a:solidFill>
            <a:headEnd/>
            <a:tailEnd/>
          </a:ln>
        </p:spPr>
        <p:style>
          <a:lnRef idx="2">
            <a:schemeClr val="accent2"/>
          </a:lnRef>
          <a:fillRef idx="1">
            <a:schemeClr val="lt1"/>
          </a:fillRef>
          <a:effectRef idx="0">
            <a:schemeClr val="accent2"/>
          </a:effectRef>
          <a:fontRef idx="minor">
            <a:schemeClr val="dk1"/>
          </a:fontRef>
        </p:style>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eaLnBrk="1" hangingPunct="1">
              <a:lnSpc>
                <a:spcPct val="150000"/>
              </a:lnSpc>
              <a:spcAft>
                <a:spcPts val="0"/>
              </a:spcAft>
              <a:defRPr/>
            </a:pPr>
            <a:r>
              <a:rPr lang="en-US" altLang="zh-CN" sz="1600" dirty="0">
                <a:solidFill>
                  <a:srgbClr val="000000"/>
                </a:solidFill>
                <a:latin typeface="Arial" panose="020B0604020202020204" pitchFamily="34" charset="0"/>
                <a:ea typeface="微软雅黑" panose="020B0503020204020204" pitchFamily="34" charset="-122"/>
                <a:cs typeface="Arial" panose="020B0604020202020204" pitchFamily="34" charset="0"/>
              </a:rPr>
              <a:t>……</a:t>
            </a:r>
          </a:p>
          <a:p>
            <a:pPr eaLnBrk="1" hangingPunct="1">
              <a:lnSpc>
                <a:spcPct val="150000"/>
              </a:lnSpc>
              <a:spcAft>
                <a:spcPts val="0"/>
              </a:spcAft>
              <a:defRPr/>
            </a:pPr>
            <a:r>
              <a:rPr lang="zh-CN" altLang="en-US" sz="1600" dirty="0">
                <a:solidFill>
                  <a:srgbClr val="000000"/>
                </a:solidFill>
                <a:latin typeface="Arial" panose="020B0604020202020204" pitchFamily="34" charset="0"/>
                <a:ea typeface="微软雅黑" panose="020B0503020204020204" pitchFamily="34" charset="-122"/>
                <a:cs typeface="Arial" panose="020B0604020202020204" pitchFamily="34" charset="0"/>
              </a:rPr>
              <a:t>虽然本文的研究对象为公共图书馆，并不属于贵刊的一般研究范围，但是，本文重点关注的是该课题理论模型的</a:t>
            </a:r>
            <a:r>
              <a:rPr lang="zh-CN" altLang="en-US" sz="1600" b="1" i="1" u="sng" dirty="0">
                <a:solidFill>
                  <a:srgbClr val="49AFA0"/>
                </a:solidFill>
                <a:latin typeface="Arial" panose="020B0604020202020204" pitchFamily="34" charset="0"/>
                <a:ea typeface="微软雅黑" panose="020B0503020204020204" pitchFamily="34" charset="-122"/>
                <a:cs typeface="Arial" panose="020B0604020202020204" pitchFamily="34" charset="0"/>
              </a:rPr>
              <a:t>新应用</a:t>
            </a:r>
            <a:r>
              <a:rPr lang="zh-CN" altLang="en-US" sz="1600" dirty="0">
                <a:solidFill>
                  <a:srgbClr val="000000"/>
                </a:solidFill>
                <a:latin typeface="Arial" panose="020B0604020202020204" pitchFamily="34" charset="0"/>
                <a:ea typeface="微软雅黑" panose="020B0503020204020204" pitchFamily="34" charset="-122"/>
                <a:cs typeface="Arial" panose="020B0604020202020204" pitchFamily="34" charset="0"/>
              </a:rPr>
              <a:t>，因此也同样符合贵刊的研究方向。</a:t>
            </a:r>
            <a:endParaRPr lang="en-US" altLang="zh-CN" sz="1600"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a:p>
            <a:pPr eaLnBrk="1" hangingPunct="1">
              <a:lnSpc>
                <a:spcPct val="150000"/>
              </a:lnSpc>
              <a:spcAft>
                <a:spcPts val="0"/>
              </a:spcAft>
              <a:defRPr/>
            </a:pPr>
            <a:r>
              <a:rPr lang="en-US" altLang="zh-CN" sz="1600" dirty="0">
                <a:solidFill>
                  <a:srgbClr val="000000"/>
                </a:solidFill>
                <a:latin typeface="Arial" panose="020B0604020202020204" pitchFamily="34" charset="0"/>
                <a:ea typeface="微软雅黑" panose="020B0503020204020204" pitchFamily="34" charset="-122"/>
                <a:cs typeface="Arial" panose="020B0604020202020204" pitchFamily="34" charset="0"/>
              </a:rPr>
              <a:t>……</a:t>
            </a:r>
            <a:endParaRPr lang="zh-CN" altLang="en-US" sz="1600" dirty="0">
              <a:solidFill>
                <a:srgbClr val="009982"/>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42911489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p:cNvPicPr>
            <a:picLocks noChangeAspect="1"/>
          </p:cNvPicPr>
          <p:nvPr/>
        </p:nvPicPr>
        <p:blipFill rotWithShape="1">
          <a:blip r:embed="rId3">
            <a:extLst>
              <a:ext uri="{28A0092B-C50C-407E-A947-70E740481C1C}">
                <a14:useLocalDpi xmlns:a14="http://schemas.microsoft.com/office/drawing/2010/main" val="0"/>
              </a:ext>
            </a:extLst>
          </a:blip>
          <a:srcRect t="3406" b="3723"/>
          <a:stretch/>
        </p:blipFill>
        <p:spPr bwMode="auto">
          <a:xfrm>
            <a:off x="7738076" y="1451114"/>
            <a:ext cx="2743200" cy="298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r>
              <a:rPr lang="zh-CN" altLang="en-US" dirty="0"/>
              <a:t>国际期刊投稿 </a:t>
            </a:r>
            <a:r>
              <a:rPr lang="en-US" altLang="zh-CN" dirty="0"/>
              <a:t>—— </a:t>
            </a:r>
            <a:r>
              <a:rPr lang="en-GB" altLang="zh-CN" dirty="0"/>
              <a:t>Online Submission</a:t>
            </a:r>
            <a:endParaRPr lang="zh-CN" altLang="en-US" dirty="0"/>
          </a:p>
        </p:txBody>
      </p:sp>
      <p:sp>
        <p:nvSpPr>
          <p:cNvPr id="3" name="内容占位符 2"/>
          <p:cNvSpPr>
            <a:spLocks noGrp="1"/>
          </p:cNvSpPr>
          <p:nvPr>
            <p:ph idx="1"/>
          </p:nvPr>
        </p:nvSpPr>
        <p:spPr>
          <a:xfrm>
            <a:off x="1518689" y="1825625"/>
            <a:ext cx="10515600" cy="4351338"/>
          </a:xfrm>
        </p:spPr>
        <p:txBody>
          <a:bodyPr/>
          <a:lstStyle/>
          <a:p>
            <a:r>
              <a:rPr lang="en-GB" altLang="zh-CN" dirty="0"/>
              <a:t>Author Guideline</a:t>
            </a:r>
            <a:r>
              <a:rPr lang="zh-CN" altLang="en-GB" dirty="0"/>
              <a:t>：</a:t>
            </a:r>
          </a:p>
          <a:p>
            <a:pPr marL="0" indent="0">
              <a:buNone/>
            </a:pPr>
            <a:r>
              <a:rPr lang="zh-CN" altLang="en-GB" dirty="0"/>
              <a:t>    </a:t>
            </a:r>
            <a:r>
              <a:rPr lang="en-GB" altLang="zh-CN" dirty="0" err="1">
                <a:solidFill>
                  <a:schemeClr val="accent2"/>
                </a:solidFill>
              </a:rPr>
              <a:t>ScholarOne</a:t>
            </a:r>
            <a:endParaRPr lang="en-GB" altLang="zh-CN" dirty="0">
              <a:solidFill>
                <a:schemeClr val="accent2"/>
              </a:solidFill>
            </a:endParaRPr>
          </a:p>
          <a:p>
            <a:pPr marL="0" indent="0">
              <a:buNone/>
            </a:pPr>
            <a:r>
              <a:rPr lang="en-GB" altLang="zh-CN" dirty="0"/>
              <a:t>    </a:t>
            </a:r>
            <a:r>
              <a:rPr lang="zh-CN" altLang="en-US" dirty="0"/>
              <a:t>注册</a:t>
            </a:r>
            <a:r>
              <a:rPr lang="en-US" altLang="zh-CN" dirty="0"/>
              <a:t>——</a:t>
            </a:r>
            <a:r>
              <a:rPr lang="zh-CN" altLang="en-US" dirty="0"/>
              <a:t>按步骤提交</a:t>
            </a:r>
            <a:r>
              <a:rPr lang="en-US" altLang="zh-CN" dirty="0"/>
              <a:t>——</a:t>
            </a:r>
            <a:r>
              <a:rPr lang="zh-CN" altLang="en-US" dirty="0"/>
              <a:t>投稿</a:t>
            </a:r>
          </a:p>
          <a:p>
            <a:pPr marL="0" indent="0">
              <a:buNone/>
            </a:pPr>
            <a:endParaRPr lang="zh-CN" altLang="en-US" dirty="0"/>
          </a:p>
          <a:p>
            <a:r>
              <a:rPr lang="zh-CN" altLang="en-US" dirty="0"/>
              <a:t>评审状态示例</a:t>
            </a:r>
          </a:p>
          <a:p>
            <a:pPr marL="0" indent="0">
              <a:buNone/>
            </a:pPr>
            <a:endParaRPr lang="zh-CN" altLang="en-US" dirty="0"/>
          </a:p>
        </p:txBody>
      </p:sp>
      <p:pic>
        <p:nvPicPr>
          <p:cNvPr id="11" name="Picture 4" descr="周剑"/>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2620" y="4172617"/>
            <a:ext cx="88614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9"/>
          <p:cNvSpPr>
            <a:spLocks noChangeArrowheads="1"/>
          </p:cNvSpPr>
          <p:nvPr/>
        </p:nvSpPr>
        <p:spPr bwMode="auto">
          <a:xfrm>
            <a:off x="8604920" y="4555205"/>
            <a:ext cx="1752600" cy="1817687"/>
          </a:xfrm>
          <a:prstGeom prst="rect">
            <a:avLst/>
          </a:prstGeom>
          <a:noFill/>
          <a:ln w="28575">
            <a:headEnd/>
            <a:tailEnd/>
          </a:ln>
        </p:spPr>
        <p:style>
          <a:lnRef idx="2">
            <a:schemeClr val="accent2"/>
          </a:lnRef>
          <a:fillRef idx="1">
            <a:schemeClr val="lt1"/>
          </a:fillRef>
          <a:effectRef idx="0">
            <a:schemeClr val="accent2"/>
          </a:effectRef>
          <a:fontRef idx="minor">
            <a:schemeClr val="dk1"/>
          </a:fontRef>
        </p:style>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1856652" y="1315844"/>
            <a:ext cx="8495707" cy="5542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bwMode="auto">
          <a:xfrm>
            <a:off x="6041030" y="3062378"/>
            <a:ext cx="1162789" cy="228786"/>
          </a:xfrm>
          <a:prstGeom prst="rect">
            <a:avLst/>
          </a:prstGeom>
          <a:noFill/>
          <a:ln w="28575">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eaLnBrk="1" hangingPunct="1">
              <a:defRPr/>
            </a:pPr>
            <a:endParaRPr lang="zh-CN" altLang="en-US"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endParaRPr>
          </a:p>
        </p:txBody>
      </p:sp>
      <p:sp>
        <p:nvSpPr>
          <p:cNvPr id="9" name="矩形 8"/>
          <p:cNvSpPr/>
          <p:nvPr/>
        </p:nvSpPr>
        <p:spPr bwMode="auto">
          <a:xfrm>
            <a:off x="1851490" y="5967008"/>
            <a:ext cx="2553241" cy="209955"/>
          </a:xfrm>
          <a:prstGeom prst="rect">
            <a:avLst/>
          </a:prstGeom>
          <a:noFill/>
          <a:ln w="28575">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eaLnBrk="1" hangingPunct="1">
              <a:defRPr/>
            </a:pPr>
            <a:endParaRPr lang="zh-CN" altLang="en-US"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endParaRPr>
          </a:p>
        </p:txBody>
      </p:sp>
    </p:spTree>
    <p:extLst>
      <p:ext uri="{BB962C8B-B14F-4D97-AF65-F5344CB8AC3E}">
        <p14:creationId xmlns:p14="http://schemas.microsoft.com/office/powerpoint/2010/main" val="338278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9"/>
                                          </p:stCondLst>
                                        </p:cTn>
                                        <p:tgtEl>
                                          <p:spTgt spid="8"/>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250"/>
                                        <p:tgtEl>
                                          <p:spTgt spid="8"/>
                                        </p:tgtEl>
                                      </p:cBhvr>
                                    </p:animEffect>
                                    <p:set>
                                      <p:cBhvr>
                                        <p:cTn id="34" dur="1" fill="hold">
                                          <p:stCondLst>
                                            <p:cond delay="249"/>
                                          </p:stCondLst>
                                        </p:cTn>
                                        <p:tgtEl>
                                          <p:spTgt spid="8"/>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250"/>
                                        <p:tgtEl>
                                          <p:spTgt spid="9"/>
                                        </p:tgtEl>
                                      </p:cBhvr>
                                    </p:animEffect>
                                    <p:set>
                                      <p:cBhvr>
                                        <p:cTn id="37" dur="1" fill="hold">
                                          <p:stCondLst>
                                            <p:cond delay="249"/>
                                          </p:stCondLst>
                                        </p:cTn>
                                        <p:tgtEl>
                                          <p:spTgt spid="9"/>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250"/>
                                        <p:tgtEl>
                                          <p:spTgt spid="7"/>
                                        </p:tgtEl>
                                      </p:cBhvr>
                                    </p:animEffect>
                                    <p:set>
                                      <p:cBhvr>
                                        <p:cTn id="40" dur="1" fill="hold">
                                          <p:stCondLst>
                                            <p:cond delay="249"/>
                                          </p:stCondLst>
                                        </p:cTn>
                                        <p:tgtEl>
                                          <p:spTgt spid="7"/>
                                        </p:tgtEl>
                                        <p:attrNameLst>
                                          <p:attrName>style.visibility</p:attrName>
                                        </p:attrNameLst>
                                      </p:cBhvr>
                                      <p:to>
                                        <p:strVal val="hidden"/>
                                      </p:to>
                                    </p:set>
                                  </p:childTnLst>
                                </p:cTn>
                              </p:par>
                            </p:childTnLst>
                          </p:cTn>
                        </p:par>
                        <p:par>
                          <p:cTn id="41" fill="hold">
                            <p:stCondLst>
                              <p:cond delay="250"/>
                            </p:stCondLst>
                            <p:childTnLst>
                              <p:par>
                                <p:cTn id="42" presetID="10" presetClass="entr" presetSubtype="0" fill="hold" nodeType="afterEffect">
                                  <p:stCondLst>
                                    <p:cond delay="0"/>
                                  </p:stCondLst>
                                  <p:childTnLst>
                                    <p:set>
                                      <p:cBhvr>
                                        <p:cTn id="43" dur="1" fill="hold">
                                          <p:stCondLst>
                                            <p:cond delay="0"/>
                                          </p:stCondLst>
                                        </p:cTn>
                                        <p:tgtEl>
                                          <p:spTgt spid="3">
                                            <p:txEl>
                                              <p:pRg st="2" end="2"/>
                                            </p:txEl>
                                          </p:spTgt>
                                        </p:tgtEl>
                                        <p:attrNameLst>
                                          <p:attrName>style.visibility</p:attrName>
                                        </p:attrNameLst>
                                      </p:cBhvr>
                                      <p:to>
                                        <p:strVal val="visible"/>
                                      </p:to>
                                    </p:set>
                                    <p:animEffect transition="in" filter="fade">
                                      <p:cBhvr>
                                        <p:cTn id="44" dur="500"/>
                                        <p:tgtEl>
                                          <p:spTgt spid="3">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25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
                                            <p:txEl>
                                              <p:pRg st="4" end="4"/>
                                            </p:txEl>
                                          </p:spTgt>
                                        </p:tgtEl>
                                        <p:attrNameLst>
                                          <p:attrName>style.visibility</p:attrName>
                                        </p:attrNameLst>
                                      </p:cBhvr>
                                      <p:to>
                                        <p:strVal val="visible"/>
                                      </p:to>
                                    </p:set>
                                    <p:animEffect transition="in" filter="fade">
                                      <p:cBhvr>
                                        <p:cTn id="54" dur="500"/>
                                        <p:tgtEl>
                                          <p:spTgt spid="3">
                                            <p:txEl>
                                              <p:pRg st="4" end="4"/>
                                            </p:txEl>
                                          </p:spTgt>
                                        </p:tgtEl>
                                      </p:cBhvr>
                                    </p:animEffect>
                                  </p:childTnLst>
                                </p:cTn>
                              </p:par>
                              <p:par>
                                <p:cTn id="55" presetID="2" presetClass="entr" presetSubtype="4"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250" fill="hold"/>
                                        <p:tgtEl>
                                          <p:spTgt spid="11"/>
                                        </p:tgtEl>
                                        <p:attrNameLst>
                                          <p:attrName>ppt_x</p:attrName>
                                        </p:attrNameLst>
                                      </p:cBhvr>
                                      <p:tavLst>
                                        <p:tav tm="0">
                                          <p:val>
                                            <p:strVal val="#ppt_x"/>
                                          </p:val>
                                        </p:tav>
                                        <p:tav tm="100000">
                                          <p:val>
                                            <p:strVal val="#ppt_x"/>
                                          </p:val>
                                        </p:tav>
                                      </p:tavLst>
                                    </p:anim>
                                    <p:anim calcmode="lin" valueType="num">
                                      <p:cBhvr additive="base">
                                        <p:cTn id="58" dur="250" fill="hold"/>
                                        <p:tgtEl>
                                          <p:spTgt spid="11"/>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250" fill="hold"/>
                                        <p:tgtEl>
                                          <p:spTgt spid="12"/>
                                        </p:tgtEl>
                                        <p:attrNameLst>
                                          <p:attrName>ppt_x</p:attrName>
                                        </p:attrNameLst>
                                      </p:cBhvr>
                                      <p:tavLst>
                                        <p:tav tm="0">
                                          <p:val>
                                            <p:strVal val="#ppt_x"/>
                                          </p:val>
                                        </p:tav>
                                        <p:tav tm="100000">
                                          <p:val>
                                            <p:strVal val="#ppt_x"/>
                                          </p:val>
                                        </p:tav>
                                      </p:tavLst>
                                    </p:anim>
                                    <p:anim calcmode="lin" valueType="num">
                                      <p:cBhvr additive="base">
                                        <p:cTn id="62" dur="2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国际期刊投稿 </a:t>
            </a:r>
            <a:r>
              <a:rPr lang="en-US" altLang="zh-CN" dirty="0"/>
              <a:t>—— </a:t>
            </a:r>
            <a:r>
              <a:rPr lang="en-GB" altLang="zh-CN" dirty="0"/>
              <a:t>Review</a:t>
            </a:r>
            <a:endParaRPr lang="zh-CN" altLang="en-US" dirty="0"/>
          </a:p>
        </p:txBody>
      </p:sp>
      <p:sp>
        <p:nvSpPr>
          <p:cNvPr id="3" name="内容占位符 2"/>
          <p:cNvSpPr>
            <a:spLocks noGrp="1"/>
          </p:cNvSpPr>
          <p:nvPr>
            <p:ph idx="1"/>
          </p:nvPr>
        </p:nvSpPr>
        <p:spPr>
          <a:xfrm>
            <a:off x="7371427" y="1601480"/>
            <a:ext cx="4770389" cy="4721263"/>
          </a:xfrm>
        </p:spPr>
        <p:txBody>
          <a:bodyPr>
            <a:normAutofit/>
          </a:bodyPr>
          <a:lstStyle/>
          <a:p>
            <a:pPr>
              <a:lnSpc>
                <a:spcPct val="110000"/>
              </a:lnSpc>
              <a:spcBef>
                <a:spcPts val="0"/>
              </a:spcBef>
            </a:pPr>
            <a:r>
              <a:rPr lang="zh-CN" altLang="en-US" sz="2000" dirty="0">
                <a:latin typeface="微软雅黑" panose="020B0503020204020204" pitchFamily="34" charset="-122"/>
              </a:rPr>
              <a:t>审稿方式：两轮同行双盲评审</a:t>
            </a:r>
            <a:endParaRPr lang="en-US" altLang="zh-CN" sz="2000" dirty="0">
              <a:latin typeface="微软雅黑" panose="020B0503020204020204" pitchFamily="34" charset="-122"/>
            </a:endParaRPr>
          </a:p>
          <a:p>
            <a:pPr marL="0" indent="0">
              <a:lnSpc>
                <a:spcPct val="110000"/>
              </a:lnSpc>
              <a:spcBef>
                <a:spcPts val="0"/>
              </a:spcBef>
              <a:buNone/>
            </a:pPr>
            <a:endParaRPr lang="en-US" altLang="zh-CN" sz="2000" dirty="0">
              <a:latin typeface="微软雅黑" panose="020B0503020204020204" pitchFamily="34" charset="-122"/>
            </a:endParaRPr>
          </a:p>
          <a:p>
            <a:pPr>
              <a:lnSpc>
                <a:spcPct val="110000"/>
              </a:lnSpc>
              <a:spcBef>
                <a:spcPts val="0"/>
              </a:spcBef>
            </a:pPr>
            <a:r>
              <a:rPr lang="zh-CN" altLang="en-US" sz="2000" b="1" dirty="0">
                <a:solidFill>
                  <a:schemeClr val="accent2"/>
                </a:solidFill>
                <a:latin typeface="微软雅黑" panose="020B0503020204020204" pitchFamily="34" charset="-122"/>
              </a:rPr>
              <a:t>切忌一稿多投</a:t>
            </a:r>
          </a:p>
          <a:p>
            <a:pPr>
              <a:lnSpc>
                <a:spcPct val="110000"/>
              </a:lnSpc>
              <a:spcBef>
                <a:spcPts val="0"/>
              </a:spcBef>
            </a:pPr>
            <a:endParaRPr lang="zh-CN" altLang="en-US" sz="2000" dirty="0">
              <a:latin typeface="微软雅黑" panose="020B0503020204020204" pitchFamily="34" charset="-122"/>
            </a:endParaRPr>
          </a:p>
          <a:p>
            <a:pPr>
              <a:lnSpc>
                <a:spcPct val="110000"/>
              </a:lnSpc>
              <a:spcBef>
                <a:spcPts val="0"/>
              </a:spcBef>
              <a:spcAft>
                <a:spcPts val="600"/>
              </a:spcAft>
            </a:pPr>
            <a:r>
              <a:rPr lang="zh-CN" altLang="en-US" sz="2000" b="1" dirty="0">
                <a:latin typeface="微软雅黑" panose="020B0503020204020204" pitchFamily="34" charset="-122"/>
              </a:rPr>
              <a:t>审稿周期（理想情况：</a:t>
            </a:r>
            <a:r>
              <a:rPr lang="en-US" altLang="zh-CN" sz="2000" b="1" dirty="0">
                <a:latin typeface="微软雅黑" panose="020B0503020204020204" pitchFamily="34" charset="-122"/>
              </a:rPr>
              <a:t>3-4</a:t>
            </a:r>
            <a:r>
              <a:rPr lang="zh-CN" altLang="en-US" sz="2000" b="1" dirty="0">
                <a:latin typeface="微软雅黑" panose="020B0503020204020204" pitchFamily="34" charset="-122"/>
              </a:rPr>
              <a:t>月）</a:t>
            </a:r>
            <a:endParaRPr lang="en-US" altLang="zh-CN" sz="2000" b="1" dirty="0">
              <a:latin typeface="微软雅黑" panose="020B0503020204020204" pitchFamily="34" charset="-122"/>
            </a:endParaRPr>
          </a:p>
          <a:p>
            <a:pPr>
              <a:lnSpc>
                <a:spcPct val="110000"/>
              </a:lnSpc>
              <a:spcBef>
                <a:spcPts val="0"/>
              </a:spcBef>
              <a:buFont typeface="Wingdings" panose="05000000000000000000" pitchFamily="2" charset="2"/>
              <a:buChar char="Ø"/>
            </a:pPr>
            <a:r>
              <a:rPr lang="zh-CN" altLang="en-US" sz="2000" dirty="0">
                <a:latin typeface="微软雅黑" panose="020B0503020204020204" pitchFamily="34" charset="-122"/>
              </a:rPr>
              <a:t>主编初审：</a:t>
            </a:r>
            <a:r>
              <a:rPr lang="en-US" altLang="zh-CN" sz="2000" dirty="0">
                <a:latin typeface="微软雅黑" panose="020B0503020204020204" pitchFamily="34" charset="-122"/>
              </a:rPr>
              <a:t>2-4</a:t>
            </a:r>
            <a:r>
              <a:rPr lang="zh-CN" altLang="en-US" sz="2000" dirty="0">
                <a:latin typeface="微软雅黑" panose="020B0503020204020204" pitchFamily="34" charset="-122"/>
              </a:rPr>
              <a:t>周</a:t>
            </a:r>
            <a:endParaRPr lang="en-US" altLang="zh-CN" sz="2000" dirty="0">
              <a:latin typeface="微软雅黑" panose="020B0503020204020204" pitchFamily="34" charset="-122"/>
            </a:endParaRPr>
          </a:p>
          <a:p>
            <a:pPr>
              <a:lnSpc>
                <a:spcPct val="110000"/>
              </a:lnSpc>
              <a:spcBef>
                <a:spcPts val="0"/>
              </a:spcBef>
              <a:buFont typeface="Wingdings" panose="05000000000000000000" pitchFamily="2" charset="2"/>
              <a:buChar char="Ø"/>
            </a:pPr>
            <a:r>
              <a:rPr lang="zh-CN" altLang="en-US" sz="2000" dirty="0">
                <a:latin typeface="微软雅黑" panose="020B0503020204020204" pitchFamily="34" charset="-122"/>
              </a:rPr>
              <a:t>邀请评审：</a:t>
            </a:r>
            <a:r>
              <a:rPr lang="en-US" altLang="zh-CN" sz="2000" dirty="0">
                <a:latin typeface="微软雅黑" panose="020B0503020204020204" pitchFamily="34" charset="-122"/>
              </a:rPr>
              <a:t>2-4</a:t>
            </a:r>
            <a:r>
              <a:rPr lang="zh-CN" altLang="en-US" sz="2000" dirty="0">
                <a:latin typeface="微软雅黑" panose="020B0503020204020204" pitchFamily="34" charset="-122"/>
              </a:rPr>
              <a:t>周</a:t>
            </a:r>
            <a:endParaRPr lang="en-US" altLang="zh-CN" sz="2000" dirty="0">
              <a:latin typeface="微软雅黑" panose="020B0503020204020204" pitchFamily="34" charset="-122"/>
            </a:endParaRPr>
          </a:p>
          <a:p>
            <a:pPr>
              <a:lnSpc>
                <a:spcPct val="110000"/>
              </a:lnSpc>
              <a:spcBef>
                <a:spcPts val="0"/>
              </a:spcBef>
              <a:buFont typeface="Wingdings" panose="05000000000000000000" pitchFamily="2" charset="2"/>
              <a:buChar char="Ø"/>
            </a:pPr>
            <a:r>
              <a:rPr lang="zh-CN" altLang="en-US" sz="2000" dirty="0">
                <a:latin typeface="微软雅黑" panose="020B0503020204020204" pitchFamily="34" charset="-122"/>
              </a:rPr>
              <a:t>评审：</a:t>
            </a:r>
            <a:r>
              <a:rPr lang="en-US" altLang="zh-CN" sz="2000" dirty="0">
                <a:latin typeface="微软雅黑" panose="020B0503020204020204" pitchFamily="34" charset="-122"/>
              </a:rPr>
              <a:t>6-8</a:t>
            </a:r>
            <a:r>
              <a:rPr lang="zh-CN" altLang="en-US" sz="2000" dirty="0">
                <a:latin typeface="微软雅黑" panose="020B0503020204020204" pitchFamily="34" charset="-122"/>
              </a:rPr>
              <a:t>周</a:t>
            </a:r>
            <a:endParaRPr lang="en-US" altLang="zh-CN" sz="2000" dirty="0">
              <a:latin typeface="微软雅黑" panose="020B0503020204020204" pitchFamily="34" charset="-122"/>
            </a:endParaRPr>
          </a:p>
          <a:p>
            <a:pPr>
              <a:lnSpc>
                <a:spcPct val="110000"/>
              </a:lnSpc>
              <a:spcBef>
                <a:spcPts val="0"/>
              </a:spcBef>
              <a:buFont typeface="Wingdings" panose="05000000000000000000" pitchFamily="2" charset="2"/>
              <a:buChar char="Ø"/>
            </a:pPr>
            <a:r>
              <a:rPr lang="zh-CN" altLang="en-US" sz="2000" dirty="0">
                <a:latin typeface="微软雅黑" panose="020B0503020204020204" pitchFamily="34" charset="-122"/>
              </a:rPr>
              <a:t>主编决定：</a:t>
            </a:r>
            <a:r>
              <a:rPr lang="en-US" altLang="zh-CN" sz="2000" dirty="0">
                <a:latin typeface="微软雅黑" panose="020B0503020204020204" pitchFamily="34" charset="-122"/>
              </a:rPr>
              <a:t>2</a:t>
            </a:r>
            <a:r>
              <a:rPr lang="zh-CN" altLang="en-US" sz="2000" dirty="0">
                <a:latin typeface="微软雅黑" panose="020B0503020204020204" pitchFamily="34" charset="-122"/>
              </a:rPr>
              <a:t>周</a:t>
            </a:r>
            <a:endParaRPr lang="en-US" altLang="zh-CN" sz="2000" dirty="0">
              <a:latin typeface="微软雅黑" panose="020B0503020204020204" pitchFamily="34" charset="-122"/>
            </a:endParaRPr>
          </a:p>
          <a:p>
            <a:pPr>
              <a:lnSpc>
                <a:spcPct val="110000"/>
              </a:lnSpc>
              <a:spcBef>
                <a:spcPts val="0"/>
              </a:spcBef>
              <a:buFont typeface="Wingdings" panose="05000000000000000000" pitchFamily="2" charset="2"/>
              <a:buChar char="Ø"/>
            </a:pPr>
            <a:endParaRPr lang="en-US" altLang="zh-CN" sz="2000" b="1" dirty="0">
              <a:latin typeface="微软雅黑" panose="020B0503020204020204" pitchFamily="34" charset="-122"/>
            </a:endParaRPr>
          </a:p>
          <a:p>
            <a:pPr>
              <a:lnSpc>
                <a:spcPct val="110000"/>
              </a:lnSpc>
              <a:spcBef>
                <a:spcPts val="0"/>
              </a:spcBef>
            </a:pPr>
            <a:r>
              <a:rPr lang="en-US" altLang="zh-CN" sz="2000" b="1" dirty="0">
                <a:latin typeface="微软雅黑" panose="020B0503020204020204" pitchFamily="34" charset="-122"/>
              </a:rPr>
              <a:t>Article Level Publishing</a:t>
            </a:r>
            <a:r>
              <a:rPr lang="zh-CN" altLang="en-US" sz="2000" b="1" dirty="0">
                <a:latin typeface="微软雅黑" panose="020B0503020204020204" pitchFamily="34" charset="-122"/>
              </a:rPr>
              <a:t>：</a:t>
            </a:r>
            <a:endParaRPr lang="en-US" altLang="zh-CN" sz="2000" b="1" dirty="0">
              <a:latin typeface="微软雅黑" panose="020B0503020204020204" pitchFamily="34" charset="-122"/>
            </a:endParaRPr>
          </a:p>
          <a:p>
            <a:pPr>
              <a:lnSpc>
                <a:spcPct val="110000"/>
              </a:lnSpc>
              <a:spcBef>
                <a:spcPts val="0"/>
              </a:spcBef>
              <a:buFont typeface="Wingdings" panose="05000000000000000000" pitchFamily="2" charset="2"/>
              <a:buChar char="Ø"/>
            </a:pPr>
            <a:r>
              <a:rPr lang="zh-CN" altLang="en-US" sz="2000" dirty="0">
                <a:latin typeface="微软雅黑" panose="020B0503020204020204" pitchFamily="34" charset="-122"/>
              </a:rPr>
              <a:t>加快出版周期（</a:t>
            </a:r>
            <a:r>
              <a:rPr lang="en-US" altLang="zh-CN" sz="2000" dirty="0">
                <a:latin typeface="微软雅黑" panose="020B0503020204020204" pitchFamily="34" charset="-122"/>
              </a:rPr>
              <a:t>32</a:t>
            </a:r>
            <a:r>
              <a:rPr lang="zh-CN" altLang="en-US" sz="2000" dirty="0">
                <a:latin typeface="微软雅黑" panose="020B0503020204020204" pitchFamily="34" charset="-122"/>
              </a:rPr>
              <a:t>天）</a:t>
            </a:r>
            <a:endParaRPr lang="en-US" altLang="zh-CN" sz="2000" dirty="0">
              <a:latin typeface="微软雅黑" panose="020B0503020204020204" pitchFamily="34" charset="-122"/>
            </a:endParaRPr>
          </a:p>
          <a:p>
            <a:pPr>
              <a:lnSpc>
                <a:spcPct val="110000"/>
              </a:lnSpc>
              <a:spcBef>
                <a:spcPts val="0"/>
              </a:spcBef>
              <a:buFont typeface="Wingdings" panose="05000000000000000000" pitchFamily="2" charset="2"/>
              <a:buChar char="Ø"/>
            </a:pPr>
            <a:r>
              <a:rPr lang="en-US" altLang="zh-CN" sz="2000" dirty="0">
                <a:latin typeface="微软雅黑" panose="020B0503020204020204" pitchFamily="34" charset="-122"/>
              </a:rPr>
              <a:t>DOI</a:t>
            </a:r>
            <a:r>
              <a:rPr lang="zh-CN" altLang="en-US" sz="2000" dirty="0">
                <a:latin typeface="微软雅黑" panose="020B0503020204020204" pitchFamily="34" charset="-122"/>
              </a:rPr>
              <a:t>：利于文章被检索、发现、引用</a:t>
            </a:r>
          </a:p>
          <a:p>
            <a:pPr marL="0" indent="0">
              <a:lnSpc>
                <a:spcPct val="110000"/>
              </a:lnSpc>
              <a:spcBef>
                <a:spcPts val="0"/>
              </a:spcBef>
              <a:buNone/>
            </a:pPr>
            <a:endParaRPr lang="zh-CN" altLang="en-US" sz="2000" dirty="0">
              <a:latin typeface="微软雅黑" panose="020B0503020204020204" pitchFamily="34" charset="-122"/>
            </a:endParaRPr>
          </a:p>
        </p:txBody>
      </p:sp>
      <p:grpSp>
        <p:nvGrpSpPr>
          <p:cNvPr id="27" name="组合 26"/>
          <p:cNvGrpSpPr/>
          <p:nvPr/>
        </p:nvGrpSpPr>
        <p:grpSpPr>
          <a:xfrm>
            <a:off x="473665" y="1601480"/>
            <a:ext cx="6685471" cy="4721263"/>
            <a:chOff x="1845267" y="1233587"/>
            <a:chExt cx="8525362" cy="5240754"/>
          </a:xfrm>
        </p:grpSpPr>
        <p:sp>
          <p:nvSpPr>
            <p:cNvPr id="28" name="Freeform 23"/>
            <p:cNvSpPr/>
            <p:nvPr/>
          </p:nvSpPr>
          <p:spPr>
            <a:xfrm>
              <a:off x="7900236" y="3916509"/>
              <a:ext cx="2470393" cy="1172445"/>
            </a:xfrm>
            <a:custGeom>
              <a:avLst/>
              <a:gdLst>
                <a:gd name="connsiteX0" fmla="*/ 0 w 1552308"/>
                <a:gd name="connsiteY0" fmla="*/ 122893 h 737345"/>
                <a:gd name="connsiteX1" fmla="*/ 122893 w 1552308"/>
                <a:gd name="connsiteY1" fmla="*/ 0 h 737345"/>
                <a:gd name="connsiteX2" fmla="*/ 1429415 w 1552308"/>
                <a:gd name="connsiteY2" fmla="*/ 0 h 737345"/>
                <a:gd name="connsiteX3" fmla="*/ 1552308 w 1552308"/>
                <a:gd name="connsiteY3" fmla="*/ 122893 h 737345"/>
                <a:gd name="connsiteX4" fmla="*/ 1552308 w 1552308"/>
                <a:gd name="connsiteY4" fmla="*/ 614452 h 737345"/>
                <a:gd name="connsiteX5" fmla="*/ 1429415 w 1552308"/>
                <a:gd name="connsiteY5" fmla="*/ 737345 h 737345"/>
                <a:gd name="connsiteX6" fmla="*/ 122893 w 1552308"/>
                <a:gd name="connsiteY6" fmla="*/ 737345 h 737345"/>
                <a:gd name="connsiteX7" fmla="*/ 0 w 1552308"/>
                <a:gd name="connsiteY7" fmla="*/ 614452 h 737345"/>
                <a:gd name="connsiteX8" fmla="*/ 0 w 1552308"/>
                <a:gd name="connsiteY8" fmla="*/ 122893 h 73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308" h="737345">
                  <a:moveTo>
                    <a:pt x="0" y="122893"/>
                  </a:moveTo>
                  <a:cubicBezTo>
                    <a:pt x="0" y="55021"/>
                    <a:pt x="55021" y="0"/>
                    <a:pt x="122893" y="0"/>
                  </a:cubicBezTo>
                  <a:lnTo>
                    <a:pt x="1429415" y="0"/>
                  </a:lnTo>
                  <a:cubicBezTo>
                    <a:pt x="1497287" y="0"/>
                    <a:pt x="1552308" y="55021"/>
                    <a:pt x="1552308" y="122893"/>
                  </a:cubicBezTo>
                  <a:lnTo>
                    <a:pt x="1552308" y="614452"/>
                  </a:lnTo>
                  <a:cubicBezTo>
                    <a:pt x="1552308" y="682324"/>
                    <a:pt x="1497287" y="737345"/>
                    <a:pt x="1429415" y="737345"/>
                  </a:cubicBezTo>
                  <a:lnTo>
                    <a:pt x="122893" y="737345"/>
                  </a:lnTo>
                  <a:cubicBezTo>
                    <a:pt x="55021" y="737345"/>
                    <a:pt x="0" y="682324"/>
                    <a:pt x="0" y="614452"/>
                  </a:cubicBezTo>
                  <a:lnTo>
                    <a:pt x="0" y="122893"/>
                  </a:lnTo>
                  <a:close/>
                </a:path>
              </a:pathLst>
            </a:custGeom>
            <a:solidFill>
              <a:schemeClr val="accent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714" tIns="81714" rIns="81714" bIns="81714" numCol="1" spcCol="1270" anchor="ctr" anchorCtr="0">
              <a:noAutofit/>
            </a:bodyPr>
            <a:lstStyle/>
            <a:p>
              <a:pPr algn="ctr" defTabSz="533400"/>
              <a:r>
                <a:rPr lang="en-GB" sz="1600" b="1" dirty="0">
                  <a:solidFill>
                    <a:srgbClr val="FFFFFF"/>
                  </a:solidFill>
                </a:rPr>
                <a:t>Reject</a:t>
              </a:r>
            </a:p>
            <a:p>
              <a:pPr algn="ctr" defTabSz="533400">
                <a:spcAft>
                  <a:spcPts val="600"/>
                </a:spcAft>
              </a:pPr>
              <a:r>
                <a:rPr lang="zh-CN" altLang="en-US" sz="1600" b="1" dirty="0">
                  <a:solidFill>
                    <a:srgbClr val="FFFFFF"/>
                  </a:solidFill>
                </a:rPr>
                <a:t>拒稿</a:t>
              </a:r>
              <a:endParaRPr lang="en-GB" sz="1600" b="1" dirty="0">
                <a:solidFill>
                  <a:srgbClr val="FFFFFF"/>
                </a:solidFill>
              </a:endParaRPr>
            </a:p>
            <a:p>
              <a:pPr algn="ctr" defTabSz="533400">
                <a:spcAft>
                  <a:spcPts val="600"/>
                </a:spcAft>
              </a:pPr>
              <a:r>
                <a:rPr lang="en-GB" sz="1100" dirty="0">
                  <a:solidFill>
                    <a:srgbClr val="FFFFFF"/>
                  </a:solidFill>
                </a:rPr>
                <a:t>Author may look elsewhere or consider resubmission</a:t>
              </a:r>
              <a:endParaRPr lang="en-US" sz="1100" dirty="0">
                <a:solidFill>
                  <a:srgbClr val="FFFFFF"/>
                </a:solidFill>
              </a:endParaRPr>
            </a:p>
          </p:txBody>
        </p:sp>
        <p:sp>
          <p:nvSpPr>
            <p:cNvPr id="29" name="Freeform 24"/>
            <p:cNvSpPr/>
            <p:nvPr/>
          </p:nvSpPr>
          <p:spPr>
            <a:xfrm>
              <a:off x="4863874" y="3912311"/>
              <a:ext cx="2470393" cy="1172445"/>
            </a:xfrm>
            <a:custGeom>
              <a:avLst/>
              <a:gdLst>
                <a:gd name="connsiteX0" fmla="*/ 0 w 1552308"/>
                <a:gd name="connsiteY0" fmla="*/ 122893 h 737345"/>
                <a:gd name="connsiteX1" fmla="*/ 122893 w 1552308"/>
                <a:gd name="connsiteY1" fmla="*/ 0 h 737345"/>
                <a:gd name="connsiteX2" fmla="*/ 1429415 w 1552308"/>
                <a:gd name="connsiteY2" fmla="*/ 0 h 737345"/>
                <a:gd name="connsiteX3" fmla="*/ 1552308 w 1552308"/>
                <a:gd name="connsiteY3" fmla="*/ 122893 h 737345"/>
                <a:gd name="connsiteX4" fmla="*/ 1552308 w 1552308"/>
                <a:gd name="connsiteY4" fmla="*/ 614452 h 737345"/>
                <a:gd name="connsiteX5" fmla="*/ 1429415 w 1552308"/>
                <a:gd name="connsiteY5" fmla="*/ 737345 h 737345"/>
                <a:gd name="connsiteX6" fmla="*/ 122893 w 1552308"/>
                <a:gd name="connsiteY6" fmla="*/ 737345 h 737345"/>
                <a:gd name="connsiteX7" fmla="*/ 0 w 1552308"/>
                <a:gd name="connsiteY7" fmla="*/ 614452 h 737345"/>
                <a:gd name="connsiteX8" fmla="*/ 0 w 1552308"/>
                <a:gd name="connsiteY8" fmla="*/ 122893 h 73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308" h="737345">
                  <a:moveTo>
                    <a:pt x="0" y="122893"/>
                  </a:moveTo>
                  <a:cubicBezTo>
                    <a:pt x="0" y="55021"/>
                    <a:pt x="55021" y="0"/>
                    <a:pt x="122893" y="0"/>
                  </a:cubicBezTo>
                  <a:lnTo>
                    <a:pt x="1429415" y="0"/>
                  </a:lnTo>
                  <a:cubicBezTo>
                    <a:pt x="1497287" y="0"/>
                    <a:pt x="1552308" y="55021"/>
                    <a:pt x="1552308" y="122893"/>
                  </a:cubicBezTo>
                  <a:lnTo>
                    <a:pt x="1552308" y="614452"/>
                  </a:lnTo>
                  <a:cubicBezTo>
                    <a:pt x="1552308" y="682324"/>
                    <a:pt x="1497287" y="737345"/>
                    <a:pt x="1429415" y="737345"/>
                  </a:cubicBezTo>
                  <a:lnTo>
                    <a:pt x="122893" y="737345"/>
                  </a:lnTo>
                  <a:cubicBezTo>
                    <a:pt x="55021" y="737345"/>
                    <a:pt x="0" y="682324"/>
                    <a:pt x="0" y="614452"/>
                  </a:cubicBezTo>
                  <a:lnTo>
                    <a:pt x="0" y="122893"/>
                  </a:lnTo>
                  <a:close/>
                </a:path>
              </a:pathLst>
            </a:custGeom>
            <a:solidFill>
              <a:schemeClr val="accent3">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714" tIns="81714" rIns="81714" bIns="81714" numCol="1" spcCol="1270" anchor="ctr" anchorCtr="0">
              <a:noAutofit/>
            </a:bodyPr>
            <a:lstStyle/>
            <a:p>
              <a:pPr algn="ctr" defTabSz="533400"/>
              <a:r>
                <a:rPr lang="en-GB" sz="1600" b="1" dirty="0">
                  <a:solidFill>
                    <a:srgbClr val="FFFFFF"/>
                  </a:solidFill>
                </a:rPr>
                <a:t>Accept</a:t>
              </a:r>
            </a:p>
            <a:p>
              <a:pPr algn="ctr" defTabSz="533400">
                <a:spcAft>
                  <a:spcPts val="600"/>
                </a:spcAft>
              </a:pPr>
              <a:r>
                <a:rPr lang="zh-CN" altLang="en-US" sz="1600" b="1" dirty="0">
                  <a:solidFill>
                    <a:srgbClr val="FFFFFF"/>
                  </a:solidFill>
                </a:rPr>
                <a:t>接收</a:t>
              </a:r>
              <a:endParaRPr lang="en-GB" sz="1600" b="1" dirty="0">
                <a:solidFill>
                  <a:srgbClr val="FFFFFF"/>
                </a:solidFill>
              </a:endParaRPr>
            </a:p>
            <a:p>
              <a:pPr algn="ctr" defTabSz="533400">
                <a:spcAft>
                  <a:spcPts val="600"/>
                </a:spcAft>
              </a:pPr>
              <a:r>
                <a:rPr lang="en-GB" sz="1100" dirty="0">
                  <a:solidFill>
                    <a:srgbClr val="FFFFFF"/>
                  </a:solidFill>
                </a:rPr>
                <a:t>Author advised of decision and opportunity to revise</a:t>
              </a:r>
              <a:endParaRPr lang="en-US" sz="1100" dirty="0">
                <a:solidFill>
                  <a:srgbClr val="FFFFFF"/>
                </a:solidFill>
              </a:endParaRPr>
            </a:p>
          </p:txBody>
        </p:sp>
        <p:sp>
          <p:nvSpPr>
            <p:cNvPr id="30" name="Freeform 25"/>
            <p:cNvSpPr/>
            <p:nvPr/>
          </p:nvSpPr>
          <p:spPr>
            <a:xfrm>
              <a:off x="1865394" y="3912311"/>
              <a:ext cx="2470393" cy="1172445"/>
            </a:xfrm>
            <a:custGeom>
              <a:avLst/>
              <a:gdLst>
                <a:gd name="connsiteX0" fmla="*/ 0 w 1552308"/>
                <a:gd name="connsiteY0" fmla="*/ 122893 h 737345"/>
                <a:gd name="connsiteX1" fmla="*/ 122893 w 1552308"/>
                <a:gd name="connsiteY1" fmla="*/ 0 h 737345"/>
                <a:gd name="connsiteX2" fmla="*/ 1429415 w 1552308"/>
                <a:gd name="connsiteY2" fmla="*/ 0 h 737345"/>
                <a:gd name="connsiteX3" fmla="*/ 1552308 w 1552308"/>
                <a:gd name="connsiteY3" fmla="*/ 122893 h 737345"/>
                <a:gd name="connsiteX4" fmla="*/ 1552308 w 1552308"/>
                <a:gd name="connsiteY4" fmla="*/ 614452 h 737345"/>
                <a:gd name="connsiteX5" fmla="*/ 1429415 w 1552308"/>
                <a:gd name="connsiteY5" fmla="*/ 737345 h 737345"/>
                <a:gd name="connsiteX6" fmla="*/ 122893 w 1552308"/>
                <a:gd name="connsiteY6" fmla="*/ 737345 h 737345"/>
                <a:gd name="connsiteX7" fmla="*/ 0 w 1552308"/>
                <a:gd name="connsiteY7" fmla="*/ 614452 h 737345"/>
                <a:gd name="connsiteX8" fmla="*/ 0 w 1552308"/>
                <a:gd name="connsiteY8" fmla="*/ 122893 h 73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308" h="737345">
                  <a:moveTo>
                    <a:pt x="0" y="122893"/>
                  </a:moveTo>
                  <a:cubicBezTo>
                    <a:pt x="0" y="55021"/>
                    <a:pt x="55021" y="0"/>
                    <a:pt x="122893" y="0"/>
                  </a:cubicBezTo>
                  <a:lnTo>
                    <a:pt x="1429415" y="0"/>
                  </a:lnTo>
                  <a:cubicBezTo>
                    <a:pt x="1497287" y="0"/>
                    <a:pt x="1552308" y="55021"/>
                    <a:pt x="1552308" y="122893"/>
                  </a:cubicBezTo>
                  <a:lnTo>
                    <a:pt x="1552308" y="614452"/>
                  </a:lnTo>
                  <a:cubicBezTo>
                    <a:pt x="1552308" y="682324"/>
                    <a:pt x="1497287" y="737345"/>
                    <a:pt x="1429415" y="737345"/>
                  </a:cubicBezTo>
                  <a:lnTo>
                    <a:pt x="122893" y="737345"/>
                  </a:lnTo>
                  <a:cubicBezTo>
                    <a:pt x="55021" y="737345"/>
                    <a:pt x="0" y="682324"/>
                    <a:pt x="0" y="614452"/>
                  </a:cubicBezTo>
                  <a:lnTo>
                    <a:pt x="0" y="122893"/>
                  </a:lnTo>
                  <a:close/>
                </a:path>
              </a:pathLst>
            </a:custGeom>
            <a:solidFill>
              <a:schemeClr val="accent6">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714" tIns="81714" rIns="81714" bIns="81714" numCol="1" spcCol="1270" anchor="ctr" anchorCtr="0">
              <a:noAutofit/>
            </a:bodyPr>
            <a:lstStyle/>
            <a:p>
              <a:pPr algn="ctr" defTabSz="533400"/>
              <a:r>
                <a:rPr lang="en-GB" sz="1600" b="1" dirty="0">
                  <a:solidFill>
                    <a:srgbClr val="FFFFFF"/>
                  </a:solidFill>
                </a:rPr>
                <a:t>Revise</a:t>
              </a:r>
            </a:p>
            <a:p>
              <a:pPr algn="ctr" defTabSz="533400">
                <a:spcAft>
                  <a:spcPts val="600"/>
                </a:spcAft>
              </a:pPr>
              <a:r>
                <a:rPr lang="zh-CN" altLang="en-US" sz="1600" b="1" dirty="0">
                  <a:solidFill>
                    <a:srgbClr val="FFFFFF"/>
                  </a:solidFill>
                </a:rPr>
                <a:t>修改</a:t>
              </a:r>
              <a:endParaRPr lang="en-GB" sz="1600" b="1" dirty="0">
                <a:solidFill>
                  <a:srgbClr val="FFFFFF"/>
                </a:solidFill>
              </a:endParaRPr>
            </a:p>
            <a:p>
              <a:pPr algn="ctr" defTabSz="533400">
                <a:spcAft>
                  <a:spcPts val="600"/>
                </a:spcAft>
              </a:pPr>
              <a:r>
                <a:rPr lang="en-GB" sz="1100" dirty="0">
                  <a:solidFill>
                    <a:srgbClr val="FFFFFF"/>
                  </a:solidFill>
                </a:rPr>
                <a:t>Author allowed opportunity for major / minor revision</a:t>
              </a:r>
              <a:endParaRPr lang="en-US" sz="1100" dirty="0">
                <a:solidFill>
                  <a:srgbClr val="FFFFFF"/>
                </a:solidFill>
              </a:endParaRPr>
            </a:p>
          </p:txBody>
        </p:sp>
        <p:sp>
          <p:nvSpPr>
            <p:cNvPr id="31" name="Freeform 26"/>
            <p:cNvSpPr/>
            <p:nvPr/>
          </p:nvSpPr>
          <p:spPr>
            <a:xfrm>
              <a:off x="4853451" y="5301896"/>
              <a:ext cx="2470393" cy="1172445"/>
            </a:xfrm>
            <a:custGeom>
              <a:avLst/>
              <a:gdLst>
                <a:gd name="connsiteX0" fmla="*/ 0 w 1552308"/>
                <a:gd name="connsiteY0" fmla="*/ 122893 h 737345"/>
                <a:gd name="connsiteX1" fmla="*/ 122893 w 1552308"/>
                <a:gd name="connsiteY1" fmla="*/ 0 h 737345"/>
                <a:gd name="connsiteX2" fmla="*/ 1429415 w 1552308"/>
                <a:gd name="connsiteY2" fmla="*/ 0 h 737345"/>
                <a:gd name="connsiteX3" fmla="*/ 1552308 w 1552308"/>
                <a:gd name="connsiteY3" fmla="*/ 122893 h 737345"/>
                <a:gd name="connsiteX4" fmla="*/ 1552308 w 1552308"/>
                <a:gd name="connsiteY4" fmla="*/ 614452 h 737345"/>
                <a:gd name="connsiteX5" fmla="*/ 1429415 w 1552308"/>
                <a:gd name="connsiteY5" fmla="*/ 737345 h 737345"/>
                <a:gd name="connsiteX6" fmla="*/ 122893 w 1552308"/>
                <a:gd name="connsiteY6" fmla="*/ 737345 h 737345"/>
                <a:gd name="connsiteX7" fmla="*/ 0 w 1552308"/>
                <a:gd name="connsiteY7" fmla="*/ 614452 h 737345"/>
                <a:gd name="connsiteX8" fmla="*/ 0 w 1552308"/>
                <a:gd name="connsiteY8" fmla="*/ 122893 h 73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308" h="737345">
                  <a:moveTo>
                    <a:pt x="0" y="122893"/>
                  </a:moveTo>
                  <a:cubicBezTo>
                    <a:pt x="0" y="55021"/>
                    <a:pt x="55021" y="0"/>
                    <a:pt x="122893" y="0"/>
                  </a:cubicBezTo>
                  <a:lnTo>
                    <a:pt x="1429415" y="0"/>
                  </a:lnTo>
                  <a:cubicBezTo>
                    <a:pt x="1497287" y="0"/>
                    <a:pt x="1552308" y="55021"/>
                    <a:pt x="1552308" y="122893"/>
                  </a:cubicBezTo>
                  <a:lnTo>
                    <a:pt x="1552308" y="614452"/>
                  </a:lnTo>
                  <a:cubicBezTo>
                    <a:pt x="1552308" y="682324"/>
                    <a:pt x="1497287" y="737345"/>
                    <a:pt x="1429415" y="737345"/>
                  </a:cubicBezTo>
                  <a:lnTo>
                    <a:pt x="122893" y="737345"/>
                  </a:lnTo>
                  <a:cubicBezTo>
                    <a:pt x="55021" y="737345"/>
                    <a:pt x="0" y="682324"/>
                    <a:pt x="0" y="614452"/>
                  </a:cubicBezTo>
                  <a:lnTo>
                    <a:pt x="0" y="122893"/>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714" tIns="81714" rIns="81714" bIns="81714" numCol="1" spcCol="1270" anchor="ctr" anchorCtr="0">
              <a:noAutofit/>
            </a:bodyPr>
            <a:lstStyle/>
            <a:p>
              <a:pPr algn="ctr" defTabSz="533400"/>
              <a:r>
                <a:rPr lang="en-GB" sz="1600" b="1" dirty="0">
                  <a:solidFill>
                    <a:srgbClr val="FFFFFF"/>
                  </a:solidFill>
                </a:rPr>
                <a:t>Production</a:t>
              </a:r>
            </a:p>
            <a:p>
              <a:pPr algn="ctr" defTabSz="533400">
                <a:spcAft>
                  <a:spcPts val="600"/>
                </a:spcAft>
              </a:pPr>
              <a:r>
                <a:rPr lang="zh-CN" altLang="en-US" sz="1600" b="1" dirty="0">
                  <a:solidFill>
                    <a:srgbClr val="FFFFFF"/>
                  </a:solidFill>
                </a:rPr>
                <a:t>制作</a:t>
              </a:r>
              <a:endParaRPr lang="en-GB" sz="1600" b="1" dirty="0">
                <a:solidFill>
                  <a:srgbClr val="FFFFFF"/>
                </a:solidFill>
              </a:endParaRPr>
            </a:p>
            <a:p>
              <a:pPr algn="ctr" defTabSz="533400">
                <a:spcAft>
                  <a:spcPts val="600"/>
                </a:spcAft>
              </a:pPr>
              <a:r>
                <a:rPr lang="en-GB" sz="1100" dirty="0">
                  <a:solidFill>
                    <a:srgbClr val="FFFFFF"/>
                  </a:solidFill>
                </a:rPr>
                <a:t>Manuscript is checked, copy-edited and proofed</a:t>
              </a:r>
              <a:endParaRPr lang="en-US" sz="1100" dirty="0">
                <a:solidFill>
                  <a:srgbClr val="FFFFFF"/>
                </a:solidFill>
              </a:endParaRPr>
            </a:p>
          </p:txBody>
        </p:sp>
        <p:sp>
          <p:nvSpPr>
            <p:cNvPr id="32" name="Freeform 27"/>
            <p:cNvSpPr/>
            <p:nvPr/>
          </p:nvSpPr>
          <p:spPr>
            <a:xfrm>
              <a:off x="7900236" y="5301896"/>
              <a:ext cx="2470393" cy="1172445"/>
            </a:xfrm>
            <a:custGeom>
              <a:avLst/>
              <a:gdLst>
                <a:gd name="connsiteX0" fmla="*/ 0 w 1552308"/>
                <a:gd name="connsiteY0" fmla="*/ 122893 h 737345"/>
                <a:gd name="connsiteX1" fmla="*/ 122893 w 1552308"/>
                <a:gd name="connsiteY1" fmla="*/ 0 h 737345"/>
                <a:gd name="connsiteX2" fmla="*/ 1429415 w 1552308"/>
                <a:gd name="connsiteY2" fmla="*/ 0 h 737345"/>
                <a:gd name="connsiteX3" fmla="*/ 1552308 w 1552308"/>
                <a:gd name="connsiteY3" fmla="*/ 122893 h 737345"/>
                <a:gd name="connsiteX4" fmla="*/ 1552308 w 1552308"/>
                <a:gd name="connsiteY4" fmla="*/ 614452 h 737345"/>
                <a:gd name="connsiteX5" fmla="*/ 1429415 w 1552308"/>
                <a:gd name="connsiteY5" fmla="*/ 737345 h 737345"/>
                <a:gd name="connsiteX6" fmla="*/ 122893 w 1552308"/>
                <a:gd name="connsiteY6" fmla="*/ 737345 h 737345"/>
                <a:gd name="connsiteX7" fmla="*/ 0 w 1552308"/>
                <a:gd name="connsiteY7" fmla="*/ 614452 h 737345"/>
                <a:gd name="connsiteX8" fmla="*/ 0 w 1552308"/>
                <a:gd name="connsiteY8" fmla="*/ 122893 h 73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308" h="737345">
                  <a:moveTo>
                    <a:pt x="0" y="122893"/>
                  </a:moveTo>
                  <a:cubicBezTo>
                    <a:pt x="0" y="55021"/>
                    <a:pt x="55021" y="0"/>
                    <a:pt x="122893" y="0"/>
                  </a:cubicBezTo>
                  <a:lnTo>
                    <a:pt x="1429415" y="0"/>
                  </a:lnTo>
                  <a:cubicBezTo>
                    <a:pt x="1497287" y="0"/>
                    <a:pt x="1552308" y="55021"/>
                    <a:pt x="1552308" y="122893"/>
                  </a:cubicBezTo>
                  <a:lnTo>
                    <a:pt x="1552308" y="614452"/>
                  </a:lnTo>
                  <a:cubicBezTo>
                    <a:pt x="1552308" y="682324"/>
                    <a:pt x="1497287" y="737345"/>
                    <a:pt x="1429415" y="737345"/>
                  </a:cubicBezTo>
                  <a:lnTo>
                    <a:pt x="122893" y="737345"/>
                  </a:lnTo>
                  <a:cubicBezTo>
                    <a:pt x="55021" y="737345"/>
                    <a:pt x="0" y="682324"/>
                    <a:pt x="0" y="614452"/>
                  </a:cubicBezTo>
                  <a:lnTo>
                    <a:pt x="0" y="122893"/>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714" tIns="81714" rIns="81714" bIns="81714" numCol="1" spcCol="1270" anchor="ctr" anchorCtr="0">
              <a:noAutofit/>
            </a:bodyPr>
            <a:lstStyle/>
            <a:p>
              <a:pPr algn="ctr" defTabSz="533400"/>
              <a:r>
                <a:rPr lang="en-GB" sz="1600" b="1" dirty="0">
                  <a:solidFill>
                    <a:srgbClr val="FFFFFF"/>
                  </a:solidFill>
                </a:rPr>
                <a:t>Publication</a:t>
              </a:r>
            </a:p>
            <a:p>
              <a:pPr algn="ctr" defTabSz="533400">
                <a:spcAft>
                  <a:spcPts val="600"/>
                </a:spcAft>
              </a:pPr>
              <a:r>
                <a:rPr lang="zh-CN" altLang="en-US" sz="1600" b="1" dirty="0">
                  <a:solidFill>
                    <a:srgbClr val="FFFFFF"/>
                  </a:solidFill>
                </a:rPr>
                <a:t>出版</a:t>
              </a:r>
              <a:endParaRPr lang="en-GB" sz="1600" b="1" dirty="0">
                <a:solidFill>
                  <a:srgbClr val="FFFFFF"/>
                </a:solidFill>
              </a:endParaRPr>
            </a:p>
            <a:p>
              <a:pPr algn="ctr" defTabSz="533400">
                <a:spcAft>
                  <a:spcPts val="600"/>
                </a:spcAft>
              </a:pPr>
              <a:r>
                <a:rPr lang="en-GB" sz="1100" dirty="0">
                  <a:solidFill>
                    <a:srgbClr val="FFFFFF"/>
                  </a:solidFill>
                </a:rPr>
                <a:t>Final article is published in digital and print editions</a:t>
              </a:r>
              <a:endParaRPr lang="en-US" sz="1100" dirty="0">
                <a:solidFill>
                  <a:srgbClr val="FFFFFF"/>
                </a:solidFill>
              </a:endParaRPr>
            </a:p>
          </p:txBody>
        </p:sp>
        <p:sp>
          <p:nvSpPr>
            <p:cNvPr id="33" name="Freeform 15"/>
            <p:cNvSpPr/>
            <p:nvPr/>
          </p:nvSpPr>
          <p:spPr>
            <a:xfrm>
              <a:off x="1845267" y="1235918"/>
              <a:ext cx="2470393" cy="1172445"/>
            </a:xfrm>
            <a:custGeom>
              <a:avLst/>
              <a:gdLst>
                <a:gd name="connsiteX0" fmla="*/ 0 w 1552308"/>
                <a:gd name="connsiteY0" fmla="*/ 122893 h 737345"/>
                <a:gd name="connsiteX1" fmla="*/ 122893 w 1552308"/>
                <a:gd name="connsiteY1" fmla="*/ 0 h 737345"/>
                <a:gd name="connsiteX2" fmla="*/ 1429415 w 1552308"/>
                <a:gd name="connsiteY2" fmla="*/ 0 h 737345"/>
                <a:gd name="connsiteX3" fmla="*/ 1552308 w 1552308"/>
                <a:gd name="connsiteY3" fmla="*/ 122893 h 737345"/>
                <a:gd name="connsiteX4" fmla="*/ 1552308 w 1552308"/>
                <a:gd name="connsiteY4" fmla="*/ 614452 h 737345"/>
                <a:gd name="connsiteX5" fmla="*/ 1429415 w 1552308"/>
                <a:gd name="connsiteY5" fmla="*/ 737345 h 737345"/>
                <a:gd name="connsiteX6" fmla="*/ 122893 w 1552308"/>
                <a:gd name="connsiteY6" fmla="*/ 737345 h 737345"/>
                <a:gd name="connsiteX7" fmla="*/ 0 w 1552308"/>
                <a:gd name="connsiteY7" fmla="*/ 614452 h 737345"/>
                <a:gd name="connsiteX8" fmla="*/ 0 w 1552308"/>
                <a:gd name="connsiteY8" fmla="*/ 122893 h 73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308" h="737345">
                  <a:moveTo>
                    <a:pt x="0" y="122893"/>
                  </a:moveTo>
                  <a:cubicBezTo>
                    <a:pt x="0" y="55021"/>
                    <a:pt x="55021" y="0"/>
                    <a:pt x="122893" y="0"/>
                  </a:cubicBezTo>
                  <a:lnTo>
                    <a:pt x="1429415" y="0"/>
                  </a:lnTo>
                  <a:cubicBezTo>
                    <a:pt x="1497287" y="0"/>
                    <a:pt x="1552308" y="55021"/>
                    <a:pt x="1552308" y="122893"/>
                  </a:cubicBezTo>
                  <a:lnTo>
                    <a:pt x="1552308" y="614452"/>
                  </a:lnTo>
                  <a:cubicBezTo>
                    <a:pt x="1552308" y="682324"/>
                    <a:pt x="1497287" y="737345"/>
                    <a:pt x="1429415" y="737345"/>
                  </a:cubicBezTo>
                  <a:lnTo>
                    <a:pt x="122893" y="737345"/>
                  </a:lnTo>
                  <a:cubicBezTo>
                    <a:pt x="55021" y="737345"/>
                    <a:pt x="0" y="682324"/>
                    <a:pt x="0" y="614452"/>
                  </a:cubicBezTo>
                  <a:lnTo>
                    <a:pt x="0" y="122893"/>
                  </a:lnTo>
                  <a:close/>
                </a:path>
              </a:pathLst>
            </a:custGeom>
            <a:solidFill>
              <a:schemeClr val="tx2">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714" tIns="81714" rIns="81714" bIns="81714" numCol="1" spcCol="1270" anchor="ctr" anchorCtr="0">
              <a:noAutofit/>
            </a:bodyPr>
            <a:lstStyle/>
            <a:p>
              <a:pPr algn="ctr" defTabSz="533400"/>
              <a:r>
                <a:rPr lang="en-GB" sz="1600" b="1" dirty="0">
                  <a:solidFill>
                    <a:srgbClr val="FFFFFF"/>
                  </a:solidFill>
                </a:rPr>
                <a:t>Author Submits</a:t>
              </a:r>
            </a:p>
            <a:p>
              <a:pPr algn="ctr" defTabSz="533400">
                <a:spcAft>
                  <a:spcPts val="600"/>
                </a:spcAft>
              </a:pPr>
              <a:r>
                <a:rPr lang="zh-CN" altLang="en-US" sz="1600" b="1" dirty="0">
                  <a:solidFill>
                    <a:srgbClr val="FFFFFF"/>
                  </a:solidFill>
                </a:rPr>
                <a:t>投稿</a:t>
              </a:r>
              <a:endParaRPr lang="en-GB" sz="1600" b="1" dirty="0">
                <a:solidFill>
                  <a:srgbClr val="FFFFFF"/>
                </a:solidFill>
              </a:endParaRPr>
            </a:p>
            <a:p>
              <a:pPr algn="ctr" defTabSz="533400">
                <a:spcAft>
                  <a:spcPts val="600"/>
                </a:spcAft>
              </a:pPr>
              <a:r>
                <a:rPr lang="en-GB" sz="1100" dirty="0">
                  <a:solidFill>
                    <a:srgbClr val="FFFFFF"/>
                  </a:solidFill>
                </a:rPr>
                <a:t>Author submits manuscript to relevant journal</a:t>
              </a:r>
              <a:endParaRPr lang="en-US" sz="1100" dirty="0">
                <a:solidFill>
                  <a:srgbClr val="FFFFFF"/>
                </a:solidFill>
              </a:endParaRPr>
            </a:p>
          </p:txBody>
        </p:sp>
        <p:sp>
          <p:nvSpPr>
            <p:cNvPr id="34" name="Freeform 21"/>
            <p:cNvSpPr/>
            <p:nvPr/>
          </p:nvSpPr>
          <p:spPr>
            <a:xfrm>
              <a:off x="4870484" y="1233587"/>
              <a:ext cx="2470393" cy="1172445"/>
            </a:xfrm>
            <a:custGeom>
              <a:avLst/>
              <a:gdLst>
                <a:gd name="connsiteX0" fmla="*/ 0 w 1552308"/>
                <a:gd name="connsiteY0" fmla="*/ 122893 h 737345"/>
                <a:gd name="connsiteX1" fmla="*/ 122893 w 1552308"/>
                <a:gd name="connsiteY1" fmla="*/ 0 h 737345"/>
                <a:gd name="connsiteX2" fmla="*/ 1429415 w 1552308"/>
                <a:gd name="connsiteY2" fmla="*/ 0 h 737345"/>
                <a:gd name="connsiteX3" fmla="*/ 1552308 w 1552308"/>
                <a:gd name="connsiteY3" fmla="*/ 122893 h 737345"/>
                <a:gd name="connsiteX4" fmla="*/ 1552308 w 1552308"/>
                <a:gd name="connsiteY4" fmla="*/ 614452 h 737345"/>
                <a:gd name="connsiteX5" fmla="*/ 1429415 w 1552308"/>
                <a:gd name="connsiteY5" fmla="*/ 737345 h 737345"/>
                <a:gd name="connsiteX6" fmla="*/ 122893 w 1552308"/>
                <a:gd name="connsiteY6" fmla="*/ 737345 h 737345"/>
                <a:gd name="connsiteX7" fmla="*/ 0 w 1552308"/>
                <a:gd name="connsiteY7" fmla="*/ 614452 h 737345"/>
                <a:gd name="connsiteX8" fmla="*/ 0 w 1552308"/>
                <a:gd name="connsiteY8" fmla="*/ 122893 h 73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308" h="737345">
                  <a:moveTo>
                    <a:pt x="0" y="122893"/>
                  </a:moveTo>
                  <a:cubicBezTo>
                    <a:pt x="0" y="55021"/>
                    <a:pt x="55021" y="0"/>
                    <a:pt x="122893" y="0"/>
                  </a:cubicBezTo>
                  <a:lnTo>
                    <a:pt x="1429415" y="0"/>
                  </a:lnTo>
                  <a:cubicBezTo>
                    <a:pt x="1497287" y="0"/>
                    <a:pt x="1552308" y="55021"/>
                    <a:pt x="1552308" y="122893"/>
                  </a:cubicBezTo>
                  <a:lnTo>
                    <a:pt x="1552308" y="614452"/>
                  </a:lnTo>
                  <a:cubicBezTo>
                    <a:pt x="1552308" y="682324"/>
                    <a:pt x="1497287" y="737345"/>
                    <a:pt x="1429415" y="737345"/>
                  </a:cubicBezTo>
                  <a:lnTo>
                    <a:pt x="122893" y="737345"/>
                  </a:lnTo>
                  <a:cubicBezTo>
                    <a:pt x="55021" y="737345"/>
                    <a:pt x="0" y="682324"/>
                    <a:pt x="0" y="614452"/>
                  </a:cubicBezTo>
                  <a:lnTo>
                    <a:pt x="0" y="122893"/>
                  </a:lnTo>
                  <a:close/>
                </a:path>
              </a:pathLst>
            </a:custGeom>
            <a:solidFill>
              <a:schemeClr val="tx2">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714" tIns="81714" rIns="81714" bIns="81714" numCol="1" spcCol="1270" anchor="ctr" anchorCtr="0">
              <a:noAutofit/>
            </a:bodyPr>
            <a:lstStyle/>
            <a:p>
              <a:pPr algn="ctr" defTabSz="533400"/>
              <a:r>
                <a:rPr lang="en-GB" sz="1600" b="1" dirty="0">
                  <a:solidFill>
                    <a:srgbClr val="FFFFFF"/>
                  </a:solidFill>
                </a:rPr>
                <a:t>Publisher Checks</a:t>
              </a:r>
            </a:p>
            <a:p>
              <a:pPr algn="ctr" defTabSz="533400">
                <a:spcAft>
                  <a:spcPts val="600"/>
                </a:spcAft>
              </a:pPr>
              <a:r>
                <a:rPr lang="zh-CN" altLang="en-US" sz="1600" b="1" dirty="0">
                  <a:solidFill>
                    <a:srgbClr val="FFFFFF"/>
                  </a:solidFill>
                </a:rPr>
                <a:t>初步检查</a:t>
              </a:r>
              <a:endParaRPr lang="en-GB" sz="1600" b="1" dirty="0">
                <a:solidFill>
                  <a:srgbClr val="FFFFFF"/>
                </a:solidFill>
              </a:endParaRPr>
            </a:p>
            <a:p>
              <a:pPr algn="ctr" defTabSz="533400">
                <a:spcAft>
                  <a:spcPts val="600"/>
                </a:spcAft>
              </a:pPr>
              <a:r>
                <a:rPr lang="en-GB" sz="1100" dirty="0">
                  <a:solidFill>
                    <a:srgbClr val="FFFFFF"/>
                  </a:solidFill>
                </a:rPr>
                <a:t>Confirmation that manuscript elements present and valid</a:t>
              </a:r>
              <a:endParaRPr lang="en-US" sz="1100" dirty="0">
                <a:solidFill>
                  <a:srgbClr val="FFFFFF"/>
                </a:solidFill>
              </a:endParaRPr>
            </a:p>
          </p:txBody>
        </p:sp>
        <p:sp>
          <p:nvSpPr>
            <p:cNvPr id="35" name="Freeform 22"/>
            <p:cNvSpPr/>
            <p:nvPr/>
          </p:nvSpPr>
          <p:spPr>
            <a:xfrm>
              <a:off x="7900236" y="1237785"/>
              <a:ext cx="2470393" cy="1172445"/>
            </a:xfrm>
            <a:custGeom>
              <a:avLst/>
              <a:gdLst>
                <a:gd name="connsiteX0" fmla="*/ 0 w 1552308"/>
                <a:gd name="connsiteY0" fmla="*/ 122893 h 737345"/>
                <a:gd name="connsiteX1" fmla="*/ 122893 w 1552308"/>
                <a:gd name="connsiteY1" fmla="*/ 0 h 737345"/>
                <a:gd name="connsiteX2" fmla="*/ 1429415 w 1552308"/>
                <a:gd name="connsiteY2" fmla="*/ 0 h 737345"/>
                <a:gd name="connsiteX3" fmla="*/ 1552308 w 1552308"/>
                <a:gd name="connsiteY3" fmla="*/ 122893 h 737345"/>
                <a:gd name="connsiteX4" fmla="*/ 1552308 w 1552308"/>
                <a:gd name="connsiteY4" fmla="*/ 614452 h 737345"/>
                <a:gd name="connsiteX5" fmla="*/ 1429415 w 1552308"/>
                <a:gd name="connsiteY5" fmla="*/ 737345 h 737345"/>
                <a:gd name="connsiteX6" fmla="*/ 122893 w 1552308"/>
                <a:gd name="connsiteY6" fmla="*/ 737345 h 737345"/>
                <a:gd name="connsiteX7" fmla="*/ 0 w 1552308"/>
                <a:gd name="connsiteY7" fmla="*/ 614452 h 737345"/>
                <a:gd name="connsiteX8" fmla="*/ 0 w 1552308"/>
                <a:gd name="connsiteY8" fmla="*/ 122893 h 73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308" h="737345">
                  <a:moveTo>
                    <a:pt x="0" y="122893"/>
                  </a:moveTo>
                  <a:cubicBezTo>
                    <a:pt x="0" y="55021"/>
                    <a:pt x="55021" y="0"/>
                    <a:pt x="122893" y="0"/>
                  </a:cubicBezTo>
                  <a:lnTo>
                    <a:pt x="1429415" y="0"/>
                  </a:lnTo>
                  <a:cubicBezTo>
                    <a:pt x="1497287" y="0"/>
                    <a:pt x="1552308" y="55021"/>
                    <a:pt x="1552308" y="122893"/>
                  </a:cubicBezTo>
                  <a:lnTo>
                    <a:pt x="1552308" y="614452"/>
                  </a:lnTo>
                  <a:cubicBezTo>
                    <a:pt x="1552308" y="682324"/>
                    <a:pt x="1497287" y="737345"/>
                    <a:pt x="1429415" y="737345"/>
                  </a:cubicBezTo>
                  <a:lnTo>
                    <a:pt x="122893" y="737345"/>
                  </a:lnTo>
                  <a:cubicBezTo>
                    <a:pt x="55021" y="737345"/>
                    <a:pt x="0" y="682324"/>
                    <a:pt x="0" y="614452"/>
                  </a:cubicBezTo>
                  <a:lnTo>
                    <a:pt x="0" y="122893"/>
                  </a:lnTo>
                  <a:close/>
                </a:path>
              </a:pathLst>
            </a:custGeom>
            <a:solidFill>
              <a:schemeClr val="tx2">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714" tIns="81714" rIns="81714" bIns="81714" numCol="1" spcCol="1270" anchor="ctr" anchorCtr="0">
              <a:noAutofit/>
            </a:bodyPr>
            <a:lstStyle/>
            <a:p>
              <a:pPr algn="ctr" defTabSz="533400"/>
              <a:r>
                <a:rPr lang="en-GB" sz="1600" b="1" dirty="0">
                  <a:solidFill>
                    <a:srgbClr val="FFFFFF"/>
                  </a:solidFill>
                </a:rPr>
                <a:t>Editor Evaluates</a:t>
              </a:r>
            </a:p>
            <a:p>
              <a:pPr algn="ctr" defTabSz="533400">
                <a:spcAft>
                  <a:spcPts val="600"/>
                </a:spcAft>
              </a:pPr>
              <a:r>
                <a:rPr lang="zh-CN" altLang="en-US" sz="1600" b="1" dirty="0">
                  <a:solidFill>
                    <a:srgbClr val="FFFFFF"/>
                  </a:solidFill>
                </a:rPr>
                <a:t>主编初审</a:t>
              </a:r>
              <a:endParaRPr lang="en-GB" sz="1600" b="1" dirty="0">
                <a:solidFill>
                  <a:srgbClr val="FFFFFF"/>
                </a:solidFill>
              </a:endParaRPr>
            </a:p>
            <a:p>
              <a:pPr algn="ctr" defTabSz="533400">
                <a:spcAft>
                  <a:spcPts val="600"/>
                </a:spcAft>
              </a:pPr>
              <a:r>
                <a:rPr lang="en-GB" sz="1100" dirty="0">
                  <a:solidFill>
                    <a:srgbClr val="FFFFFF"/>
                  </a:solidFill>
                </a:rPr>
                <a:t>Editor makes initial consideration of manuscript</a:t>
              </a:r>
              <a:endParaRPr lang="en-US" sz="1100" dirty="0">
                <a:solidFill>
                  <a:srgbClr val="FFFFFF"/>
                </a:solidFill>
              </a:endParaRPr>
            </a:p>
          </p:txBody>
        </p:sp>
        <p:sp>
          <p:nvSpPr>
            <p:cNvPr id="36" name="Right Arrow 1"/>
            <p:cNvSpPr/>
            <p:nvPr/>
          </p:nvSpPr>
          <p:spPr>
            <a:xfrm>
              <a:off x="4364351" y="1859692"/>
              <a:ext cx="446547" cy="188880"/>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GB" sz="2000">
                <a:solidFill>
                  <a:srgbClr val="FFFFFF"/>
                </a:solidFill>
              </a:endParaRPr>
            </a:p>
          </p:txBody>
        </p:sp>
        <p:sp>
          <p:nvSpPr>
            <p:cNvPr id="37" name="Right Arrow 30"/>
            <p:cNvSpPr/>
            <p:nvPr/>
          </p:nvSpPr>
          <p:spPr>
            <a:xfrm>
              <a:off x="7390002" y="1859692"/>
              <a:ext cx="446547" cy="188880"/>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GB" sz="2000">
                <a:solidFill>
                  <a:srgbClr val="FFFFFF"/>
                </a:solidFill>
              </a:endParaRPr>
            </a:p>
          </p:txBody>
        </p:sp>
        <p:sp>
          <p:nvSpPr>
            <p:cNvPr id="38" name="Freeform 31"/>
            <p:cNvSpPr/>
            <p:nvPr/>
          </p:nvSpPr>
          <p:spPr>
            <a:xfrm>
              <a:off x="7889814" y="2582679"/>
              <a:ext cx="2470393" cy="1172445"/>
            </a:xfrm>
            <a:custGeom>
              <a:avLst/>
              <a:gdLst>
                <a:gd name="connsiteX0" fmla="*/ 0 w 1552308"/>
                <a:gd name="connsiteY0" fmla="*/ 122893 h 737345"/>
                <a:gd name="connsiteX1" fmla="*/ 122893 w 1552308"/>
                <a:gd name="connsiteY1" fmla="*/ 0 h 737345"/>
                <a:gd name="connsiteX2" fmla="*/ 1429415 w 1552308"/>
                <a:gd name="connsiteY2" fmla="*/ 0 h 737345"/>
                <a:gd name="connsiteX3" fmla="*/ 1552308 w 1552308"/>
                <a:gd name="connsiteY3" fmla="*/ 122893 h 737345"/>
                <a:gd name="connsiteX4" fmla="*/ 1552308 w 1552308"/>
                <a:gd name="connsiteY4" fmla="*/ 614452 h 737345"/>
                <a:gd name="connsiteX5" fmla="*/ 1429415 w 1552308"/>
                <a:gd name="connsiteY5" fmla="*/ 737345 h 737345"/>
                <a:gd name="connsiteX6" fmla="*/ 122893 w 1552308"/>
                <a:gd name="connsiteY6" fmla="*/ 737345 h 737345"/>
                <a:gd name="connsiteX7" fmla="*/ 0 w 1552308"/>
                <a:gd name="connsiteY7" fmla="*/ 614452 h 737345"/>
                <a:gd name="connsiteX8" fmla="*/ 0 w 1552308"/>
                <a:gd name="connsiteY8" fmla="*/ 122893 h 73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308" h="737345">
                  <a:moveTo>
                    <a:pt x="0" y="122893"/>
                  </a:moveTo>
                  <a:cubicBezTo>
                    <a:pt x="0" y="55021"/>
                    <a:pt x="55021" y="0"/>
                    <a:pt x="122893" y="0"/>
                  </a:cubicBezTo>
                  <a:lnTo>
                    <a:pt x="1429415" y="0"/>
                  </a:lnTo>
                  <a:cubicBezTo>
                    <a:pt x="1497287" y="0"/>
                    <a:pt x="1552308" y="55021"/>
                    <a:pt x="1552308" y="122893"/>
                  </a:cubicBezTo>
                  <a:lnTo>
                    <a:pt x="1552308" y="614452"/>
                  </a:lnTo>
                  <a:cubicBezTo>
                    <a:pt x="1552308" y="682324"/>
                    <a:pt x="1497287" y="737345"/>
                    <a:pt x="1429415" y="737345"/>
                  </a:cubicBezTo>
                  <a:lnTo>
                    <a:pt x="122893" y="737345"/>
                  </a:lnTo>
                  <a:cubicBezTo>
                    <a:pt x="55021" y="737345"/>
                    <a:pt x="0" y="682324"/>
                    <a:pt x="0" y="614452"/>
                  </a:cubicBezTo>
                  <a:lnTo>
                    <a:pt x="0" y="122893"/>
                  </a:lnTo>
                  <a:close/>
                </a:path>
              </a:pathLst>
            </a:custGeom>
            <a:solidFill>
              <a:schemeClr val="tx2">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714" tIns="81714" rIns="81714" bIns="81714" numCol="1" spcCol="1270" anchor="ctr" anchorCtr="0">
              <a:noAutofit/>
            </a:bodyPr>
            <a:lstStyle/>
            <a:p>
              <a:pPr algn="ctr" defTabSz="533400"/>
              <a:r>
                <a:rPr lang="en-GB" sz="1600" b="1" dirty="0">
                  <a:solidFill>
                    <a:srgbClr val="FFFFFF"/>
                  </a:solidFill>
                </a:rPr>
                <a:t>Review Conducted</a:t>
              </a:r>
            </a:p>
            <a:p>
              <a:pPr algn="ctr" defTabSz="533400">
                <a:spcAft>
                  <a:spcPts val="600"/>
                </a:spcAft>
              </a:pPr>
              <a:r>
                <a:rPr lang="zh-CN" altLang="en-US" sz="1600" b="1" dirty="0">
                  <a:solidFill>
                    <a:srgbClr val="FFFFFF"/>
                  </a:solidFill>
                </a:rPr>
                <a:t>同行评审</a:t>
              </a:r>
              <a:endParaRPr lang="en-GB" sz="1600" b="1" dirty="0">
                <a:solidFill>
                  <a:srgbClr val="FFFFFF"/>
                </a:solidFill>
              </a:endParaRPr>
            </a:p>
            <a:p>
              <a:pPr algn="ctr" defTabSz="533400">
                <a:spcAft>
                  <a:spcPts val="600"/>
                </a:spcAft>
              </a:pPr>
              <a:r>
                <a:rPr lang="en-GB" sz="1100" dirty="0">
                  <a:solidFill>
                    <a:srgbClr val="FFFFFF"/>
                  </a:solidFill>
                </a:rPr>
                <a:t>Specialists provide feedback and recommendations</a:t>
              </a:r>
              <a:endParaRPr lang="en-US" sz="1100" dirty="0">
                <a:solidFill>
                  <a:srgbClr val="FFFFFF"/>
                </a:solidFill>
              </a:endParaRPr>
            </a:p>
          </p:txBody>
        </p:sp>
        <p:sp>
          <p:nvSpPr>
            <p:cNvPr id="39" name="Freeform 32"/>
            <p:cNvSpPr/>
            <p:nvPr/>
          </p:nvSpPr>
          <p:spPr>
            <a:xfrm>
              <a:off x="4853452" y="2574283"/>
              <a:ext cx="2470393" cy="1172445"/>
            </a:xfrm>
            <a:custGeom>
              <a:avLst/>
              <a:gdLst>
                <a:gd name="connsiteX0" fmla="*/ 0 w 1552308"/>
                <a:gd name="connsiteY0" fmla="*/ 122893 h 737345"/>
                <a:gd name="connsiteX1" fmla="*/ 122893 w 1552308"/>
                <a:gd name="connsiteY1" fmla="*/ 0 h 737345"/>
                <a:gd name="connsiteX2" fmla="*/ 1429415 w 1552308"/>
                <a:gd name="connsiteY2" fmla="*/ 0 h 737345"/>
                <a:gd name="connsiteX3" fmla="*/ 1552308 w 1552308"/>
                <a:gd name="connsiteY3" fmla="*/ 122893 h 737345"/>
                <a:gd name="connsiteX4" fmla="*/ 1552308 w 1552308"/>
                <a:gd name="connsiteY4" fmla="*/ 614452 h 737345"/>
                <a:gd name="connsiteX5" fmla="*/ 1429415 w 1552308"/>
                <a:gd name="connsiteY5" fmla="*/ 737345 h 737345"/>
                <a:gd name="connsiteX6" fmla="*/ 122893 w 1552308"/>
                <a:gd name="connsiteY6" fmla="*/ 737345 h 737345"/>
                <a:gd name="connsiteX7" fmla="*/ 0 w 1552308"/>
                <a:gd name="connsiteY7" fmla="*/ 614452 h 737345"/>
                <a:gd name="connsiteX8" fmla="*/ 0 w 1552308"/>
                <a:gd name="connsiteY8" fmla="*/ 122893 h 73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308" h="737345">
                  <a:moveTo>
                    <a:pt x="0" y="122893"/>
                  </a:moveTo>
                  <a:cubicBezTo>
                    <a:pt x="0" y="55021"/>
                    <a:pt x="55021" y="0"/>
                    <a:pt x="122893" y="0"/>
                  </a:cubicBezTo>
                  <a:lnTo>
                    <a:pt x="1429415" y="0"/>
                  </a:lnTo>
                  <a:cubicBezTo>
                    <a:pt x="1497287" y="0"/>
                    <a:pt x="1552308" y="55021"/>
                    <a:pt x="1552308" y="122893"/>
                  </a:cubicBezTo>
                  <a:lnTo>
                    <a:pt x="1552308" y="614452"/>
                  </a:lnTo>
                  <a:cubicBezTo>
                    <a:pt x="1552308" y="682324"/>
                    <a:pt x="1497287" y="737345"/>
                    <a:pt x="1429415" y="737345"/>
                  </a:cubicBezTo>
                  <a:lnTo>
                    <a:pt x="122893" y="737345"/>
                  </a:lnTo>
                  <a:cubicBezTo>
                    <a:pt x="55021" y="737345"/>
                    <a:pt x="0" y="682324"/>
                    <a:pt x="0" y="614452"/>
                  </a:cubicBezTo>
                  <a:lnTo>
                    <a:pt x="0" y="122893"/>
                  </a:lnTo>
                  <a:close/>
                </a:path>
              </a:pathLst>
            </a:custGeom>
            <a:solidFill>
              <a:schemeClr val="tx2">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714" tIns="81714" rIns="81714" bIns="81714" numCol="1" spcCol="1270" anchor="ctr" anchorCtr="0">
              <a:noAutofit/>
            </a:bodyPr>
            <a:lstStyle/>
            <a:p>
              <a:pPr algn="ctr" defTabSz="533400"/>
              <a:r>
                <a:rPr lang="en-GB" sz="1600" b="1" dirty="0">
                  <a:solidFill>
                    <a:srgbClr val="FFFFFF"/>
                  </a:solidFill>
                </a:rPr>
                <a:t>Editor Decision</a:t>
              </a:r>
            </a:p>
            <a:p>
              <a:pPr algn="ctr" defTabSz="533400">
                <a:spcAft>
                  <a:spcPts val="600"/>
                </a:spcAft>
              </a:pPr>
              <a:r>
                <a:rPr lang="zh-CN" altLang="en-US" sz="1600" b="1" dirty="0">
                  <a:solidFill>
                    <a:srgbClr val="FFFFFF"/>
                  </a:solidFill>
                </a:rPr>
                <a:t>主编决定</a:t>
              </a:r>
              <a:endParaRPr lang="en-GB" sz="1600" b="1" dirty="0">
                <a:solidFill>
                  <a:srgbClr val="FFFFFF"/>
                </a:solidFill>
              </a:endParaRPr>
            </a:p>
            <a:p>
              <a:pPr algn="ctr" defTabSz="533400">
                <a:spcAft>
                  <a:spcPts val="600"/>
                </a:spcAft>
              </a:pPr>
              <a:r>
                <a:rPr lang="en-GB" sz="1100" dirty="0">
                  <a:solidFill>
                    <a:srgbClr val="FFFFFF"/>
                  </a:solidFill>
                </a:rPr>
                <a:t>Accept, Reject, Revise or additional review</a:t>
              </a:r>
              <a:endParaRPr lang="en-US" sz="1100" dirty="0">
                <a:solidFill>
                  <a:srgbClr val="FFFFFF"/>
                </a:solidFill>
              </a:endParaRPr>
            </a:p>
          </p:txBody>
        </p:sp>
        <p:sp>
          <p:nvSpPr>
            <p:cNvPr id="40" name="Right Arrow 36"/>
            <p:cNvSpPr/>
            <p:nvPr/>
          </p:nvSpPr>
          <p:spPr>
            <a:xfrm flipH="1">
              <a:off x="7353057" y="3076754"/>
              <a:ext cx="446547" cy="188880"/>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GB" sz="2000">
                <a:solidFill>
                  <a:srgbClr val="FFFFFF"/>
                </a:solidFill>
              </a:endParaRPr>
            </a:p>
          </p:txBody>
        </p:sp>
        <p:sp>
          <p:nvSpPr>
            <p:cNvPr id="41" name="Right Arrow 39"/>
            <p:cNvSpPr/>
            <p:nvPr/>
          </p:nvSpPr>
          <p:spPr>
            <a:xfrm rot="16200000">
              <a:off x="2406105" y="3125223"/>
              <a:ext cx="1348715" cy="198131"/>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GB" sz="2000">
                <a:solidFill>
                  <a:srgbClr val="FFFFFF"/>
                </a:solidFill>
              </a:endParaRPr>
            </a:p>
          </p:txBody>
        </p:sp>
        <p:sp>
          <p:nvSpPr>
            <p:cNvPr id="42" name="Right Arrow 42"/>
            <p:cNvSpPr/>
            <p:nvPr/>
          </p:nvSpPr>
          <p:spPr>
            <a:xfrm>
              <a:off x="7390001" y="5929901"/>
              <a:ext cx="446547" cy="188880"/>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GB" sz="2000">
                <a:solidFill>
                  <a:srgbClr val="FFFFFF"/>
                </a:solidFill>
              </a:endParaRPr>
            </a:p>
          </p:txBody>
        </p:sp>
        <p:sp>
          <p:nvSpPr>
            <p:cNvPr id="43" name="Right Arrow 43"/>
            <p:cNvSpPr/>
            <p:nvPr/>
          </p:nvSpPr>
          <p:spPr>
            <a:xfrm rot="18961973" flipH="1">
              <a:off x="4279101" y="3912013"/>
              <a:ext cx="591700" cy="188880"/>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GB" sz="2000">
                <a:solidFill>
                  <a:srgbClr val="FFFFFF"/>
                </a:solidFill>
              </a:endParaRPr>
            </a:p>
          </p:txBody>
        </p:sp>
        <p:sp>
          <p:nvSpPr>
            <p:cNvPr id="44" name="Right Arrow 46"/>
            <p:cNvSpPr/>
            <p:nvPr/>
          </p:nvSpPr>
          <p:spPr>
            <a:xfrm rot="13399332" flipH="1">
              <a:off x="7303851" y="3912012"/>
              <a:ext cx="618851" cy="188880"/>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GB" sz="2000">
                <a:solidFill>
                  <a:srgbClr val="FFFFFF"/>
                </a:solidFill>
              </a:endParaRPr>
            </a:p>
          </p:txBody>
        </p:sp>
        <p:sp>
          <p:nvSpPr>
            <p:cNvPr id="45" name="Right Arrow 29"/>
            <p:cNvSpPr/>
            <p:nvPr/>
          </p:nvSpPr>
          <p:spPr>
            <a:xfrm>
              <a:off x="7353057" y="3307109"/>
              <a:ext cx="446545" cy="188880"/>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GB" sz="2000">
                <a:solidFill>
                  <a:srgbClr val="FFFFFF"/>
                </a:solidFill>
              </a:endParaRPr>
            </a:p>
          </p:txBody>
        </p:sp>
        <p:sp>
          <p:nvSpPr>
            <p:cNvPr id="46" name="Right Arrow 34"/>
            <p:cNvSpPr/>
            <p:nvPr/>
          </p:nvSpPr>
          <p:spPr>
            <a:xfrm rot="16200000" flipH="1">
              <a:off x="5984594" y="3758005"/>
              <a:ext cx="242171" cy="198133"/>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GB" sz="2000">
                <a:solidFill>
                  <a:srgbClr val="FFFFFF"/>
                </a:solidFill>
              </a:endParaRPr>
            </a:p>
          </p:txBody>
        </p:sp>
        <p:sp>
          <p:nvSpPr>
            <p:cNvPr id="47" name="Right Arrow 35"/>
            <p:cNvSpPr/>
            <p:nvPr/>
          </p:nvSpPr>
          <p:spPr>
            <a:xfrm rot="16200000" flipH="1">
              <a:off x="9003924" y="2432427"/>
              <a:ext cx="242171" cy="198133"/>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GB" sz="2000">
                <a:solidFill>
                  <a:srgbClr val="FFFFFF"/>
                </a:solidFill>
              </a:endParaRPr>
            </a:p>
          </p:txBody>
        </p:sp>
        <p:sp>
          <p:nvSpPr>
            <p:cNvPr id="48" name="Right Arrow 37"/>
            <p:cNvSpPr/>
            <p:nvPr/>
          </p:nvSpPr>
          <p:spPr>
            <a:xfrm rot="16200000" flipH="1">
              <a:off x="5996926" y="5106775"/>
              <a:ext cx="242171" cy="198133"/>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GB" sz="2000">
                <a:solidFill>
                  <a:srgbClr val="FFFFFF"/>
                </a:solidFill>
              </a:endParaRPr>
            </a:p>
          </p:txBody>
        </p:sp>
      </p:grpSp>
    </p:spTree>
    <p:extLst>
      <p:ext uri="{BB962C8B-B14F-4D97-AF65-F5344CB8AC3E}">
        <p14:creationId xmlns:p14="http://schemas.microsoft.com/office/powerpoint/2010/main" val="22591395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国际期刊投稿 </a:t>
            </a:r>
            <a:r>
              <a:rPr lang="en-US" altLang="zh-CN" dirty="0"/>
              <a:t>—— </a:t>
            </a:r>
            <a:r>
              <a:rPr lang="en-GB" altLang="zh-CN" dirty="0"/>
              <a:t>Revision</a:t>
            </a:r>
            <a:endParaRPr lang="zh-CN" altLang="en-US" dirty="0"/>
          </a:p>
        </p:txBody>
      </p:sp>
      <p:sp>
        <p:nvSpPr>
          <p:cNvPr id="4" name="Rectangle 3"/>
          <p:cNvSpPr txBox="1">
            <a:spLocks noChangeArrowheads="1"/>
          </p:cNvSpPr>
          <p:nvPr/>
        </p:nvSpPr>
        <p:spPr>
          <a:xfrm>
            <a:off x="987285" y="2247900"/>
            <a:ext cx="3425825" cy="4041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Font typeface="Wingdings" panose="05000000000000000000" pitchFamily="2" charset="2"/>
              <a:buNone/>
            </a:pPr>
            <a:r>
              <a:rPr lang="en-GB" altLang="zh-CN" sz="1600" b="1" dirty="0">
                <a:ea typeface="微软雅黑" panose="020B0503020204020204" pitchFamily="34" charset="-122"/>
              </a:rPr>
              <a:t>Better grounding of the problem. </a:t>
            </a:r>
            <a:r>
              <a:rPr lang="en-GB" altLang="zh-CN" sz="1600" dirty="0">
                <a:ea typeface="微软雅黑" panose="020B0503020204020204" pitchFamily="34" charset="-122"/>
              </a:rPr>
              <a:t>Parts of the front-end of the paper read like a tutorial-like introduction of action research. In a rewrite, there are two things that I would like to see instead.</a:t>
            </a:r>
          </a:p>
          <a:p>
            <a:pPr marL="0" indent="0">
              <a:lnSpc>
                <a:spcPct val="80000"/>
              </a:lnSpc>
              <a:buFont typeface="Wingdings" panose="05000000000000000000" pitchFamily="2" charset="2"/>
              <a:buNone/>
            </a:pPr>
            <a:endParaRPr lang="en-GB" altLang="zh-CN" sz="1000" dirty="0">
              <a:ea typeface="微软雅黑" panose="020B0503020204020204" pitchFamily="34" charset="-122"/>
            </a:endParaRPr>
          </a:p>
          <a:p>
            <a:pPr marL="0" indent="0">
              <a:lnSpc>
                <a:spcPct val="80000"/>
              </a:lnSpc>
              <a:buFont typeface="Wingdings" panose="05000000000000000000" pitchFamily="2" charset="2"/>
              <a:buNone/>
            </a:pPr>
            <a:r>
              <a:rPr lang="en-GB" altLang="zh-CN" sz="1600" dirty="0">
                <a:ea typeface="微软雅黑" panose="020B0503020204020204" pitchFamily="34" charset="-122"/>
              </a:rPr>
              <a:t>I would expect a clearer attempt to establish the research-practice gap as an intellectual challenge. This is the main theme of the paper and it would therefore be useful to substantiate your understanding of this gap beyond the surface level.</a:t>
            </a:r>
          </a:p>
          <a:p>
            <a:pPr marL="0" indent="0">
              <a:lnSpc>
                <a:spcPct val="80000"/>
              </a:lnSpc>
              <a:buFont typeface="Wingdings" panose="05000000000000000000" pitchFamily="2" charset="2"/>
              <a:buNone/>
            </a:pPr>
            <a:endParaRPr lang="en-GB" altLang="zh-CN" sz="1600" dirty="0">
              <a:ea typeface="微软雅黑" panose="020B0503020204020204" pitchFamily="34" charset="-122"/>
            </a:endParaRPr>
          </a:p>
          <a:p>
            <a:pPr marL="0" indent="0">
              <a:lnSpc>
                <a:spcPct val="80000"/>
              </a:lnSpc>
              <a:buFont typeface="Wingdings" panose="05000000000000000000" pitchFamily="2" charset="2"/>
              <a:buNone/>
            </a:pPr>
            <a:r>
              <a:rPr lang="en-GB" altLang="zh-CN" sz="1600" dirty="0">
                <a:ea typeface="微软雅黑" panose="020B0503020204020204" pitchFamily="34" charset="-122"/>
              </a:rPr>
              <a:t>Next comment</a:t>
            </a:r>
            <a:endParaRPr lang="en-US" altLang="zh-CN" sz="1600" dirty="0">
              <a:ea typeface="微软雅黑" panose="020B0503020204020204" pitchFamily="34" charset="-122"/>
            </a:endParaRPr>
          </a:p>
        </p:txBody>
      </p:sp>
      <p:sp>
        <p:nvSpPr>
          <p:cNvPr id="5" name="Rectangle 4"/>
          <p:cNvSpPr txBox="1">
            <a:spLocks noChangeArrowheads="1"/>
          </p:cNvSpPr>
          <p:nvPr/>
        </p:nvSpPr>
        <p:spPr>
          <a:xfrm>
            <a:off x="5100637" y="2181226"/>
            <a:ext cx="6011312" cy="4379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Font typeface="Wingdings" panose="05000000000000000000" pitchFamily="2" charset="2"/>
              <a:buNone/>
            </a:pPr>
            <a:r>
              <a:rPr lang="en-GB" altLang="zh-CN" sz="1600" dirty="0">
                <a:latin typeface="Arial" panose="020B0604020202020204" pitchFamily="34" charset="0"/>
                <a:ea typeface="微软雅黑" panose="020B0503020204020204" pitchFamily="34" charset="-122"/>
                <a:cs typeface="Arial" panose="020B0604020202020204" pitchFamily="34" charset="0"/>
              </a:rPr>
              <a:t>You imply that you do not wish to see a tutorial to CAR (even though one reviewer thinks that this is needed since some sections of the MISQ readership may not be familiar with CAR). We concur with you and have removed the tutorial aspects. The front end of the paper (</a:t>
            </a:r>
            <a:r>
              <a:rPr lang="en-GB" altLang="zh-CN" sz="1600" dirty="0">
                <a:solidFill>
                  <a:schemeClr val="accent2"/>
                </a:solidFill>
                <a:latin typeface="Arial" panose="020B0604020202020204" pitchFamily="34" charset="0"/>
                <a:ea typeface="微软雅黑" panose="020B0503020204020204" pitchFamily="34" charset="-122"/>
                <a:cs typeface="Arial" panose="020B0604020202020204" pitchFamily="34" charset="0"/>
              </a:rPr>
              <a:t>pages 2-5</a:t>
            </a:r>
            <a:r>
              <a:rPr lang="en-GB" altLang="zh-CN" sz="1600" dirty="0">
                <a:latin typeface="Arial" panose="020B0604020202020204" pitchFamily="34" charset="0"/>
                <a:ea typeface="微软雅黑" panose="020B0503020204020204" pitchFamily="34" charset="-122"/>
                <a:cs typeface="Arial" panose="020B0604020202020204" pitchFamily="34" charset="0"/>
              </a:rPr>
              <a:t>) has been revised in order to outline the research and practical problems that we focused on.</a:t>
            </a:r>
          </a:p>
          <a:p>
            <a:pPr marL="0" indent="0">
              <a:lnSpc>
                <a:spcPct val="80000"/>
              </a:lnSpc>
              <a:buFont typeface="Wingdings" panose="05000000000000000000" pitchFamily="2" charset="2"/>
              <a:buNone/>
            </a:pPr>
            <a:endParaRPr lang="en-GB" altLang="zh-CN" sz="1600" dirty="0">
              <a:latin typeface="Arial" panose="020B0604020202020204" pitchFamily="34" charset="0"/>
              <a:ea typeface="微软雅黑" panose="020B0503020204020204" pitchFamily="34" charset="-122"/>
              <a:cs typeface="Arial" panose="020B0604020202020204" pitchFamily="34" charset="0"/>
            </a:endParaRPr>
          </a:p>
          <a:p>
            <a:pPr marL="0" indent="0">
              <a:lnSpc>
                <a:spcPct val="80000"/>
              </a:lnSpc>
              <a:buFont typeface="Wingdings" panose="05000000000000000000" pitchFamily="2" charset="2"/>
              <a:buNone/>
            </a:pPr>
            <a:r>
              <a:rPr lang="en-GB" altLang="zh-CN" sz="1600" dirty="0">
                <a:latin typeface="Arial" panose="020B0604020202020204" pitchFamily="34" charset="0"/>
                <a:ea typeface="微软雅黑" panose="020B0503020204020204" pitchFamily="34" charset="-122"/>
                <a:cs typeface="Arial" panose="020B0604020202020204" pitchFamily="34" charset="0"/>
              </a:rPr>
              <a:t>We agree that the research-practice gap needs to be positioned clearly as an intellectual challenge (</a:t>
            </a:r>
            <a:r>
              <a:rPr lang="en-GB" altLang="zh-CN" sz="1600" dirty="0">
                <a:solidFill>
                  <a:schemeClr val="accent2"/>
                </a:solidFill>
                <a:latin typeface="Arial" panose="020B0604020202020204" pitchFamily="34" charset="0"/>
                <a:ea typeface="微软雅黑" panose="020B0503020204020204" pitchFamily="34" charset="-122"/>
                <a:cs typeface="Arial" panose="020B0604020202020204" pitchFamily="34" charset="0"/>
              </a:rPr>
              <a:t>as highlighted on page 3</a:t>
            </a:r>
            <a:r>
              <a:rPr lang="en-GB" altLang="zh-CN" sz="1600" dirty="0">
                <a:latin typeface="Arial" panose="020B0604020202020204" pitchFamily="34" charset="0"/>
                <a:ea typeface="微软雅黑" panose="020B0503020204020204" pitchFamily="34" charset="-122"/>
                <a:cs typeface="Arial" panose="020B0604020202020204" pitchFamily="34" charset="0"/>
              </a:rPr>
              <a:t>).</a:t>
            </a:r>
            <a:r>
              <a:rPr lang="en-GB" altLang="zh-CN" sz="1600"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GB" altLang="zh-CN" sz="1600" dirty="0">
                <a:latin typeface="Arial" panose="020B0604020202020204" pitchFamily="34" charset="0"/>
                <a:ea typeface="微软雅黑" panose="020B0503020204020204" pitchFamily="34" charset="-122"/>
                <a:cs typeface="Arial" panose="020B0604020202020204" pitchFamily="34" charset="0"/>
              </a:rPr>
              <a:t>We have now deliberately positioned the paper in this way with the challenge manifested in the action-research dichotomy, where either action or research tends to be the focus of action research projects</a:t>
            </a:r>
            <a:r>
              <a:rPr lang="en-GB" altLang="zh-CN" sz="1600"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GB" altLang="zh-CN" sz="1600" dirty="0">
                <a:latin typeface="Arial" panose="020B0604020202020204" pitchFamily="34" charset="0"/>
                <a:ea typeface="微软雅黑" panose="020B0503020204020204" pitchFamily="34" charset="-122"/>
                <a:cs typeface="Arial" panose="020B0604020202020204" pitchFamily="34" charset="0"/>
              </a:rPr>
              <a:t>(</a:t>
            </a:r>
            <a:r>
              <a:rPr lang="en-GB" altLang="zh-CN" sz="1600" dirty="0">
                <a:solidFill>
                  <a:schemeClr val="accent2"/>
                </a:solidFill>
                <a:latin typeface="Arial" panose="020B0604020202020204" pitchFamily="34" charset="0"/>
                <a:ea typeface="微软雅黑" panose="020B0503020204020204" pitchFamily="34" charset="-122"/>
                <a:cs typeface="Arial" panose="020B0604020202020204" pitchFamily="34" charset="0"/>
              </a:rPr>
              <a:t>as explained on page 3</a:t>
            </a:r>
            <a:r>
              <a:rPr lang="en-GB" altLang="zh-CN" sz="1600" dirty="0">
                <a:latin typeface="Arial" panose="020B0604020202020204" pitchFamily="34" charset="0"/>
                <a:ea typeface="微软雅黑" panose="020B0503020204020204" pitchFamily="34" charset="-122"/>
                <a:cs typeface="Arial" panose="020B0604020202020204" pitchFamily="34" charset="0"/>
              </a:rPr>
              <a:t>). We also substantiate our arguments better in the broader CAR literature (as detailed from</a:t>
            </a:r>
            <a:r>
              <a:rPr lang="en-GB" altLang="zh-CN" sz="1600"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GB" altLang="zh-CN" sz="1600" dirty="0">
                <a:solidFill>
                  <a:schemeClr val="accent2"/>
                </a:solidFill>
                <a:latin typeface="Arial" panose="020B0604020202020204" pitchFamily="34" charset="0"/>
                <a:ea typeface="微软雅黑" panose="020B0503020204020204" pitchFamily="34" charset="-122"/>
                <a:cs typeface="Arial" panose="020B0604020202020204" pitchFamily="34" charset="0"/>
              </a:rPr>
              <a:t>pages 5-14</a:t>
            </a:r>
            <a:r>
              <a:rPr lang="en-GB" altLang="zh-CN" sz="1600" dirty="0">
                <a:latin typeface="Arial" panose="020B0604020202020204" pitchFamily="34" charset="0"/>
                <a:ea typeface="微软雅黑" panose="020B0503020204020204" pitchFamily="34" charset="-122"/>
                <a:cs typeface="Arial" panose="020B0604020202020204" pitchFamily="34" charset="0"/>
              </a:rPr>
              <a:t>).</a:t>
            </a:r>
            <a:r>
              <a:rPr lang="en-GB" altLang="zh-CN" sz="1600"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p>
          <a:p>
            <a:pPr marL="0" indent="0">
              <a:lnSpc>
                <a:spcPct val="80000"/>
              </a:lnSpc>
              <a:buFont typeface="Wingdings" panose="05000000000000000000" pitchFamily="2" charset="2"/>
              <a:buNone/>
            </a:pPr>
            <a:r>
              <a:rPr lang="en-US" altLang="zh-CN" sz="1600" dirty="0">
                <a:latin typeface="Arial" panose="020B0604020202020204" pitchFamily="34" charset="0"/>
                <a:ea typeface="微软雅黑" panose="020B0503020204020204" pitchFamily="34" charset="-122"/>
                <a:cs typeface="Arial" panose="020B0604020202020204" pitchFamily="34" charset="0"/>
              </a:rPr>
              <a:t>Next response</a:t>
            </a:r>
          </a:p>
        </p:txBody>
      </p:sp>
      <p:sp>
        <p:nvSpPr>
          <p:cNvPr id="6" name="Text Box 7"/>
          <p:cNvSpPr txBox="1">
            <a:spLocks noChangeArrowheads="1"/>
          </p:cNvSpPr>
          <p:nvPr/>
        </p:nvSpPr>
        <p:spPr bwMode="auto">
          <a:xfrm>
            <a:off x="987285" y="1689100"/>
            <a:ext cx="3387725" cy="369888"/>
          </a:xfrm>
          <a:prstGeom prst="rect">
            <a:avLst/>
          </a:prstGeom>
          <a:solidFill>
            <a:srgbClr val="7A9C9E"/>
          </a:solidFill>
          <a:ln>
            <a:noFill/>
          </a:ln>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spcBef>
                <a:spcPct val="50000"/>
              </a:spcBef>
              <a:defRPr/>
            </a:pPr>
            <a:r>
              <a:rPr lang="en-US" altLang="zh-CN" dirty="0">
                <a:solidFill>
                  <a:srgbClr val="FFFFFF"/>
                </a:solidFill>
                <a:latin typeface="微软雅黑" panose="020B0503020204020204" pitchFamily="34" charset="-122"/>
                <a:ea typeface="微软雅黑" panose="020B0503020204020204" pitchFamily="34" charset="-122"/>
                <a:cs typeface="Times New Roman" pitchFamily="18" charset="0"/>
              </a:rPr>
              <a:t>Ref #   Reviewer Comment</a:t>
            </a:r>
          </a:p>
        </p:txBody>
      </p:sp>
      <p:sp>
        <p:nvSpPr>
          <p:cNvPr id="7" name="Text Box 8"/>
          <p:cNvSpPr txBox="1">
            <a:spLocks noChangeArrowheads="1"/>
          </p:cNvSpPr>
          <p:nvPr/>
        </p:nvSpPr>
        <p:spPr bwMode="auto">
          <a:xfrm>
            <a:off x="5111750" y="1689101"/>
            <a:ext cx="2890837" cy="369887"/>
          </a:xfrm>
          <a:prstGeom prst="rect">
            <a:avLst/>
          </a:prstGeom>
          <a:solidFill>
            <a:srgbClr val="52A2A0"/>
          </a:solidFill>
          <a:ln>
            <a:noFill/>
          </a:ln>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spcBef>
                <a:spcPct val="50000"/>
              </a:spcBef>
              <a:defRPr/>
            </a:pPr>
            <a:r>
              <a:rPr lang="en-US" altLang="zh-CN" dirty="0">
                <a:solidFill>
                  <a:srgbClr val="FFFFFF"/>
                </a:solidFill>
                <a:latin typeface="微软雅黑" panose="020B0503020204020204" pitchFamily="34" charset="-122"/>
                <a:ea typeface="微软雅黑" panose="020B0503020204020204" pitchFamily="34" charset="-122"/>
                <a:cs typeface="Times New Roman" pitchFamily="18" charset="0"/>
              </a:rPr>
              <a:t>Author Response</a:t>
            </a:r>
          </a:p>
        </p:txBody>
      </p:sp>
    </p:spTree>
    <p:extLst>
      <p:ext uri="{BB962C8B-B14F-4D97-AF65-F5344CB8AC3E}">
        <p14:creationId xmlns:p14="http://schemas.microsoft.com/office/powerpoint/2010/main" val="31204380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中国作者常见现象</a:t>
            </a:r>
          </a:p>
        </p:txBody>
      </p:sp>
      <p:sp>
        <p:nvSpPr>
          <p:cNvPr id="3" name="内容占位符 2"/>
          <p:cNvSpPr>
            <a:spLocks noGrp="1"/>
          </p:cNvSpPr>
          <p:nvPr>
            <p:ph idx="1"/>
          </p:nvPr>
        </p:nvSpPr>
        <p:spPr/>
        <p:txBody>
          <a:bodyPr/>
          <a:lstStyle/>
          <a:p>
            <a:r>
              <a:rPr lang="zh-CN" altLang="en-US" dirty="0"/>
              <a:t>不严格遵守投稿指南，如字数超限等</a:t>
            </a:r>
          </a:p>
          <a:p>
            <a:r>
              <a:rPr lang="en-GB" altLang="zh-CN" dirty="0">
                <a:solidFill>
                  <a:schemeClr val="accent2"/>
                </a:solidFill>
              </a:rPr>
              <a:t>Solution</a:t>
            </a:r>
            <a:r>
              <a:rPr lang="zh-CN" altLang="en-GB" dirty="0">
                <a:solidFill>
                  <a:schemeClr val="accent2"/>
                </a:solidFill>
              </a:rPr>
              <a:t>：</a:t>
            </a:r>
            <a:r>
              <a:rPr lang="zh-CN" altLang="en-US" dirty="0">
                <a:solidFill>
                  <a:schemeClr val="accent2"/>
                </a:solidFill>
              </a:rPr>
              <a:t>仔细阅读每本期刊的</a:t>
            </a:r>
            <a:r>
              <a:rPr lang="en-GB" altLang="zh-CN" dirty="0">
                <a:solidFill>
                  <a:schemeClr val="accent2"/>
                </a:solidFill>
              </a:rPr>
              <a:t>Author Guideline</a:t>
            </a:r>
          </a:p>
          <a:p>
            <a:endParaRPr lang="en-GB" altLang="zh-CN" dirty="0"/>
          </a:p>
          <a:p>
            <a:r>
              <a:rPr lang="zh-CN" altLang="en-US" dirty="0"/>
              <a:t>论文内容与期刊内容方向不符</a:t>
            </a:r>
          </a:p>
          <a:p>
            <a:r>
              <a:rPr lang="en-GB" altLang="zh-CN" dirty="0">
                <a:solidFill>
                  <a:schemeClr val="accent2"/>
                </a:solidFill>
              </a:rPr>
              <a:t>Solution</a:t>
            </a:r>
            <a:r>
              <a:rPr lang="zh-CN" altLang="en-GB" dirty="0">
                <a:solidFill>
                  <a:schemeClr val="accent2"/>
                </a:solidFill>
              </a:rPr>
              <a:t>：</a:t>
            </a:r>
            <a:r>
              <a:rPr lang="zh-CN" altLang="en-US" dirty="0">
                <a:solidFill>
                  <a:schemeClr val="accent2"/>
                </a:solidFill>
              </a:rPr>
              <a:t>投稿前先将摘要发给期刊主编，如方向不符，另择期刊投稿</a:t>
            </a:r>
          </a:p>
          <a:p>
            <a:endParaRPr lang="zh-CN" altLang="en-US" dirty="0"/>
          </a:p>
          <a:p>
            <a:r>
              <a:rPr lang="zh-CN" altLang="en-US" dirty="0"/>
              <a:t>英语语法、词句错误较多</a:t>
            </a:r>
          </a:p>
          <a:p>
            <a:r>
              <a:rPr lang="en-GB" altLang="zh-CN" dirty="0">
                <a:solidFill>
                  <a:schemeClr val="accent2"/>
                </a:solidFill>
              </a:rPr>
              <a:t>Solution</a:t>
            </a:r>
            <a:r>
              <a:rPr lang="zh-CN" altLang="en-GB" dirty="0">
                <a:solidFill>
                  <a:schemeClr val="accent2"/>
                </a:solidFill>
              </a:rPr>
              <a:t>：</a:t>
            </a:r>
            <a:r>
              <a:rPr lang="zh-CN" altLang="en-US" dirty="0">
                <a:solidFill>
                  <a:schemeClr val="accent2"/>
                </a:solidFill>
              </a:rPr>
              <a:t>寻求合作作者或专业的第三方做</a:t>
            </a:r>
            <a:r>
              <a:rPr lang="en-GB" altLang="zh-CN" dirty="0">
                <a:solidFill>
                  <a:schemeClr val="accent2"/>
                </a:solidFill>
              </a:rPr>
              <a:t>Subediting</a:t>
            </a:r>
          </a:p>
          <a:p>
            <a:endParaRPr lang="zh-CN" altLang="en-US" dirty="0"/>
          </a:p>
        </p:txBody>
      </p:sp>
    </p:spTree>
    <p:extLst>
      <p:ext uri="{BB962C8B-B14F-4D97-AF65-F5344CB8AC3E}">
        <p14:creationId xmlns:p14="http://schemas.microsoft.com/office/powerpoint/2010/main" val="24679514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GB" altLang="zh-CN" dirty="0"/>
              <a:t>Emerald Subediting</a:t>
            </a:r>
            <a:r>
              <a:rPr lang="zh-CN" altLang="en-US" dirty="0"/>
              <a:t>母语化润色</a:t>
            </a:r>
          </a:p>
        </p:txBody>
      </p:sp>
      <p:sp>
        <p:nvSpPr>
          <p:cNvPr id="3" name="内容占位符 2"/>
          <p:cNvSpPr>
            <a:spLocks noGrp="1"/>
          </p:cNvSpPr>
          <p:nvPr>
            <p:ph idx="1"/>
          </p:nvPr>
        </p:nvSpPr>
        <p:spPr>
          <a:xfrm>
            <a:off x="838200" y="1559805"/>
            <a:ext cx="10515600" cy="4351338"/>
          </a:xfrm>
        </p:spPr>
        <p:txBody>
          <a:bodyPr>
            <a:normAutofit fontScale="85000" lnSpcReduction="20000"/>
          </a:bodyPr>
          <a:lstStyle/>
          <a:p>
            <a:pPr>
              <a:lnSpc>
                <a:spcPct val="200000"/>
              </a:lnSpc>
              <a:spcBef>
                <a:spcPct val="0"/>
              </a:spcBef>
              <a:spcAft>
                <a:spcPts val="1200"/>
              </a:spcAft>
              <a:buFontTx/>
              <a:buChar char="•"/>
            </a:pPr>
            <a:r>
              <a:rPr lang="en-US" altLang="zh-CN" sz="2400" dirty="0">
                <a:latin typeface="微软雅黑" panose="020B0503020204020204" pitchFamily="34" charset="-122"/>
              </a:rPr>
              <a:t>Emerald</a:t>
            </a:r>
            <a:r>
              <a:rPr lang="zh-CN" altLang="en-US" sz="2400" dirty="0">
                <a:latin typeface="微软雅黑" panose="020B0503020204020204" pitchFamily="34" charset="-122"/>
              </a:rPr>
              <a:t>以出版社的专业角度关注国际发表的标准及要点；</a:t>
            </a:r>
            <a:endParaRPr lang="en-US" altLang="zh-CN" sz="2400" dirty="0">
              <a:latin typeface="微软雅黑" panose="020B0503020204020204" pitchFamily="34" charset="-122"/>
            </a:endParaRPr>
          </a:p>
          <a:p>
            <a:pPr>
              <a:lnSpc>
                <a:spcPct val="200000"/>
              </a:lnSpc>
              <a:spcBef>
                <a:spcPct val="0"/>
              </a:spcBef>
              <a:spcAft>
                <a:spcPts val="1200"/>
              </a:spcAft>
              <a:buFontTx/>
              <a:buChar char="•"/>
            </a:pPr>
            <a:r>
              <a:rPr lang="zh-CN" altLang="en-US" sz="2400" dirty="0">
                <a:latin typeface="微软雅黑" panose="020B0503020204020204" pitchFamily="34" charset="-122"/>
              </a:rPr>
              <a:t>语言编辑均为英语母语人士，拥有博士以上专业学科背景；</a:t>
            </a:r>
            <a:endParaRPr lang="en-US" altLang="zh-CN" sz="2400" dirty="0">
              <a:latin typeface="微软雅黑" panose="020B0503020204020204" pitchFamily="34" charset="-122"/>
            </a:endParaRPr>
          </a:p>
          <a:p>
            <a:pPr>
              <a:lnSpc>
                <a:spcPct val="200000"/>
              </a:lnSpc>
              <a:spcBef>
                <a:spcPct val="0"/>
              </a:spcBef>
              <a:spcAft>
                <a:spcPts val="1200"/>
              </a:spcAft>
              <a:buFontTx/>
              <a:buChar char="•"/>
            </a:pPr>
            <a:r>
              <a:rPr lang="zh-CN" altLang="en-US" sz="2400" dirty="0">
                <a:latin typeface="微软雅黑" panose="020B0503020204020204" pitchFamily="34" charset="-122"/>
              </a:rPr>
              <a:t>高级编辑</a:t>
            </a:r>
            <a:r>
              <a:rPr lang="en-US" altLang="zh-CN" sz="2400" dirty="0">
                <a:latin typeface="微软雅黑" panose="020B0503020204020204" pitchFamily="34" charset="-122"/>
              </a:rPr>
              <a:t>&amp;</a:t>
            </a:r>
            <a:r>
              <a:rPr lang="zh-CN" altLang="en-US" sz="2400" dirty="0">
                <a:latin typeface="微软雅黑" panose="020B0503020204020204" pitchFamily="34" charset="-122"/>
              </a:rPr>
              <a:t>深度编辑，满足不同作者需要；</a:t>
            </a:r>
            <a:endParaRPr lang="en-US" altLang="zh-CN" sz="2400" dirty="0">
              <a:latin typeface="微软雅黑" panose="020B0503020204020204" pitchFamily="34" charset="-122"/>
            </a:endParaRPr>
          </a:p>
          <a:p>
            <a:pPr>
              <a:lnSpc>
                <a:spcPct val="200000"/>
              </a:lnSpc>
              <a:spcBef>
                <a:spcPct val="0"/>
              </a:spcBef>
              <a:spcAft>
                <a:spcPts val="1200"/>
              </a:spcAft>
              <a:buFontTx/>
              <a:buChar char="•"/>
            </a:pPr>
            <a:r>
              <a:rPr lang="zh-CN" altLang="en-US" sz="2400" dirty="0">
                <a:latin typeface="微软雅黑" panose="020B0503020204020204" pitchFamily="34" charset="-122"/>
              </a:rPr>
              <a:t>根据目标期刊免费调整论文格式（</a:t>
            </a:r>
            <a:r>
              <a:rPr lang="en-US" altLang="zh-CN" sz="2400" dirty="0">
                <a:latin typeface="微软雅黑" panose="020B0503020204020204" pitchFamily="34" charset="-122"/>
              </a:rPr>
              <a:t>1</a:t>
            </a:r>
            <a:r>
              <a:rPr lang="zh-CN" altLang="en-US" sz="2400" dirty="0">
                <a:latin typeface="微软雅黑" panose="020B0503020204020204" pitchFamily="34" charset="-122"/>
              </a:rPr>
              <a:t>次）；</a:t>
            </a:r>
            <a:endParaRPr lang="en-US" altLang="zh-CN" sz="2400" dirty="0">
              <a:latin typeface="微软雅黑" panose="020B0503020204020204" pitchFamily="34" charset="-122"/>
            </a:endParaRPr>
          </a:p>
          <a:p>
            <a:pPr>
              <a:lnSpc>
                <a:spcPct val="200000"/>
              </a:lnSpc>
              <a:spcBef>
                <a:spcPct val="0"/>
              </a:spcBef>
              <a:spcAft>
                <a:spcPts val="1200"/>
              </a:spcAft>
              <a:buFontTx/>
              <a:buChar char="•"/>
            </a:pPr>
            <a:r>
              <a:rPr lang="zh-CN" altLang="en-US" sz="2400" dirty="0">
                <a:latin typeface="微软雅黑" panose="020B0503020204020204" pitchFamily="34" charset="-122"/>
              </a:rPr>
              <a:t>安心保障和免费答疑，提供加急服务</a:t>
            </a:r>
            <a:endParaRPr lang="en-US" altLang="zh-CN" sz="2400" dirty="0">
              <a:latin typeface="微软雅黑" panose="020B0503020204020204" pitchFamily="34" charset="-122"/>
            </a:endParaRPr>
          </a:p>
          <a:p>
            <a:pPr>
              <a:lnSpc>
                <a:spcPct val="200000"/>
              </a:lnSpc>
              <a:spcBef>
                <a:spcPct val="0"/>
              </a:spcBef>
              <a:spcAft>
                <a:spcPts val="1200"/>
              </a:spcAft>
              <a:buFontTx/>
              <a:buChar char="•"/>
            </a:pPr>
            <a:r>
              <a:rPr lang="zh-CN" altLang="en-US" sz="2400" dirty="0">
                <a:latin typeface="微软雅黑" panose="020B0503020204020204" pitchFamily="34" charset="-122"/>
              </a:rPr>
              <a:t>告别</a:t>
            </a:r>
            <a:r>
              <a:rPr lang="en-US" altLang="zh-CN" sz="2400" dirty="0">
                <a:latin typeface="微软雅黑" panose="020B0503020204020204" pitchFamily="34" charset="-122"/>
              </a:rPr>
              <a:t>Chinglish</a:t>
            </a:r>
            <a:endParaRPr lang="zh-CN" altLang="en-US" sz="2400" dirty="0">
              <a:latin typeface="微软雅黑" panose="020B0503020204020204" pitchFamily="34" charset="-122"/>
            </a:endParaRPr>
          </a:p>
          <a:p>
            <a:endParaRPr lang="zh-CN" altLang="en-US" dirty="0"/>
          </a:p>
        </p:txBody>
      </p:sp>
      <p:sp>
        <p:nvSpPr>
          <p:cNvPr id="4" name="文本框 3"/>
          <p:cNvSpPr txBox="1"/>
          <p:nvPr/>
        </p:nvSpPr>
        <p:spPr>
          <a:xfrm>
            <a:off x="6510132" y="4567824"/>
            <a:ext cx="4729180" cy="138499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zh-CN" altLang="en-US" sz="2800" b="1" dirty="0">
                <a:solidFill>
                  <a:schemeClr val="accent2"/>
                </a:solidFill>
                <a:latin typeface="Arial" panose="020B0604020202020204" pitchFamily="34" charset="0"/>
                <a:ea typeface="微软雅黑" panose="020B0503020204020204" pitchFamily="34" charset="-122"/>
                <a:cs typeface="Arial" panose="020B0604020202020204" pitchFamily="34" charset="0"/>
              </a:rPr>
              <a:t>机构试用：</a:t>
            </a:r>
            <a:endParaRPr lang="en-US" altLang="zh-CN" sz="2800" b="1"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a:p>
            <a:r>
              <a:rPr lang="zh-CN" altLang="en-US" sz="2800" dirty="0">
                <a:solidFill>
                  <a:schemeClr val="accent2"/>
                </a:solidFill>
                <a:latin typeface="Arial" panose="020B0604020202020204" pitchFamily="34" charset="0"/>
                <a:ea typeface="微软雅黑" panose="020B0503020204020204" pitchFamily="34" charset="-122"/>
                <a:cs typeface="Arial" panose="020B0604020202020204" pitchFamily="34" charset="0"/>
              </a:rPr>
              <a:t>免费润色摘要</a:t>
            </a:r>
            <a:endParaRPr lang="en-US" altLang="zh-CN" sz="2800"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a:p>
            <a:r>
              <a:rPr lang="en-US" altLang="zh-CN" sz="2800" dirty="0">
                <a:solidFill>
                  <a:schemeClr val="accent2"/>
                </a:solidFill>
                <a:latin typeface="Arial" panose="020B0604020202020204" pitchFamily="34" charset="0"/>
                <a:ea typeface="微软雅黑" panose="020B0503020204020204" pitchFamily="34" charset="-122"/>
                <a:cs typeface="Arial" panose="020B0604020202020204" pitchFamily="34" charset="0"/>
              </a:rPr>
              <a:t>edit@emeraldinsight.com.cn</a:t>
            </a:r>
            <a:endParaRPr lang="zh-CN" altLang="en-US" sz="2800"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600565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GB" altLang="zh-CN" dirty="0"/>
              <a:t>Emerald Subediting </a:t>
            </a:r>
            <a:r>
              <a:rPr lang="zh-CN" altLang="en-US" dirty="0"/>
              <a:t>案例</a:t>
            </a:r>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4266" y="1083661"/>
            <a:ext cx="10007601" cy="5629275"/>
          </a:xfrm>
          <a:prstGeom prst="rect">
            <a:avLst/>
          </a:prstGeom>
        </p:spPr>
      </p:pic>
    </p:spTree>
    <p:extLst>
      <p:ext uri="{BB962C8B-B14F-4D97-AF65-F5344CB8AC3E}">
        <p14:creationId xmlns:p14="http://schemas.microsoft.com/office/powerpoint/2010/main" val="2749314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GB" altLang="zh-CN" dirty="0"/>
              <a:t>Emerald </a:t>
            </a:r>
            <a:r>
              <a:rPr lang="zh-CN" altLang="en-US" dirty="0"/>
              <a:t>图情学期刊</a:t>
            </a:r>
          </a:p>
        </p:txBody>
      </p:sp>
      <p:sp>
        <p:nvSpPr>
          <p:cNvPr id="3" name="内容占位符 2"/>
          <p:cNvSpPr>
            <a:spLocks noGrp="1"/>
          </p:cNvSpPr>
          <p:nvPr>
            <p:ph idx="1"/>
          </p:nvPr>
        </p:nvSpPr>
        <p:spPr>
          <a:xfrm>
            <a:off x="750249" y="2692972"/>
            <a:ext cx="4706281" cy="3345628"/>
          </a:xfrm>
        </p:spPr>
        <p:txBody>
          <a:bodyPr/>
          <a:lstStyle/>
          <a:p>
            <a:r>
              <a:rPr lang="en-US" altLang="zh-CN" dirty="0"/>
              <a:t>30+</a:t>
            </a:r>
            <a:r>
              <a:rPr lang="zh-CN" altLang="en-US" dirty="0"/>
              <a:t>多种图情学期刊</a:t>
            </a:r>
          </a:p>
          <a:p>
            <a:r>
              <a:rPr lang="en-US" altLang="zh-CN" dirty="0"/>
              <a:t>12</a:t>
            </a:r>
            <a:r>
              <a:rPr lang="zh-CN" altLang="en-US" dirty="0"/>
              <a:t>种被</a:t>
            </a:r>
            <a:r>
              <a:rPr lang="en-US" altLang="zh-CN" dirty="0"/>
              <a:t>SCI/SSCI</a:t>
            </a:r>
            <a:r>
              <a:rPr lang="zh-CN" altLang="en-US" dirty="0"/>
              <a:t>收录</a:t>
            </a:r>
          </a:p>
          <a:p>
            <a:r>
              <a:rPr lang="zh-CN" altLang="en-US" dirty="0"/>
              <a:t>高度细分化</a:t>
            </a:r>
            <a:r>
              <a:rPr lang="en-US" altLang="zh-CN" dirty="0"/>
              <a:t>--</a:t>
            </a:r>
            <a:r>
              <a:rPr lang="zh-CN" altLang="en-US" dirty="0"/>
              <a:t>涉及许多细分的主题性期刊</a:t>
            </a:r>
          </a:p>
          <a:p>
            <a:endParaRPr lang="zh-CN" altLang="en-US" dirty="0"/>
          </a:p>
        </p:txBody>
      </p:sp>
      <p:pic>
        <p:nvPicPr>
          <p:cNvPr id="11" name="Picture 10">
            <a:extLst>
              <a:ext uri="{FF2B5EF4-FFF2-40B4-BE49-F238E27FC236}">
                <a16:creationId xmlns:a16="http://schemas.microsoft.com/office/drawing/2014/main" id="{F2B73FFD-6062-498A-9D07-02AD0A5B4D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35512">
            <a:off x="6084482" y="2520003"/>
            <a:ext cx="1921328" cy="2717347"/>
          </a:xfrm>
          <a:prstGeom prst="rect">
            <a:avLst/>
          </a:prstGeom>
        </p:spPr>
      </p:pic>
      <p:pic>
        <p:nvPicPr>
          <p:cNvPr id="13" name="Picture 12">
            <a:extLst>
              <a:ext uri="{FF2B5EF4-FFF2-40B4-BE49-F238E27FC236}">
                <a16:creationId xmlns:a16="http://schemas.microsoft.com/office/drawing/2014/main" id="{0C9F390B-A5B6-47DB-9FB3-6AB907F85D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60470">
            <a:off x="6710252" y="2113796"/>
            <a:ext cx="1861889" cy="2902259"/>
          </a:xfrm>
          <a:prstGeom prst="rect">
            <a:avLst/>
          </a:prstGeom>
        </p:spPr>
      </p:pic>
      <p:pic>
        <p:nvPicPr>
          <p:cNvPr id="15" name="Picture 14">
            <a:extLst>
              <a:ext uri="{FF2B5EF4-FFF2-40B4-BE49-F238E27FC236}">
                <a16:creationId xmlns:a16="http://schemas.microsoft.com/office/drawing/2014/main" id="{39C45649-C2D7-4904-B80A-7D7577F5BC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449787">
            <a:off x="7495386" y="2144562"/>
            <a:ext cx="1740648" cy="2880807"/>
          </a:xfrm>
          <a:prstGeom prst="rect">
            <a:avLst/>
          </a:prstGeom>
        </p:spPr>
      </p:pic>
      <p:pic>
        <p:nvPicPr>
          <p:cNvPr id="17" name="Picture 16">
            <a:extLst>
              <a:ext uri="{FF2B5EF4-FFF2-40B4-BE49-F238E27FC236}">
                <a16:creationId xmlns:a16="http://schemas.microsoft.com/office/drawing/2014/main" id="{D33C1925-D7D6-4A43-B62B-BCCEFCFCA4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23688">
            <a:off x="8372446" y="2174483"/>
            <a:ext cx="1727176" cy="2805311"/>
          </a:xfrm>
          <a:prstGeom prst="rect">
            <a:avLst/>
          </a:prstGeom>
        </p:spPr>
      </p:pic>
      <p:pic>
        <p:nvPicPr>
          <p:cNvPr id="19" name="Picture 18">
            <a:extLst>
              <a:ext uri="{FF2B5EF4-FFF2-40B4-BE49-F238E27FC236}">
                <a16:creationId xmlns:a16="http://schemas.microsoft.com/office/drawing/2014/main" id="{3497482C-9C1E-4D8B-9A87-4E904A623A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37820">
            <a:off x="9098288" y="2582156"/>
            <a:ext cx="1815847" cy="2641745"/>
          </a:xfrm>
          <a:prstGeom prst="rect">
            <a:avLst/>
          </a:prstGeom>
        </p:spPr>
      </p:pic>
    </p:spTree>
    <p:extLst>
      <p:ext uri="{BB962C8B-B14F-4D97-AF65-F5344CB8AC3E}">
        <p14:creationId xmlns:p14="http://schemas.microsoft.com/office/powerpoint/2010/main" val="25216557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GB" altLang="zh-CN" dirty="0"/>
              <a:t>Emerald </a:t>
            </a:r>
            <a:r>
              <a:rPr lang="zh-CN" altLang="en-US" dirty="0"/>
              <a:t>翻译 </a:t>
            </a:r>
            <a:r>
              <a:rPr lang="en-US" altLang="zh-CN" dirty="0"/>
              <a:t>&amp; </a:t>
            </a:r>
            <a:r>
              <a:rPr lang="zh-CN" altLang="en-US" dirty="0"/>
              <a:t>投稿辅助</a:t>
            </a:r>
          </a:p>
        </p:txBody>
      </p:sp>
      <p:graphicFrame>
        <p:nvGraphicFramePr>
          <p:cNvPr id="5" name="图示 4"/>
          <p:cNvGraphicFramePr/>
          <p:nvPr>
            <p:extLst>
              <p:ext uri="{D42A27DB-BD31-4B8C-83A1-F6EECF244321}">
                <p14:modId xmlns:p14="http://schemas.microsoft.com/office/powerpoint/2010/main" val="3326475438"/>
              </p:ext>
            </p:extLst>
          </p:nvPr>
        </p:nvGraphicFramePr>
        <p:xfrm>
          <a:off x="2278516" y="1431025"/>
          <a:ext cx="7634968" cy="51596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51278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64869A-3D82-0B4B-B112-E2E8259D0044}"/>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17C05562-6C50-B546-8889-A6749315398A}"/>
              </a:ext>
            </a:extLst>
          </p:cNvPr>
          <p:cNvSpPr txBox="1">
            <a:spLocks/>
          </p:cNvSpPr>
          <p:nvPr/>
        </p:nvSpPr>
        <p:spPr>
          <a:xfrm>
            <a:off x="6429080" y="2801635"/>
            <a:ext cx="5762920" cy="116712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spcAft>
                <a:spcPts val="1200"/>
              </a:spcAft>
            </a:pPr>
            <a:r>
              <a:rPr lang="en-GB" sz="4400" dirty="0">
                <a:solidFill>
                  <a:srgbClr val="007178"/>
                </a:solidFill>
                <a:latin typeface="Arial" panose="020B0604020202020204" pitchFamily="34" charset="0"/>
                <a:ea typeface="微软雅黑" panose="020B0503020204020204" pitchFamily="34" charset="-122"/>
                <a:cs typeface="Arial" panose="020B0604020202020204" pitchFamily="34" charset="0"/>
              </a:rPr>
              <a:t>THANKS</a:t>
            </a:r>
          </a:p>
          <a:p>
            <a:pPr lvl="0"/>
            <a:r>
              <a:rPr lang="zh-CN" altLang="en-US" sz="2400" dirty="0">
                <a:solidFill>
                  <a:srgbClr val="007178"/>
                </a:solidFill>
                <a:latin typeface="Arial" panose="020B0604020202020204" pitchFamily="34" charset="0"/>
                <a:ea typeface="微软雅黑" panose="020B0503020204020204" pitchFamily="34" charset="-122"/>
                <a:cs typeface="Arial" panose="020B0604020202020204" pitchFamily="34" charset="0"/>
              </a:rPr>
              <a:t>吉培  </a:t>
            </a:r>
            <a:r>
              <a:rPr lang="en-US" altLang="zh-CN" sz="2400" dirty="0">
                <a:solidFill>
                  <a:srgbClr val="007178"/>
                </a:solidFill>
                <a:latin typeface="Arial" panose="020B0604020202020204" pitchFamily="34" charset="0"/>
                <a:ea typeface="微软雅黑" panose="020B0503020204020204" pitchFamily="34" charset="-122"/>
                <a:cs typeface="Arial" panose="020B0604020202020204" pitchFamily="34" charset="0"/>
              </a:rPr>
              <a:t>bm9</a:t>
            </a:r>
            <a:r>
              <a:rPr lang="en-GB" sz="2400" dirty="0">
                <a:solidFill>
                  <a:srgbClr val="007178"/>
                </a:solidFill>
                <a:latin typeface="Arial" panose="020B0604020202020204" pitchFamily="34" charset="0"/>
                <a:ea typeface="微软雅黑" panose="020B0503020204020204" pitchFamily="34" charset="-122"/>
                <a:cs typeface="Arial" panose="020B0604020202020204" pitchFamily="34" charset="0"/>
              </a:rPr>
              <a:t>@emeraldinsight.com.cn</a:t>
            </a:r>
          </a:p>
        </p:txBody>
      </p:sp>
    </p:spTree>
    <p:extLst>
      <p:ext uri="{BB962C8B-B14F-4D97-AF65-F5344CB8AC3E}">
        <p14:creationId xmlns:p14="http://schemas.microsoft.com/office/powerpoint/2010/main" val="1157957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p:cNvSpPr txBox="1">
            <a:spLocks noChangeArrowheads="1"/>
          </p:cNvSpPr>
          <p:nvPr/>
        </p:nvSpPr>
        <p:spPr bwMode="auto">
          <a:xfrm>
            <a:off x="1117874" y="1199519"/>
            <a:ext cx="9238700" cy="1272272"/>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numCol="2"/>
          <a:lstStyle>
            <a:lvl1pPr marL="342900" indent="-342900" algn="l" rtl="0" fontAlgn="base">
              <a:spcBef>
                <a:spcPct val="20000"/>
              </a:spcBef>
              <a:spcAft>
                <a:spcPct val="0"/>
              </a:spcAft>
              <a:buBlip>
                <a:blip r:embed="rId3"/>
              </a:buBlip>
              <a:defRPr sz="1600">
                <a:solidFill>
                  <a:srgbClr val="004542"/>
                </a:solidFill>
                <a:latin typeface="+mn-lt"/>
                <a:ea typeface="+mn-ea"/>
                <a:cs typeface="+mn-cs"/>
              </a:defRPr>
            </a:lvl1pPr>
            <a:lvl2pPr marL="742950" indent="-285750" algn="l" rtl="0" fontAlgn="base">
              <a:spcBef>
                <a:spcPct val="20000"/>
              </a:spcBef>
              <a:spcAft>
                <a:spcPct val="0"/>
              </a:spcAft>
              <a:buBlip>
                <a:blip r:embed="rId3"/>
              </a:buBlip>
              <a:defRPr sz="1600">
                <a:solidFill>
                  <a:srgbClr val="004542"/>
                </a:solidFill>
                <a:latin typeface="+mn-lt"/>
              </a:defRPr>
            </a:lvl2pPr>
            <a:lvl3pPr marL="1143000" indent="-228600" algn="l" rtl="0" fontAlgn="base">
              <a:spcBef>
                <a:spcPct val="20000"/>
              </a:spcBef>
              <a:spcAft>
                <a:spcPct val="0"/>
              </a:spcAft>
              <a:buBlip>
                <a:blip r:embed="rId3"/>
              </a:buBlip>
              <a:defRPr sz="1600">
                <a:solidFill>
                  <a:srgbClr val="004542"/>
                </a:solidFill>
                <a:latin typeface="+mn-lt"/>
              </a:defRPr>
            </a:lvl3pPr>
            <a:lvl4pPr marL="1600200" indent="-228600" algn="l" rtl="0" fontAlgn="base">
              <a:spcBef>
                <a:spcPct val="20000"/>
              </a:spcBef>
              <a:spcAft>
                <a:spcPct val="0"/>
              </a:spcAft>
              <a:buBlip>
                <a:blip r:embed="rId3"/>
              </a:buBlip>
              <a:defRPr sz="1600">
                <a:solidFill>
                  <a:srgbClr val="004542"/>
                </a:solidFill>
                <a:latin typeface="+mn-lt"/>
              </a:defRPr>
            </a:lvl4pPr>
            <a:lvl5pPr marL="2057400" indent="-228600" algn="l" rtl="0" fontAlgn="base">
              <a:spcBef>
                <a:spcPct val="20000"/>
              </a:spcBef>
              <a:spcAft>
                <a:spcPct val="0"/>
              </a:spcAft>
              <a:buBlip>
                <a:blip r:embed="rId3"/>
              </a:buBlip>
              <a:defRPr sz="1600">
                <a:solidFill>
                  <a:srgbClr val="004542"/>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a:lnSpc>
                <a:spcPct val="150000"/>
              </a:lnSpc>
              <a:spcBef>
                <a:spcPts val="0"/>
              </a:spcBef>
              <a:spcAft>
                <a:spcPts val="600"/>
              </a:spcAft>
              <a:buFont typeface="Wingdings" panose="05000000000000000000" pitchFamily="2" charset="2"/>
              <a:buChar char="l"/>
              <a:defRPr/>
            </a:pPr>
            <a:r>
              <a:rPr lang="en-US" altLang="zh-CN" i="1" kern="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Online Information Review </a:t>
            </a:r>
          </a:p>
          <a:p>
            <a:pPr>
              <a:lnSpc>
                <a:spcPct val="150000"/>
              </a:lnSpc>
              <a:spcBef>
                <a:spcPts val="0"/>
              </a:spcBef>
              <a:spcAft>
                <a:spcPts val="600"/>
              </a:spcAft>
              <a:buClr>
                <a:schemeClr val="tx1">
                  <a:lumMod val="75000"/>
                  <a:lumOff val="25000"/>
                </a:schemeClr>
              </a:buClr>
              <a:buFont typeface="Wingdings" panose="05000000000000000000" pitchFamily="2" charset="2"/>
              <a:buChar char="l"/>
              <a:defRPr/>
            </a:pPr>
            <a:r>
              <a:rPr lang="en-US" altLang="zh-CN" i="1" kern="0" dirty="0">
                <a:solidFill>
                  <a:schemeClr val="accent2"/>
                </a:solidFill>
                <a:latin typeface="Arial" panose="020B0604020202020204" pitchFamily="34" charset="0"/>
                <a:ea typeface="微软雅黑" panose="020B0503020204020204" pitchFamily="34" charset="-122"/>
                <a:cs typeface="Arial" panose="020B0604020202020204" pitchFamily="34" charset="0"/>
              </a:rPr>
              <a:t>Library Hi Tech</a:t>
            </a:r>
            <a:r>
              <a:rPr lang="en-US" altLang="zh-CN" kern="0" dirty="0">
                <a:solidFill>
                  <a:schemeClr val="accent2"/>
                </a:solidFill>
                <a:latin typeface="Arial" panose="020B0604020202020204" pitchFamily="34" charset="0"/>
                <a:ea typeface="微软雅黑" panose="020B0503020204020204" pitchFamily="34" charset="-122"/>
                <a:cs typeface="Arial" panose="020B0604020202020204" pitchFamily="34" charset="0"/>
              </a:rPr>
              <a:t> </a:t>
            </a:r>
          </a:p>
          <a:p>
            <a:pPr>
              <a:lnSpc>
                <a:spcPct val="150000"/>
              </a:lnSpc>
              <a:spcBef>
                <a:spcPts val="0"/>
              </a:spcBef>
              <a:spcAft>
                <a:spcPts val="600"/>
              </a:spcAft>
              <a:buFont typeface="Wingdings" panose="05000000000000000000" pitchFamily="2" charset="2"/>
              <a:buChar char="l"/>
              <a:defRPr/>
            </a:pPr>
            <a:r>
              <a:rPr lang="en-US" altLang="zh-CN" i="1" kern="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Information Technology &amp; People</a:t>
            </a:r>
          </a:p>
          <a:p>
            <a:pPr>
              <a:lnSpc>
                <a:spcPct val="150000"/>
              </a:lnSpc>
              <a:spcBef>
                <a:spcPts val="0"/>
              </a:spcBef>
              <a:spcAft>
                <a:spcPts val="600"/>
              </a:spcAft>
              <a:buFont typeface="Wingdings" panose="05000000000000000000" pitchFamily="2" charset="2"/>
              <a:buChar char="l"/>
              <a:defRPr/>
            </a:pPr>
            <a:r>
              <a:rPr lang="en-US" altLang="zh-CN" i="1" kern="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Internet Research</a:t>
            </a:r>
          </a:p>
          <a:p>
            <a:pPr>
              <a:lnSpc>
                <a:spcPct val="150000"/>
              </a:lnSpc>
              <a:spcBef>
                <a:spcPts val="0"/>
              </a:spcBef>
              <a:spcAft>
                <a:spcPts val="600"/>
              </a:spcAft>
              <a:buFont typeface="Wingdings" panose="05000000000000000000" pitchFamily="2" charset="2"/>
              <a:buChar char="l"/>
              <a:defRPr/>
            </a:pPr>
            <a:r>
              <a:rPr lang="en-US" altLang="zh-CN" i="1" kern="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Program</a:t>
            </a:r>
          </a:p>
          <a:p>
            <a:pPr>
              <a:lnSpc>
                <a:spcPct val="150000"/>
              </a:lnSpc>
              <a:spcBef>
                <a:spcPts val="0"/>
              </a:spcBef>
              <a:spcAft>
                <a:spcPts val="600"/>
              </a:spcAft>
              <a:buClr>
                <a:schemeClr val="tx1">
                  <a:lumMod val="75000"/>
                  <a:lumOff val="25000"/>
                </a:schemeClr>
              </a:buClr>
              <a:buFont typeface="Wingdings" panose="05000000000000000000" pitchFamily="2" charset="2"/>
              <a:buChar char="l"/>
              <a:defRPr/>
            </a:pPr>
            <a:r>
              <a:rPr lang="en-US" altLang="zh-CN" i="1" kern="0" dirty="0">
                <a:solidFill>
                  <a:schemeClr val="accent2"/>
                </a:solidFill>
                <a:latin typeface="Arial" panose="020B0604020202020204" pitchFamily="34" charset="0"/>
                <a:ea typeface="微软雅黑" panose="020B0503020204020204" pitchFamily="34" charset="-122"/>
                <a:cs typeface="Arial" panose="020B0604020202020204" pitchFamily="34" charset="0"/>
              </a:rPr>
              <a:t>The Electronic Library</a:t>
            </a:r>
          </a:p>
        </p:txBody>
      </p:sp>
      <p:sp>
        <p:nvSpPr>
          <p:cNvPr id="17" name="矩形 3"/>
          <p:cNvSpPr>
            <a:spLocks noChangeArrowheads="1"/>
          </p:cNvSpPr>
          <p:nvPr/>
        </p:nvSpPr>
        <p:spPr bwMode="auto">
          <a:xfrm>
            <a:off x="1117255" y="697534"/>
            <a:ext cx="24630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1600">
                <a:solidFill>
                  <a:srgbClr val="004542"/>
                </a:solidFill>
                <a:latin typeface="Verdana" panose="020B0604030504040204" pitchFamily="34" charset="0"/>
              </a:defRPr>
            </a:lvl1pPr>
            <a:lvl2pPr marL="742950" indent="-285750">
              <a:spcBef>
                <a:spcPct val="20000"/>
              </a:spcBef>
              <a:buBlip>
                <a:blip r:embed="rId3"/>
              </a:buBlip>
              <a:defRPr sz="1600">
                <a:solidFill>
                  <a:srgbClr val="004542"/>
                </a:solidFill>
                <a:latin typeface="Verdana" panose="020B0604030504040204" pitchFamily="34" charset="0"/>
              </a:defRPr>
            </a:lvl2pPr>
            <a:lvl3pPr marL="1143000" indent="-228600">
              <a:spcBef>
                <a:spcPct val="20000"/>
              </a:spcBef>
              <a:buBlip>
                <a:blip r:embed="rId3"/>
              </a:buBlip>
              <a:defRPr sz="1600">
                <a:solidFill>
                  <a:srgbClr val="004542"/>
                </a:solidFill>
                <a:latin typeface="Verdana" panose="020B0604030504040204" pitchFamily="34" charset="0"/>
              </a:defRPr>
            </a:lvl3pPr>
            <a:lvl4pPr marL="1600200" indent="-228600">
              <a:spcBef>
                <a:spcPct val="20000"/>
              </a:spcBef>
              <a:buBlip>
                <a:blip r:embed="rId3"/>
              </a:buBlip>
              <a:defRPr sz="1600">
                <a:solidFill>
                  <a:srgbClr val="004542"/>
                </a:solidFill>
                <a:latin typeface="Verdana" panose="020B0604030504040204" pitchFamily="34" charset="0"/>
              </a:defRPr>
            </a:lvl4pPr>
            <a:lvl5pPr marL="2057400" indent="-228600">
              <a:spcBef>
                <a:spcPct val="20000"/>
              </a:spcBef>
              <a:buBlip>
                <a:blip r:embed="rId3"/>
              </a:buBlip>
              <a:defRPr sz="1600">
                <a:solidFill>
                  <a:srgbClr val="004542"/>
                </a:solidFill>
                <a:latin typeface="Verdana" panose="020B0604030504040204" pitchFamily="34" charset="0"/>
              </a:defRPr>
            </a:lvl5pPr>
            <a:lvl6pPr marL="2514600" indent="-228600" eaLnBrk="0" fontAlgn="base" hangingPunct="0">
              <a:spcBef>
                <a:spcPct val="20000"/>
              </a:spcBef>
              <a:spcAft>
                <a:spcPct val="0"/>
              </a:spcAft>
              <a:buBlip>
                <a:blip r:embed="rId3"/>
              </a:buBlip>
              <a:defRPr sz="1600">
                <a:solidFill>
                  <a:srgbClr val="004542"/>
                </a:solidFill>
                <a:latin typeface="Verdana" panose="020B0604030504040204" pitchFamily="34" charset="0"/>
              </a:defRPr>
            </a:lvl6pPr>
            <a:lvl7pPr marL="2971800" indent="-228600" eaLnBrk="0" fontAlgn="base" hangingPunct="0">
              <a:spcBef>
                <a:spcPct val="20000"/>
              </a:spcBef>
              <a:spcAft>
                <a:spcPct val="0"/>
              </a:spcAft>
              <a:buBlip>
                <a:blip r:embed="rId3"/>
              </a:buBlip>
              <a:defRPr sz="1600">
                <a:solidFill>
                  <a:srgbClr val="004542"/>
                </a:solidFill>
                <a:latin typeface="Verdana" panose="020B0604030504040204" pitchFamily="34" charset="0"/>
              </a:defRPr>
            </a:lvl7pPr>
            <a:lvl8pPr marL="3429000" indent="-228600" eaLnBrk="0" fontAlgn="base" hangingPunct="0">
              <a:spcBef>
                <a:spcPct val="20000"/>
              </a:spcBef>
              <a:spcAft>
                <a:spcPct val="0"/>
              </a:spcAft>
              <a:buBlip>
                <a:blip r:embed="rId3"/>
              </a:buBlip>
              <a:defRPr sz="1600">
                <a:solidFill>
                  <a:srgbClr val="004542"/>
                </a:solidFill>
                <a:latin typeface="Verdana" panose="020B0604030504040204" pitchFamily="34" charset="0"/>
              </a:defRPr>
            </a:lvl8pPr>
            <a:lvl9pPr marL="3886200" indent="-228600" eaLnBrk="0" fontAlgn="base" hangingPunct="0">
              <a:spcBef>
                <a:spcPct val="20000"/>
              </a:spcBef>
              <a:spcAft>
                <a:spcPct val="0"/>
              </a:spcAft>
              <a:buBlip>
                <a:blip r:embed="rId3"/>
              </a:buBlip>
              <a:defRPr sz="1600">
                <a:solidFill>
                  <a:srgbClr val="004542"/>
                </a:solidFill>
                <a:latin typeface="Verdana" panose="020B0604030504040204" pitchFamily="34" charset="0"/>
              </a:defRPr>
            </a:lvl9pPr>
          </a:lstStyle>
          <a:p>
            <a:pPr eaLnBrk="0" fontAlgn="base" hangingPunct="0">
              <a:spcBef>
                <a:spcPct val="0"/>
              </a:spcBef>
              <a:spcAft>
                <a:spcPct val="0"/>
              </a:spcAft>
              <a:buFontTx/>
              <a:buNone/>
            </a:pPr>
            <a:r>
              <a:rPr lang="en-US" altLang="zh-CN" sz="1800" b="1" dirty="0">
                <a:solidFill>
                  <a:srgbClr val="066E75"/>
                </a:solidFill>
                <a:latin typeface="Arial" panose="020B0604020202020204" pitchFamily="34" charset="0"/>
                <a:ea typeface="宋体" panose="02010600030101010101" pitchFamily="2" charset="-122"/>
                <a:cs typeface="Arial" panose="020B0604020202020204" pitchFamily="34" charset="0"/>
              </a:rPr>
              <a:t>Digital &amp; Technology</a:t>
            </a:r>
            <a:endParaRPr lang="zh-CN" altLang="en-US" sz="1800" b="1" dirty="0">
              <a:solidFill>
                <a:srgbClr val="066E75"/>
              </a:solidFill>
              <a:latin typeface="Arial" panose="020B0604020202020204" pitchFamily="34" charset="0"/>
              <a:ea typeface="宋体" panose="02010600030101010101" pitchFamily="2" charset="-122"/>
              <a:cs typeface="Arial" panose="020B0604020202020204" pitchFamily="34" charset="0"/>
            </a:endParaRPr>
          </a:p>
        </p:txBody>
      </p:sp>
      <p:sp>
        <p:nvSpPr>
          <p:cNvPr id="18" name="Rectangle 3"/>
          <p:cNvSpPr txBox="1">
            <a:spLocks noChangeArrowheads="1"/>
          </p:cNvSpPr>
          <p:nvPr/>
        </p:nvSpPr>
        <p:spPr bwMode="auto">
          <a:xfrm>
            <a:off x="1136980" y="3180716"/>
            <a:ext cx="9238700" cy="926756"/>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numCol="2"/>
          <a:lstStyle>
            <a:lvl1pPr marL="342900" indent="-342900" algn="l" rtl="0" fontAlgn="base">
              <a:spcBef>
                <a:spcPct val="20000"/>
              </a:spcBef>
              <a:spcAft>
                <a:spcPct val="0"/>
              </a:spcAft>
              <a:buBlip>
                <a:blip r:embed="rId3"/>
              </a:buBlip>
              <a:defRPr sz="1600">
                <a:solidFill>
                  <a:srgbClr val="004542"/>
                </a:solidFill>
                <a:latin typeface="+mn-lt"/>
                <a:ea typeface="+mn-ea"/>
                <a:cs typeface="+mn-cs"/>
              </a:defRPr>
            </a:lvl1pPr>
            <a:lvl2pPr marL="742950" indent="-285750" algn="l" rtl="0" fontAlgn="base">
              <a:spcBef>
                <a:spcPct val="20000"/>
              </a:spcBef>
              <a:spcAft>
                <a:spcPct val="0"/>
              </a:spcAft>
              <a:buBlip>
                <a:blip r:embed="rId3"/>
              </a:buBlip>
              <a:defRPr sz="1600">
                <a:solidFill>
                  <a:srgbClr val="004542"/>
                </a:solidFill>
                <a:latin typeface="+mn-lt"/>
              </a:defRPr>
            </a:lvl2pPr>
            <a:lvl3pPr marL="1143000" indent="-228600" algn="l" rtl="0" fontAlgn="base">
              <a:spcBef>
                <a:spcPct val="20000"/>
              </a:spcBef>
              <a:spcAft>
                <a:spcPct val="0"/>
              </a:spcAft>
              <a:buBlip>
                <a:blip r:embed="rId3"/>
              </a:buBlip>
              <a:defRPr sz="1600">
                <a:solidFill>
                  <a:srgbClr val="004542"/>
                </a:solidFill>
                <a:latin typeface="+mn-lt"/>
              </a:defRPr>
            </a:lvl3pPr>
            <a:lvl4pPr marL="1600200" indent="-228600" algn="l" rtl="0" fontAlgn="base">
              <a:spcBef>
                <a:spcPct val="20000"/>
              </a:spcBef>
              <a:spcAft>
                <a:spcPct val="0"/>
              </a:spcAft>
              <a:buBlip>
                <a:blip r:embed="rId3"/>
              </a:buBlip>
              <a:defRPr sz="1600">
                <a:solidFill>
                  <a:srgbClr val="004542"/>
                </a:solidFill>
                <a:latin typeface="+mn-lt"/>
              </a:defRPr>
            </a:lvl4pPr>
            <a:lvl5pPr marL="2057400" indent="-228600" algn="l" rtl="0" fontAlgn="base">
              <a:spcBef>
                <a:spcPct val="20000"/>
              </a:spcBef>
              <a:spcAft>
                <a:spcPct val="0"/>
              </a:spcAft>
              <a:buBlip>
                <a:blip r:embed="rId3"/>
              </a:buBlip>
              <a:defRPr sz="1600">
                <a:solidFill>
                  <a:srgbClr val="004542"/>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a:lnSpc>
                <a:spcPct val="150000"/>
              </a:lnSpc>
              <a:spcBef>
                <a:spcPts val="0"/>
              </a:spcBef>
              <a:spcAft>
                <a:spcPts val="600"/>
              </a:spcAft>
              <a:buFont typeface="Wingdings" panose="05000000000000000000" pitchFamily="2" charset="2"/>
              <a:buChar char="l"/>
              <a:defRPr/>
            </a:pPr>
            <a:r>
              <a:rPr lang="en-US" altLang="zh-CN" i="1" kern="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Performance Measurements and Metrics</a:t>
            </a:r>
          </a:p>
          <a:p>
            <a:pPr>
              <a:lnSpc>
                <a:spcPct val="150000"/>
              </a:lnSpc>
              <a:spcBef>
                <a:spcPts val="0"/>
              </a:spcBef>
              <a:spcAft>
                <a:spcPts val="600"/>
              </a:spcAft>
              <a:buFont typeface="Wingdings" panose="05000000000000000000" pitchFamily="2" charset="2"/>
              <a:buChar char="l"/>
              <a:defRPr/>
            </a:pPr>
            <a:r>
              <a:rPr lang="en-US" altLang="zh-CN" i="1" kern="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The Bottom Line: Managing Library Finances </a:t>
            </a:r>
          </a:p>
          <a:p>
            <a:pPr>
              <a:lnSpc>
                <a:spcPct val="150000"/>
              </a:lnSpc>
              <a:spcBef>
                <a:spcPts val="0"/>
              </a:spcBef>
              <a:spcAft>
                <a:spcPts val="600"/>
              </a:spcAft>
              <a:buFont typeface="Wingdings" panose="05000000000000000000" pitchFamily="2" charset="2"/>
              <a:buChar char="l"/>
              <a:defRPr/>
            </a:pPr>
            <a:r>
              <a:rPr lang="en-US" altLang="zh-CN" i="1" kern="0" dirty="0" err="1">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Aslib</a:t>
            </a:r>
            <a:r>
              <a:rPr lang="en-US" altLang="zh-CN" i="1" kern="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 Journal of Information Management</a:t>
            </a:r>
          </a:p>
          <a:p>
            <a:pPr>
              <a:lnSpc>
                <a:spcPct val="150000"/>
              </a:lnSpc>
              <a:spcBef>
                <a:spcPts val="0"/>
              </a:spcBef>
              <a:spcAft>
                <a:spcPts val="600"/>
              </a:spcAft>
              <a:buFont typeface="Wingdings" panose="05000000000000000000" pitchFamily="2" charset="2"/>
              <a:buChar char="l"/>
              <a:defRPr/>
            </a:pPr>
            <a:r>
              <a:rPr lang="en-US" altLang="zh-CN" i="1" kern="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Reference Reviews</a:t>
            </a:r>
          </a:p>
        </p:txBody>
      </p:sp>
      <p:sp>
        <p:nvSpPr>
          <p:cNvPr id="19" name="矩形 4"/>
          <p:cNvSpPr>
            <a:spLocks noChangeArrowheads="1"/>
          </p:cNvSpPr>
          <p:nvPr/>
        </p:nvSpPr>
        <p:spPr bwMode="auto">
          <a:xfrm>
            <a:off x="1117255" y="2702547"/>
            <a:ext cx="3672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1600">
                <a:solidFill>
                  <a:srgbClr val="004542"/>
                </a:solidFill>
                <a:latin typeface="Verdana" panose="020B0604030504040204" pitchFamily="34" charset="0"/>
              </a:defRPr>
            </a:lvl1pPr>
            <a:lvl2pPr marL="742950" indent="-285750">
              <a:spcBef>
                <a:spcPct val="20000"/>
              </a:spcBef>
              <a:buBlip>
                <a:blip r:embed="rId3"/>
              </a:buBlip>
              <a:defRPr sz="1600">
                <a:solidFill>
                  <a:srgbClr val="004542"/>
                </a:solidFill>
                <a:latin typeface="Verdana" panose="020B0604030504040204" pitchFamily="34" charset="0"/>
              </a:defRPr>
            </a:lvl2pPr>
            <a:lvl3pPr marL="1143000" indent="-228600">
              <a:spcBef>
                <a:spcPct val="20000"/>
              </a:spcBef>
              <a:buBlip>
                <a:blip r:embed="rId3"/>
              </a:buBlip>
              <a:defRPr sz="1600">
                <a:solidFill>
                  <a:srgbClr val="004542"/>
                </a:solidFill>
                <a:latin typeface="Verdana" panose="020B0604030504040204" pitchFamily="34" charset="0"/>
              </a:defRPr>
            </a:lvl3pPr>
            <a:lvl4pPr marL="1600200" indent="-228600">
              <a:spcBef>
                <a:spcPct val="20000"/>
              </a:spcBef>
              <a:buBlip>
                <a:blip r:embed="rId3"/>
              </a:buBlip>
              <a:defRPr sz="1600">
                <a:solidFill>
                  <a:srgbClr val="004542"/>
                </a:solidFill>
                <a:latin typeface="Verdana" panose="020B0604030504040204" pitchFamily="34" charset="0"/>
              </a:defRPr>
            </a:lvl4pPr>
            <a:lvl5pPr marL="2057400" indent="-228600">
              <a:spcBef>
                <a:spcPct val="20000"/>
              </a:spcBef>
              <a:buBlip>
                <a:blip r:embed="rId3"/>
              </a:buBlip>
              <a:defRPr sz="1600">
                <a:solidFill>
                  <a:srgbClr val="004542"/>
                </a:solidFill>
                <a:latin typeface="Verdana" panose="020B0604030504040204" pitchFamily="34" charset="0"/>
              </a:defRPr>
            </a:lvl5pPr>
            <a:lvl6pPr marL="2514600" indent="-228600" eaLnBrk="0" fontAlgn="base" hangingPunct="0">
              <a:spcBef>
                <a:spcPct val="20000"/>
              </a:spcBef>
              <a:spcAft>
                <a:spcPct val="0"/>
              </a:spcAft>
              <a:buBlip>
                <a:blip r:embed="rId3"/>
              </a:buBlip>
              <a:defRPr sz="1600">
                <a:solidFill>
                  <a:srgbClr val="004542"/>
                </a:solidFill>
                <a:latin typeface="Verdana" panose="020B0604030504040204" pitchFamily="34" charset="0"/>
              </a:defRPr>
            </a:lvl6pPr>
            <a:lvl7pPr marL="2971800" indent="-228600" eaLnBrk="0" fontAlgn="base" hangingPunct="0">
              <a:spcBef>
                <a:spcPct val="20000"/>
              </a:spcBef>
              <a:spcAft>
                <a:spcPct val="0"/>
              </a:spcAft>
              <a:buBlip>
                <a:blip r:embed="rId3"/>
              </a:buBlip>
              <a:defRPr sz="1600">
                <a:solidFill>
                  <a:srgbClr val="004542"/>
                </a:solidFill>
                <a:latin typeface="Verdana" panose="020B0604030504040204" pitchFamily="34" charset="0"/>
              </a:defRPr>
            </a:lvl7pPr>
            <a:lvl8pPr marL="3429000" indent="-228600" eaLnBrk="0" fontAlgn="base" hangingPunct="0">
              <a:spcBef>
                <a:spcPct val="20000"/>
              </a:spcBef>
              <a:spcAft>
                <a:spcPct val="0"/>
              </a:spcAft>
              <a:buBlip>
                <a:blip r:embed="rId3"/>
              </a:buBlip>
              <a:defRPr sz="1600">
                <a:solidFill>
                  <a:srgbClr val="004542"/>
                </a:solidFill>
                <a:latin typeface="Verdana" panose="020B0604030504040204" pitchFamily="34" charset="0"/>
              </a:defRPr>
            </a:lvl8pPr>
            <a:lvl9pPr marL="3886200" indent="-228600" eaLnBrk="0" fontAlgn="base" hangingPunct="0">
              <a:spcBef>
                <a:spcPct val="20000"/>
              </a:spcBef>
              <a:spcAft>
                <a:spcPct val="0"/>
              </a:spcAft>
              <a:buBlip>
                <a:blip r:embed="rId3"/>
              </a:buBlip>
              <a:defRPr sz="1600">
                <a:solidFill>
                  <a:srgbClr val="004542"/>
                </a:solidFill>
                <a:latin typeface="Verdana" panose="020B0604030504040204" pitchFamily="34" charset="0"/>
              </a:defRPr>
            </a:lvl9pPr>
          </a:lstStyle>
          <a:p>
            <a:pPr eaLnBrk="0" fontAlgn="base" hangingPunct="0">
              <a:spcBef>
                <a:spcPct val="0"/>
              </a:spcBef>
              <a:spcAft>
                <a:spcPct val="0"/>
              </a:spcAft>
              <a:buFontTx/>
              <a:buNone/>
            </a:pPr>
            <a:r>
              <a:rPr lang="en-US" altLang="zh-CN" sz="1800" b="1" dirty="0">
                <a:solidFill>
                  <a:srgbClr val="066E75"/>
                </a:solidFill>
                <a:latin typeface="Arial" panose="020B0604020202020204" pitchFamily="34" charset="0"/>
                <a:ea typeface="宋体" panose="02010600030101010101" pitchFamily="2" charset="-122"/>
                <a:cs typeface="Arial" panose="020B0604020202020204" pitchFamily="34" charset="0"/>
              </a:rPr>
              <a:t>Performance &amp; Interdisciplinary</a:t>
            </a:r>
            <a:endParaRPr lang="zh-CN" altLang="en-US" sz="1800" b="1" dirty="0">
              <a:solidFill>
                <a:srgbClr val="066E75"/>
              </a:solidFill>
              <a:latin typeface="Arial" panose="020B0604020202020204" pitchFamily="34" charset="0"/>
              <a:ea typeface="宋体" panose="02010600030101010101" pitchFamily="2" charset="-122"/>
              <a:cs typeface="Arial" panose="020B0604020202020204" pitchFamily="34" charset="0"/>
            </a:endParaRPr>
          </a:p>
        </p:txBody>
      </p:sp>
      <p:sp>
        <p:nvSpPr>
          <p:cNvPr id="20" name="矩形 9"/>
          <p:cNvSpPr>
            <a:spLocks noChangeArrowheads="1"/>
          </p:cNvSpPr>
          <p:nvPr/>
        </p:nvSpPr>
        <p:spPr bwMode="auto">
          <a:xfrm>
            <a:off x="1117255" y="4425498"/>
            <a:ext cx="29803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1600">
                <a:solidFill>
                  <a:srgbClr val="004542"/>
                </a:solidFill>
                <a:latin typeface="Verdana" panose="020B0604030504040204" pitchFamily="34" charset="0"/>
              </a:defRPr>
            </a:lvl1pPr>
            <a:lvl2pPr marL="742950" indent="-285750">
              <a:spcBef>
                <a:spcPct val="20000"/>
              </a:spcBef>
              <a:buBlip>
                <a:blip r:embed="rId3"/>
              </a:buBlip>
              <a:defRPr sz="1600">
                <a:solidFill>
                  <a:srgbClr val="004542"/>
                </a:solidFill>
                <a:latin typeface="Verdana" panose="020B0604030504040204" pitchFamily="34" charset="0"/>
              </a:defRPr>
            </a:lvl2pPr>
            <a:lvl3pPr marL="1143000" indent="-228600">
              <a:spcBef>
                <a:spcPct val="20000"/>
              </a:spcBef>
              <a:buBlip>
                <a:blip r:embed="rId3"/>
              </a:buBlip>
              <a:defRPr sz="1600">
                <a:solidFill>
                  <a:srgbClr val="004542"/>
                </a:solidFill>
                <a:latin typeface="Verdana" panose="020B0604030504040204" pitchFamily="34" charset="0"/>
              </a:defRPr>
            </a:lvl3pPr>
            <a:lvl4pPr marL="1600200" indent="-228600">
              <a:spcBef>
                <a:spcPct val="20000"/>
              </a:spcBef>
              <a:buBlip>
                <a:blip r:embed="rId3"/>
              </a:buBlip>
              <a:defRPr sz="1600">
                <a:solidFill>
                  <a:srgbClr val="004542"/>
                </a:solidFill>
                <a:latin typeface="Verdana" panose="020B0604030504040204" pitchFamily="34" charset="0"/>
              </a:defRPr>
            </a:lvl4pPr>
            <a:lvl5pPr marL="2057400" indent="-228600">
              <a:spcBef>
                <a:spcPct val="20000"/>
              </a:spcBef>
              <a:buBlip>
                <a:blip r:embed="rId3"/>
              </a:buBlip>
              <a:defRPr sz="1600">
                <a:solidFill>
                  <a:srgbClr val="004542"/>
                </a:solidFill>
                <a:latin typeface="Verdana" panose="020B0604030504040204" pitchFamily="34" charset="0"/>
              </a:defRPr>
            </a:lvl5pPr>
            <a:lvl6pPr marL="2514600" indent="-228600" eaLnBrk="0" fontAlgn="base" hangingPunct="0">
              <a:spcBef>
                <a:spcPct val="20000"/>
              </a:spcBef>
              <a:spcAft>
                <a:spcPct val="0"/>
              </a:spcAft>
              <a:buBlip>
                <a:blip r:embed="rId3"/>
              </a:buBlip>
              <a:defRPr sz="1600">
                <a:solidFill>
                  <a:srgbClr val="004542"/>
                </a:solidFill>
                <a:latin typeface="Verdana" panose="020B0604030504040204" pitchFamily="34" charset="0"/>
              </a:defRPr>
            </a:lvl6pPr>
            <a:lvl7pPr marL="2971800" indent="-228600" eaLnBrk="0" fontAlgn="base" hangingPunct="0">
              <a:spcBef>
                <a:spcPct val="20000"/>
              </a:spcBef>
              <a:spcAft>
                <a:spcPct val="0"/>
              </a:spcAft>
              <a:buBlip>
                <a:blip r:embed="rId3"/>
              </a:buBlip>
              <a:defRPr sz="1600">
                <a:solidFill>
                  <a:srgbClr val="004542"/>
                </a:solidFill>
                <a:latin typeface="Verdana" panose="020B0604030504040204" pitchFamily="34" charset="0"/>
              </a:defRPr>
            </a:lvl7pPr>
            <a:lvl8pPr marL="3429000" indent="-228600" eaLnBrk="0" fontAlgn="base" hangingPunct="0">
              <a:spcBef>
                <a:spcPct val="20000"/>
              </a:spcBef>
              <a:spcAft>
                <a:spcPct val="0"/>
              </a:spcAft>
              <a:buBlip>
                <a:blip r:embed="rId3"/>
              </a:buBlip>
              <a:defRPr sz="1600">
                <a:solidFill>
                  <a:srgbClr val="004542"/>
                </a:solidFill>
                <a:latin typeface="Verdana" panose="020B0604030504040204" pitchFamily="34" charset="0"/>
              </a:defRPr>
            </a:lvl8pPr>
            <a:lvl9pPr marL="3886200" indent="-228600" eaLnBrk="0" fontAlgn="base" hangingPunct="0">
              <a:spcBef>
                <a:spcPct val="20000"/>
              </a:spcBef>
              <a:spcAft>
                <a:spcPct val="0"/>
              </a:spcAft>
              <a:buBlip>
                <a:blip r:embed="rId3"/>
              </a:buBlip>
              <a:defRPr sz="1600">
                <a:solidFill>
                  <a:srgbClr val="004542"/>
                </a:solidFill>
                <a:latin typeface="Verdana" panose="020B0604030504040204" pitchFamily="34" charset="0"/>
              </a:defRPr>
            </a:lvl9pPr>
          </a:lstStyle>
          <a:p>
            <a:pPr eaLnBrk="0" fontAlgn="base" hangingPunct="0">
              <a:spcBef>
                <a:spcPct val="0"/>
              </a:spcBef>
              <a:spcAft>
                <a:spcPct val="0"/>
              </a:spcAft>
              <a:buFontTx/>
              <a:buNone/>
            </a:pPr>
            <a:r>
              <a:rPr lang="en-US" altLang="zh-CN" sz="1800" b="1">
                <a:solidFill>
                  <a:srgbClr val="066E75"/>
                </a:solidFill>
                <a:latin typeface="Arial" panose="020B0604020202020204" pitchFamily="34" charset="0"/>
                <a:ea typeface="宋体" panose="02010600030101010101" pitchFamily="2" charset="-122"/>
                <a:cs typeface="Arial" panose="020B0604020202020204" pitchFamily="34" charset="0"/>
              </a:rPr>
              <a:t>Information &amp; Knowledge</a:t>
            </a:r>
            <a:endParaRPr lang="zh-CN" altLang="en-US" sz="1800" b="1">
              <a:solidFill>
                <a:srgbClr val="066E75"/>
              </a:solidFill>
              <a:latin typeface="Arial" panose="020B0604020202020204" pitchFamily="34" charset="0"/>
              <a:ea typeface="宋体" panose="02010600030101010101" pitchFamily="2" charset="-122"/>
              <a:cs typeface="Arial" panose="020B0604020202020204" pitchFamily="34" charset="0"/>
            </a:endParaRPr>
          </a:p>
        </p:txBody>
      </p:sp>
      <p:sp>
        <p:nvSpPr>
          <p:cNvPr id="21" name="Rectangle 3"/>
          <p:cNvSpPr txBox="1">
            <a:spLocks noChangeArrowheads="1"/>
          </p:cNvSpPr>
          <p:nvPr/>
        </p:nvSpPr>
        <p:spPr bwMode="auto">
          <a:xfrm>
            <a:off x="1136980" y="4888315"/>
            <a:ext cx="9238700" cy="835878"/>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numCol="2"/>
          <a:lstStyle>
            <a:defPPr>
              <a:defRPr lang="en-US"/>
            </a:defPPr>
            <a:lvl1pPr marL="342900" indent="-342900" eaLnBrk="1" hangingPunct="1">
              <a:lnSpc>
                <a:spcPct val="150000"/>
              </a:lnSpc>
              <a:spcBef>
                <a:spcPts val="0"/>
              </a:spcBef>
              <a:spcAft>
                <a:spcPts val="600"/>
              </a:spcAft>
              <a:buBlip>
                <a:blip r:embed="rId3"/>
              </a:buBlip>
              <a:defRPr sz="1400" i="1" kern="0">
                <a:solidFill>
                  <a:srgbClr val="004542"/>
                </a:solidFill>
                <a:latin typeface="微软雅黑" panose="020B0503020204020204" pitchFamily="34" charset="-122"/>
                <a:ea typeface="微软雅黑" panose="020B0503020204020204" pitchFamily="34" charset="-122"/>
              </a:defRPr>
            </a:lvl1pPr>
            <a:lvl2pPr marL="742950" indent="-285750">
              <a:spcBef>
                <a:spcPct val="20000"/>
              </a:spcBef>
              <a:buBlip>
                <a:blip r:embed="rId3"/>
              </a:buBlip>
              <a:defRPr sz="1600">
                <a:solidFill>
                  <a:srgbClr val="004542"/>
                </a:solidFill>
                <a:latin typeface="+mn-lt"/>
              </a:defRPr>
            </a:lvl2pPr>
            <a:lvl3pPr marL="1143000" indent="-228600">
              <a:spcBef>
                <a:spcPct val="20000"/>
              </a:spcBef>
              <a:buBlip>
                <a:blip r:embed="rId3"/>
              </a:buBlip>
              <a:defRPr sz="1600">
                <a:solidFill>
                  <a:srgbClr val="004542"/>
                </a:solidFill>
                <a:latin typeface="+mn-lt"/>
              </a:defRPr>
            </a:lvl3pPr>
            <a:lvl4pPr marL="1600200" indent="-228600">
              <a:spcBef>
                <a:spcPct val="20000"/>
              </a:spcBef>
              <a:buBlip>
                <a:blip r:embed="rId3"/>
              </a:buBlip>
              <a:defRPr sz="1600">
                <a:solidFill>
                  <a:srgbClr val="004542"/>
                </a:solidFill>
                <a:latin typeface="+mn-lt"/>
              </a:defRPr>
            </a:lvl4pPr>
            <a:lvl5pPr marL="2057400" indent="-228600">
              <a:spcBef>
                <a:spcPct val="20000"/>
              </a:spcBef>
              <a:buBlip>
                <a:blip r:embed="rId3"/>
              </a:buBlip>
              <a:defRPr sz="1600">
                <a:solidFill>
                  <a:srgbClr val="004542"/>
                </a:solidFill>
                <a:latin typeface="+mn-lt"/>
              </a:defRPr>
            </a:lvl5pPr>
            <a:lvl6pPr marL="2514600" indent="-228600" fontAlgn="base">
              <a:spcBef>
                <a:spcPct val="20000"/>
              </a:spcBef>
              <a:spcAft>
                <a:spcPct val="0"/>
              </a:spcAft>
              <a:buChar char="»"/>
              <a:defRPr>
                <a:latin typeface="+mn-lt"/>
              </a:defRPr>
            </a:lvl6pPr>
            <a:lvl7pPr marL="2971800" indent="-228600" fontAlgn="base">
              <a:spcBef>
                <a:spcPct val="20000"/>
              </a:spcBef>
              <a:spcAft>
                <a:spcPct val="0"/>
              </a:spcAft>
              <a:buChar char="»"/>
              <a:defRPr>
                <a:latin typeface="+mn-lt"/>
              </a:defRPr>
            </a:lvl7pPr>
            <a:lvl8pPr marL="3429000" indent="-228600" fontAlgn="base">
              <a:spcBef>
                <a:spcPct val="20000"/>
              </a:spcBef>
              <a:spcAft>
                <a:spcPct val="0"/>
              </a:spcAft>
              <a:buChar char="»"/>
              <a:defRPr>
                <a:latin typeface="+mn-lt"/>
              </a:defRPr>
            </a:lvl8pPr>
            <a:lvl9pPr marL="3886200" indent="-228600" fontAlgn="base">
              <a:spcBef>
                <a:spcPct val="20000"/>
              </a:spcBef>
              <a:spcAft>
                <a:spcPct val="0"/>
              </a:spcAft>
              <a:buChar char="»"/>
              <a:defRPr>
                <a:latin typeface="+mn-lt"/>
              </a:defRPr>
            </a:lvl9pPr>
          </a:lstStyle>
          <a:p>
            <a:pPr marR="0" lvl="0" defTabSz="914400" eaLnBrk="1" fontAlgn="base" latinLnBrk="0" hangingPunct="1">
              <a:lnSpc>
                <a:spcPct val="150000"/>
              </a:lnSpc>
              <a:spcBef>
                <a:spcPts val="0"/>
              </a:spcBef>
              <a:spcAft>
                <a:spcPts val="600"/>
              </a:spcAft>
              <a:buClr>
                <a:schemeClr val="tx1">
                  <a:lumMod val="75000"/>
                  <a:lumOff val="25000"/>
                </a:schemeClr>
              </a:buClr>
              <a:buSzTx/>
              <a:buFont typeface="Wingdings" panose="05000000000000000000" pitchFamily="2" charset="2"/>
              <a:buChar char="l"/>
              <a:tabLst/>
              <a:defRPr/>
            </a:pPr>
            <a:r>
              <a:rPr kumimoji="0" lang="en-US" altLang="zh-CN" sz="1600" b="0" i="1" u="none" strike="noStrike" kern="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t>Industrial Management &amp; Data Systems</a:t>
            </a:r>
            <a:endParaRPr kumimoji="0" lang="zh-CN" altLang="zh-CN" sz="1600" b="0" i="1" u="none" strike="noStrike" kern="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endParaRPr>
          </a:p>
          <a:p>
            <a:pPr marR="0" lvl="0" defTabSz="914400" eaLnBrk="1" fontAlgn="base" latinLnBrk="0" hangingPunct="1">
              <a:lnSpc>
                <a:spcPct val="150000"/>
              </a:lnSpc>
              <a:spcBef>
                <a:spcPts val="0"/>
              </a:spcBef>
              <a:spcAft>
                <a:spcPts val="600"/>
              </a:spcAft>
              <a:buClrTx/>
              <a:buSzTx/>
              <a:buFont typeface="Wingdings" panose="05000000000000000000" pitchFamily="2" charset="2"/>
              <a:buChar char="l"/>
              <a:tabLst/>
              <a:defRPr/>
            </a:pPr>
            <a:r>
              <a:rPr kumimoji="0" lang="en-US" altLang="zh-CN" sz="1600" b="0" i="1" u="none" strike="noStrike" kern="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rPr>
              <a:t>Information Technology &amp; People</a:t>
            </a:r>
            <a:endParaRPr kumimoji="0" lang="zh-CN" altLang="zh-CN" sz="1600" b="0" i="1" u="none" strike="noStrike" kern="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a:p>
            <a:pPr marR="0" lvl="0" defTabSz="914400" eaLnBrk="1" fontAlgn="base" latinLnBrk="0" hangingPunct="1">
              <a:lnSpc>
                <a:spcPct val="150000"/>
              </a:lnSpc>
              <a:spcBef>
                <a:spcPts val="0"/>
              </a:spcBef>
              <a:spcAft>
                <a:spcPts val="600"/>
              </a:spcAft>
              <a:buClr>
                <a:schemeClr val="tx1">
                  <a:lumMod val="75000"/>
                  <a:lumOff val="25000"/>
                </a:schemeClr>
              </a:buClr>
              <a:buSzTx/>
              <a:buFont typeface="Wingdings" panose="05000000000000000000" pitchFamily="2" charset="2"/>
              <a:buChar char="l"/>
              <a:tabLst/>
              <a:defRPr/>
            </a:pPr>
            <a:r>
              <a:rPr kumimoji="0" lang="en-US" altLang="zh-CN" sz="1600" b="0" i="1" u="none" strike="noStrike" kern="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t>Internet Research </a:t>
            </a:r>
          </a:p>
          <a:p>
            <a:pPr marR="0" lvl="0" defTabSz="914400" eaLnBrk="1" fontAlgn="base" latinLnBrk="0" hangingPunct="1">
              <a:lnSpc>
                <a:spcPct val="150000"/>
              </a:lnSpc>
              <a:spcBef>
                <a:spcPts val="0"/>
              </a:spcBef>
              <a:spcAft>
                <a:spcPts val="600"/>
              </a:spcAft>
              <a:buClrTx/>
              <a:buSzTx/>
              <a:buFont typeface="Wingdings" panose="05000000000000000000" pitchFamily="2" charset="2"/>
              <a:buChar char="l"/>
              <a:tabLst/>
              <a:defRPr/>
            </a:pPr>
            <a:r>
              <a:rPr kumimoji="0" lang="en-US" altLang="zh-CN" sz="1600" b="0" i="1" u="none" strike="noStrike" kern="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rPr>
              <a:t>Journal of Knowledge Management</a:t>
            </a:r>
            <a:endParaRPr kumimoji="0" lang="zh-CN" altLang="zh-CN" sz="1600" b="0" i="1" u="none" strike="noStrike" kern="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3175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GB" altLang="zh-CN" dirty="0"/>
              <a:t>Emerald </a:t>
            </a:r>
            <a:r>
              <a:rPr lang="zh-CN" altLang="en-US" dirty="0"/>
              <a:t>工程学电子期刊库</a:t>
            </a:r>
            <a:br>
              <a:rPr lang="zh-CN" altLang="en-US" dirty="0"/>
            </a:br>
            <a:r>
              <a:rPr lang="en-US" altLang="zh-CN" sz="2400" dirty="0">
                <a:solidFill>
                  <a:schemeClr val="bg1">
                    <a:lumMod val="50000"/>
                  </a:schemeClr>
                </a:solidFill>
              </a:rPr>
              <a:t>A high-quality specialist portfolio closely connected to the industry</a:t>
            </a:r>
            <a:endParaRPr lang="zh-CN" altLang="en-US" dirty="0">
              <a:solidFill>
                <a:schemeClr val="bg1">
                  <a:lumMod val="50000"/>
                </a:schemeClr>
              </a:solidFill>
            </a:endParaRPr>
          </a:p>
        </p:txBody>
      </p:sp>
      <p:sp>
        <p:nvSpPr>
          <p:cNvPr id="3" name="内容占位符 2"/>
          <p:cNvSpPr>
            <a:spLocks noGrp="1"/>
          </p:cNvSpPr>
          <p:nvPr>
            <p:ph idx="1"/>
          </p:nvPr>
        </p:nvSpPr>
        <p:spPr/>
        <p:txBody>
          <a:bodyPr>
            <a:normAutofit/>
          </a:bodyPr>
          <a:lstStyle/>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r>
              <a:rPr lang="en-GB" altLang="zh-CN" kern="0" dirty="0">
                <a:latin typeface="Verdana"/>
                <a:cs typeface="+mn-cs"/>
              </a:rPr>
              <a:t>26</a:t>
            </a:r>
            <a:r>
              <a:rPr lang="zh-CN" altLang="en-GB" kern="0" dirty="0">
                <a:latin typeface="Verdana"/>
                <a:cs typeface="+mn-cs"/>
              </a:rPr>
              <a:t>种工程学期刊</a:t>
            </a:r>
            <a:endParaRPr lang="en-US" altLang="zh-CN" kern="0" dirty="0">
              <a:latin typeface="Verdana"/>
              <a:cs typeface="+mn-cs"/>
            </a:endParaRPr>
          </a:p>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r>
              <a:rPr lang="en-GB" altLang="zh-CN" b="1" kern="0" dirty="0">
                <a:solidFill>
                  <a:schemeClr val="accent2"/>
                </a:solidFill>
                <a:latin typeface="Verdana"/>
                <a:cs typeface="+mn-cs"/>
              </a:rPr>
              <a:t>21</a:t>
            </a:r>
            <a:r>
              <a:rPr lang="zh-CN" altLang="en-GB" b="1" kern="0" dirty="0">
                <a:solidFill>
                  <a:schemeClr val="accent2"/>
                </a:solidFill>
                <a:latin typeface="Verdana"/>
                <a:cs typeface="+mn-cs"/>
              </a:rPr>
              <a:t>种</a:t>
            </a:r>
            <a:r>
              <a:rPr lang="zh-CN" altLang="en-GB" kern="0" dirty="0">
                <a:latin typeface="Verdana"/>
                <a:cs typeface="+mn-cs"/>
              </a:rPr>
              <a:t>被</a:t>
            </a:r>
            <a:r>
              <a:rPr lang="en-GB" altLang="zh-CN" kern="0" dirty="0">
                <a:latin typeface="Verdana"/>
                <a:cs typeface="+mn-cs"/>
              </a:rPr>
              <a:t>SCI</a:t>
            </a:r>
            <a:r>
              <a:rPr lang="en-US" altLang="zh-CN" kern="0" dirty="0">
                <a:latin typeface="Verdana"/>
                <a:cs typeface="+mn-cs"/>
              </a:rPr>
              <a:t>/</a:t>
            </a:r>
            <a:r>
              <a:rPr lang="en-GB" altLang="zh-CN" kern="0" dirty="0">
                <a:latin typeface="Verdana"/>
                <a:cs typeface="+mn-cs"/>
              </a:rPr>
              <a:t>EI</a:t>
            </a:r>
            <a:r>
              <a:rPr lang="zh-CN" altLang="en-GB" kern="0" dirty="0">
                <a:latin typeface="Verdana"/>
                <a:cs typeface="+mn-cs"/>
              </a:rPr>
              <a:t>收录</a:t>
            </a:r>
            <a:endParaRPr lang="en-US" altLang="zh-CN" kern="0" dirty="0">
              <a:latin typeface="Verdana"/>
              <a:cs typeface="+mn-cs"/>
            </a:endParaRPr>
          </a:p>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r>
              <a:rPr lang="zh-CN" altLang="en-GB" kern="0" dirty="0">
                <a:latin typeface="Verdana"/>
                <a:cs typeface="+mn-cs"/>
              </a:rPr>
              <a:t>广泛的中国读者和作者群</a:t>
            </a:r>
            <a:endParaRPr lang="en-US" altLang="zh-CN" kern="0" dirty="0">
              <a:latin typeface="Verdana"/>
              <a:cs typeface="+mn-cs"/>
            </a:endParaRPr>
          </a:p>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r>
              <a:rPr lang="zh-CN" altLang="en-GB" kern="0" dirty="0">
                <a:latin typeface="Verdana"/>
                <a:cs typeface="+mn-cs"/>
              </a:rPr>
              <a:t>学科包括 ： </a:t>
            </a:r>
          </a:p>
          <a:p>
            <a:pPr marL="271463" lvl="0" indent="-271463" fontAlgn="base">
              <a:lnSpc>
                <a:spcPct val="100000"/>
              </a:lnSpc>
              <a:spcBef>
                <a:spcPct val="20000"/>
              </a:spcBef>
              <a:spcAft>
                <a:spcPct val="0"/>
              </a:spcAft>
              <a:buNone/>
              <a:defRPr/>
            </a:pPr>
            <a:r>
              <a:rPr lang="zh-CN" altLang="en-GB" kern="0" dirty="0">
                <a:latin typeface="Verdana"/>
                <a:cs typeface="+mn-cs"/>
              </a:rPr>
              <a:t>                        </a:t>
            </a:r>
            <a:r>
              <a:rPr lang="zh-CN" altLang="en-GB" i="1" kern="0" dirty="0">
                <a:latin typeface="Verdana"/>
                <a:cs typeface="+mn-cs"/>
              </a:rPr>
              <a:t>材料科学与工程</a:t>
            </a:r>
          </a:p>
          <a:p>
            <a:pPr marL="271463" lvl="0" indent="-271463" fontAlgn="base">
              <a:lnSpc>
                <a:spcPct val="100000"/>
              </a:lnSpc>
              <a:spcBef>
                <a:spcPct val="20000"/>
              </a:spcBef>
              <a:spcAft>
                <a:spcPct val="0"/>
              </a:spcAft>
              <a:buNone/>
              <a:defRPr/>
            </a:pPr>
            <a:r>
              <a:rPr lang="zh-CN" altLang="en-GB" i="1" kern="0" dirty="0">
                <a:latin typeface="Verdana"/>
                <a:cs typeface="+mn-cs"/>
              </a:rPr>
              <a:t>                        计算机工程计算</a:t>
            </a:r>
          </a:p>
          <a:p>
            <a:pPr marL="271463" lvl="0" indent="-271463" fontAlgn="base">
              <a:lnSpc>
                <a:spcPct val="100000"/>
              </a:lnSpc>
              <a:spcBef>
                <a:spcPct val="20000"/>
              </a:spcBef>
              <a:spcAft>
                <a:spcPct val="0"/>
              </a:spcAft>
              <a:buNone/>
              <a:defRPr/>
            </a:pPr>
            <a:r>
              <a:rPr lang="zh-CN" altLang="en-GB" i="1" kern="0" dirty="0">
                <a:latin typeface="Verdana"/>
                <a:cs typeface="+mn-cs"/>
              </a:rPr>
              <a:t>                        先进自动化              </a:t>
            </a:r>
          </a:p>
          <a:p>
            <a:pPr marL="271463" lvl="0" indent="-271463" fontAlgn="base">
              <a:lnSpc>
                <a:spcPct val="100000"/>
              </a:lnSpc>
              <a:spcBef>
                <a:spcPct val="20000"/>
              </a:spcBef>
              <a:spcAft>
                <a:spcPct val="0"/>
              </a:spcAft>
              <a:buNone/>
              <a:defRPr/>
            </a:pPr>
            <a:r>
              <a:rPr lang="zh-CN" altLang="en-GB" i="1" kern="0" dirty="0">
                <a:latin typeface="Verdana"/>
                <a:cs typeface="+mn-cs"/>
              </a:rPr>
              <a:t>                        电子制造与封装</a:t>
            </a:r>
            <a:endParaRPr lang="en-US" altLang="zh-CN" i="1" kern="0" dirty="0">
              <a:latin typeface="Verdana"/>
              <a:cs typeface="+mn-cs"/>
            </a:endParaRPr>
          </a:p>
          <a:p>
            <a:pPr marL="271463" lvl="0" indent="-271463" fontAlgn="base">
              <a:lnSpc>
                <a:spcPct val="100000"/>
              </a:lnSpc>
              <a:spcBef>
                <a:spcPct val="20000"/>
              </a:spcBef>
              <a:spcAft>
                <a:spcPct val="0"/>
              </a:spcAft>
              <a:buNone/>
              <a:defRPr/>
            </a:pPr>
            <a:r>
              <a:rPr lang="zh-CN" altLang="en-US" i="1" kern="0" dirty="0">
                <a:latin typeface="Verdana"/>
                <a:cs typeface="+mn-cs"/>
              </a:rPr>
              <a:t>                        机械工程</a:t>
            </a:r>
            <a:endParaRPr lang="en-US" altLang="zh-CN" i="1" kern="0" dirty="0">
              <a:latin typeface="Verdana"/>
              <a:cs typeface="+mn-cs"/>
            </a:endParaRPr>
          </a:p>
          <a:p>
            <a:pPr marL="271463" lvl="0" indent="-271463" fontAlgn="base">
              <a:lnSpc>
                <a:spcPct val="100000"/>
              </a:lnSpc>
              <a:spcBef>
                <a:spcPct val="20000"/>
              </a:spcBef>
              <a:spcAft>
                <a:spcPct val="0"/>
              </a:spcAft>
              <a:buNone/>
              <a:defRPr/>
            </a:pPr>
            <a:r>
              <a:rPr lang="zh-CN" altLang="en-US" i="1" kern="0" dirty="0">
                <a:latin typeface="Verdana"/>
                <a:cs typeface="+mn-cs"/>
              </a:rPr>
              <a:t>                        航空航天工程</a:t>
            </a:r>
            <a:endParaRPr lang="zh-CN" altLang="en-GB" i="1" kern="0" dirty="0">
              <a:latin typeface="Verdana"/>
              <a:cs typeface="+mn-cs"/>
            </a:endParaRPr>
          </a:p>
          <a:p>
            <a:endParaRPr lang="zh-CN" altLang="en-US" dirty="0"/>
          </a:p>
        </p:txBody>
      </p:sp>
      <p:pic>
        <p:nvPicPr>
          <p:cNvPr id="9" name="Picture 8">
            <a:extLst>
              <a:ext uri="{FF2B5EF4-FFF2-40B4-BE49-F238E27FC236}">
                <a16:creationId xmlns:a16="http://schemas.microsoft.com/office/drawing/2014/main" id="{C6CA8E4A-0C82-41DB-A1B0-1230E76E15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6215" y="2859553"/>
            <a:ext cx="1143000" cy="1581150"/>
          </a:xfrm>
          <a:prstGeom prst="rect">
            <a:avLst/>
          </a:prstGeom>
        </p:spPr>
      </p:pic>
      <p:pic>
        <p:nvPicPr>
          <p:cNvPr id="11" name="Picture 10">
            <a:extLst>
              <a:ext uri="{FF2B5EF4-FFF2-40B4-BE49-F238E27FC236}">
                <a16:creationId xmlns:a16="http://schemas.microsoft.com/office/drawing/2014/main" id="{141BE28C-B946-46C9-905A-5479DA84D5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5669" y="3392953"/>
            <a:ext cx="1143000" cy="1485900"/>
          </a:xfrm>
          <a:prstGeom prst="rect">
            <a:avLst/>
          </a:prstGeom>
        </p:spPr>
      </p:pic>
      <p:pic>
        <p:nvPicPr>
          <p:cNvPr id="13" name="Picture 12">
            <a:extLst>
              <a:ext uri="{FF2B5EF4-FFF2-40B4-BE49-F238E27FC236}">
                <a16:creationId xmlns:a16="http://schemas.microsoft.com/office/drawing/2014/main" id="{ED8D6138-CF6E-46B7-B498-EA6F27784D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1892" y="3837080"/>
            <a:ext cx="1143000" cy="1485900"/>
          </a:xfrm>
          <a:prstGeom prst="rect">
            <a:avLst/>
          </a:prstGeom>
        </p:spPr>
      </p:pic>
      <p:pic>
        <p:nvPicPr>
          <p:cNvPr id="15" name="Picture 14">
            <a:extLst>
              <a:ext uri="{FF2B5EF4-FFF2-40B4-BE49-F238E27FC236}">
                <a16:creationId xmlns:a16="http://schemas.microsoft.com/office/drawing/2014/main" id="{E6196AE8-50A5-4AA4-9A8A-8D35176BBB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5446" y="4223346"/>
            <a:ext cx="1143000" cy="1485900"/>
          </a:xfrm>
          <a:prstGeom prst="rect">
            <a:avLst/>
          </a:prstGeom>
        </p:spPr>
      </p:pic>
    </p:spTree>
    <p:extLst>
      <p:ext uri="{BB962C8B-B14F-4D97-AF65-F5344CB8AC3E}">
        <p14:creationId xmlns:p14="http://schemas.microsoft.com/office/powerpoint/2010/main" val="4097289694"/>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merald" id="{6F4C9945-46FE-4133-9D46-E6476B92AEB0}" vid="{D4867E98-20EA-4FAC-9CD3-8659397BCFBB}"/>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merald" id="{6F4C9945-46FE-4133-9D46-E6476B92AEB0}" vid="{D4867E98-20EA-4FAC-9CD3-8659397BCFB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2.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3.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Emerald Publishing PPT_1280x720</Template>
  <TotalTime>3323</TotalTime>
  <Words>4267</Words>
  <Application>Microsoft Office PowerPoint</Application>
  <PresentationFormat>宽屏</PresentationFormat>
  <Paragraphs>704</Paragraphs>
  <Slides>71</Slides>
  <Notes>24</Notes>
  <HiddenSlides>0</HiddenSlides>
  <MMClips>0</MMClips>
  <ScaleCrop>false</ScaleCrop>
  <HeadingPairs>
    <vt:vector size="6" baseType="variant">
      <vt:variant>
        <vt:lpstr>已用的字体</vt:lpstr>
      </vt:variant>
      <vt:variant>
        <vt:i4>14</vt:i4>
      </vt:variant>
      <vt:variant>
        <vt:lpstr>主题</vt:lpstr>
      </vt:variant>
      <vt:variant>
        <vt:i4>3</vt:i4>
      </vt:variant>
      <vt:variant>
        <vt:lpstr>幻灯片标题</vt:lpstr>
      </vt:variant>
      <vt:variant>
        <vt:i4>71</vt:i4>
      </vt:variant>
    </vt:vector>
  </HeadingPairs>
  <TitlesOfParts>
    <vt:vector size="88" baseType="lpstr">
      <vt:lpstr>等线</vt:lpstr>
      <vt:lpstr>等线 Light</vt:lpstr>
      <vt:lpstr>华文细黑</vt:lpstr>
      <vt:lpstr>懐訪体</vt:lpstr>
      <vt:lpstr>苹方 中等</vt:lpstr>
      <vt:lpstr>宋体</vt:lpstr>
      <vt:lpstr>微软雅黑</vt:lpstr>
      <vt:lpstr>造字工房言宋（非商用）常规体</vt:lpstr>
      <vt:lpstr>Arial</vt:lpstr>
      <vt:lpstr>Calibri</vt:lpstr>
      <vt:lpstr>Calibri Light</vt:lpstr>
      <vt:lpstr>Times New Roman</vt:lpstr>
      <vt:lpstr>Verdana</vt:lpstr>
      <vt:lpstr>Wingdings</vt:lpstr>
      <vt:lpstr>Office 主题​​</vt:lpstr>
      <vt:lpstr>1_Office 主题​​</vt:lpstr>
      <vt:lpstr>Office Theme</vt:lpstr>
      <vt:lpstr>Emerald资源使用与写作交流</vt:lpstr>
      <vt:lpstr>PowerPoint 演示文稿</vt:lpstr>
      <vt:lpstr>Emerald资源介绍</vt:lpstr>
      <vt:lpstr>Emerald Overview</vt:lpstr>
      <vt:lpstr>Emerald Resources</vt:lpstr>
      <vt:lpstr>Emerald 管理学期刊 A leading library of management research</vt:lpstr>
      <vt:lpstr>Emerald 图情学期刊</vt:lpstr>
      <vt:lpstr>PowerPoint 演示文稿</vt:lpstr>
      <vt:lpstr>Emerald 工程学电子期刊库 A high-quality specialist portfolio closely connected to the industry</vt:lpstr>
      <vt:lpstr>Emerald 开放获取期刊 Full access to open research worldwide</vt:lpstr>
      <vt:lpstr>Emerald 全文期刊回溯库 Preserving over 100 years of management research online</vt:lpstr>
      <vt:lpstr>Emerald 英文图书 High quality, cutting-edge research across a range of subjects</vt:lpstr>
      <vt:lpstr>Emerald 电子系列丛书 Resource at your fingertips, featuring high impact and topical research</vt:lpstr>
      <vt:lpstr>Emerald 专著 New eBook content from Emerald</vt:lpstr>
      <vt:lpstr>Emerald 案例集 Authentic business scenarios for the classroom</vt:lpstr>
      <vt:lpstr>Emerald 新兴市场案例集 Local insight with global relevance </vt:lpstr>
      <vt:lpstr>Emerald 案例期刊 The official journal of the Case Association</vt:lpstr>
      <vt:lpstr>Emerald 商学院案例 Licensed cases from leading international business schools </vt:lpstr>
      <vt:lpstr>数据库平台使用</vt:lpstr>
      <vt:lpstr>PowerPoint 演示文稿</vt:lpstr>
      <vt:lpstr>PowerPoint 演示文稿</vt:lpstr>
      <vt:lpstr>PowerPoint 演示文稿</vt:lpstr>
      <vt:lpstr>Emerald平台主要功能</vt:lpstr>
      <vt:lpstr>一、注册个性化服务-My Account</vt:lpstr>
      <vt:lpstr>个性化服务总览-My Account</vt:lpstr>
      <vt:lpstr>Alerts-内容提醒</vt:lpstr>
      <vt:lpstr>Marked list-收藏夹</vt:lpstr>
      <vt:lpstr>Searches-已存检索条件</vt:lpstr>
      <vt:lpstr>远程访问</vt:lpstr>
      <vt:lpstr>二、检索、浏览-Search Browse</vt:lpstr>
      <vt:lpstr>高级检索-Advanced Search</vt:lpstr>
      <vt:lpstr>截词检索—  *,  ?</vt:lpstr>
      <vt:lpstr>检索结果</vt:lpstr>
      <vt:lpstr>PowerPoint 演示文稿</vt:lpstr>
      <vt:lpstr>浏览-Browse</vt:lpstr>
      <vt:lpstr>浏览</vt:lpstr>
      <vt:lpstr>三、辅助资源</vt:lpstr>
      <vt:lpstr>辅助资源</vt:lpstr>
      <vt:lpstr>英文学术论文写作</vt:lpstr>
      <vt:lpstr>文稿准备</vt:lpstr>
      <vt:lpstr>文稿准备</vt:lpstr>
      <vt:lpstr>文稿准备</vt:lpstr>
      <vt:lpstr>文稿准备</vt:lpstr>
      <vt:lpstr>文稿准备</vt:lpstr>
      <vt:lpstr>文稿准备</vt:lpstr>
      <vt:lpstr>文稿准备</vt:lpstr>
      <vt:lpstr>文稿准备</vt:lpstr>
      <vt:lpstr>文稿准备</vt:lpstr>
      <vt:lpstr>文稿准备</vt:lpstr>
      <vt:lpstr>文稿准备</vt:lpstr>
      <vt:lpstr>文稿准备</vt:lpstr>
      <vt:lpstr>文稿准备</vt:lpstr>
      <vt:lpstr>文稿准备</vt:lpstr>
      <vt:lpstr>文稿准备</vt:lpstr>
      <vt:lpstr>文稿准备</vt:lpstr>
      <vt:lpstr>文稿准备</vt:lpstr>
      <vt:lpstr>主编眼中的Good Paper</vt:lpstr>
      <vt:lpstr>国际期刊投稿指南</vt:lpstr>
      <vt:lpstr>目标期刊选择因素</vt:lpstr>
      <vt:lpstr>目标期刊选择</vt:lpstr>
      <vt:lpstr>目标期刊选择</vt:lpstr>
      <vt:lpstr>文章格式调整</vt:lpstr>
      <vt:lpstr>国际期刊投稿 —— Covering Letter</vt:lpstr>
      <vt:lpstr>国际期刊投稿 —— Online Submission</vt:lpstr>
      <vt:lpstr>国际期刊投稿 —— Review</vt:lpstr>
      <vt:lpstr>国际期刊投稿 —— Revision</vt:lpstr>
      <vt:lpstr>中国作者常见现象</vt:lpstr>
      <vt:lpstr>Emerald Subediting母语化润色</vt:lpstr>
      <vt:lpstr>Emerald Subediting 案例</vt:lpstr>
      <vt:lpstr>Emerald 翻译 &amp; 投稿辅助</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Juno Xu</dc:creator>
  <cp:lastModifiedBy>ji pei</cp:lastModifiedBy>
  <cp:revision>257</cp:revision>
  <dcterms:created xsi:type="dcterms:W3CDTF">2017-11-08T06:01:02Z</dcterms:created>
  <dcterms:modified xsi:type="dcterms:W3CDTF">2018-12-04T16:22:28Z</dcterms:modified>
</cp:coreProperties>
</file>