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256" r:id="rId2"/>
    <p:sldId id="258" r:id="rId3"/>
    <p:sldId id="554" r:id="rId4"/>
    <p:sldId id="549" r:id="rId5"/>
    <p:sldId id="550" r:id="rId6"/>
    <p:sldId id="555" r:id="rId7"/>
    <p:sldId id="556" r:id="rId8"/>
    <p:sldId id="557" r:id="rId9"/>
    <p:sldId id="558" r:id="rId10"/>
    <p:sldId id="560" r:id="rId11"/>
    <p:sldId id="561" r:id="rId12"/>
    <p:sldId id="562" r:id="rId13"/>
    <p:sldId id="563" r:id="rId14"/>
    <p:sldId id="564" r:id="rId15"/>
    <p:sldId id="260" r:id="rId16"/>
    <p:sldId id="451" r:id="rId17"/>
    <p:sldId id="452" r:id="rId18"/>
    <p:sldId id="459" r:id="rId19"/>
    <p:sldId id="453" r:id="rId20"/>
    <p:sldId id="455" r:id="rId21"/>
    <p:sldId id="454" r:id="rId22"/>
    <p:sldId id="456" r:id="rId23"/>
    <p:sldId id="461" r:id="rId24"/>
    <p:sldId id="460" r:id="rId25"/>
    <p:sldId id="458" r:id="rId26"/>
    <p:sldId id="462" r:id="rId27"/>
    <p:sldId id="457" r:id="rId28"/>
    <p:sldId id="463" r:id="rId29"/>
    <p:sldId id="464" r:id="rId30"/>
    <p:sldId id="465" r:id="rId31"/>
    <p:sldId id="537" r:id="rId32"/>
    <p:sldId id="466" r:id="rId33"/>
    <p:sldId id="467" r:id="rId34"/>
    <p:sldId id="468" r:id="rId35"/>
    <p:sldId id="538" r:id="rId36"/>
    <p:sldId id="469" r:id="rId37"/>
    <p:sldId id="470" r:id="rId38"/>
    <p:sldId id="472" r:id="rId39"/>
    <p:sldId id="473" r:id="rId40"/>
    <p:sldId id="262" r:id="rId41"/>
    <p:sldId id="448" r:id="rId42"/>
    <p:sldId id="474" r:id="rId43"/>
    <p:sldId id="475" r:id="rId44"/>
    <p:sldId id="264" r:id="rId45"/>
    <p:sldId id="502" r:id="rId46"/>
    <p:sldId id="351" r:id="rId47"/>
    <p:sldId id="392" r:id="rId48"/>
    <p:sldId id="539" r:id="rId49"/>
    <p:sldId id="540" r:id="rId50"/>
    <p:sldId id="541" r:id="rId51"/>
    <p:sldId id="542" r:id="rId52"/>
    <p:sldId id="478" r:id="rId53"/>
    <p:sldId id="476" r:id="rId54"/>
    <p:sldId id="477" r:id="rId55"/>
    <p:sldId id="480" r:id="rId56"/>
    <p:sldId id="481" r:id="rId57"/>
    <p:sldId id="482" r:id="rId58"/>
    <p:sldId id="483" r:id="rId59"/>
    <p:sldId id="484" r:id="rId60"/>
    <p:sldId id="486" r:id="rId61"/>
    <p:sldId id="487" r:id="rId62"/>
    <p:sldId id="485" r:id="rId63"/>
    <p:sldId id="489" r:id="rId64"/>
    <p:sldId id="488" r:id="rId65"/>
    <p:sldId id="490" r:id="rId66"/>
    <p:sldId id="491" r:id="rId67"/>
    <p:sldId id="492" r:id="rId68"/>
    <p:sldId id="493" r:id="rId69"/>
    <p:sldId id="495" r:id="rId70"/>
    <p:sldId id="496" r:id="rId71"/>
    <p:sldId id="494" r:id="rId72"/>
    <p:sldId id="497" r:id="rId73"/>
    <p:sldId id="288" r:id="rId74"/>
    <p:sldId id="312" r:id="rId75"/>
    <p:sldId id="291" r:id="rId76"/>
    <p:sldId id="328" r:id="rId77"/>
    <p:sldId id="353" r:id="rId78"/>
    <p:sldId id="354" r:id="rId79"/>
    <p:sldId id="355" r:id="rId80"/>
    <p:sldId id="327" r:id="rId81"/>
    <p:sldId id="389" r:id="rId82"/>
    <p:sldId id="393" r:id="rId83"/>
    <p:sldId id="391" r:id="rId84"/>
    <p:sldId id="498" r:id="rId85"/>
    <p:sldId id="503" r:id="rId86"/>
    <p:sldId id="504" r:id="rId87"/>
    <p:sldId id="505" r:id="rId88"/>
    <p:sldId id="506" r:id="rId89"/>
    <p:sldId id="507" r:id="rId90"/>
    <p:sldId id="508" r:id="rId91"/>
    <p:sldId id="509" r:id="rId92"/>
    <p:sldId id="510" r:id="rId93"/>
    <p:sldId id="511" r:id="rId94"/>
    <p:sldId id="565" r:id="rId95"/>
    <p:sldId id="566" r:id="rId96"/>
    <p:sldId id="418" r:id="rId97"/>
    <p:sldId id="440" r:id="rId98"/>
    <p:sldId id="419" r:id="rId99"/>
    <p:sldId id="420" r:id="rId100"/>
    <p:sldId id="421" r:id="rId101"/>
    <p:sldId id="441" r:id="rId102"/>
    <p:sldId id="425" r:id="rId103"/>
    <p:sldId id="423" r:id="rId104"/>
    <p:sldId id="422" r:id="rId105"/>
    <p:sldId id="442" r:id="rId106"/>
    <p:sldId id="426" r:id="rId107"/>
    <p:sldId id="427" r:id="rId108"/>
    <p:sldId id="343" r:id="rId109"/>
    <p:sldId id="348" r:id="rId110"/>
    <p:sldId id="344" r:id="rId111"/>
    <p:sldId id="408" r:id="rId112"/>
    <p:sldId id="345" r:id="rId113"/>
    <p:sldId id="342" r:id="rId114"/>
    <p:sldId id="350" r:id="rId115"/>
    <p:sldId id="346" r:id="rId116"/>
    <p:sldId id="409" r:id="rId117"/>
    <p:sldId id="347" r:id="rId118"/>
    <p:sldId id="428" r:id="rId119"/>
    <p:sldId id="410" r:id="rId120"/>
    <p:sldId id="434" r:id="rId121"/>
    <p:sldId id="432" r:id="rId122"/>
    <p:sldId id="433" r:id="rId123"/>
    <p:sldId id="445" r:id="rId124"/>
    <p:sldId id="444" r:id="rId125"/>
    <p:sldId id="499" r:id="rId126"/>
    <p:sldId id="443" r:id="rId127"/>
    <p:sldId id="500" r:id="rId128"/>
    <p:sldId id="544" r:id="rId129"/>
    <p:sldId id="545" r:id="rId130"/>
    <p:sldId id="548" r:id="rId131"/>
    <p:sldId id="547" r:id="rId132"/>
    <p:sldId id="501" r:id="rId133"/>
    <p:sldId id="311" r:id="rId1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1B6E7DD-CDB9-44A4-882A-C89E0B87DDB4}">
          <p14:sldIdLst>
            <p14:sldId id="256"/>
            <p14:sldId id="258"/>
            <p14:sldId id="554"/>
            <p14:sldId id="549"/>
            <p14:sldId id="550"/>
            <p14:sldId id="555"/>
            <p14:sldId id="556"/>
            <p14:sldId id="557"/>
            <p14:sldId id="558"/>
            <p14:sldId id="560"/>
            <p14:sldId id="561"/>
            <p14:sldId id="562"/>
            <p14:sldId id="563"/>
            <p14:sldId id="564"/>
            <p14:sldId id="260"/>
            <p14:sldId id="451"/>
            <p14:sldId id="452"/>
            <p14:sldId id="459"/>
            <p14:sldId id="453"/>
            <p14:sldId id="455"/>
            <p14:sldId id="454"/>
            <p14:sldId id="456"/>
            <p14:sldId id="461"/>
            <p14:sldId id="460"/>
            <p14:sldId id="458"/>
            <p14:sldId id="462"/>
            <p14:sldId id="457"/>
            <p14:sldId id="463"/>
            <p14:sldId id="464"/>
            <p14:sldId id="465"/>
            <p14:sldId id="537"/>
            <p14:sldId id="466"/>
            <p14:sldId id="467"/>
            <p14:sldId id="468"/>
            <p14:sldId id="538"/>
            <p14:sldId id="469"/>
            <p14:sldId id="470"/>
            <p14:sldId id="472"/>
            <p14:sldId id="473"/>
            <p14:sldId id="262"/>
            <p14:sldId id="448"/>
            <p14:sldId id="474"/>
            <p14:sldId id="475"/>
            <p14:sldId id="264"/>
            <p14:sldId id="502"/>
            <p14:sldId id="351"/>
            <p14:sldId id="392"/>
            <p14:sldId id="539"/>
            <p14:sldId id="540"/>
            <p14:sldId id="541"/>
            <p14:sldId id="542"/>
            <p14:sldId id="478"/>
            <p14:sldId id="476"/>
            <p14:sldId id="477"/>
            <p14:sldId id="480"/>
            <p14:sldId id="481"/>
            <p14:sldId id="482"/>
            <p14:sldId id="483"/>
            <p14:sldId id="484"/>
            <p14:sldId id="486"/>
            <p14:sldId id="487"/>
            <p14:sldId id="485"/>
            <p14:sldId id="489"/>
            <p14:sldId id="488"/>
            <p14:sldId id="490"/>
            <p14:sldId id="491"/>
            <p14:sldId id="492"/>
            <p14:sldId id="493"/>
            <p14:sldId id="495"/>
            <p14:sldId id="496"/>
            <p14:sldId id="494"/>
            <p14:sldId id="497"/>
          </p14:sldIdLst>
        </p14:section>
        <p14:section name="操作简介" id="{7D050E8F-2F41-4BFC-99F3-B40DC7434A7B}">
          <p14:sldIdLst>
            <p14:sldId id="288"/>
            <p14:sldId id="312"/>
            <p14:sldId id="291"/>
            <p14:sldId id="328"/>
            <p14:sldId id="353"/>
            <p14:sldId id="354"/>
            <p14:sldId id="355"/>
            <p14:sldId id="327"/>
            <p14:sldId id="389"/>
            <p14:sldId id="393"/>
            <p14:sldId id="391"/>
            <p14:sldId id="498"/>
          </p14:sldIdLst>
        </p14:section>
        <p14:section name="能源" id="{FA785209-0D3F-441E-87C3-41A1B861D2F2}">
          <p14:sldIdLst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65"/>
            <p14:sldId id="566"/>
          </p14:sldIdLst>
        </p14:section>
        <p14:section name="保险" id="{8F60FD91-2089-4409-A8EB-8E5CC667D911}">
          <p14:sldIdLst>
            <p14:sldId id="418"/>
            <p14:sldId id="440"/>
            <p14:sldId id="419"/>
            <p14:sldId id="420"/>
            <p14:sldId id="421"/>
            <p14:sldId id="441"/>
            <p14:sldId id="425"/>
            <p14:sldId id="423"/>
            <p14:sldId id="422"/>
            <p14:sldId id="442"/>
            <p14:sldId id="426"/>
            <p14:sldId id="427"/>
          </p14:sldIdLst>
        </p14:section>
        <p14:section name="中美贸易大战" id="{F2017534-FAA5-4AB4-857F-D51D2E740B54}">
          <p14:sldIdLst>
            <p14:sldId id="343"/>
            <p14:sldId id="348"/>
            <p14:sldId id="344"/>
            <p14:sldId id="408"/>
            <p14:sldId id="345"/>
            <p14:sldId id="342"/>
            <p14:sldId id="350"/>
            <p14:sldId id="346"/>
            <p14:sldId id="409"/>
            <p14:sldId id="347"/>
            <p14:sldId id="428"/>
            <p14:sldId id="410"/>
            <p14:sldId id="434"/>
            <p14:sldId id="432"/>
            <p14:sldId id="433"/>
            <p14:sldId id="445"/>
            <p14:sldId id="444"/>
            <p14:sldId id="499"/>
            <p14:sldId id="443"/>
          </p14:sldIdLst>
        </p14:section>
        <p14:section name="总结" id="{B3D188E3-5DBD-41C3-BE0C-9BD2EE9C4DE6}">
          <p14:sldIdLst>
            <p14:sldId id="500"/>
            <p14:sldId id="544"/>
            <p14:sldId id="545"/>
            <p14:sldId id="548"/>
            <p14:sldId id="547"/>
            <p14:sldId id="501"/>
          </p14:sldIdLst>
        </p14:section>
        <p14:section name="结束页" id="{BFC9A15E-B07D-49D7-A98D-06C187768DD1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A32"/>
    <a:srgbClr val="347BF9"/>
    <a:srgbClr val="0B8BCC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288" autoAdjust="0"/>
  </p:normalViewPr>
  <p:slideViewPr>
    <p:cSldViewPr snapToGrid="0" showGuides="1">
      <p:cViewPr varScale="1">
        <p:scale>
          <a:sx n="67" d="100"/>
          <a:sy n="67" d="100"/>
        </p:scale>
        <p:origin x="1219" y="43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DD5AB-3CDA-4DD3-B069-1C518665C03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F6D58CEA-13CD-4807-87C6-AA5E8ACB4B74}">
      <dgm:prSet phldrT="[文本]"/>
      <dgm:spPr/>
      <dgm:t>
        <a:bodyPr/>
        <a:lstStyle/>
        <a:p>
          <a:r>
            <a:rPr lang="en-US" altLang="zh-CN" dirty="0"/>
            <a:t>EPS</a:t>
          </a:r>
          <a:br>
            <a:rPr lang="en-US" altLang="zh-CN" dirty="0"/>
          </a:br>
          <a:r>
            <a:rPr lang="zh-CN" altLang="en-US" dirty="0"/>
            <a:t>数据狗论坛</a:t>
          </a:r>
        </a:p>
      </dgm:t>
    </dgm:pt>
    <dgm:pt modelId="{DABE5406-B1B5-491E-A3DC-83FA8C113957}" type="par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C36B20AE-0CB4-47B0-8C9E-9145A904F44F}" type="sib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5B247218-7C9E-4BC4-9E3A-74EA4D664F35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知识服务平台</a:t>
          </a:r>
        </a:p>
      </dgm:t>
    </dgm:pt>
    <dgm:pt modelId="{95F74BD3-3868-4F1C-BF0A-86DF1928CF57}" type="par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FB056ED3-8D63-42F1-B8B9-1CD2F51E6A95}" type="sib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D9FB128D-B26B-455B-B4A1-566D77EF1373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数据平台</a:t>
          </a:r>
        </a:p>
      </dgm:t>
    </dgm:pt>
    <dgm:pt modelId="{CFE2FDAD-A41D-403B-962E-0C960244CFD8}" type="par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227ADEEC-E037-4457-A434-2164754782D7}" type="sib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C4F5F331-D083-460B-B32C-F027EBAB03BD}" type="pres">
      <dgm:prSet presAssocID="{0D0DD5AB-3CDA-4DD3-B069-1C518665C03C}" presName="rootnode" presStyleCnt="0">
        <dgm:presLayoutVars>
          <dgm:chMax/>
          <dgm:chPref/>
          <dgm:dir/>
          <dgm:animLvl val="lvl"/>
        </dgm:presLayoutVars>
      </dgm:prSet>
      <dgm:spPr/>
    </dgm:pt>
    <dgm:pt modelId="{927CE875-9770-4834-BB6A-B26DE2745215}" type="pres">
      <dgm:prSet presAssocID="{F6D58CEA-13CD-4807-87C6-AA5E8ACB4B74}" presName="composite" presStyleCnt="0"/>
      <dgm:spPr/>
    </dgm:pt>
    <dgm:pt modelId="{CD6ADA45-4E90-4FED-A6D1-C1A2BA0B7756}" type="pres">
      <dgm:prSet presAssocID="{F6D58CEA-13CD-4807-87C6-AA5E8ACB4B74}" presName="LShape" presStyleLbl="alignNode1" presStyleIdx="0" presStyleCnt="5"/>
      <dgm:spPr/>
    </dgm:pt>
    <dgm:pt modelId="{DA46DAF0-C343-4F75-B745-5C448ACD5CFE}" type="pres">
      <dgm:prSet presAssocID="{F6D58CEA-13CD-4807-87C6-AA5E8ACB4B7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FD5100-2C6E-4808-A135-1B48DCAD76FC}" type="pres">
      <dgm:prSet presAssocID="{F6D58CEA-13CD-4807-87C6-AA5E8ACB4B74}" presName="Triangle" presStyleLbl="alignNode1" presStyleIdx="1" presStyleCnt="5"/>
      <dgm:spPr/>
    </dgm:pt>
    <dgm:pt modelId="{60F61B9B-C868-49D0-B19B-EB866DE6508F}" type="pres">
      <dgm:prSet presAssocID="{C36B20AE-0CB4-47B0-8C9E-9145A904F44F}" presName="sibTrans" presStyleCnt="0"/>
      <dgm:spPr/>
    </dgm:pt>
    <dgm:pt modelId="{4D8B8A7F-9540-4D69-9FEC-A8FCFD1892E9}" type="pres">
      <dgm:prSet presAssocID="{C36B20AE-0CB4-47B0-8C9E-9145A904F44F}" presName="space" presStyleCnt="0"/>
      <dgm:spPr/>
    </dgm:pt>
    <dgm:pt modelId="{06FD0F92-4DF4-4626-8C05-4B041377C6C2}" type="pres">
      <dgm:prSet presAssocID="{5B247218-7C9E-4BC4-9E3A-74EA4D664F35}" presName="composite" presStyleCnt="0"/>
      <dgm:spPr/>
    </dgm:pt>
    <dgm:pt modelId="{19A1FEA8-151E-4A89-999D-9C04B8B25375}" type="pres">
      <dgm:prSet presAssocID="{5B247218-7C9E-4BC4-9E3A-74EA4D664F35}" presName="LShape" presStyleLbl="alignNode1" presStyleIdx="2" presStyleCnt="5"/>
      <dgm:spPr/>
    </dgm:pt>
    <dgm:pt modelId="{7DB7CEAA-B7B1-467B-8F67-A0C561EE390B}" type="pres">
      <dgm:prSet presAssocID="{5B247218-7C9E-4BC4-9E3A-74EA4D664F3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9E1D360-EDCC-46D5-9112-ACA616DF1C30}" type="pres">
      <dgm:prSet presAssocID="{5B247218-7C9E-4BC4-9E3A-74EA4D664F35}" presName="Triangle" presStyleLbl="alignNode1" presStyleIdx="3" presStyleCnt="5"/>
      <dgm:spPr/>
    </dgm:pt>
    <dgm:pt modelId="{1D183A3C-90DF-499D-92B7-007AAC7812A0}" type="pres">
      <dgm:prSet presAssocID="{FB056ED3-8D63-42F1-B8B9-1CD2F51E6A95}" presName="sibTrans" presStyleCnt="0"/>
      <dgm:spPr/>
    </dgm:pt>
    <dgm:pt modelId="{08134698-1E00-4320-8F15-37FCB5BA4503}" type="pres">
      <dgm:prSet presAssocID="{FB056ED3-8D63-42F1-B8B9-1CD2F51E6A95}" presName="space" presStyleCnt="0"/>
      <dgm:spPr/>
    </dgm:pt>
    <dgm:pt modelId="{81478647-65ED-4A58-BA7E-97E1DDAC4209}" type="pres">
      <dgm:prSet presAssocID="{D9FB128D-B26B-455B-B4A1-566D77EF1373}" presName="composite" presStyleCnt="0"/>
      <dgm:spPr/>
    </dgm:pt>
    <dgm:pt modelId="{99C1CD8A-B442-4302-ABA4-E74F02EA45E1}" type="pres">
      <dgm:prSet presAssocID="{D9FB128D-B26B-455B-B4A1-566D77EF1373}" presName="LShape" presStyleLbl="alignNode1" presStyleIdx="4" presStyleCnt="5"/>
      <dgm:spPr/>
    </dgm:pt>
    <dgm:pt modelId="{2C869CD9-2BA2-4A95-9A59-0348D309C977}" type="pres">
      <dgm:prSet presAssocID="{D9FB128D-B26B-455B-B4A1-566D77EF137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13071F-3D4A-4A5E-AA39-1DE4A284F77D}" srcId="{0D0DD5AB-3CDA-4DD3-B069-1C518665C03C}" destId="{5B247218-7C9E-4BC4-9E3A-74EA4D664F35}" srcOrd="1" destOrd="0" parTransId="{95F74BD3-3868-4F1C-BF0A-86DF1928CF57}" sibTransId="{FB056ED3-8D63-42F1-B8B9-1CD2F51E6A95}"/>
    <dgm:cxn modelId="{634BC148-DDD4-4DFF-A0C4-C7869DE280B8}" type="presOf" srcId="{F6D58CEA-13CD-4807-87C6-AA5E8ACB4B74}" destId="{DA46DAF0-C343-4F75-B745-5C448ACD5CFE}" srcOrd="0" destOrd="0" presId="urn:microsoft.com/office/officeart/2009/3/layout/StepUpProcess"/>
    <dgm:cxn modelId="{83F31E7D-389E-475B-8CD5-B351BB948410}" type="presOf" srcId="{5B247218-7C9E-4BC4-9E3A-74EA4D664F35}" destId="{7DB7CEAA-B7B1-467B-8F67-A0C561EE390B}" srcOrd="0" destOrd="0" presId="urn:microsoft.com/office/officeart/2009/3/layout/StepUpProcess"/>
    <dgm:cxn modelId="{20DAB5BF-50EA-4BE1-8F5D-4114763ABF9D}" type="presOf" srcId="{0D0DD5AB-3CDA-4DD3-B069-1C518665C03C}" destId="{C4F5F331-D083-460B-B32C-F027EBAB03BD}" srcOrd="0" destOrd="0" presId="urn:microsoft.com/office/officeart/2009/3/layout/StepUpProcess"/>
    <dgm:cxn modelId="{018F02DA-6D6F-4F79-A9A6-9B491C9A7EA2}" srcId="{0D0DD5AB-3CDA-4DD3-B069-1C518665C03C}" destId="{D9FB128D-B26B-455B-B4A1-566D77EF1373}" srcOrd="2" destOrd="0" parTransId="{CFE2FDAD-A41D-403B-962E-0C960244CFD8}" sibTransId="{227ADEEC-E037-4457-A434-2164754782D7}"/>
    <dgm:cxn modelId="{A436BEDD-E535-4131-8AC8-E6031D61E784}" type="presOf" srcId="{D9FB128D-B26B-455B-B4A1-566D77EF1373}" destId="{2C869CD9-2BA2-4A95-9A59-0348D309C977}" srcOrd="0" destOrd="0" presId="urn:microsoft.com/office/officeart/2009/3/layout/StepUpProcess"/>
    <dgm:cxn modelId="{DA55B3FC-F15E-4F40-9B97-A9D6804793AE}" srcId="{0D0DD5AB-3CDA-4DD3-B069-1C518665C03C}" destId="{F6D58CEA-13CD-4807-87C6-AA5E8ACB4B74}" srcOrd="0" destOrd="0" parTransId="{DABE5406-B1B5-491E-A3DC-83FA8C113957}" sibTransId="{C36B20AE-0CB4-47B0-8C9E-9145A904F44F}"/>
    <dgm:cxn modelId="{37D42C1D-ED5A-4639-924E-2348F911462B}" type="presParOf" srcId="{C4F5F331-D083-460B-B32C-F027EBAB03BD}" destId="{927CE875-9770-4834-BB6A-B26DE2745215}" srcOrd="0" destOrd="0" presId="urn:microsoft.com/office/officeart/2009/3/layout/StepUpProcess"/>
    <dgm:cxn modelId="{B972F75A-F61C-4C5E-808C-20D88B023A97}" type="presParOf" srcId="{927CE875-9770-4834-BB6A-B26DE2745215}" destId="{CD6ADA45-4E90-4FED-A6D1-C1A2BA0B7756}" srcOrd="0" destOrd="0" presId="urn:microsoft.com/office/officeart/2009/3/layout/StepUpProcess"/>
    <dgm:cxn modelId="{CF2422CD-1960-4AEA-956C-BC6A1B7DA668}" type="presParOf" srcId="{927CE875-9770-4834-BB6A-B26DE2745215}" destId="{DA46DAF0-C343-4F75-B745-5C448ACD5CFE}" srcOrd="1" destOrd="0" presId="urn:microsoft.com/office/officeart/2009/3/layout/StepUpProcess"/>
    <dgm:cxn modelId="{B59D4E67-8214-4F0B-A5DF-D2917DAB5E48}" type="presParOf" srcId="{927CE875-9770-4834-BB6A-B26DE2745215}" destId="{32FD5100-2C6E-4808-A135-1B48DCAD76FC}" srcOrd="2" destOrd="0" presId="urn:microsoft.com/office/officeart/2009/3/layout/StepUpProcess"/>
    <dgm:cxn modelId="{3EE9AD6A-33B2-48DD-904E-410A6AB75739}" type="presParOf" srcId="{C4F5F331-D083-460B-B32C-F027EBAB03BD}" destId="{60F61B9B-C868-49D0-B19B-EB866DE6508F}" srcOrd="1" destOrd="0" presId="urn:microsoft.com/office/officeart/2009/3/layout/StepUpProcess"/>
    <dgm:cxn modelId="{501E0DFC-F4B8-4C0B-A2D5-C010B44354E6}" type="presParOf" srcId="{60F61B9B-C868-49D0-B19B-EB866DE6508F}" destId="{4D8B8A7F-9540-4D69-9FEC-A8FCFD1892E9}" srcOrd="0" destOrd="0" presId="urn:microsoft.com/office/officeart/2009/3/layout/StepUpProcess"/>
    <dgm:cxn modelId="{886940AA-13F5-41C0-A867-6AA7164900D7}" type="presParOf" srcId="{C4F5F331-D083-460B-B32C-F027EBAB03BD}" destId="{06FD0F92-4DF4-4626-8C05-4B041377C6C2}" srcOrd="2" destOrd="0" presId="urn:microsoft.com/office/officeart/2009/3/layout/StepUpProcess"/>
    <dgm:cxn modelId="{884FDB23-4E8A-463B-BBD8-8B8035EB6A1D}" type="presParOf" srcId="{06FD0F92-4DF4-4626-8C05-4B041377C6C2}" destId="{19A1FEA8-151E-4A89-999D-9C04B8B25375}" srcOrd="0" destOrd="0" presId="urn:microsoft.com/office/officeart/2009/3/layout/StepUpProcess"/>
    <dgm:cxn modelId="{20A8C04C-9D29-40CD-B132-5D228B98F2CC}" type="presParOf" srcId="{06FD0F92-4DF4-4626-8C05-4B041377C6C2}" destId="{7DB7CEAA-B7B1-467B-8F67-A0C561EE390B}" srcOrd="1" destOrd="0" presId="urn:microsoft.com/office/officeart/2009/3/layout/StepUpProcess"/>
    <dgm:cxn modelId="{F5D07A22-71F0-4DE8-8128-6B644BD2B8F4}" type="presParOf" srcId="{06FD0F92-4DF4-4626-8C05-4B041377C6C2}" destId="{69E1D360-EDCC-46D5-9112-ACA616DF1C30}" srcOrd="2" destOrd="0" presId="urn:microsoft.com/office/officeart/2009/3/layout/StepUpProcess"/>
    <dgm:cxn modelId="{0497AF86-27ED-473B-AC06-FCF30BE26645}" type="presParOf" srcId="{C4F5F331-D083-460B-B32C-F027EBAB03BD}" destId="{1D183A3C-90DF-499D-92B7-007AAC7812A0}" srcOrd="3" destOrd="0" presId="urn:microsoft.com/office/officeart/2009/3/layout/StepUpProcess"/>
    <dgm:cxn modelId="{6BD0EE14-429E-46CF-A60B-B6A4463C29EF}" type="presParOf" srcId="{1D183A3C-90DF-499D-92B7-007AAC7812A0}" destId="{08134698-1E00-4320-8F15-37FCB5BA4503}" srcOrd="0" destOrd="0" presId="urn:microsoft.com/office/officeart/2009/3/layout/StepUpProcess"/>
    <dgm:cxn modelId="{3C665C9E-0E11-43AC-B6AE-6E41AF52506A}" type="presParOf" srcId="{C4F5F331-D083-460B-B32C-F027EBAB03BD}" destId="{81478647-65ED-4A58-BA7E-97E1DDAC4209}" srcOrd="4" destOrd="0" presId="urn:microsoft.com/office/officeart/2009/3/layout/StepUpProcess"/>
    <dgm:cxn modelId="{9CB1B61E-65DA-4CF9-B5C9-0A0D4CD03980}" type="presParOf" srcId="{81478647-65ED-4A58-BA7E-97E1DDAC4209}" destId="{99C1CD8A-B442-4302-ABA4-E74F02EA45E1}" srcOrd="0" destOrd="0" presId="urn:microsoft.com/office/officeart/2009/3/layout/StepUpProcess"/>
    <dgm:cxn modelId="{20A45191-976C-48A6-B415-E45C3EDF4DF1}" type="presParOf" srcId="{81478647-65ED-4A58-BA7E-97E1DDAC4209}" destId="{2C869CD9-2BA2-4A95-9A59-0348D309C97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4061C4-D1F1-4DF3-A0AF-7E045E782D6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B0DB026-8FEC-4231-8647-50BB4F55E696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确定指标</a:t>
          </a:r>
        </a:p>
      </dgm:t>
    </dgm:pt>
    <dgm:pt modelId="{B167B9F2-B33A-419A-ACBB-62379501E5C7}" type="parTrans" cxnId="{7043618F-FC5E-4E07-A858-7DF0EB96F3E7}">
      <dgm:prSet/>
      <dgm:spPr/>
      <dgm:t>
        <a:bodyPr/>
        <a:lstStyle/>
        <a:p>
          <a:endParaRPr lang="zh-CN" altLang="en-US"/>
        </a:p>
      </dgm:t>
    </dgm:pt>
    <dgm:pt modelId="{720D4B69-0386-41D7-8490-BAF8B8BCE3CF}" type="sibTrans" cxnId="{7043618F-FC5E-4E07-A858-7DF0EB96F3E7}">
      <dgm:prSet/>
      <dgm:spPr/>
      <dgm:t>
        <a:bodyPr/>
        <a:lstStyle/>
        <a:p>
          <a:endParaRPr lang="zh-CN" altLang="en-US"/>
        </a:p>
      </dgm:t>
    </dgm:pt>
    <dgm:pt modelId="{EB738CE7-06FC-4D7E-AB96-7AD4C70EBCF7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确定范围</a:t>
          </a:r>
        </a:p>
      </dgm:t>
    </dgm:pt>
    <dgm:pt modelId="{7D96C872-29FD-4E6D-85DD-23651B198200}" type="parTrans" cxnId="{C4379393-687F-47E5-B342-473E4CE7A395}">
      <dgm:prSet/>
      <dgm:spPr/>
      <dgm:t>
        <a:bodyPr/>
        <a:lstStyle/>
        <a:p>
          <a:endParaRPr lang="zh-CN" altLang="en-US"/>
        </a:p>
      </dgm:t>
    </dgm:pt>
    <dgm:pt modelId="{050AECB7-CF53-489D-8E51-4B7C27836ABC}" type="sibTrans" cxnId="{C4379393-687F-47E5-B342-473E4CE7A395}">
      <dgm:prSet/>
      <dgm:spPr/>
      <dgm:t>
        <a:bodyPr/>
        <a:lstStyle/>
        <a:p>
          <a:endParaRPr lang="zh-CN" altLang="en-US"/>
        </a:p>
      </dgm:t>
    </dgm:pt>
    <dgm:pt modelId="{70F76E38-8110-41F3-893E-562DB1E6F142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分析数据</a:t>
          </a:r>
        </a:p>
      </dgm:t>
    </dgm:pt>
    <dgm:pt modelId="{378288C9-D116-4C64-A3FE-69BE3770A97D}" type="parTrans" cxnId="{E17A2928-66FA-46E5-A4EE-7AFF43DCA233}">
      <dgm:prSet/>
      <dgm:spPr/>
      <dgm:t>
        <a:bodyPr/>
        <a:lstStyle/>
        <a:p>
          <a:endParaRPr lang="zh-CN" altLang="en-US"/>
        </a:p>
      </dgm:t>
    </dgm:pt>
    <dgm:pt modelId="{BFDDD8EB-0694-49D9-A9DF-A76CB94152B5}" type="sibTrans" cxnId="{E17A2928-66FA-46E5-A4EE-7AFF43DCA233}">
      <dgm:prSet/>
      <dgm:spPr/>
      <dgm:t>
        <a:bodyPr/>
        <a:lstStyle/>
        <a:p>
          <a:endParaRPr lang="zh-CN" altLang="en-US"/>
        </a:p>
      </dgm:t>
    </dgm:pt>
    <dgm:pt modelId="{65AC5F06-0E48-4E1C-BB33-5A8715ED3855}" type="pres">
      <dgm:prSet presAssocID="{374061C4-D1F1-4DF3-A0AF-7E045E782D65}" presName="Name0" presStyleCnt="0">
        <dgm:presLayoutVars>
          <dgm:dir/>
          <dgm:animLvl val="lvl"/>
          <dgm:resizeHandles val="exact"/>
        </dgm:presLayoutVars>
      </dgm:prSet>
      <dgm:spPr/>
    </dgm:pt>
    <dgm:pt modelId="{67EF41D3-95A3-4CC8-BB8F-906E666CF6F4}" type="pres">
      <dgm:prSet presAssocID="{2B0DB026-8FEC-4231-8647-50BB4F55E69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1374162-65A6-4A13-BCAB-6C04DD8F6661}" type="pres">
      <dgm:prSet presAssocID="{720D4B69-0386-41D7-8490-BAF8B8BCE3CF}" presName="parTxOnlySpace" presStyleCnt="0"/>
      <dgm:spPr/>
    </dgm:pt>
    <dgm:pt modelId="{9DBC533B-F56B-4FDB-A1F6-D5554D8B4183}" type="pres">
      <dgm:prSet presAssocID="{EB738CE7-06FC-4D7E-AB96-7AD4C70EBCF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343AFF3-3E77-43A0-95FE-60DE915BF295}" type="pres">
      <dgm:prSet presAssocID="{050AECB7-CF53-489D-8E51-4B7C27836ABC}" presName="parTxOnlySpace" presStyleCnt="0"/>
      <dgm:spPr/>
    </dgm:pt>
    <dgm:pt modelId="{2C9CB335-6F5A-4944-90C9-B6BEDBE9F28D}" type="pres">
      <dgm:prSet presAssocID="{70F76E38-8110-41F3-893E-562DB1E6F14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17A2928-66FA-46E5-A4EE-7AFF43DCA233}" srcId="{374061C4-D1F1-4DF3-A0AF-7E045E782D65}" destId="{70F76E38-8110-41F3-893E-562DB1E6F142}" srcOrd="2" destOrd="0" parTransId="{378288C9-D116-4C64-A3FE-69BE3770A97D}" sibTransId="{BFDDD8EB-0694-49D9-A9DF-A76CB94152B5}"/>
    <dgm:cxn modelId="{9C079328-65C6-4286-94B1-4E4B3FC2A3C3}" type="presOf" srcId="{70F76E38-8110-41F3-893E-562DB1E6F142}" destId="{2C9CB335-6F5A-4944-90C9-B6BEDBE9F28D}" srcOrd="0" destOrd="0" presId="urn:microsoft.com/office/officeart/2005/8/layout/chevron1"/>
    <dgm:cxn modelId="{7043618F-FC5E-4E07-A858-7DF0EB96F3E7}" srcId="{374061C4-D1F1-4DF3-A0AF-7E045E782D65}" destId="{2B0DB026-8FEC-4231-8647-50BB4F55E696}" srcOrd="0" destOrd="0" parTransId="{B167B9F2-B33A-419A-ACBB-62379501E5C7}" sibTransId="{720D4B69-0386-41D7-8490-BAF8B8BCE3CF}"/>
    <dgm:cxn modelId="{C4379393-687F-47E5-B342-473E4CE7A395}" srcId="{374061C4-D1F1-4DF3-A0AF-7E045E782D65}" destId="{EB738CE7-06FC-4D7E-AB96-7AD4C70EBCF7}" srcOrd="1" destOrd="0" parTransId="{7D96C872-29FD-4E6D-85DD-23651B198200}" sibTransId="{050AECB7-CF53-489D-8E51-4B7C27836ABC}"/>
    <dgm:cxn modelId="{71F8EBB9-9EF5-43D6-952E-AC81C86FFD0D}" type="presOf" srcId="{EB738CE7-06FC-4D7E-AB96-7AD4C70EBCF7}" destId="{9DBC533B-F56B-4FDB-A1F6-D5554D8B4183}" srcOrd="0" destOrd="0" presId="urn:microsoft.com/office/officeart/2005/8/layout/chevron1"/>
    <dgm:cxn modelId="{41D7C7E0-549D-4CCB-B2C8-17F869EAAB63}" type="presOf" srcId="{2B0DB026-8FEC-4231-8647-50BB4F55E696}" destId="{67EF41D3-95A3-4CC8-BB8F-906E666CF6F4}" srcOrd="0" destOrd="0" presId="urn:microsoft.com/office/officeart/2005/8/layout/chevron1"/>
    <dgm:cxn modelId="{4C4B03F4-92A1-446A-8753-749F68145E15}" type="presOf" srcId="{374061C4-D1F1-4DF3-A0AF-7E045E782D65}" destId="{65AC5F06-0E48-4E1C-BB33-5A8715ED3855}" srcOrd="0" destOrd="0" presId="urn:microsoft.com/office/officeart/2005/8/layout/chevron1"/>
    <dgm:cxn modelId="{56A96181-31B6-4F6F-AF35-9B4804962DB9}" type="presParOf" srcId="{65AC5F06-0E48-4E1C-BB33-5A8715ED3855}" destId="{67EF41D3-95A3-4CC8-BB8F-906E666CF6F4}" srcOrd="0" destOrd="0" presId="urn:microsoft.com/office/officeart/2005/8/layout/chevron1"/>
    <dgm:cxn modelId="{F642A279-8E85-4524-B4BD-F3D5256E674F}" type="presParOf" srcId="{65AC5F06-0E48-4E1C-BB33-5A8715ED3855}" destId="{71374162-65A6-4A13-BCAB-6C04DD8F6661}" srcOrd="1" destOrd="0" presId="urn:microsoft.com/office/officeart/2005/8/layout/chevron1"/>
    <dgm:cxn modelId="{D7456BF5-E355-428A-BF22-4C443976C25F}" type="presParOf" srcId="{65AC5F06-0E48-4E1C-BB33-5A8715ED3855}" destId="{9DBC533B-F56B-4FDB-A1F6-D5554D8B4183}" srcOrd="2" destOrd="0" presId="urn:microsoft.com/office/officeart/2005/8/layout/chevron1"/>
    <dgm:cxn modelId="{A2F744D6-F7E3-495D-A273-62D7537A2FC5}" type="presParOf" srcId="{65AC5F06-0E48-4E1C-BB33-5A8715ED3855}" destId="{9343AFF3-3E77-43A0-95FE-60DE915BF295}" srcOrd="3" destOrd="0" presId="urn:microsoft.com/office/officeart/2005/8/layout/chevron1"/>
    <dgm:cxn modelId="{224F6E4B-4EED-4BFB-A975-2E27F09371A9}" type="presParOf" srcId="{65AC5F06-0E48-4E1C-BB33-5A8715ED3855}" destId="{2C9CB335-6F5A-4944-90C9-B6BEDBE9F28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8CCE80-46CB-497F-9480-D780B1730AA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3CE2A7F-BC69-4037-A577-E7339C72F1D0}">
      <dgm:prSet/>
      <dgm:spPr>
        <a:solidFill>
          <a:srgbClr val="347BF9"/>
        </a:solidFill>
      </dgm:spPr>
      <dgm:t>
        <a:bodyPr/>
        <a:lstStyle/>
        <a:p>
          <a:r>
            <a:rPr lang="zh-CN" dirty="0"/>
            <a:t>设置国家</a:t>
          </a:r>
        </a:p>
      </dgm:t>
    </dgm:pt>
    <dgm:pt modelId="{51615AC6-60EC-4C67-BD75-AD3020E76325}" type="parTrans" cxnId="{63434654-0E6D-44FB-9A13-B845B97E7598}">
      <dgm:prSet/>
      <dgm:spPr/>
      <dgm:t>
        <a:bodyPr/>
        <a:lstStyle/>
        <a:p>
          <a:endParaRPr lang="zh-CN" altLang="en-US"/>
        </a:p>
      </dgm:t>
    </dgm:pt>
    <dgm:pt modelId="{64F46954-790A-457B-8EC3-69EFA681349D}" type="sibTrans" cxnId="{63434654-0E6D-44FB-9A13-B845B97E7598}">
      <dgm:prSet/>
      <dgm:spPr/>
      <dgm:t>
        <a:bodyPr/>
        <a:lstStyle/>
        <a:p>
          <a:endParaRPr lang="zh-CN" altLang="en-US"/>
        </a:p>
      </dgm:t>
    </dgm:pt>
    <dgm:pt modelId="{93E4B984-5B69-48ED-B47E-7BC368D41C85}">
      <dgm:prSet/>
      <dgm:spPr>
        <a:solidFill>
          <a:srgbClr val="347BF9"/>
        </a:solidFill>
      </dgm:spPr>
      <dgm:t>
        <a:bodyPr/>
        <a:lstStyle/>
        <a:p>
          <a:r>
            <a:rPr lang="zh-CN"/>
            <a:t>时间</a:t>
          </a:r>
        </a:p>
      </dgm:t>
    </dgm:pt>
    <dgm:pt modelId="{369606AC-093C-460E-9DC8-B0D0E4C3F8CE}" type="parTrans" cxnId="{9E4E0AFC-DBE6-4AB7-86D6-C29C76C2785B}">
      <dgm:prSet/>
      <dgm:spPr/>
      <dgm:t>
        <a:bodyPr/>
        <a:lstStyle/>
        <a:p>
          <a:endParaRPr lang="zh-CN" altLang="en-US"/>
        </a:p>
      </dgm:t>
    </dgm:pt>
    <dgm:pt modelId="{E54F2B99-BDF5-400E-85F0-D5619B622034}" type="sibTrans" cxnId="{9E4E0AFC-DBE6-4AB7-86D6-C29C76C2785B}">
      <dgm:prSet/>
      <dgm:spPr/>
      <dgm:t>
        <a:bodyPr/>
        <a:lstStyle/>
        <a:p>
          <a:endParaRPr lang="zh-CN" altLang="en-US"/>
        </a:p>
      </dgm:t>
    </dgm:pt>
    <dgm:pt modelId="{FA0872A2-CE72-47F0-904C-4C5687E3605C}">
      <dgm:prSet/>
      <dgm:spPr>
        <a:solidFill>
          <a:srgbClr val="347BF9"/>
        </a:solidFill>
      </dgm:spPr>
      <dgm:t>
        <a:bodyPr/>
        <a:lstStyle/>
        <a:p>
          <a:r>
            <a:rPr lang="zh-CN"/>
            <a:t>点击查询</a:t>
          </a:r>
        </a:p>
      </dgm:t>
    </dgm:pt>
    <dgm:pt modelId="{7E98B634-F46E-4BF5-A06E-D50D8E1B45E1}" type="parTrans" cxnId="{169051EE-0951-43C4-BE19-D01099FF273E}">
      <dgm:prSet/>
      <dgm:spPr/>
      <dgm:t>
        <a:bodyPr/>
        <a:lstStyle/>
        <a:p>
          <a:endParaRPr lang="zh-CN" altLang="en-US"/>
        </a:p>
      </dgm:t>
    </dgm:pt>
    <dgm:pt modelId="{321D3F67-BE1C-4E5C-8469-B20AA93C3BAC}" type="sibTrans" cxnId="{169051EE-0951-43C4-BE19-D01099FF273E}">
      <dgm:prSet/>
      <dgm:spPr/>
      <dgm:t>
        <a:bodyPr/>
        <a:lstStyle/>
        <a:p>
          <a:endParaRPr lang="zh-CN" altLang="en-US"/>
        </a:p>
      </dgm:t>
    </dgm:pt>
    <dgm:pt modelId="{EB56030B-015F-4508-8420-8AA968002DF0}" type="pres">
      <dgm:prSet presAssocID="{C58CCE80-46CB-497F-9480-D780B1730AA4}" presName="linearFlow" presStyleCnt="0">
        <dgm:presLayoutVars>
          <dgm:resizeHandles val="exact"/>
        </dgm:presLayoutVars>
      </dgm:prSet>
      <dgm:spPr/>
    </dgm:pt>
    <dgm:pt modelId="{F4B6974D-42D1-446E-8B76-568E8D228F5A}" type="pres">
      <dgm:prSet presAssocID="{33CE2A7F-BC69-4037-A577-E7339C72F1D0}" presName="node" presStyleLbl="node1" presStyleIdx="0" presStyleCnt="3">
        <dgm:presLayoutVars>
          <dgm:bulletEnabled val="1"/>
        </dgm:presLayoutVars>
      </dgm:prSet>
      <dgm:spPr/>
    </dgm:pt>
    <dgm:pt modelId="{251817AF-07E5-4D0A-A951-8EE1DC0678E0}" type="pres">
      <dgm:prSet presAssocID="{64F46954-790A-457B-8EC3-69EFA681349D}" presName="sibTrans" presStyleLbl="sibTrans2D1" presStyleIdx="0" presStyleCnt="2"/>
      <dgm:spPr/>
    </dgm:pt>
    <dgm:pt modelId="{1BFD9CD1-6E2B-4A83-B1AE-30D640BC6D2A}" type="pres">
      <dgm:prSet presAssocID="{64F46954-790A-457B-8EC3-69EFA681349D}" presName="connectorText" presStyleLbl="sibTrans2D1" presStyleIdx="0" presStyleCnt="2"/>
      <dgm:spPr/>
    </dgm:pt>
    <dgm:pt modelId="{C26B178A-03F7-4959-92EC-197B7011CB3D}" type="pres">
      <dgm:prSet presAssocID="{93E4B984-5B69-48ED-B47E-7BC368D41C85}" presName="node" presStyleLbl="node1" presStyleIdx="1" presStyleCnt="3">
        <dgm:presLayoutVars>
          <dgm:bulletEnabled val="1"/>
        </dgm:presLayoutVars>
      </dgm:prSet>
      <dgm:spPr/>
    </dgm:pt>
    <dgm:pt modelId="{7BC2F08D-2A75-45E8-83AF-B15061B070A3}" type="pres">
      <dgm:prSet presAssocID="{E54F2B99-BDF5-400E-85F0-D5619B622034}" presName="sibTrans" presStyleLbl="sibTrans2D1" presStyleIdx="1" presStyleCnt="2"/>
      <dgm:spPr/>
    </dgm:pt>
    <dgm:pt modelId="{7FD2B1BA-7B62-4656-B2FE-8B63AF2249D9}" type="pres">
      <dgm:prSet presAssocID="{E54F2B99-BDF5-400E-85F0-D5619B622034}" presName="connectorText" presStyleLbl="sibTrans2D1" presStyleIdx="1" presStyleCnt="2"/>
      <dgm:spPr/>
    </dgm:pt>
    <dgm:pt modelId="{475400FD-E222-4247-839B-C0F5BB520A17}" type="pres">
      <dgm:prSet presAssocID="{FA0872A2-CE72-47F0-904C-4C5687E3605C}" presName="node" presStyleLbl="node1" presStyleIdx="2" presStyleCnt="3">
        <dgm:presLayoutVars>
          <dgm:bulletEnabled val="1"/>
        </dgm:presLayoutVars>
      </dgm:prSet>
      <dgm:spPr/>
    </dgm:pt>
  </dgm:ptLst>
  <dgm:cxnLst>
    <dgm:cxn modelId="{8963470D-D6C4-44B7-BC11-6A42DEBFFC1F}" type="presOf" srcId="{E54F2B99-BDF5-400E-85F0-D5619B622034}" destId="{7BC2F08D-2A75-45E8-83AF-B15061B070A3}" srcOrd="0" destOrd="0" presId="urn:microsoft.com/office/officeart/2005/8/layout/process2"/>
    <dgm:cxn modelId="{6BB57453-F575-489F-8E50-CBF6C9D08A94}" type="presOf" srcId="{93E4B984-5B69-48ED-B47E-7BC368D41C85}" destId="{C26B178A-03F7-4959-92EC-197B7011CB3D}" srcOrd="0" destOrd="0" presId="urn:microsoft.com/office/officeart/2005/8/layout/process2"/>
    <dgm:cxn modelId="{63434654-0E6D-44FB-9A13-B845B97E7598}" srcId="{C58CCE80-46CB-497F-9480-D780B1730AA4}" destId="{33CE2A7F-BC69-4037-A577-E7339C72F1D0}" srcOrd="0" destOrd="0" parTransId="{51615AC6-60EC-4C67-BD75-AD3020E76325}" sibTransId="{64F46954-790A-457B-8EC3-69EFA681349D}"/>
    <dgm:cxn modelId="{A82B158F-8373-4237-A767-69A327A69A9B}" type="presOf" srcId="{64F46954-790A-457B-8EC3-69EFA681349D}" destId="{251817AF-07E5-4D0A-A951-8EE1DC0678E0}" srcOrd="0" destOrd="0" presId="urn:microsoft.com/office/officeart/2005/8/layout/process2"/>
    <dgm:cxn modelId="{9D3E3A9E-B01A-484C-92C9-E0FC2D443CB9}" type="presOf" srcId="{E54F2B99-BDF5-400E-85F0-D5619B622034}" destId="{7FD2B1BA-7B62-4656-B2FE-8B63AF2249D9}" srcOrd="1" destOrd="0" presId="urn:microsoft.com/office/officeart/2005/8/layout/process2"/>
    <dgm:cxn modelId="{4974CEBA-FBF0-4B1D-846D-5195840C33DC}" type="presOf" srcId="{64F46954-790A-457B-8EC3-69EFA681349D}" destId="{1BFD9CD1-6E2B-4A83-B1AE-30D640BC6D2A}" srcOrd="1" destOrd="0" presId="urn:microsoft.com/office/officeart/2005/8/layout/process2"/>
    <dgm:cxn modelId="{717686BC-1BCC-4D7B-80B9-1C07B5DCF92F}" type="presOf" srcId="{FA0872A2-CE72-47F0-904C-4C5687E3605C}" destId="{475400FD-E222-4247-839B-C0F5BB520A17}" srcOrd="0" destOrd="0" presId="urn:microsoft.com/office/officeart/2005/8/layout/process2"/>
    <dgm:cxn modelId="{103EEFC5-05F4-4660-8823-CD339CE05549}" type="presOf" srcId="{33CE2A7F-BC69-4037-A577-E7339C72F1D0}" destId="{F4B6974D-42D1-446E-8B76-568E8D228F5A}" srcOrd="0" destOrd="0" presId="urn:microsoft.com/office/officeart/2005/8/layout/process2"/>
    <dgm:cxn modelId="{638E53D4-74F4-4BB6-A62E-BEDAD887DFDE}" type="presOf" srcId="{C58CCE80-46CB-497F-9480-D780B1730AA4}" destId="{EB56030B-015F-4508-8420-8AA968002DF0}" srcOrd="0" destOrd="0" presId="urn:microsoft.com/office/officeart/2005/8/layout/process2"/>
    <dgm:cxn modelId="{169051EE-0951-43C4-BE19-D01099FF273E}" srcId="{C58CCE80-46CB-497F-9480-D780B1730AA4}" destId="{FA0872A2-CE72-47F0-904C-4C5687E3605C}" srcOrd="2" destOrd="0" parTransId="{7E98B634-F46E-4BF5-A06E-D50D8E1B45E1}" sibTransId="{321D3F67-BE1C-4E5C-8469-B20AA93C3BAC}"/>
    <dgm:cxn modelId="{9E4E0AFC-DBE6-4AB7-86D6-C29C76C2785B}" srcId="{C58CCE80-46CB-497F-9480-D780B1730AA4}" destId="{93E4B984-5B69-48ED-B47E-7BC368D41C85}" srcOrd="1" destOrd="0" parTransId="{369606AC-093C-460E-9DC8-B0D0E4C3F8CE}" sibTransId="{E54F2B99-BDF5-400E-85F0-D5619B622034}"/>
    <dgm:cxn modelId="{0D060F75-A4CA-47D0-AC9A-5FD2932A3014}" type="presParOf" srcId="{EB56030B-015F-4508-8420-8AA968002DF0}" destId="{F4B6974D-42D1-446E-8B76-568E8D228F5A}" srcOrd="0" destOrd="0" presId="urn:microsoft.com/office/officeart/2005/8/layout/process2"/>
    <dgm:cxn modelId="{FE590D3B-F9FC-4433-91B9-250C665F56C8}" type="presParOf" srcId="{EB56030B-015F-4508-8420-8AA968002DF0}" destId="{251817AF-07E5-4D0A-A951-8EE1DC0678E0}" srcOrd="1" destOrd="0" presId="urn:microsoft.com/office/officeart/2005/8/layout/process2"/>
    <dgm:cxn modelId="{614CD48F-B4A4-4D5E-A6B1-73DFD576F91B}" type="presParOf" srcId="{251817AF-07E5-4D0A-A951-8EE1DC0678E0}" destId="{1BFD9CD1-6E2B-4A83-B1AE-30D640BC6D2A}" srcOrd="0" destOrd="0" presId="urn:microsoft.com/office/officeart/2005/8/layout/process2"/>
    <dgm:cxn modelId="{0C512F64-B4FC-41BE-B221-7D4136FFB4C9}" type="presParOf" srcId="{EB56030B-015F-4508-8420-8AA968002DF0}" destId="{C26B178A-03F7-4959-92EC-197B7011CB3D}" srcOrd="2" destOrd="0" presId="urn:microsoft.com/office/officeart/2005/8/layout/process2"/>
    <dgm:cxn modelId="{CED7D45C-1368-4093-BCB7-C6F6FED13E6D}" type="presParOf" srcId="{EB56030B-015F-4508-8420-8AA968002DF0}" destId="{7BC2F08D-2A75-45E8-83AF-B15061B070A3}" srcOrd="3" destOrd="0" presId="urn:microsoft.com/office/officeart/2005/8/layout/process2"/>
    <dgm:cxn modelId="{1DA4ECE2-3269-4A2B-BDE4-8C0630DE30B7}" type="presParOf" srcId="{7BC2F08D-2A75-45E8-83AF-B15061B070A3}" destId="{7FD2B1BA-7B62-4656-B2FE-8B63AF2249D9}" srcOrd="0" destOrd="0" presId="urn:microsoft.com/office/officeart/2005/8/layout/process2"/>
    <dgm:cxn modelId="{003903ED-C91C-465E-8539-4A112E26CF9B}" type="presParOf" srcId="{EB56030B-015F-4508-8420-8AA968002DF0}" destId="{475400FD-E222-4247-839B-C0F5BB520A17}" srcOrd="4" destOrd="0" presId="urn:microsoft.com/office/officeart/2005/8/layout/process2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D446150-838C-4877-A224-FF073D5DCF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290BAE1-844F-4E4D-A643-C5A972D28E5D}">
      <dgm:prSet/>
      <dgm:spPr/>
      <dgm:t>
        <a:bodyPr/>
        <a:lstStyle/>
        <a:p>
          <a:r>
            <a:rPr lang="zh-CN" altLang="en-US" dirty="0"/>
            <a:t>指标</a:t>
          </a:r>
          <a:r>
            <a:rPr lang="zh-CN" dirty="0"/>
            <a:t>检索方法</a:t>
          </a:r>
        </a:p>
      </dgm:t>
    </dgm:pt>
    <dgm:pt modelId="{B66C53B3-AF78-4FDF-AF24-8E1AD1AA5DBC}" type="parTrans" cxnId="{55168E51-CEB8-4961-A245-4DD42D58CDBD}">
      <dgm:prSet/>
      <dgm:spPr/>
      <dgm:t>
        <a:bodyPr/>
        <a:lstStyle/>
        <a:p>
          <a:endParaRPr lang="zh-CN" altLang="en-US"/>
        </a:p>
      </dgm:t>
    </dgm:pt>
    <dgm:pt modelId="{69451BCD-A369-49AA-8019-9AC8F72BFE15}" type="sibTrans" cxnId="{55168E51-CEB8-4961-A245-4DD42D58CDBD}">
      <dgm:prSet/>
      <dgm:spPr/>
      <dgm:t>
        <a:bodyPr/>
        <a:lstStyle/>
        <a:p>
          <a:endParaRPr lang="zh-CN" altLang="en-US"/>
        </a:p>
      </dgm:t>
    </dgm:pt>
    <dgm:pt modelId="{87234612-8933-4B82-8B6A-13E58C147D96}">
      <dgm:prSet/>
      <dgm:spPr/>
      <dgm:t>
        <a:bodyPr/>
        <a:lstStyle/>
        <a:p>
          <a:r>
            <a:rPr lang="en-US" dirty="0"/>
            <a:t>1.</a:t>
          </a:r>
          <a:r>
            <a:rPr lang="zh-CN" dirty="0"/>
            <a:t>确定数据库</a:t>
          </a:r>
          <a:r>
            <a:rPr lang="en-US" dirty="0"/>
            <a:t>——</a:t>
          </a:r>
          <a:r>
            <a:rPr lang="zh-CN" dirty="0"/>
            <a:t>库内检索指标</a:t>
          </a:r>
        </a:p>
      </dgm:t>
    </dgm:pt>
    <dgm:pt modelId="{D49BF61B-437B-4D58-B84A-8161D149CC96}" type="parTrans" cxnId="{95FC4FA7-5AF9-4C6C-BE1A-2671FB44E912}">
      <dgm:prSet/>
      <dgm:spPr/>
      <dgm:t>
        <a:bodyPr/>
        <a:lstStyle/>
        <a:p>
          <a:endParaRPr lang="zh-CN" altLang="en-US"/>
        </a:p>
      </dgm:t>
    </dgm:pt>
    <dgm:pt modelId="{49DA7005-CDC1-4A3A-B7B9-047E7D7CA6B8}" type="sibTrans" cxnId="{95FC4FA7-5AF9-4C6C-BE1A-2671FB44E912}">
      <dgm:prSet/>
      <dgm:spPr/>
      <dgm:t>
        <a:bodyPr/>
        <a:lstStyle/>
        <a:p>
          <a:endParaRPr lang="zh-CN" altLang="en-US"/>
        </a:p>
      </dgm:t>
    </dgm:pt>
    <dgm:pt modelId="{21D475F8-2D78-41EB-8C23-DCBD090572E7}">
      <dgm:prSet/>
      <dgm:spPr/>
      <dgm:t>
        <a:bodyPr/>
        <a:lstStyle/>
        <a:p>
          <a:r>
            <a:rPr lang="en-US" dirty="0"/>
            <a:t>2.</a:t>
          </a:r>
          <a:r>
            <a:rPr lang="zh-CN" dirty="0"/>
            <a:t>确定指标名称</a:t>
          </a:r>
          <a:r>
            <a:rPr lang="en-US" dirty="0"/>
            <a:t>——</a:t>
          </a:r>
          <a:r>
            <a:rPr lang="zh-CN" dirty="0"/>
            <a:t>跨库检索指标</a:t>
          </a:r>
        </a:p>
      </dgm:t>
    </dgm:pt>
    <dgm:pt modelId="{7D6BDE65-7DD6-4533-9692-7474FCF91431}" type="parTrans" cxnId="{AA98FE1B-309A-4F02-9626-2C7AC81E597C}">
      <dgm:prSet/>
      <dgm:spPr/>
      <dgm:t>
        <a:bodyPr/>
        <a:lstStyle/>
        <a:p>
          <a:endParaRPr lang="zh-CN" altLang="en-US"/>
        </a:p>
      </dgm:t>
    </dgm:pt>
    <dgm:pt modelId="{640C3025-779B-47BA-BF15-3A31E65DBB64}" type="sibTrans" cxnId="{AA98FE1B-309A-4F02-9626-2C7AC81E597C}">
      <dgm:prSet/>
      <dgm:spPr/>
      <dgm:t>
        <a:bodyPr/>
        <a:lstStyle/>
        <a:p>
          <a:endParaRPr lang="zh-CN" altLang="en-US"/>
        </a:p>
      </dgm:t>
    </dgm:pt>
    <dgm:pt modelId="{46618C21-7DFB-4C2B-BD27-8215038EC57A}" type="pres">
      <dgm:prSet presAssocID="{1D446150-838C-4877-A224-FF073D5DCF60}" presName="vert0" presStyleCnt="0">
        <dgm:presLayoutVars>
          <dgm:dir/>
          <dgm:animOne val="branch"/>
          <dgm:animLvl val="lvl"/>
        </dgm:presLayoutVars>
      </dgm:prSet>
      <dgm:spPr/>
    </dgm:pt>
    <dgm:pt modelId="{FD3DDB13-B477-4082-AAA4-2DF8B89AA081}" type="pres">
      <dgm:prSet presAssocID="{1290BAE1-844F-4E4D-A643-C5A972D28E5D}" presName="thickLine" presStyleLbl="alignNode1" presStyleIdx="0" presStyleCnt="1"/>
      <dgm:spPr/>
    </dgm:pt>
    <dgm:pt modelId="{F84C5F5B-E0F7-40F2-8EFE-B1A9F8895AC4}" type="pres">
      <dgm:prSet presAssocID="{1290BAE1-844F-4E4D-A643-C5A972D28E5D}" presName="horz1" presStyleCnt="0"/>
      <dgm:spPr/>
    </dgm:pt>
    <dgm:pt modelId="{1EA3D7F6-C258-4C93-BB7E-A5E4F458BCDA}" type="pres">
      <dgm:prSet presAssocID="{1290BAE1-844F-4E4D-A643-C5A972D28E5D}" presName="tx1" presStyleLbl="revTx" presStyleIdx="0" presStyleCnt="3"/>
      <dgm:spPr/>
    </dgm:pt>
    <dgm:pt modelId="{A8F38215-D31F-451B-B1EF-E8DC11E36C8F}" type="pres">
      <dgm:prSet presAssocID="{1290BAE1-844F-4E4D-A643-C5A972D28E5D}" presName="vert1" presStyleCnt="0"/>
      <dgm:spPr/>
    </dgm:pt>
    <dgm:pt modelId="{89B3C05B-C1AD-4C0A-AA6F-CC1D1FE863C4}" type="pres">
      <dgm:prSet presAssocID="{87234612-8933-4B82-8B6A-13E58C147D96}" presName="vertSpace2a" presStyleCnt="0"/>
      <dgm:spPr/>
    </dgm:pt>
    <dgm:pt modelId="{3DFF20EB-C4F6-4BE5-A6BB-585A712EFD7E}" type="pres">
      <dgm:prSet presAssocID="{87234612-8933-4B82-8B6A-13E58C147D96}" presName="horz2" presStyleCnt="0"/>
      <dgm:spPr/>
    </dgm:pt>
    <dgm:pt modelId="{0538E4BF-983B-4068-B164-3CAF9C06DF67}" type="pres">
      <dgm:prSet presAssocID="{87234612-8933-4B82-8B6A-13E58C147D96}" presName="horzSpace2" presStyleCnt="0"/>
      <dgm:spPr/>
    </dgm:pt>
    <dgm:pt modelId="{64026F91-2B7E-40AF-9194-D7DF6127EE1E}" type="pres">
      <dgm:prSet presAssocID="{87234612-8933-4B82-8B6A-13E58C147D96}" presName="tx2" presStyleLbl="revTx" presStyleIdx="1" presStyleCnt="3"/>
      <dgm:spPr/>
    </dgm:pt>
    <dgm:pt modelId="{56CCF4B4-7F33-4356-80C1-778AB814561E}" type="pres">
      <dgm:prSet presAssocID="{87234612-8933-4B82-8B6A-13E58C147D96}" presName="vert2" presStyleCnt="0"/>
      <dgm:spPr/>
    </dgm:pt>
    <dgm:pt modelId="{D2D29F6E-BE06-45C4-AA72-86F5A545785C}" type="pres">
      <dgm:prSet presAssocID="{87234612-8933-4B82-8B6A-13E58C147D96}" presName="thinLine2b" presStyleLbl="callout" presStyleIdx="0" presStyleCnt="2"/>
      <dgm:spPr/>
    </dgm:pt>
    <dgm:pt modelId="{DF9A6CFC-A922-4524-BF45-999C0154AEE1}" type="pres">
      <dgm:prSet presAssocID="{87234612-8933-4B82-8B6A-13E58C147D96}" presName="vertSpace2b" presStyleCnt="0"/>
      <dgm:spPr/>
    </dgm:pt>
    <dgm:pt modelId="{9A0F4812-DD6B-438F-9719-0960CCA92EE7}" type="pres">
      <dgm:prSet presAssocID="{21D475F8-2D78-41EB-8C23-DCBD090572E7}" presName="horz2" presStyleCnt="0"/>
      <dgm:spPr/>
    </dgm:pt>
    <dgm:pt modelId="{0FE3287C-0B14-4104-B599-1D5A5AC9CD92}" type="pres">
      <dgm:prSet presAssocID="{21D475F8-2D78-41EB-8C23-DCBD090572E7}" presName="horzSpace2" presStyleCnt="0"/>
      <dgm:spPr/>
    </dgm:pt>
    <dgm:pt modelId="{9FDCD196-3CA7-482E-B9B1-95B67D965323}" type="pres">
      <dgm:prSet presAssocID="{21D475F8-2D78-41EB-8C23-DCBD090572E7}" presName="tx2" presStyleLbl="revTx" presStyleIdx="2" presStyleCnt="3"/>
      <dgm:spPr/>
    </dgm:pt>
    <dgm:pt modelId="{E5B6E791-2613-471C-8D7E-88F28CE7A8B6}" type="pres">
      <dgm:prSet presAssocID="{21D475F8-2D78-41EB-8C23-DCBD090572E7}" presName="vert2" presStyleCnt="0"/>
      <dgm:spPr/>
    </dgm:pt>
    <dgm:pt modelId="{8554E604-23A9-4DA0-B731-E1787421E82B}" type="pres">
      <dgm:prSet presAssocID="{21D475F8-2D78-41EB-8C23-DCBD090572E7}" presName="thinLine2b" presStyleLbl="callout" presStyleIdx="1" presStyleCnt="2"/>
      <dgm:spPr/>
    </dgm:pt>
    <dgm:pt modelId="{962D8EE2-7177-4CDF-9A38-27ACC62DE115}" type="pres">
      <dgm:prSet presAssocID="{21D475F8-2D78-41EB-8C23-DCBD090572E7}" presName="vertSpace2b" presStyleCnt="0"/>
      <dgm:spPr/>
    </dgm:pt>
  </dgm:ptLst>
  <dgm:cxnLst>
    <dgm:cxn modelId="{AA98FE1B-309A-4F02-9626-2C7AC81E597C}" srcId="{1290BAE1-844F-4E4D-A643-C5A972D28E5D}" destId="{21D475F8-2D78-41EB-8C23-DCBD090572E7}" srcOrd="1" destOrd="0" parTransId="{7D6BDE65-7DD6-4533-9692-7474FCF91431}" sibTransId="{640C3025-779B-47BA-BF15-3A31E65DBB64}"/>
    <dgm:cxn modelId="{1A061B1F-EF9E-4339-8777-EFDF5BF3387C}" type="presOf" srcId="{87234612-8933-4B82-8B6A-13E58C147D96}" destId="{64026F91-2B7E-40AF-9194-D7DF6127EE1E}" srcOrd="0" destOrd="0" presId="urn:microsoft.com/office/officeart/2008/layout/LinedList"/>
    <dgm:cxn modelId="{A3777F3A-6684-498D-98BA-17DDA71841B4}" type="presOf" srcId="{21D475F8-2D78-41EB-8C23-DCBD090572E7}" destId="{9FDCD196-3CA7-482E-B9B1-95B67D965323}" srcOrd="0" destOrd="0" presId="urn:microsoft.com/office/officeart/2008/layout/LinedList"/>
    <dgm:cxn modelId="{55168E51-CEB8-4961-A245-4DD42D58CDBD}" srcId="{1D446150-838C-4877-A224-FF073D5DCF60}" destId="{1290BAE1-844F-4E4D-A643-C5A972D28E5D}" srcOrd="0" destOrd="0" parTransId="{B66C53B3-AF78-4FDF-AF24-8E1AD1AA5DBC}" sibTransId="{69451BCD-A369-49AA-8019-9AC8F72BFE15}"/>
    <dgm:cxn modelId="{59BD2289-A3FD-454E-932D-150FADC62402}" type="presOf" srcId="{1D446150-838C-4877-A224-FF073D5DCF60}" destId="{46618C21-7DFB-4C2B-BD27-8215038EC57A}" srcOrd="0" destOrd="0" presId="urn:microsoft.com/office/officeart/2008/layout/LinedList"/>
    <dgm:cxn modelId="{95FC4FA7-5AF9-4C6C-BE1A-2671FB44E912}" srcId="{1290BAE1-844F-4E4D-A643-C5A972D28E5D}" destId="{87234612-8933-4B82-8B6A-13E58C147D96}" srcOrd="0" destOrd="0" parTransId="{D49BF61B-437B-4D58-B84A-8161D149CC96}" sibTransId="{49DA7005-CDC1-4A3A-B7B9-047E7D7CA6B8}"/>
    <dgm:cxn modelId="{6410F7C2-6F67-454E-888C-A6BBDEA40F76}" type="presOf" srcId="{1290BAE1-844F-4E4D-A643-C5A972D28E5D}" destId="{1EA3D7F6-C258-4C93-BB7E-A5E4F458BCDA}" srcOrd="0" destOrd="0" presId="urn:microsoft.com/office/officeart/2008/layout/LinedList"/>
    <dgm:cxn modelId="{D53C5AB4-0F10-49A9-9388-D31365E2F300}" type="presParOf" srcId="{46618C21-7DFB-4C2B-BD27-8215038EC57A}" destId="{FD3DDB13-B477-4082-AAA4-2DF8B89AA081}" srcOrd="0" destOrd="0" presId="urn:microsoft.com/office/officeart/2008/layout/LinedList"/>
    <dgm:cxn modelId="{CC54553B-FD83-4BF6-AD96-F95FD2B93A4C}" type="presParOf" srcId="{46618C21-7DFB-4C2B-BD27-8215038EC57A}" destId="{F84C5F5B-E0F7-40F2-8EFE-B1A9F8895AC4}" srcOrd="1" destOrd="0" presId="urn:microsoft.com/office/officeart/2008/layout/LinedList"/>
    <dgm:cxn modelId="{21D989B1-675B-4078-9390-B53EBF8A9844}" type="presParOf" srcId="{F84C5F5B-E0F7-40F2-8EFE-B1A9F8895AC4}" destId="{1EA3D7F6-C258-4C93-BB7E-A5E4F458BCDA}" srcOrd="0" destOrd="0" presId="urn:microsoft.com/office/officeart/2008/layout/LinedList"/>
    <dgm:cxn modelId="{32B87855-81FE-4C48-8EB9-5B395CDD9CB5}" type="presParOf" srcId="{F84C5F5B-E0F7-40F2-8EFE-B1A9F8895AC4}" destId="{A8F38215-D31F-451B-B1EF-E8DC11E36C8F}" srcOrd="1" destOrd="0" presId="urn:microsoft.com/office/officeart/2008/layout/LinedList"/>
    <dgm:cxn modelId="{3BFC9A8F-FBCE-4566-9DF9-2D66E6F899A9}" type="presParOf" srcId="{A8F38215-D31F-451B-B1EF-E8DC11E36C8F}" destId="{89B3C05B-C1AD-4C0A-AA6F-CC1D1FE863C4}" srcOrd="0" destOrd="0" presId="urn:microsoft.com/office/officeart/2008/layout/LinedList"/>
    <dgm:cxn modelId="{8100C113-F371-46FB-A63D-0E9837243C55}" type="presParOf" srcId="{A8F38215-D31F-451B-B1EF-E8DC11E36C8F}" destId="{3DFF20EB-C4F6-4BE5-A6BB-585A712EFD7E}" srcOrd="1" destOrd="0" presId="urn:microsoft.com/office/officeart/2008/layout/LinedList"/>
    <dgm:cxn modelId="{560661A7-EB7D-4834-911E-E7523AC55517}" type="presParOf" srcId="{3DFF20EB-C4F6-4BE5-A6BB-585A712EFD7E}" destId="{0538E4BF-983B-4068-B164-3CAF9C06DF67}" srcOrd="0" destOrd="0" presId="urn:microsoft.com/office/officeart/2008/layout/LinedList"/>
    <dgm:cxn modelId="{D9B3D92D-532F-459C-8400-50CB8C69369F}" type="presParOf" srcId="{3DFF20EB-C4F6-4BE5-A6BB-585A712EFD7E}" destId="{64026F91-2B7E-40AF-9194-D7DF6127EE1E}" srcOrd="1" destOrd="0" presId="urn:microsoft.com/office/officeart/2008/layout/LinedList"/>
    <dgm:cxn modelId="{E4093727-B8FF-4FA7-91AB-1DBCC19E4C7D}" type="presParOf" srcId="{3DFF20EB-C4F6-4BE5-A6BB-585A712EFD7E}" destId="{56CCF4B4-7F33-4356-80C1-778AB814561E}" srcOrd="2" destOrd="0" presId="urn:microsoft.com/office/officeart/2008/layout/LinedList"/>
    <dgm:cxn modelId="{739D0151-F613-42DD-8D6A-021AA0E1547F}" type="presParOf" srcId="{A8F38215-D31F-451B-B1EF-E8DC11E36C8F}" destId="{D2D29F6E-BE06-45C4-AA72-86F5A545785C}" srcOrd="2" destOrd="0" presId="urn:microsoft.com/office/officeart/2008/layout/LinedList"/>
    <dgm:cxn modelId="{C9BB7581-3F7E-416B-A98D-8F313B54C234}" type="presParOf" srcId="{A8F38215-D31F-451B-B1EF-E8DC11E36C8F}" destId="{DF9A6CFC-A922-4524-BF45-999C0154AEE1}" srcOrd="3" destOrd="0" presId="urn:microsoft.com/office/officeart/2008/layout/LinedList"/>
    <dgm:cxn modelId="{F949DFF4-9130-4460-8982-77FD2401744B}" type="presParOf" srcId="{A8F38215-D31F-451B-B1EF-E8DC11E36C8F}" destId="{9A0F4812-DD6B-438F-9719-0960CCA92EE7}" srcOrd="4" destOrd="0" presId="urn:microsoft.com/office/officeart/2008/layout/LinedList"/>
    <dgm:cxn modelId="{B3DCE27C-6854-4478-963A-B2553977B093}" type="presParOf" srcId="{9A0F4812-DD6B-438F-9719-0960CCA92EE7}" destId="{0FE3287C-0B14-4104-B599-1D5A5AC9CD92}" srcOrd="0" destOrd="0" presId="urn:microsoft.com/office/officeart/2008/layout/LinedList"/>
    <dgm:cxn modelId="{D197E65B-DFD0-4AC2-B5C4-D458509747C9}" type="presParOf" srcId="{9A0F4812-DD6B-438F-9719-0960CCA92EE7}" destId="{9FDCD196-3CA7-482E-B9B1-95B67D965323}" srcOrd="1" destOrd="0" presId="urn:microsoft.com/office/officeart/2008/layout/LinedList"/>
    <dgm:cxn modelId="{F6888FA9-0E28-4495-B819-08C4A274033A}" type="presParOf" srcId="{9A0F4812-DD6B-438F-9719-0960CCA92EE7}" destId="{E5B6E791-2613-471C-8D7E-88F28CE7A8B6}" srcOrd="2" destOrd="0" presId="urn:microsoft.com/office/officeart/2008/layout/LinedList"/>
    <dgm:cxn modelId="{2D33A9C1-BEF2-4664-B728-3C4FF56798C6}" type="presParOf" srcId="{A8F38215-D31F-451B-B1EF-E8DC11E36C8F}" destId="{8554E604-23A9-4DA0-B731-E1787421E82B}" srcOrd="5" destOrd="0" presId="urn:microsoft.com/office/officeart/2008/layout/LinedList"/>
    <dgm:cxn modelId="{8FA80166-F02F-4E1C-A91C-630DC2EEDD64}" type="presParOf" srcId="{A8F38215-D31F-451B-B1EF-E8DC11E36C8F}" destId="{962D8EE2-7177-4CDF-9A38-27ACC62DE115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D26884A-DED8-4093-97CA-1EECBD5325BF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AB8B2EA4-8A84-475B-AB08-3AF1FC5EE8AB}">
      <dgm:prSet/>
      <dgm:spPr/>
      <dgm:t>
        <a:bodyPr/>
        <a:lstStyle/>
        <a:p>
          <a:r>
            <a:rPr lang="zh-CN" altLang="en-US" dirty="0"/>
            <a:t>先</a:t>
          </a:r>
          <a:r>
            <a:rPr lang="zh-CN" dirty="0"/>
            <a:t>看问题</a:t>
          </a:r>
        </a:p>
      </dgm:t>
    </dgm:pt>
    <dgm:pt modelId="{3D075357-4535-450B-A7E4-50AFE6A03FD1}" type="parTrans" cxnId="{324D0E14-729B-48BE-853B-1493C9A686FA}">
      <dgm:prSet/>
      <dgm:spPr/>
      <dgm:t>
        <a:bodyPr/>
        <a:lstStyle/>
        <a:p>
          <a:endParaRPr lang="zh-CN" altLang="en-US"/>
        </a:p>
      </dgm:t>
    </dgm:pt>
    <dgm:pt modelId="{A4455B65-F116-454E-9034-13439C62F39F}" type="sibTrans" cxnId="{324D0E14-729B-48BE-853B-1493C9A686FA}">
      <dgm:prSet/>
      <dgm:spPr/>
      <dgm:t>
        <a:bodyPr/>
        <a:lstStyle/>
        <a:p>
          <a:endParaRPr lang="zh-CN" altLang="en-US"/>
        </a:p>
      </dgm:t>
    </dgm:pt>
    <dgm:pt modelId="{E96BC943-ABAC-48BE-B16E-23669B9603F4}">
      <dgm:prSet/>
      <dgm:spPr/>
      <dgm:t>
        <a:bodyPr/>
        <a:lstStyle/>
        <a:p>
          <a:r>
            <a:rPr lang="zh-CN" dirty="0"/>
            <a:t>找指标</a:t>
          </a:r>
          <a:br>
            <a:rPr lang="en-US" altLang="zh-CN" dirty="0"/>
          </a:br>
          <a:r>
            <a:rPr lang="zh-CN" dirty="0"/>
            <a:t>定范围</a:t>
          </a:r>
        </a:p>
      </dgm:t>
    </dgm:pt>
    <dgm:pt modelId="{1334F867-31E5-43D3-B647-2DF924982CD6}" type="parTrans" cxnId="{CA497172-4E5C-41E1-A2E3-E647C97B6D01}">
      <dgm:prSet/>
      <dgm:spPr/>
      <dgm:t>
        <a:bodyPr/>
        <a:lstStyle/>
        <a:p>
          <a:endParaRPr lang="zh-CN" altLang="en-US"/>
        </a:p>
      </dgm:t>
    </dgm:pt>
    <dgm:pt modelId="{FE5E39A7-994E-48A3-B89F-9A41FEFC1413}" type="sibTrans" cxnId="{CA497172-4E5C-41E1-A2E3-E647C97B6D01}">
      <dgm:prSet/>
      <dgm:spPr/>
      <dgm:t>
        <a:bodyPr/>
        <a:lstStyle/>
        <a:p>
          <a:endParaRPr lang="zh-CN" altLang="en-US"/>
        </a:p>
      </dgm:t>
    </dgm:pt>
    <dgm:pt modelId="{A1E2ED18-A656-4819-AA8C-9BE57CC348EB}">
      <dgm:prSet/>
      <dgm:spPr/>
      <dgm:t>
        <a:bodyPr/>
        <a:lstStyle/>
        <a:p>
          <a:r>
            <a:rPr lang="zh-CN" dirty="0"/>
            <a:t>检索结果</a:t>
          </a:r>
          <a:br>
            <a:rPr lang="en-US" altLang="zh-CN" dirty="0"/>
          </a:br>
          <a:r>
            <a:rPr lang="zh-CN" dirty="0"/>
            <a:t>做分析</a:t>
          </a:r>
        </a:p>
      </dgm:t>
    </dgm:pt>
    <dgm:pt modelId="{22EF31CF-9F04-4810-B28D-5A24F39E63E5}" type="parTrans" cxnId="{00C863A7-CDF4-4236-8A0D-0419A1B23B97}">
      <dgm:prSet/>
      <dgm:spPr/>
      <dgm:t>
        <a:bodyPr/>
        <a:lstStyle/>
        <a:p>
          <a:endParaRPr lang="zh-CN" altLang="en-US"/>
        </a:p>
      </dgm:t>
    </dgm:pt>
    <dgm:pt modelId="{D68FCCF6-C5E0-4D60-BA0F-21358800EE44}" type="sibTrans" cxnId="{00C863A7-CDF4-4236-8A0D-0419A1B23B97}">
      <dgm:prSet/>
      <dgm:spPr/>
      <dgm:t>
        <a:bodyPr/>
        <a:lstStyle/>
        <a:p>
          <a:endParaRPr lang="zh-CN" altLang="en-US"/>
        </a:p>
      </dgm:t>
    </dgm:pt>
    <dgm:pt modelId="{8A0DAC91-56EE-40A8-8359-BAE6A0C94CD9}" type="pres">
      <dgm:prSet presAssocID="{FD26884A-DED8-4093-97CA-1EECBD5325BF}" presName="Name0" presStyleCnt="0">
        <dgm:presLayoutVars>
          <dgm:dir/>
          <dgm:resizeHandles val="exact"/>
        </dgm:presLayoutVars>
      </dgm:prSet>
      <dgm:spPr/>
    </dgm:pt>
    <dgm:pt modelId="{28DE1ECE-7F3C-4F99-BF42-3B9F911BAE79}" type="pres">
      <dgm:prSet presAssocID="{AB8B2EA4-8A84-475B-AB08-3AF1FC5EE8AB}" presName="node" presStyleLbl="node1" presStyleIdx="0" presStyleCnt="3">
        <dgm:presLayoutVars>
          <dgm:bulletEnabled val="1"/>
        </dgm:presLayoutVars>
      </dgm:prSet>
      <dgm:spPr/>
    </dgm:pt>
    <dgm:pt modelId="{41E3875A-6B2C-42EA-B850-5C3886F3EF73}" type="pres">
      <dgm:prSet presAssocID="{A4455B65-F116-454E-9034-13439C62F39F}" presName="sibTrans" presStyleLbl="sibTrans2D1" presStyleIdx="0" presStyleCnt="2"/>
      <dgm:spPr/>
    </dgm:pt>
    <dgm:pt modelId="{312570EC-1CA2-4B99-9D3F-F2A3F935E7D0}" type="pres">
      <dgm:prSet presAssocID="{A4455B65-F116-454E-9034-13439C62F39F}" presName="connectorText" presStyleLbl="sibTrans2D1" presStyleIdx="0" presStyleCnt="2"/>
      <dgm:spPr/>
    </dgm:pt>
    <dgm:pt modelId="{9A2BFA07-952A-4374-9397-CA6928EB54F2}" type="pres">
      <dgm:prSet presAssocID="{E96BC943-ABAC-48BE-B16E-23669B9603F4}" presName="node" presStyleLbl="node1" presStyleIdx="1" presStyleCnt="3">
        <dgm:presLayoutVars>
          <dgm:bulletEnabled val="1"/>
        </dgm:presLayoutVars>
      </dgm:prSet>
      <dgm:spPr/>
    </dgm:pt>
    <dgm:pt modelId="{98CF4B84-9095-48CB-9940-801D67DB7B07}" type="pres">
      <dgm:prSet presAssocID="{FE5E39A7-994E-48A3-B89F-9A41FEFC1413}" presName="sibTrans" presStyleLbl="sibTrans2D1" presStyleIdx="1" presStyleCnt="2"/>
      <dgm:spPr/>
    </dgm:pt>
    <dgm:pt modelId="{BF432E97-E54D-409F-B4A4-996D8D6A8609}" type="pres">
      <dgm:prSet presAssocID="{FE5E39A7-994E-48A3-B89F-9A41FEFC1413}" presName="connectorText" presStyleLbl="sibTrans2D1" presStyleIdx="1" presStyleCnt="2"/>
      <dgm:spPr/>
    </dgm:pt>
    <dgm:pt modelId="{6234CEBC-081D-48F7-8600-B70D34765BDB}" type="pres">
      <dgm:prSet presAssocID="{A1E2ED18-A656-4819-AA8C-9BE57CC348EB}" presName="node" presStyleLbl="node1" presStyleIdx="2" presStyleCnt="3">
        <dgm:presLayoutVars>
          <dgm:bulletEnabled val="1"/>
        </dgm:presLayoutVars>
      </dgm:prSet>
      <dgm:spPr/>
    </dgm:pt>
  </dgm:ptLst>
  <dgm:cxnLst>
    <dgm:cxn modelId="{F3AC1809-E677-4917-879F-22DFA7D453F0}" type="presOf" srcId="{FE5E39A7-994E-48A3-B89F-9A41FEFC1413}" destId="{98CF4B84-9095-48CB-9940-801D67DB7B07}" srcOrd="0" destOrd="0" presId="urn:microsoft.com/office/officeart/2005/8/layout/process1"/>
    <dgm:cxn modelId="{7FE1860A-753B-41CB-AB73-35A27CCB93F7}" type="presOf" srcId="{A4455B65-F116-454E-9034-13439C62F39F}" destId="{312570EC-1CA2-4B99-9D3F-F2A3F935E7D0}" srcOrd="1" destOrd="0" presId="urn:microsoft.com/office/officeart/2005/8/layout/process1"/>
    <dgm:cxn modelId="{324D0E14-729B-48BE-853B-1493C9A686FA}" srcId="{FD26884A-DED8-4093-97CA-1EECBD5325BF}" destId="{AB8B2EA4-8A84-475B-AB08-3AF1FC5EE8AB}" srcOrd="0" destOrd="0" parTransId="{3D075357-4535-450B-A7E4-50AFE6A03FD1}" sibTransId="{A4455B65-F116-454E-9034-13439C62F39F}"/>
    <dgm:cxn modelId="{A34AC067-7947-49E1-9AE9-92D922AB4642}" type="presOf" srcId="{A1E2ED18-A656-4819-AA8C-9BE57CC348EB}" destId="{6234CEBC-081D-48F7-8600-B70D34765BDB}" srcOrd="0" destOrd="0" presId="urn:microsoft.com/office/officeart/2005/8/layout/process1"/>
    <dgm:cxn modelId="{08FE4349-DD60-4AD8-9BFC-33076F46BABF}" type="presOf" srcId="{E96BC943-ABAC-48BE-B16E-23669B9603F4}" destId="{9A2BFA07-952A-4374-9397-CA6928EB54F2}" srcOrd="0" destOrd="0" presId="urn:microsoft.com/office/officeart/2005/8/layout/process1"/>
    <dgm:cxn modelId="{CA497172-4E5C-41E1-A2E3-E647C97B6D01}" srcId="{FD26884A-DED8-4093-97CA-1EECBD5325BF}" destId="{E96BC943-ABAC-48BE-B16E-23669B9603F4}" srcOrd="1" destOrd="0" parTransId="{1334F867-31E5-43D3-B647-2DF924982CD6}" sibTransId="{FE5E39A7-994E-48A3-B89F-9A41FEFC1413}"/>
    <dgm:cxn modelId="{00C863A7-CDF4-4236-8A0D-0419A1B23B97}" srcId="{FD26884A-DED8-4093-97CA-1EECBD5325BF}" destId="{A1E2ED18-A656-4819-AA8C-9BE57CC348EB}" srcOrd="2" destOrd="0" parTransId="{22EF31CF-9F04-4810-B28D-5A24F39E63E5}" sibTransId="{D68FCCF6-C5E0-4D60-BA0F-21358800EE44}"/>
    <dgm:cxn modelId="{6E83D9B6-6DF4-4F1C-9C76-F1038D20BC82}" type="presOf" srcId="{AB8B2EA4-8A84-475B-AB08-3AF1FC5EE8AB}" destId="{28DE1ECE-7F3C-4F99-BF42-3B9F911BAE79}" srcOrd="0" destOrd="0" presId="urn:microsoft.com/office/officeart/2005/8/layout/process1"/>
    <dgm:cxn modelId="{E757A3D8-5C0D-44D8-A7D0-18CBD6C6C772}" type="presOf" srcId="{FE5E39A7-994E-48A3-B89F-9A41FEFC1413}" destId="{BF432E97-E54D-409F-B4A4-996D8D6A8609}" srcOrd="1" destOrd="0" presId="urn:microsoft.com/office/officeart/2005/8/layout/process1"/>
    <dgm:cxn modelId="{9DA09CEE-B420-4C69-A381-827F74015BBD}" type="presOf" srcId="{FD26884A-DED8-4093-97CA-1EECBD5325BF}" destId="{8A0DAC91-56EE-40A8-8359-BAE6A0C94CD9}" srcOrd="0" destOrd="0" presId="urn:microsoft.com/office/officeart/2005/8/layout/process1"/>
    <dgm:cxn modelId="{375664F8-AC89-4B3E-A938-ED93FD93AE16}" type="presOf" srcId="{A4455B65-F116-454E-9034-13439C62F39F}" destId="{41E3875A-6B2C-42EA-B850-5C3886F3EF73}" srcOrd="0" destOrd="0" presId="urn:microsoft.com/office/officeart/2005/8/layout/process1"/>
    <dgm:cxn modelId="{DE5FC39F-D53A-4607-A78B-E4213BC8F4B7}" type="presParOf" srcId="{8A0DAC91-56EE-40A8-8359-BAE6A0C94CD9}" destId="{28DE1ECE-7F3C-4F99-BF42-3B9F911BAE79}" srcOrd="0" destOrd="0" presId="urn:microsoft.com/office/officeart/2005/8/layout/process1"/>
    <dgm:cxn modelId="{90708A74-14B1-4F6F-9669-7AF949FB6EB8}" type="presParOf" srcId="{8A0DAC91-56EE-40A8-8359-BAE6A0C94CD9}" destId="{41E3875A-6B2C-42EA-B850-5C3886F3EF73}" srcOrd="1" destOrd="0" presId="urn:microsoft.com/office/officeart/2005/8/layout/process1"/>
    <dgm:cxn modelId="{84717323-8D52-44D6-B630-D527EF36BFED}" type="presParOf" srcId="{41E3875A-6B2C-42EA-B850-5C3886F3EF73}" destId="{312570EC-1CA2-4B99-9D3F-F2A3F935E7D0}" srcOrd="0" destOrd="0" presId="urn:microsoft.com/office/officeart/2005/8/layout/process1"/>
    <dgm:cxn modelId="{1D0A11EC-A24D-4E8D-A52E-F31B4C995F43}" type="presParOf" srcId="{8A0DAC91-56EE-40A8-8359-BAE6A0C94CD9}" destId="{9A2BFA07-952A-4374-9397-CA6928EB54F2}" srcOrd="2" destOrd="0" presId="urn:microsoft.com/office/officeart/2005/8/layout/process1"/>
    <dgm:cxn modelId="{53727E6F-3591-419A-AC84-D3D8B34C75D2}" type="presParOf" srcId="{8A0DAC91-56EE-40A8-8359-BAE6A0C94CD9}" destId="{98CF4B84-9095-48CB-9940-801D67DB7B07}" srcOrd="3" destOrd="0" presId="urn:microsoft.com/office/officeart/2005/8/layout/process1"/>
    <dgm:cxn modelId="{E2D404EE-909F-478D-B7AD-042F1FDB0DE2}" type="presParOf" srcId="{98CF4B84-9095-48CB-9940-801D67DB7B07}" destId="{BF432E97-E54D-409F-B4A4-996D8D6A8609}" srcOrd="0" destOrd="0" presId="urn:microsoft.com/office/officeart/2005/8/layout/process1"/>
    <dgm:cxn modelId="{85027D70-A63A-47D3-8188-B32F81949E43}" type="presParOf" srcId="{8A0DAC91-56EE-40A8-8359-BAE6A0C94CD9}" destId="{6234CEBC-081D-48F7-8600-B70D34765BD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D446150-838C-4877-A224-FF073D5DCF60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A4BDBF49-A6E6-44B6-A5B7-1FE7D0CEB699}">
      <dgm:prSet phldrT="[文本]"/>
      <dgm:spPr/>
      <dgm:t>
        <a:bodyPr/>
        <a:lstStyle/>
        <a:p>
          <a:r>
            <a:rPr lang="zh-CN" altLang="en-US" dirty="0"/>
            <a:t>对比数据</a:t>
          </a:r>
          <a:endParaRPr lang="zh-CN" dirty="0"/>
        </a:p>
      </dgm:t>
    </dgm:pt>
    <dgm:pt modelId="{32BBF825-9C59-451F-B02E-13FBAEFBF624}" type="parTrans" cxnId="{3FD59FDC-0D77-435C-A0E3-6FEEE675E5AA}">
      <dgm:prSet/>
      <dgm:spPr/>
      <dgm:t>
        <a:bodyPr/>
        <a:lstStyle/>
        <a:p>
          <a:endParaRPr lang="zh-CN" altLang="en-US"/>
        </a:p>
      </dgm:t>
    </dgm:pt>
    <dgm:pt modelId="{54C663F1-CDED-46C5-BD8E-58BF4A365916}" type="sibTrans" cxnId="{3FD59FDC-0D77-435C-A0E3-6FEEE675E5AA}">
      <dgm:prSet/>
      <dgm:spPr/>
      <dgm:t>
        <a:bodyPr/>
        <a:lstStyle/>
        <a:p>
          <a:endParaRPr lang="zh-CN" altLang="en-US"/>
        </a:p>
      </dgm:t>
    </dgm:pt>
    <dgm:pt modelId="{A7729152-5354-4213-80D9-2CC4D91BF8C2}">
      <dgm:prSet phldrT="[文本]"/>
      <dgm:spPr/>
      <dgm:t>
        <a:bodyPr/>
        <a:lstStyle/>
        <a:p>
          <a:r>
            <a:rPr lang="zh-CN" altLang="en-US" dirty="0"/>
            <a:t>共性描述</a:t>
          </a:r>
          <a:endParaRPr lang="zh-CN" dirty="0"/>
        </a:p>
      </dgm:t>
    </dgm:pt>
    <dgm:pt modelId="{5B89AE4A-E598-4C25-B0BB-3A9FF9B31C64}" type="parTrans" cxnId="{5F9F7309-E2FB-4D9F-8E77-68C2780ACAB7}">
      <dgm:prSet/>
      <dgm:spPr/>
      <dgm:t>
        <a:bodyPr/>
        <a:lstStyle/>
        <a:p>
          <a:endParaRPr lang="zh-CN" altLang="en-US"/>
        </a:p>
      </dgm:t>
    </dgm:pt>
    <dgm:pt modelId="{9BBB18AB-A592-40A5-AAAC-A346704B076F}" type="sibTrans" cxnId="{5F9F7309-E2FB-4D9F-8E77-68C2780ACAB7}">
      <dgm:prSet/>
      <dgm:spPr/>
      <dgm:t>
        <a:bodyPr/>
        <a:lstStyle/>
        <a:p>
          <a:endParaRPr lang="zh-CN" altLang="en-US"/>
        </a:p>
      </dgm:t>
    </dgm:pt>
    <dgm:pt modelId="{F9D67629-745A-4D2F-92DC-933CD12DBBD3}">
      <dgm:prSet phldrT="[文本]"/>
      <dgm:spPr/>
      <dgm:t>
        <a:bodyPr/>
        <a:lstStyle/>
        <a:p>
          <a:r>
            <a:rPr lang="zh-CN" altLang="en-US" dirty="0"/>
            <a:t>特性描述</a:t>
          </a:r>
          <a:endParaRPr lang="zh-CN" dirty="0"/>
        </a:p>
      </dgm:t>
    </dgm:pt>
    <dgm:pt modelId="{BA8EED0E-B6EB-4496-9B57-9A507B8DE47C}" type="parTrans" cxnId="{44E226A6-B672-471A-8604-B51478327B1C}">
      <dgm:prSet/>
      <dgm:spPr/>
      <dgm:t>
        <a:bodyPr/>
        <a:lstStyle/>
        <a:p>
          <a:endParaRPr lang="zh-CN" altLang="en-US"/>
        </a:p>
      </dgm:t>
    </dgm:pt>
    <dgm:pt modelId="{19F365E2-C24F-4250-BF96-641085A83851}" type="sibTrans" cxnId="{44E226A6-B672-471A-8604-B51478327B1C}">
      <dgm:prSet/>
      <dgm:spPr/>
      <dgm:t>
        <a:bodyPr/>
        <a:lstStyle/>
        <a:p>
          <a:endParaRPr lang="zh-CN" altLang="en-US"/>
        </a:p>
      </dgm:t>
    </dgm:pt>
    <dgm:pt modelId="{3F9CAA05-5B65-4303-9307-005C74E94DF6}">
      <dgm:prSet phldrT="[文本]"/>
      <dgm:spPr/>
      <dgm:t>
        <a:bodyPr/>
        <a:lstStyle/>
        <a:p>
          <a:r>
            <a:rPr lang="zh-CN" altLang="en-US" dirty="0"/>
            <a:t>时间序列</a:t>
          </a:r>
          <a:endParaRPr lang="zh-CN" dirty="0"/>
        </a:p>
      </dgm:t>
    </dgm:pt>
    <dgm:pt modelId="{B4C4B601-6248-411D-B896-FCA373D7E870}" type="parTrans" cxnId="{A6365102-FEEB-42A3-80CC-FDB0D89CA8AE}">
      <dgm:prSet/>
      <dgm:spPr/>
      <dgm:t>
        <a:bodyPr/>
        <a:lstStyle/>
        <a:p>
          <a:endParaRPr lang="zh-CN" altLang="en-US"/>
        </a:p>
      </dgm:t>
    </dgm:pt>
    <dgm:pt modelId="{D3CC309C-C7BD-425A-83C3-69C4197F1484}" type="sibTrans" cxnId="{A6365102-FEEB-42A3-80CC-FDB0D89CA8AE}">
      <dgm:prSet/>
      <dgm:spPr/>
      <dgm:t>
        <a:bodyPr/>
        <a:lstStyle/>
        <a:p>
          <a:endParaRPr lang="zh-CN" altLang="en-US"/>
        </a:p>
      </dgm:t>
    </dgm:pt>
    <dgm:pt modelId="{11B461FE-7B7A-471E-8CA8-5D5FA1063AC5}">
      <dgm:prSet phldrT="[文本]"/>
      <dgm:spPr/>
      <dgm:t>
        <a:bodyPr/>
        <a:lstStyle/>
        <a:p>
          <a:r>
            <a:rPr lang="zh-CN" altLang="en-US" dirty="0"/>
            <a:t>趋势描述</a:t>
          </a:r>
          <a:endParaRPr lang="zh-CN" dirty="0"/>
        </a:p>
      </dgm:t>
    </dgm:pt>
    <dgm:pt modelId="{0A68A8BC-03E8-4E82-A16B-1FDD9A0801E3}" type="parTrans" cxnId="{27DBFA2B-30E6-4EF5-A1A3-48FE40126AF6}">
      <dgm:prSet/>
      <dgm:spPr/>
      <dgm:t>
        <a:bodyPr/>
        <a:lstStyle/>
        <a:p>
          <a:endParaRPr lang="zh-CN" altLang="en-US"/>
        </a:p>
      </dgm:t>
    </dgm:pt>
    <dgm:pt modelId="{F50D3BD0-2E63-40B3-8012-3A2C334C9EE8}" type="sibTrans" cxnId="{27DBFA2B-30E6-4EF5-A1A3-48FE40126AF6}">
      <dgm:prSet/>
      <dgm:spPr/>
      <dgm:t>
        <a:bodyPr/>
        <a:lstStyle/>
        <a:p>
          <a:endParaRPr lang="zh-CN" altLang="en-US"/>
        </a:p>
      </dgm:t>
    </dgm:pt>
    <dgm:pt modelId="{6F6185C9-3B91-4B8E-B7A0-93A70C91E551}">
      <dgm:prSet phldrT="[文本]"/>
      <dgm:spPr/>
      <dgm:t>
        <a:bodyPr/>
        <a:lstStyle/>
        <a:p>
          <a:r>
            <a:rPr lang="zh-CN" altLang="en-US" dirty="0"/>
            <a:t>变化</a:t>
          </a:r>
          <a:endParaRPr lang="zh-CN" dirty="0"/>
        </a:p>
      </dgm:t>
    </dgm:pt>
    <dgm:pt modelId="{EE4E465A-83A1-4A63-9CF8-29B88CF89C43}" type="parTrans" cxnId="{F7FA0B27-7166-4EC2-B239-E6B48A716FCE}">
      <dgm:prSet/>
      <dgm:spPr/>
      <dgm:t>
        <a:bodyPr/>
        <a:lstStyle/>
        <a:p>
          <a:endParaRPr lang="zh-CN" altLang="en-US"/>
        </a:p>
      </dgm:t>
    </dgm:pt>
    <dgm:pt modelId="{84CBB20F-CABC-48B4-9A7C-AE822B525D83}" type="sibTrans" cxnId="{F7FA0B27-7166-4EC2-B239-E6B48A716FCE}">
      <dgm:prSet/>
      <dgm:spPr/>
      <dgm:t>
        <a:bodyPr/>
        <a:lstStyle/>
        <a:p>
          <a:endParaRPr lang="zh-CN" altLang="en-US"/>
        </a:p>
      </dgm:t>
    </dgm:pt>
    <dgm:pt modelId="{23444EA3-7FA3-40F0-B9F8-D900767DD73D}" type="pres">
      <dgm:prSet presAssocID="{1D446150-838C-4877-A224-FF073D5DCF60}" presName="Name0" presStyleCnt="0">
        <dgm:presLayoutVars>
          <dgm:dir/>
          <dgm:animLvl val="lvl"/>
          <dgm:resizeHandles val="exact"/>
        </dgm:presLayoutVars>
      </dgm:prSet>
      <dgm:spPr/>
    </dgm:pt>
    <dgm:pt modelId="{246C85A1-61CA-4743-B9A7-44496136909F}" type="pres">
      <dgm:prSet presAssocID="{A4BDBF49-A6E6-44B6-A5B7-1FE7D0CEB699}" presName="composite" presStyleCnt="0"/>
      <dgm:spPr/>
    </dgm:pt>
    <dgm:pt modelId="{87DFF01C-899A-47C5-8AEB-283874B8748E}" type="pres">
      <dgm:prSet presAssocID="{A4BDBF49-A6E6-44B6-A5B7-1FE7D0CEB69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8797518-1961-47B3-940F-4AD708ADB086}" type="pres">
      <dgm:prSet presAssocID="{A4BDBF49-A6E6-44B6-A5B7-1FE7D0CEB699}" presName="desTx" presStyleLbl="alignAccFollowNode1" presStyleIdx="0" presStyleCnt="2">
        <dgm:presLayoutVars>
          <dgm:bulletEnabled val="1"/>
        </dgm:presLayoutVars>
      </dgm:prSet>
      <dgm:spPr/>
    </dgm:pt>
    <dgm:pt modelId="{6AE38038-3076-4CB2-9A42-544363ACCAC4}" type="pres">
      <dgm:prSet presAssocID="{54C663F1-CDED-46C5-BD8E-58BF4A365916}" presName="space" presStyleCnt="0"/>
      <dgm:spPr/>
    </dgm:pt>
    <dgm:pt modelId="{A28D77C3-2269-428B-BF5E-F57227B265DD}" type="pres">
      <dgm:prSet presAssocID="{3F9CAA05-5B65-4303-9307-005C74E94DF6}" presName="composite" presStyleCnt="0"/>
      <dgm:spPr/>
    </dgm:pt>
    <dgm:pt modelId="{A8AA79C4-9343-4628-ABBF-F4C6C912A098}" type="pres">
      <dgm:prSet presAssocID="{3F9CAA05-5B65-4303-9307-005C74E94D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D5FA275-DE67-4326-8E74-4BBFEB13769E}" type="pres">
      <dgm:prSet presAssocID="{3F9CAA05-5B65-4303-9307-005C74E94DF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6365102-FEEB-42A3-80CC-FDB0D89CA8AE}" srcId="{1D446150-838C-4877-A224-FF073D5DCF60}" destId="{3F9CAA05-5B65-4303-9307-005C74E94DF6}" srcOrd="1" destOrd="0" parTransId="{B4C4B601-6248-411D-B896-FCA373D7E870}" sibTransId="{D3CC309C-C7BD-425A-83C3-69C4197F1484}"/>
    <dgm:cxn modelId="{5F9F7309-E2FB-4D9F-8E77-68C2780ACAB7}" srcId="{A4BDBF49-A6E6-44B6-A5B7-1FE7D0CEB699}" destId="{A7729152-5354-4213-80D9-2CC4D91BF8C2}" srcOrd="0" destOrd="0" parTransId="{5B89AE4A-E598-4C25-B0BB-3A9FF9B31C64}" sibTransId="{9BBB18AB-A592-40A5-AAAC-A346704B076F}"/>
    <dgm:cxn modelId="{AA851F10-92CD-4C42-A741-EF2E45917137}" type="presOf" srcId="{6F6185C9-3B91-4B8E-B7A0-93A70C91E551}" destId="{1D5FA275-DE67-4326-8E74-4BBFEB13769E}" srcOrd="0" destOrd="1" presId="urn:microsoft.com/office/officeart/2005/8/layout/hList1"/>
    <dgm:cxn modelId="{B0BBB815-0B2A-46B6-B548-0D10125AB612}" type="presOf" srcId="{1D446150-838C-4877-A224-FF073D5DCF60}" destId="{23444EA3-7FA3-40F0-B9F8-D900767DD73D}" srcOrd="0" destOrd="0" presId="urn:microsoft.com/office/officeart/2005/8/layout/hList1"/>
    <dgm:cxn modelId="{F7FA0B27-7166-4EC2-B239-E6B48A716FCE}" srcId="{3F9CAA05-5B65-4303-9307-005C74E94DF6}" destId="{6F6185C9-3B91-4B8E-B7A0-93A70C91E551}" srcOrd="1" destOrd="0" parTransId="{EE4E465A-83A1-4A63-9CF8-29B88CF89C43}" sibTransId="{84CBB20F-CABC-48B4-9A7C-AE822B525D83}"/>
    <dgm:cxn modelId="{27DBFA2B-30E6-4EF5-A1A3-48FE40126AF6}" srcId="{3F9CAA05-5B65-4303-9307-005C74E94DF6}" destId="{11B461FE-7B7A-471E-8CA8-5D5FA1063AC5}" srcOrd="0" destOrd="0" parTransId="{0A68A8BC-03E8-4E82-A16B-1FDD9A0801E3}" sibTransId="{F50D3BD0-2E63-40B3-8012-3A2C334C9EE8}"/>
    <dgm:cxn modelId="{2CE67D30-53FD-4887-87B2-85B863823DF8}" type="presOf" srcId="{3F9CAA05-5B65-4303-9307-005C74E94DF6}" destId="{A8AA79C4-9343-4628-ABBF-F4C6C912A098}" srcOrd="0" destOrd="0" presId="urn:microsoft.com/office/officeart/2005/8/layout/hList1"/>
    <dgm:cxn modelId="{47537E47-BD6A-427B-8C15-AE7E0BD53660}" type="presOf" srcId="{A7729152-5354-4213-80D9-2CC4D91BF8C2}" destId="{A8797518-1961-47B3-940F-4AD708ADB086}" srcOrd="0" destOrd="0" presId="urn:microsoft.com/office/officeart/2005/8/layout/hList1"/>
    <dgm:cxn modelId="{AB901A4B-C947-47B3-BFFE-45ED7F3F8652}" type="presOf" srcId="{F9D67629-745A-4D2F-92DC-933CD12DBBD3}" destId="{A8797518-1961-47B3-940F-4AD708ADB086}" srcOrd="0" destOrd="1" presId="urn:microsoft.com/office/officeart/2005/8/layout/hList1"/>
    <dgm:cxn modelId="{2B9C4588-A84A-4F13-B5B4-59EE3F26DD55}" type="presOf" srcId="{A4BDBF49-A6E6-44B6-A5B7-1FE7D0CEB699}" destId="{87DFF01C-899A-47C5-8AEB-283874B8748E}" srcOrd="0" destOrd="0" presId="urn:microsoft.com/office/officeart/2005/8/layout/hList1"/>
    <dgm:cxn modelId="{BEA5FA99-AD0B-450C-8756-AACA3DCE7657}" type="presOf" srcId="{11B461FE-7B7A-471E-8CA8-5D5FA1063AC5}" destId="{1D5FA275-DE67-4326-8E74-4BBFEB13769E}" srcOrd="0" destOrd="0" presId="urn:microsoft.com/office/officeart/2005/8/layout/hList1"/>
    <dgm:cxn modelId="{44E226A6-B672-471A-8604-B51478327B1C}" srcId="{A4BDBF49-A6E6-44B6-A5B7-1FE7D0CEB699}" destId="{F9D67629-745A-4D2F-92DC-933CD12DBBD3}" srcOrd="1" destOrd="0" parTransId="{BA8EED0E-B6EB-4496-9B57-9A507B8DE47C}" sibTransId="{19F365E2-C24F-4250-BF96-641085A83851}"/>
    <dgm:cxn modelId="{3FD59FDC-0D77-435C-A0E3-6FEEE675E5AA}" srcId="{1D446150-838C-4877-A224-FF073D5DCF60}" destId="{A4BDBF49-A6E6-44B6-A5B7-1FE7D0CEB699}" srcOrd="0" destOrd="0" parTransId="{32BBF825-9C59-451F-B02E-13FBAEFBF624}" sibTransId="{54C663F1-CDED-46C5-BD8E-58BF4A365916}"/>
    <dgm:cxn modelId="{40502EED-71D4-4091-8C2F-D8AD7C2FDAFD}" type="presParOf" srcId="{23444EA3-7FA3-40F0-B9F8-D900767DD73D}" destId="{246C85A1-61CA-4743-B9A7-44496136909F}" srcOrd="0" destOrd="0" presId="urn:microsoft.com/office/officeart/2005/8/layout/hList1"/>
    <dgm:cxn modelId="{834860EE-25AA-439B-8EA4-7378E5C2485D}" type="presParOf" srcId="{246C85A1-61CA-4743-B9A7-44496136909F}" destId="{87DFF01C-899A-47C5-8AEB-283874B8748E}" srcOrd="0" destOrd="0" presId="urn:microsoft.com/office/officeart/2005/8/layout/hList1"/>
    <dgm:cxn modelId="{34D1F87A-9802-49A4-AF59-770D2078C2B1}" type="presParOf" srcId="{246C85A1-61CA-4743-B9A7-44496136909F}" destId="{A8797518-1961-47B3-940F-4AD708ADB086}" srcOrd="1" destOrd="0" presId="urn:microsoft.com/office/officeart/2005/8/layout/hList1"/>
    <dgm:cxn modelId="{81E632F2-4194-473B-A448-69EC13AE11A5}" type="presParOf" srcId="{23444EA3-7FA3-40F0-B9F8-D900767DD73D}" destId="{6AE38038-3076-4CB2-9A42-544363ACCAC4}" srcOrd="1" destOrd="0" presId="urn:microsoft.com/office/officeart/2005/8/layout/hList1"/>
    <dgm:cxn modelId="{1113A142-D6EA-4243-8106-982F3044581D}" type="presParOf" srcId="{23444EA3-7FA3-40F0-B9F8-D900767DD73D}" destId="{A28D77C3-2269-428B-BF5E-F57227B265DD}" srcOrd="2" destOrd="0" presId="urn:microsoft.com/office/officeart/2005/8/layout/hList1"/>
    <dgm:cxn modelId="{D125F480-3D9F-40AC-A072-B2D2AF95C8D4}" type="presParOf" srcId="{A28D77C3-2269-428B-BF5E-F57227B265DD}" destId="{A8AA79C4-9343-4628-ABBF-F4C6C912A098}" srcOrd="0" destOrd="0" presId="urn:microsoft.com/office/officeart/2005/8/layout/hList1"/>
    <dgm:cxn modelId="{0AD575E5-DBB1-4A0D-B14E-A4227EF81205}" type="presParOf" srcId="{A28D77C3-2269-428B-BF5E-F57227B265DD}" destId="{1D5FA275-DE67-4326-8E74-4BBFEB1376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0DD5AB-3CDA-4DD3-B069-1C518665C03C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2" csCatId="mainScheme" phldr="1"/>
      <dgm:spPr/>
    </dgm:pt>
    <dgm:pt modelId="{F6D58CEA-13CD-4807-87C6-AA5E8ACB4B74}">
      <dgm:prSet phldrT="[文本]"/>
      <dgm:spPr/>
      <dgm:t>
        <a:bodyPr/>
        <a:lstStyle/>
        <a:p>
          <a:r>
            <a:rPr lang="en-US" altLang="zh-CN" dirty="0"/>
            <a:t>EPS</a:t>
          </a:r>
          <a:br>
            <a:rPr lang="en-US" altLang="zh-CN" dirty="0"/>
          </a:br>
          <a:r>
            <a:rPr lang="zh-CN" altLang="en-US" dirty="0"/>
            <a:t>数据狗论坛</a:t>
          </a:r>
        </a:p>
      </dgm:t>
    </dgm:pt>
    <dgm:pt modelId="{DABE5406-B1B5-491E-A3DC-83FA8C113957}" type="par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C36B20AE-0CB4-47B0-8C9E-9145A904F44F}" type="sib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5B247218-7C9E-4BC4-9E3A-74EA4D664F35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知识服务平台</a:t>
          </a:r>
        </a:p>
      </dgm:t>
    </dgm:pt>
    <dgm:pt modelId="{95F74BD3-3868-4F1C-BF0A-86DF1928CF57}" type="par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FB056ED3-8D63-42F1-B8B9-1CD2F51E6A95}" type="sib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D9FB128D-B26B-455B-B4A1-566D77EF1373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数据平台</a:t>
          </a:r>
        </a:p>
      </dgm:t>
    </dgm:pt>
    <dgm:pt modelId="{CFE2FDAD-A41D-403B-962E-0C960244CFD8}" type="par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227ADEEC-E037-4457-A434-2164754782D7}" type="sib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C4F5F331-D083-460B-B32C-F027EBAB03BD}" type="pres">
      <dgm:prSet presAssocID="{0D0DD5AB-3CDA-4DD3-B069-1C518665C03C}" presName="rootnode" presStyleCnt="0">
        <dgm:presLayoutVars>
          <dgm:chMax/>
          <dgm:chPref/>
          <dgm:dir/>
          <dgm:animLvl val="lvl"/>
        </dgm:presLayoutVars>
      </dgm:prSet>
      <dgm:spPr/>
    </dgm:pt>
    <dgm:pt modelId="{927CE875-9770-4834-BB6A-B26DE2745215}" type="pres">
      <dgm:prSet presAssocID="{F6D58CEA-13CD-4807-87C6-AA5E8ACB4B74}" presName="composite" presStyleCnt="0"/>
      <dgm:spPr/>
    </dgm:pt>
    <dgm:pt modelId="{CD6ADA45-4E90-4FED-A6D1-C1A2BA0B7756}" type="pres">
      <dgm:prSet presAssocID="{F6D58CEA-13CD-4807-87C6-AA5E8ACB4B74}" presName="LShape" presStyleLbl="alignNode1" presStyleIdx="0" presStyleCnt="5"/>
      <dgm:spPr>
        <a:solidFill>
          <a:srgbClr val="347BF9"/>
        </a:solidFill>
        <a:ln>
          <a:noFill/>
        </a:ln>
      </dgm:spPr>
    </dgm:pt>
    <dgm:pt modelId="{DA46DAF0-C343-4F75-B745-5C448ACD5CFE}" type="pres">
      <dgm:prSet presAssocID="{F6D58CEA-13CD-4807-87C6-AA5E8ACB4B7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FD5100-2C6E-4808-A135-1B48DCAD76FC}" type="pres">
      <dgm:prSet presAssocID="{F6D58CEA-13CD-4807-87C6-AA5E8ACB4B74}" presName="Triangle" presStyleLbl="alignNode1" presStyleIdx="1" presStyleCnt="5"/>
      <dgm:spPr/>
    </dgm:pt>
    <dgm:pt modelId="{60F61B9B-C868-49D0-B19B-EB866DE6508F}" type="pres">
      <dgm:prSet presAssocID="{C36B20AE-0CB4-47B0-8C9E-9145A904F44F}" presName="sibTrans" presStyleCnt="0"/>
      <dgm:spPr/>
    </dgm:pt>
    <dgm:pt modelId="{4D8B8A7F-9540-4D69-9FEC-A8FCFD1892E9}" type="pres">
      <dgm:prSet presAssocID="{C36B20AE-0CB4-47B0-8C9E-9145A904F44F}" presName="space" presStyleCnt="0"/>
      <dgm:spPr/>
    </dgm:pt>
    <dgm:pt modelId="{06FD0F92-4DF4-4626-8C05-4B041377C6C2}" type="pres">
      <dgm:prSet presAssocID="{5B247218-7C9E-4BC4-9E3A-74EA4D664F35}" presName="composite" presStyleCnt="0"/>
      <dgm:spPr/>
    </dgm:pt>
    <dgm:pt modelId="{19A1FEA8-151E-4A89-999D-9C04B8B25375}" type="pres">
      <dgm:prSet presAssocID="{5B247218-7C9E-4BC4-9E3A-74EA4D664F35}" presName="LShape" presStyleLbl="alignNode1" presStyleIdx="2" presStyleCnt="5"/>
      <dgm:spPr/>
    </dgm:pt>
    <dgm:pt modelId="{7DB7CEAA-B7B1-467B-8F67-A0C561EE390B}" type="pres">
      <dgm:prSet presAssocID="{5B247218-7C9E-4BC4-9E3A-74EA4D664F3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9E1D360-EDCC-46D5-9112-ACA616DF1C30}" type="pres">
      <dgm:prSet presAssocID="{5B247218-7C9E-4BC4-9E3A-74EA4D664F35}" presName="Triangle" presStyleLbl="alignNode1" presStyleIdx="3" presStyleCnt="5"/>
      <dgm:spPr/>
    </dgm:pt>
    <dgm:pt modelId="{1D183A3C-90DF-499D-92B7-007AAC7812A0}" type="pres">
      <dgm:prSet presAssocID="{FB056ED3-8D63-42F1-B8B9-1CD2F51E6A95}" presName="sibTrans" presStyleCnt="0"/>
      <dgm:spPr/>
    </dgm:pt>
    <dgm:pt modelId="{08134698-1E00-4320-8F15-37FCB5BA4503}" type="pres">
      <dgm:prSet presAssocID="{FB056ED3-8D63-42F1-B8B9-1CD2F51E6A95}" presName="space" presStyleCnt="0"/>
      <dgm:spPr/>
    </dgm:pt>
    <dgm:pt modelId="{81478647-65ED-4A58-BA7E-97E1DDAC4209}" type="pres">
      <dgm:prSet presAssocID="{D9FB128D-B26B-455B-B4A1-566D77EF1373}" presName="composite" presStyleCnt="0"/>
      <dgm:spPr/>
    </dgm:pt>
    <dgm:pt modelId="{99C1CD8A-B442-4302-ABA4-E74F02EA45E1}" type="pres">
      <dgm:prSet presAssocID="{D9FB128D-B26B-455B-B4A1-566D77EF1373}" presName="LShape" presStyleLbl="alignNode1" presStyleIdx="4" presStyleCnt="5"/>
      <dgm:spPr/>
    </dgm:pt>
    <dgm:pt modelId="{2C869CD9-2BA2-4A95-9A59-0348D309C977}" type="pres">
      <dgm:prSet presAssocID="{D9FB128D-B26B-455B-B4A1-566D77EF137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13071F-3D4A-4A5E-AA39-1DE4A284F77D}" srcId="{0D0DD5AB-3CDA-4DD3-B069-1C518665C03C}" destId="{5B247218-7C9E-4BC4-9E3A-74EA4D664F35}" srcOrd="1" destOrd="0" parTransId="{95F74BD3-3868-4F1C-BF0A-86DF1928CF57}" sibTransId="{FB056ED3-8D63-42F1-B8B9-1CD2F51E6A95}"/>
    <dgm:cxn modelId="{634BC148-DDD4-4DFF-A0C4-C7869DE280B8}" type="presOf" srcId="{F6D58CEA-13CD-4807-87C6-AA5E8ACB4B74}" destId="{DA46DAF0-C343-4F75-B745-5C448ACD5CFE}" srcOrd="0" destOrd="0" presId="urn:microsoft.com/office/officeart/2009/3/layout/StepUpProcess"/>
    <dgm:cxn modelId="{83F31E7D-389E-475B-8CD5-B351BB948410}" type="presOf" srcId="{5B247218-7C9E-4BC4-9E3A-74EA4D664F35}" destId="{7DB7CEAA-B7B1-467B-8F67-A0C561EE390B}" srcOrd="0" destOrd="0" presId="urn:microsoft.com/office/officeart/2009/3/layout/StepUpProcess"/>
    <dgm:cxn modelId="{20DAB5BF-50EA-4BE1-8F5D-4114763ABF9D}" type="presOf" srcId="{0D0DD5AB-3CDA-4DD3-B069-1C518665C03C}" destId="{C4F5F331-D083-460B-B32C-F027EBAB03BD}" srcOrd="0" destOrd="0" presId="urn:microsoft.com/office/officeart/2009/3/layout/StepUpProcess"/>
    <dgm:cxn modelId="{018F02DA-6D6F-4F79-A9A6-9B491C9A7EA2}" srcId="{0D0DD5AB-3CDA-4DD3-B069-1C518665C03C}" destId="{D9FB128D-B26B-455B-B4A1-566D77EF1373}" srcOrd="2" destOrd="0" parTransId="{CFE2FDAD-A41D-403B-962E-0C960244CFD8}" sibTransId="{227ADEEC-E037-4457-A434-2164754782D7}"/>
    <dgm:cxn modelId="{A436BEDD-E535-4131-8AC8-E6031D61E784}" type="presOf" srcId="{D9FB128D-B26B-455B-B4A1-566D77EF1373}" destId="{2C869CD9-2BA2-4A95-9A59-0348D309C977}" srcOrd="0" destOrd="0" presId="urn:microsoft.com/office/officeart/2009/3/layout/StepUpProcess"/>
    <dgm:cxn modelId="{DA55B3FC-F15E-4F40-9B97-A9D6804793AE}" srcId="{0D0DD5AB-3CDA-4DD3-B069-1C518665C03C}" destId="{F6D58CEA-13CD-4807-87C6-AA5E8ACB4B74}" srcOrd="0" destOrd="0" parTransId="{DABE5406-B1B5-491E-A3DC-83FA8C113957}" sibTransId="{C36B20AE-0CB4-47B0-8C9E-9145A904F44F}"/>
    <dgm:cxn modelId="{37D42C1D-ED5A-4639-924E-2348F911462B}" type="presParOf" srcId="{C4F5F331-D083-460B-B32C-F027EBAB03BD}" destId="{927CE875-9770-4834-BB6A-B26DE2745215}" srcOrd="0" destOrd="0" presId="urn:microsoft.com/office/officeart/2009/3/layout/StepUpProcess"/>
    <dgm:cxn modelId="{B972F75A-F61C-4C5E-808C-20D88B023A97}" type="presParOf" srcId="{927CE875-9770-4834-BB6A-B26DE2745215}" destId="{CD6ADA45-4E90-4FED-A6D1-C1A2BA0B7756}" srcOrd="0" destOrd="0" presId="urn:microsoft.com/office/officeart/2009/3/layout/StepUpProcess"/>
    <dgm:cxn modelId="{CF2422CD-1960-4AEA-956C-BC6A1B7DA668}" type="presParOf" srcId="{927CE875-9770-4834-BB6A-B26DE2745215}" destId="{DA46DAF0-C343-4F75-B745-5C448ACD5CFE}" srcOrd="1" destOrd="0" presId="urn:microsoft.com/office/officeart/2009/3/layout/StepUpProcess"/>
    <dgm:cxn modelId="{B59D4E67-8214-4F0B-A5DF-D2917DAB5E48}" type="presParOf" srcId="{927CE875-9770-4834-BB6A-B26DE2745215}" destId="{32FD5100-2C6E-4808-A135-1B48DCAD76FC}" srcOrd="2" destOrd="0" presId="urn:microsoft.com/office/officeart/2009/3/layout/StepUpProcess"/>
    <dgm:cxn modelId="{3EE9AD6A-33B2-48DD-904E-410A6AB75739}" type="presParOf" srcId="{C4F5F331-D083-460B-B32C-F027EBAB03BD}" destId="{60F61B9B-C868-49D0-B19B-EB866DE6508F}" srcOrd="1" destOrd="0" presId="urn:microsoft.com/office/officeart/2009/3/layout/StepUpProcess"/>
    <dgm:cxn modelId="{501E0DFC-F4B8-4C0B-A2D5-C010B44354E6}" type="presParOf" srcId="{60F61B9B-C868-49D0-B19B-EB866DE6508F}" destId="{4D8B8A7F-9540-4D69-9FEC-A8FCFD1892E9}" srcOrd="0" destOrd="0" presId="urn:microsoft.com/office/officeart/2009/3/layout/StepUpProcess"/>
    <dgm:cxn modelId="{886940AA-13F5-41C0-A867-6AA7164900D7}" type="presParOf" srcId="{C4F5F331-D083-460B-B32C-F027EBAB03BD}" destId="{06FD0F92-4DF4-4626-8C05-4B041377C6C2}" srcOrd="2" destOrd="0" presId="urn:microsoft.com/office/officeart/2009/3/layout/StepUpProcess"/>
    <dgm:cxn modelId="{884FDB23-4E8A-463B-BBD8-8B8035EB6A1D}" type="presParOf" srcId="{06FD0F92-4DF4-4626-8C05-4B041377C6C2}" destId="{19A1FEA8-151E-4A89-999D-9C04B8B25375}" srcOrd="0" destOrd="0" presId="urn:microsoft.com/office/officeart/2009/3/layout/StepUpProcess"/>
    <dgm:cxn modelId="{20A8C04C-9D29-40CD-B132-5D228B98F2CC}" type="presParOf" srcId="{06FD0F92-4DF4-4626-8C05-4B041377C6C2}" destId="{7DB7CEAA-B7B1-467B-8F67-A0C561EE390B}" srcOrd="1" destOrd="0" presId="urn:microsoft.com/office/officeart/2009/3/layout/StepUpProcess"/>
    <dgm:cxn modelId="{F5D07A22-71F0-4DE8-8128-6B644BD2B8F4}" type="presParOf" srcId="{06FD0F92-4DF4-4626-8C05-4B041377C6C2}" destId="{69E1D360-EDCC-46D5-9112-ACA616DF1C30}" srcOrd="2" destOrd="0" presId="urn:microsoft.com/office/officeart/2009/3/layout/StepUpProcess"/>
    <dgm:cxn modelId="{0497AF86-27ED-473B-AC06-FCF30BE26645}" type="presParOf" srcId="{C4F5F331-D083-460B-B32C-F027EBAB03BD}" destId="{1D183A3C-90DF-499D-92B7-007AAC7812A0}" srcOrd="3" destOrd="0" presId="urn:microsoft.com/office/officeart/2009/3/layout/StepUpProcess"/>
    <dgm:cxn modelId="{6BD0EE14-429E-46CF-A60B-B6A4463C29EF}" type="presParOf" srcId="{1D183A3C-90DF-499D-92B7-007AAC7812A0}" destId="{08134698-1E00-4320-8F15-37FCB5BA4503}" srcOrd="0" destOrd="0" presId="urn:microsoft.com/office/officeart/2009/3/layout/StepUpProcess"/>
    <dgm:cxn modelId="{3C665C9E-0E11-43AC-B6AE-6E41AF52506A}" type="presParOf" srcId="{C4F5F331-D083-460B-B32C-F027EBAB03BD}" destId="{81478647-65ED-4A58-BA7E-97E1DDAC4209}" srcOrd="4" destOrd="0" presId="urn:microsoft.com/office/officeart/2009/3/layout/StepUpProcess"/>
    <dgm:cxn modelId="{9CB1B61E-65DA-4CF9-B5C9-0A0D4CD03980}" type="presParOf" srcId="{81478647-65ED-4A58-BA7E-97E1DDAC4209}" destId="{99C1CD8A-B442-4302-ABA4-E74F02EA45E1}" srcOrd="0" destOrd="0" presId="urn:microsoft.com/office/officeart/2009/3/layout/StepUpProcess"/>
    <dgm:cxn modelId="{20A45191-976C-48A6-B415-E45C3EDF4DF1}" type="presParOf" srcId="{81478647-65ED-4A58-BA7E-97E1DDAC4209}" destId="{2C869CD9-2BA2-4A95-9A59-0348D309C97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0DD5AB-3CDA-4DD3-B069-1C518665C03C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2" csCatId="mainScheme" phldr="1"/>
      <dgm:spPr/>
    </dgm:pt>
    <dgm:pt modelId="{F6D58CEA-13CD-4807-87C6-AA5E8ACB4B74}">
      <dgm:prSet phldrT="[文本]"/>
      <dgm:spPr/>
      <dgm:t>
        <a:bodyPr/>
        <a:lstStyle/>
        <a:p>
          <a:r>
            <a:rPr lang="en-US" altLang="zh-CN" dirty="0"/>
            <a:t>EPS</a:t>
          </a:r>
          <a:br>
            <a:rPr lang="en-US" altLang="zh-CN" dirty="0"/>
          </a:br>
          <a:r>
            <a:rPr lang="zh-CN" altLang="en-US" dirty="0"/>
            <a:t>数据狗论坛</a:t>
          </a:r>
        </a:p>
      </dgm:t>
    </dgm:pt>
    <dgm:pt modelId="{DABE5406-B1B5-491E-A3DC-83FA8C113957}" type="par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C36B20AE-0CB4-47B0-8C9E-9145A904F44F}" type="sib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5B247218-7C9E-4BC4-9E3A-74EA4D664F35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知识服务平台</a:t>
          </a:r>
        </a:p>
      </dgm:t>
    </dgm:pt>
    <dgm:pt modelId="{95F74BD3-3868-4F1C-BF0A-86DF1928CF57}" type="par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FB056ED3-8D63-42F1-B8B9-1CD2F51E6A95}" type="sib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D9FB128D-B26B-455B-B4A1-566D77EF1373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数据平台</a:t>
          </a:r>
        </a:p>
      </dgm:t>
    </dgm:pt>
    <dgm:pt modelId="{CFE2FDAD-A41D-403B-962E-0C960244CFD8}" type="par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227ADEEC-E037-4457-A434-2164754782D7}" type="sib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C4F5F331-D083-460B-B32C-F027EBAB03BD}" type="pres">
      <dgm:prSet presAssocID="{0D0DD5AB-3CDA-4DD3-B069-1C518665C03C}" presName="rootnode" presStyleCnt="0">
        <dgm:presLayoutVars>
          <dgm:chMax/>
          <dgm:chPref/>
          <dgm:dir/>
          <dgm:animLvl val="lvl"/>
        </dgm:presLayoutVars>
      </dgm:prSet>
      <dgm:spPr/>
    </dgm:pt>
    <dgm:pt modelId="{927CE875-9770-4834-BB6A-B26DE2745215}" type="pres">
      <dgm:prSet presAssocID="{F6D58CEA-13CD-4807-87C6-AA5E8ACB4B74}" presName="composite" presStyleCnt="0"/>
      <dgm:spPr/>
    </dgm:pt>
    <dgm:pt modelId="{CD6ADA45-4E90-4FED-A6D1-C1A2BA0B7756}" type="pres">
      <dgm:prSet presAssocID="{F6D58CEA-13CD-4807-87C6-AA5E8ACB4B74}" presName="LShape" presStyleLbl="alignNode1" presStyleIdx="0" presStyleCnt="5"/>
      <dgm:spPr/>
    </dgm:pt>
    <dgm:pt modelId="{DA46DAF0-C343-4F75-B745-5C448ACD5CFE}" type="pres">
      <dgm:prSet presAssocID="{F6D58CEA-13CD-4807-87C6-AA5E8ACB4B7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FD5100-2C6E-4808-A135-1B48DCAD76FC}" type="pres">
      <dgm:prSet presAssocID="{F6D58CEA-13CD-4807-87C6-AA5E8ACB4B74}" presName="Triangle" presStyleLbl="alignNode1" presStyleIdx="1" presStyleCnt="5"/>
      <dgm:spPr/>
    </dgm:pt>
    <dgm:pt modelId="{60F61B9B-C868-49D0-B19B-EB866DE6508F}" type="pres">
      <dgm:prSet presAssocID="{C36B20AE-0CB4-47B0-8C9E-9145A904F44F}" presName="sibTrans" presStyleCnt="0"/>
      <dgm:spPr/>
    </dgm:pt>
    <dgm:pt modelId="{4D8B8A7F-9540-4D69-9FEC-A8FCFD1892E9}" type="pres">
      <dgm:prSet presAssocID="{C36B20AE-0CB4-47B0-8C9E-9145A904F44F}" presName="space" presStyleCnt="0"/>
      <dgm:spPr/>
    </dgm:pt>
    <dgm:pt modelId="{06FD0F92-4DF4-4626-8C05-4B041377C6C2}" type="pres">
      <dgm:prSet presAssocID="{5B247218-7C9E-4BC4-9E3A-74EA4D664F35}" presName="composite" presStyleCnt="0"/>
      <dgm:spPr/>
    </dgm:pt>
    <dgm:pt modelId="{19A1FEA8-151E-4A89-999D-9C04B8B25375}" type="pres">
      <dgm:prSet presAssocID="{5B247218-7C9E-4BC4-9E3A-74EA4D664F35}" presName="LShape" presStyleLbl="alignNode1" presStyleIdx="2" presStyleCnt="5"/>
      <dgm:spPr>
        <a:solidFill>
          <a:srgbClr val="347BF9"/>
        </a:solidFill>
        <a:ln>
          <a:noFill/>
        </a:ln>
      </dgm:spPr>
    </dgm:pt>
    <dgm:pt modelId="{7DB7CEAA-B7B1-467B-8F67-A0C561EE390B}" type="pres">
      <dgm:prSet presAssocID="{5B247218-7C9E-4BC4-9E3A-74EA4D664F3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9E1D360-EDCC-46D5-9112-ACA616DF1C30}" type="pres">
      <dgm:prSet presAssocID="{5B247218-7C9E-4BC4-9E3A-74EA4D664F35}" presName="Triangle" presStyleLbl="alignNode1" presStyleIdx="3" presStyleCnt="5"/>
      <dgm:spPr/>
    </dgm:pt>
    <dgm:pt modelId="{1D183A3C-90DF-499D-92B7-007AAC7812A0}" type="pres">
      <dgm:prSet presAssocID="{FB056ED3-8D63-42F1-B8B9-1CD2F51E6A95}" presName="sibTrans" presStyleCnt="0"/>
      <dgm:spPr/>
    </dgm:pt>
    <dgm:pt modelId="{08134698-1E00-4320-8F15-37FCB5BA4503}" type="pres">
      <dgm:prSet presAssocID="{FB056ED3-8D63-42F1-B8B9-1CD2F51E6A95}" presName="space" presStyleCnt="0"/>
      <dgm:spPr/>
    </dgm:pt>
    <dgm:pt modelId="{81478647-65ED-4A58-BA7E-97E1DDAC4209}" type="pres">
      <dgm:prSet presAssocID="{D9FB128D-B26B-455B-B4A1-566D77EF1373}" presName="composite" presStyleCnt="0"/>
      <dgm:spPr/>
    </dgm:pt>
    <dgm:pt modelId="{99C1CD8A-B442-4302-ABA4-E74F02EA45E1}" type="pres">
      <dgm:prSet presAssocID="{D9FB128D-B26B-455B-B4A1-566D77EF1373}" presName="LShape" presStyleLbl="alignNode1" presStyleIdx="4" presStyleCnt="5"/>
      <dgm:spPr/>
    </dgm:pt>
    <dgm:pt modelId="{2C869CD9-2BA2-4A95-9A59-0348D309C977}" type="pres">
      <dgm:prSet presAssocID="{D9FB128D-B26B-455B-B4A1-566D77EF137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13071F-3D4A-4A5E-AA39-1DE4A284F77D}" srcId="{0D0DD5AB-3CDA-4DD3-B069-1C518665C03C}" destId="{5B247218-7C9E-4BC4-9E3A-74EA4D664F35}" srcOrd="1" destOrd="0" parTransId="{95F74BD3-3868-4F1C-BF0A-86DF1928CF57}" sibTransId="{FB056ED3-8D63-42F1-B8B9-1CD2F51E6A95}"/>
    <dgm:cxn modelId="{634BC148-DDD4-4DFF-A0C4-C7869DE280B8}" type="presOf" srcId="{F6D58CEA-13CD-4807-87C6-AA5E8ACB4B74}" destId="{DA46DAF0-C343-4F75-B745-5C448ACD5CFE}" srcOrd="0" destOrd="0" presId="urn:microsoft.com/office/officeart/2009/3/layout/StepUpProcess"/>
    <dgm:cxn modelId="{83F31E7D-389E-475B-8CD5-B351BB948410}" type="presOf" srcId="{5B247218-7C9E-4BC4-9E3A-74EA4D664F35}" destId="{7DB7CEAA-B7B1-467B-8F67-A0C561EE390B}" srcOrd="0" destOrd="0" presId="urn:microsoft.com/office/officeart/2009/3/layout/StepUpProcess"/>
    <dgm:cxn modelId="{20DAB5BF-50EA-4BE1-8F5D-4114763ABF9D}" type="presOf" srcId="{0D0DD5AB-3CDA-4DD3-B069-1C518665C03C}" destId="{C4F5F331-D083-460B-B32C-F027EBAB03BD}" srcOrd="0" destOrd="0" presId="urn:microsoft.com/office/officeart/2009/3/layout/StepUpProcess"/>
    <dgm:cxn modelId="{018F02DA-6D6F-4F79-A9A6-9B491C9A7EA2}" srcId="{0D0DD5AB-3CDA-4DD3-B069-1C518665C03C}" destId="{D9FB128D-B26B-455B-B4A1-566D77EF1373}" srcOrd="2" destOrd="0" parTransId="{CFE2FDAD-A41D-403B-962E-0C960244CFD8}" sibTransId="{227ADEEC-E037-4457-A434-2164754782D7}"/>
    <dgm:cxn modelId="{A436BEDD-E535-4131-8AC8-E6031D61E784}" type="presOf" srcId="{D9FB128D-B26B-455B-B4A1-566D77EF1373}" destId="{2C869CD9-2BA2-4A95-9A59-0348D309C977}" srcOrd="0" destOrd="0" presId="urn:microsoft.com/office/officeart/2009/3/layout/StepUpProcess"/>
    <dgm:cxn modelId="{DA55B3FC-F15E-4F40-9B97-A9D6804793AE}" srcId="{0D0DD5AB-3CDA-4DD3-B069-1C518665C03C}" destId="{F6D58CEA-13CD-4807-87C6-AA5E8ACB4B74}" srcOrd="0" destOrd="0" parTransId="{DABE5406-B1B5-491E-A3DC-83FA8C113957}" sibTransId="{C36B20AE-0CB4-47B0-8C9E-9145A904F44F}"/>
    <dgm:cxn modelId="{37D42C1D-ED5A-4639-924E-2348F911462B}" type="presParOf" srcId="{C4F5F331-D083-460B-B32C-F027EBAB03BD}" destId="{927CE875-9770-4834-BB6A-B26DE2745215}" srcOrd="0" destOrd="0" presId="urn:microsoft.com/office/officeart/2009/3/layout/StepUpProcess"/>
    <dgm:cxn modelId="{B972F75A-F61C-4C5E-808C-20D88B023A97}" type="presParOf" srcId="{927CE875-9770-4834-BB6A-B26DE2745215}" destId="{CD6ADA45-4E90-4FED-A6D1-C1A2BA0B7756}" srcOrd="0" destOrd="0" presId="urn:microsoft.com/office/officeart/2009/3/layout/StepUpProcess"/>
    <dgm:cxn modelId="{CF2422CD-1960-4AEA-956C-BC6A1B7DA668}" type="presParOf" srcId="{927CE875-9770-4834-BB6A-B26DE2745215}" destId="{DA46DAF0-C343-4F75-B745-5C448ACD5CFE}" srcOrd="1" destOrd="0" presId="urn:microsoft.com/office/officeart/2009/3/layout/StepUpProcess"/>
    <dgm:cxn modelId="{B59D4E67-8214-4F0B-A5DF-D2917DAB5E48}" type="presParOf" srcId="{927CE875-9770-4834-BB6A-B26DE2745215}" destId="{32FD5100-2C6E-4808-A135-1B48DCAD76FC}" srcOrd="2" destOrd="0" presId="urn:microsoft.com/office/officeart/2009/3/layout/StepUpProcess"/>
    <dgm:cxn modelId="{3EE9AD6A-33B2-48DD-904E-410A6AB75739}" type="presParOf" srcId="{C4F5F331-D083-460B-B32C-F027EBAB03BD}" destId="{60F61B9B-C868-49D0-B19B-EB866DE6508F}" srcOrd="1" destOrd="0" presId="urn:microsoft.com/office/officeart/2009/3/layout/StepUpProcess"/>
    <dgm:cxn modelId="{501E0DFC-F4B8-4C0B-A2D5-C010B44354E6}" type="presParOf" srcId="{60F61B9B-C868-49D0-B19B-EB866DE6508F}" destId="{4D8B8A7F-9540-4D69-9FEC-A8FCFD1892E9}" srcOrd="0" destOrd="0" presId="urn:microsoft.com/office/officeart/2009/3/layout/StepUpProcess"/>
    <dgm:cxn modelId="{886940AA-13F5-41C0-A867-6AA7164900D7}" type="presParOf" srcId="{C4F5F331-D083-460B-B32C-F027EBAB03BD}" destId="{06FD0F92-4DF4-4626-8C05-4B041377C6C2}" srcOrd="2" destOrd="0" presId="urn:microsoft.com/office/officeart/2009/3/layout/StepUpProcess"/>
    <dgm:cxn modelId="{884FDB23-4E8A-463B-BBD8-8B8035EB6A1D}" type="presParOf" srcId="{06FD0F92-4DF4-4626-8C05-4B041377C6C2}" destId="{19A1FEA8-151E-4A89-999D-9C04B8B25375}" srcOrd="0" destOrd="0" presId="urn:microsoft.com/office/officeart/2009/3/layout/StepUpProcess"/>
    <dgm:cxn modelId="{20A8C04C-9D29-40CD-B132-5D228B98F2CC}" type="presParOf" srcId="{06FD0F92-4DF4-4626-8C05-4B041377C6C2}" destId="{7DB7CEAA-B7B1-467B-8F67-A0C561EE390B}" srcOrd="1" destOrd="0" presId="urn:microsoft.com/office/officeart/2009/3/layout/StepUpProcess"/>
    <dgm:cxn modelId="{F5D07A22-71F0-4DE8-8128-6B644BD2B8F4}" type="presParOf" srcId="{06FD0F92-4DF4-4626-8C05-4B041377C6C2}" destId="{69E1D360-EDCC-46D5-9112-ACA616DF1C30}" srcOrd="2" destOrd="0" presId="urn:microsoft.com/office/officeart/2009/3/layout/StepUpProcess"/>
    <dgm:cxn modelId="{0497AF86-27ED-473B-AC06-FCF30BE26645}" type="presParOf" srcId="{C4F5F331-D083-460B-B32C-F027EBAB03BD}" destId="{1D183A3C-90DF-499D-92B7-007AAC7812A0}" srcOrd="3" destOrd="0" presId="urn:microsoft.com/office/officeart/2009/3/layout/StepUpProcess"/>
    <dgm:cxn modelId="{6BD0EE14-429E-46CF-A60B-B6A4463C29EF}" type="presParOf" srcId="{1D183A3C-90DF-499D-92B7-007AAC7812A0}" destId="{08134698-1E00-4320-8F15-37FCB5BA4503}" srcOrd="0" destOrd="0" presId="urn:microsoft.com/office/officeart/2009/3/layout/StepUpProcess"/>
    <dgm:cxn modelId="{3C665C9E-0E11-43AC-B6AE-6E41AF52506A}" type="presParOf" srcId="{C4F5F331-D083-460B-B32C-F027EBAB03BD}" destId="{81478647-65ED-4A58-BA7E-97E1DDAC4209}" srcOrd="4" destOrd="0" presId="urn:microsoft.com/office/officeart/2009/3/layout/StepUpProcess"/>
    <dgm:cxn modelId="{9CB1B61E-65DA-4CF9-B5C9-0A0D4CD03980}" type="presParOf" srcId="{81478647-65ED-4A58-BA7E-97E1DDAC4209}" destId="{99C1CD8A-B442-4302-ABA4-E74F02EA45E1}" srcOrd="0" destOrd="0" presId="urn:microsoft.com/office/officeart/2009/3/layout/StepUpProcess"/>
    <dgm:cxn modelId="{20A45191-976C-48A6-B415-E45C3EDF4DF1}" type="presParOf" srcId="{81478647-65ED-4A58-BA7E-97E1DDAC4209}" destId="{2C869CD9-2BA2-4A95-9A59-0348D309C97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2071BC-1CB2-4333-B2AE-7C21AAF1A4F6}" type="doc">
      <dgm:prSet loTypeId="urn:microsoft.com/office/officeart/2005/8/layout/hLis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E7FB4A9-D4DD-4343-A651-B3BB3BFE67C2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四大功能</a:t>
          </a:r>
        </a:p>
      </dgm:t>
    </dgm:pt>
    <dgm:pt modelId="{1CFEDD5B-EF59-4918-998C-441EA1FB2C65}" type="parTrans" cxnId="{4CDA7CC5-257F-4804-846A-A4DB2C5505D4}">
      <dgm:prSet/>
      <dgm:spPr/>
      <dgm:t>
        <a:bodyPr/>
        <a:lstStyle/>
        <a:p>
          <a:endParaRPr lang="zh-CN" altLang="en-US"/>
        </a:p>
      </dgm:t>
    </dgm:pt>
    <dgm:pt modelId="{35449C02-677A-472B-A048-84F4AC68D980}" type="sibTrans" cxnId="{4CDA7CC5-257F-4804-846A-A4DB2C5505D4}">
      <dgm:prSet/>
      <dgm:spPr/>
      <dgm:t>
        <a:bodyPr/>
        <a:lstStyle/>
        <a:p>
          <a:endParaRPr lang="zh-CN" altLang="en-US"/>
        </a:p>
      </dgm:t>
    </dgm:pt>
    <dgm:pt modelId="{FCA54304-4F93-446F-BFA2-EDD98CABE1EF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时间序列</a:t>
          </a:r>
        </a:p>
      </dgm:t>
    </dgm:pt>
    <dgm:pt modelId="{6C6359BB-5DF3-43C6-8157-948AF8C0AD88}" type="parTrans" cxnId="{F631FBC9-C034-4ADF-87CB-4CA0130F22E0}">
      <dgm:prSet/>
      <dgm:spPr/>
      <dgm:t>
        <a:bodyPr/>
        <a:lstStyle/>
        <a:p>
          <a:endParaRPr lang="zh-CN" altLang="en-US"/>
        </a:p>
      </dgm:t>
    </dgm:pt>
    <dgm:pt modelId="{61069B52-5E9C-4337-9A16-CB7AB4B2CC0D}" type="sibTrans" cxnId="{F631FBC9-C034-4ADF-87CB-4CA0130F22E0}">
      <dgm:prSet/>
      <dgm:spPr/>
      <dgm:t>
        <a:bodyPr/>
        <a:lstStyle/>
        <a:p>
          <a:endParaRPr lang="zh-CN" altLang="en-US"/>
        </a:p>
      </dgm:t>
    </dgm:pt>
    <dgm:pt modelId="{632EEB64-26F1-4B53-96A7-81814D397969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统计表格</a:t>
          </a:r>
        </a:p>
      </dgm:t>
    </dgm:pt>
    <dgm:pt modelId="{3EE52075-A18B-43F9-A718-28ACBA0277C8}" type="parTrans" cxnId="{5635511C-7F63-4B5F-8CC9-FC63A3F6AE46}">
      <dgm:prSet/>
      <dgm:spPr/>
      <dgm:t>
        <a:bodyPr/>
        <a:lstStyle/>
        <a:p>
          <a:endParaRPr lang="zh-CN" altLang="en-US"/>
        </a:p>
      </dgm:t>
    </dgm:pt>
    <dgm:pt modelId="{E28637D1-C9BD-44CC-95E3-49450DC8F790}" type="sibTrans" cxnId="{5635511C-7F63-4B5F-8CC9-FC63A3F6AE46}">
      <dgm:prSet/>
      <dgm:spPr/>
      <dgm:t>
        <a:bodyPr/>
        <a:lstStyle/>
        <a:p>
          <a:endParaRPr lang="zh-CN" altLang="en-US"/>
        </a:p>
      </dgm:t>
    </dgm:pt>
    <dgm:pt modelId="{E5F4EEE6-00ED-426C-8142-4AE01FA0E965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文献计量</a:t>
          </a:r>
        </a:p>
      </dgm:t>
    </dgm:pt>
    <dgm:pt modelId="{5B6B1D91-CA23-4C17-98B6-8B3AC375DF68}" type="parTrans" cxnId="{6A93058B-B4AD-4B3D-ADEF-FF5C5DA54C09}">
      <dgm:prSet/>
      <dgm:spPr/>
      <dgm:t>
        <a:bodyPr/>
        <a:lstStyle/>
        <a:p>
          <a:endParaRPr lang="zh-CN" altLang="en-US"/>
        </a:p>
      </dgm:t>
    </dgm:pt>
    <dgm:pt modelId="{988F6F28-786E-44C5-B395-8127F9C48114}" type="sibTrans" cxnId="{6A93058B-B4AD-4B3D-ADEF-FF5C5DA54C09}">
      <dgm:prSet/>
      <dgm:spPr/>
      <dgm:t>
        <a:bodyPr/>
        <a:lstStyle/>
        <a:p>
          <a:endParaRPr lang="zh-CN" altLang="en-US"/>
        </a:p>
      </dgm:t>
    </dgm:pt>
    <dgm:pt modelId="{FAC6020B-D718-4E9F-AA74-831F75F6DBDB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主题发现</a:t>
          </a:r>
        </a:p>
      </dgm:t>
    </dgm:pt>
    <dgm:pt modelId="{3A000F22-C9D1-4429-9F08-C8F565A9113C}" type="parTrans" cxnId="{42A24D6D-8F62-48DE-A6AE-02B49975314A}">
      <dgm:prSet/>
      <dgm:spPr/>
      <dgm:t>
        <a:bodyPr/>
        <a:lstStyle/>
        <a:p>
          <a:endParaRPr lang="zh-CN" altLang="en-US"/>
        </a:p>
      </dgm:t>
    </dgm:pt>
    <dgm:pt modelId="{8B93E2CF-8EA5-4F4A-AA6D-538548D0E6D0}" type="sibTrans" cxnId="{42A24D6D-8F62-48DE-A6AE-02B49975314A}">
      <dgm:prSet/>
      <dgm:spPr/>
      <dgm:t>
        <a:bodyPr/>
        <a:lstStyle/>
        <a:p>
          <a:endParaRPr lang="zh-CN" altLang="en-US"/>
        </a:p>
      </dgm:t>
    </dgm:pt>
    <dgm:pt modelId="{B10059C0-6F7A-4C9B-8CB7-A3E0FA8FE818}" type="pres">
      <dgm:prSet presAssocID="{B22071BC-1CB2-4333-B2AE-7C21AAF1A4F6}" presName="composite" presStyleCnt="0">
        <dgm:presLayoutVars>
          <dgm:chMax val="1"/>
          <dgm:dir/>
          <dgm:resizeHandles val="exact"/>
        </dgm:presLayoutVars>
      </dgm:prSet>
      <dgm:spPr/>
    </dgm:pt>
    <dgm:pt modelId="{5EFB8A1F-9BC5-4D15-BE43-11EBDC52A509}" type="pres">
      <dgm:prSet presAssocID="{CE7FB4A9-D4DD-4343-A651-B3BB3BFE67C2}" presName="roof" presStyleLbl="dkBgShp" presStyleIdx="0" presStyleCnt="2" custLinFactNeighborX="-54154" custLinFactNeighborY="-66275"/>
      <dgm:spPr/>
    </dgm:pt>
    <dgm:pt modelId="{2F0E74F3-195A-43F2-8485-05CCDDDB72D0}" type="pres">
      <dgm:prSet presAssocID="{CE7FB4A9-D4DD-4343-A651-B3BB3BFE67C2}" presName="pillars" presStyleCnt="0"/>
      <dgm:spPr/>
    </dgm:pt>
    <dgm:pt modelId="{CC0F1B68-08A3-4D9D-95C6-FF07D7606EA1}" type="pres">
      <dgm:prSet presAssocID="{CE7FB4A9-D4DD-4343-A651-B3BB3BFE67C2}" presName="pillar1" presStyleLbl="node1" presStyleIdx="0" presStyleCnt="4">
        <dgm:presLayoutVars>
          <dgm:bulletEnabled val="1"/>
        </dgm:presLayoutVars>
      </dgm:prSet>
      <dgm:spPr/>
    </dgm:pt>
    <dgm:pt modelId="{D68073F8-D6E0-43EF-84E3-6C58BBB8693F}" type="pres">
      <dgm:prSet presAssocID="{632EEB64-26F1-4B53-96A7-81814D397969}" presName="pillarX" presStyleLbl="node1" presStyleIdx="1" presStyleCnt="4">
        <dgm:presLayoutVars>
          <dgm:bulletEnabled val="1"/>
        </dgm:presLayoutVars>
      </dgm:prSet>
      <dgm:spPr/>
    </dgm:pt>
    <dgm:pt modelId="{B89E9DFD-CD3D-481E-A7CA-2C6BF53D6FD9}" type="pres">
      <dgm:prSet presAssocID="{E5F4EEE6-00ED-426C-8142-4AE01FA0E965}" presName="pillarX" presStyleLbl="node1" presStyleIdx="2" presStyleCnt="4">
        <dgm:presLayoutVars>
          <dgm:bulletEnabled val="1"/>
        </dgm:presLayoutVars>
      </dgm:prSet>
      <dgm:spPr/>
    </dgm:pt>
    <dgm:pt modelId="{8B38BAA0-4FE3-4616-8B61-8ADB88CC3F69}" type="pres">
      <dgm:prSet presAssocID="{FAC6020B-D718-4E9F-AA74-831F75F6DBDB}" presName="pillarX" presStyleLbl="node1" presStyleIdx="3" presStyleCnt="4">
        <dgm:presLayoutVars>
          <dgm:bulletEnabled val="1"/>
        </dgm:presLayoutVars>
      </dgm:prSet>
      <dgm:spPr/>
    </dgm:pt>
    <dgm:pt modelId="{41AA40A0-CDA1-4D12-A27F-CD51724F3125}" type="pres">
      <dgm:prSet presAssocID="{CE7FB4A9-D4DD-4343-A651-B3BB3BFE67C2}" presName="base" presStyleLbl="dkBgShp" presStyleIdx="1" presStyleCnt="2"/>
      <dgm:spPr>
        <a:solidFill>
          <a:srgbClr val="347BF9"/>
        </a:solidFill>
      </dgm:spPr>
    </dgm:pt>
  </dgm:ptLst>
  <dgm:cxnLst>
    <dgm:cxn modelId="{5635511C-7F63-4B5F-8CC9-FC63A3F6AE46}" srcId="{CE7FB4A9-D4DD-4343-A651-B3BB3BFE67C2}" destId="{632EEB64-26F1-4B53-96A7-81814D397969}" srcOrd="1" destOrd="0" parTransId="{3EE52075-A18B-43F9-A718-28ACBA0277C8}" sibTransId="{E28637D1-C9BD-44CC-95E3-49450DC8F790}"/>
    <dgm:cxn modelId="{069D1735-978A-4707-9552-461013B452C1}" type="presOf" srcId="{FAC6020B-D718-4E9F-AA74-831F75F6DBDB}" destId="{8B38BAA0-4FE3-4616-8B61-8ADB88CC3F69}" srcOrd="0" destOrd="0" presId="urn:microsoft.com/office/officeart/2005/8/layout/hList3"/>
    <dgm:cxn modelId="{C71D4C6C-BFED-4E9F-A632-7C7F9C71737C}" type="presOf" srcId="{632EEB64-26F1-4B53-96A7-81814D397969}" destId="{D68073F8-D6E0-43EF-84E3-6C58BBB8693F}" srcOrd="0" destOrd="0" presId="urn:microsoft.com/office/officeart/2005/8/layout/hList3"/>
    <dgm:cxn modelId="{42A24D6D-8F62-48DE-A6AE-02B49975314A}" srcId="{CE7FB4A9-D4DD-4343-A651-B3BB3BFE67C2}" destId="{FAC6020B-D718-4E9F-AA74-831F75F6DBDB}" srcOrd="3" destOrd="0" parTransId="{3A000F22-C9D1-4429-9F08-C8F565A9113C}" sibTransId="{8B93E2CF-8EA5-4F4A-AA6D-538548D0E6D0}"/>
    <dgm:cxn modelId="{1971D67D-5BC0-43EE-BEBD-9D4896C9FCF3}" type="presOf" srcId="{CE7FB4A9-D4DD-4343-A651-B3BB3BFE67C2}" destId="{5EFB8A1F-9BC5-4D15-BE43-11EBDC52A509}" srcOrd="0" destOrd="0" presId="urn:microsoft.com/office/officeart/2005/8/layout/hList3"/>
    <dgm:cxn modelId="{6A93058B-B4AD-4B3D-ADEF-FF5C5DA54C09}" srcId="{CE7FB4A9-D4DD-4343-A651-B3BB3BFE67C2}" destId="{E5F4EEE6-00ED-426C-8142-4AE01FA0E965}" srcOrd="2" destOrd="0" parTransId="{5B6B1D91-CA23-4C17-98B6-8B3AC375DF68}" sibTransId="{988F6F28-786E-44C5-B395-8127F9C48114}"/>
    <dgm:cxn modelId="{C6CDB8A1-C690-45C1-A2A8-00DB443F16FA}" type="presOf" srcId="{FCA54304-4F93-446F-BFA2-EDD98CABE1EF}" destId="{CC0F1B68-08A3-4D9D-95C6-FF07D7606EA1}" srcOrd="0" destOrd="0" presId="urn:microsoft.com/office/officeart/2005/8/layout/hList3"/>
    <dgm:cxn modelId="{61F75FB5-4B13-461B-A59E-9474A2413447}" type="presOf" srcId="{E5F4EEE6-00ED-426C-8142-4AE01FA0E965}" destId="{B89E9DFD-CD3D-481E-A7CA-2C6BF53D6FD9}" srcOrd="0" destOrd="0" presId="urn:microsoft.com/office/officeart/2005/8/layout/hList3"/>
    <dgm:cxn modelId="{4CDA7CC5-257F-4804-846A-A4DB2C5505D4}" srcId="{B22071BC-1CB2-4333-B2AE-7C21AAF1A4F6}" destId="{CE7FB4A9-D4DD-4343-A651-B3BB3BFE67C2}" srcOrd="0" destOrd="0" parTransId="{1CFEDD5B-EF59-4918-998C-441EA1FB2C65}" sibTransId="{35449C02-677A-472B-A048-84F4AC68D980}"/>
    <dgm:cxn modelId="{F631FBC9-C034-4ADF-87CB-4CA0130F22E0}" srcId="{CE7FB4A9-D4DD-4343-A651-B3BB3BFE67C2}" destId="{FCA54304-4F93-446F-BFA2-EDD98CABE1EF}" srcOrd="0" destOrd="0" parTransId="{6C6359BB-5DF3-43C6-8157-948AF8C0AD88}" sibTransId="{61069B52-5E9C-4337-9A16-CB7AB4B2CC0D}"/>
    <dgm:cxn modelId="{27A7E6FB-424F-4250-B106-FEF752AED4E2}" type="presOf" srcId="{B22071BC-1CB2-4333-B2AE-7C21AAF1A4F6}" destId="{B10059C0-6F7A-4C9B-8CB7-A3E0FA8FE818}" srcOrd="0" destOrd="0" presId="urn:microsoft.com/office/officeart/2005/8/layout/hList3"/>
    <dgm:cxn modelId="{5C7E34AE-1BD5-4881-8158-D76E29288CBA}" type="presParOf" srcId="{B10059C0-6F7A-4C9B-8CB7-A3E0FA8FE818}" destId="{5EFB8A1F-9BC5-4D15-BE43-11EBDC52A509}" srcOrd="0" destOrd="0" presId="urn:microsoft.com/office/officeart/2005/8/layout/hList3"/>
    <dgm:cxn modelId="{11FA041A-9472-4F45-914D-24113CFA7629}" type="presParOf" srcId="{B10059C0-6F7A-4C9B-8CB7-A3E0FA8FE818}" destId="{2F0E74F3-195A-43F2-8485-05CCDDDB72D0}" srcOrd="1" destOrd="0" presId="urn:microsoft.com/office/officeart/2005/8/layout/hList3"/>
    <dgm:cxn modelId="{937E4CC9-9F9A-41CD-A310-F7E7F030EB09}" type="presParOf" srcId="{2F0E74F3-195A-43F2-8485-05CCDDDB72D0}" destId="{CC0F1B68-08A3-4D9D-95C6-FF07D7606EA1}" srcOrd="0" destOrd="0" presId="urn:microsoft.com/office/officeart/2005/8/layout/hList3"/>
    <dgm:cxn modelId="{97CC2EB9-E2BB-4893-B122-2311CB7C516D}" type="presParOf" srcId="{2F0E74F3-195A-43F2-8485-05CCDDDB72D0}" destId="{D68073F8-D6E0-43EF-84E3-6C58BBB8693F}" srcOrd="1" destOrd="0" presId="urn:microsoft.com/office/officeart/2005/8/layout/hList3"/>
    <dgm:cxn modelId="{30307292-F832-43A1-9909-674BE0424618}" type="presParOf" srcId="{2F0E74F3-195A-43F2-8485-05CCDDDB72D0}" destId="{B89E9DFD-CD3D-481E-A7CA-2C6BF53D6FD9}" srcOrd="2" destOrd="0" presId="urn:microsoft.com/office/officeart/2005/8/layout/hList3"/>
    <dgm:cxn modelId="{9FF75768-615D-4ECB-8120-D56DAE41EDF4}" type="presParOf" srcId="{2F0E74F3-195A-43F2-8485-05CCDDDB72D0}" destId="{8B38BAA0-4FE3-4616-8B61-8ADB88CC3F69}" srcOrd="3" destOrd="0" presId="urn:microsoft.com/office/officeart/2005/8/layout/hList3"/>
    <dgm:cxn modelId="{555C1204-C6D4-4613-AEE0-6DFC7DC940A7}" type="presParOf" srcId="{B10059C0-6F7A-4C9B-8CB7-A3E0FA8FE818}" destId="{41AA40A0-CDA1-4D12-A27F-CD51724F3125}" srcOrd="2" destOrd="0" presId="urn:microsoft.com/office/officeart/2005/8/layout/hList3"/>
  </dgm:cxnLst>
  <dgm:bg>
    <a:solidFill>
      <a:srgbClr val="347BF9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0DD5AB-3CDA-4DD3-B069-1C518665C03C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2" csCatId="mainScheme" phldr="1"/>
      <dgm:spPr/>
    </dgm:pt>
    <dgm:pt modelId="{F6D58CEA-13CD-4807-87C6-AA5E8ACB4B74}">
      <dgm:prSet phldrT="[文本]"/>
      <dgm:spPr/>
      <dgm:t>
        <a:bodyPr/>
        <a:lstStyle/>
        <a:p>
          <a:r>
            <a:rPr lang="en-US" altLang="zh-CN" dirty="0"/>
            <a:t>EPS</a:t>
          </a:r>
          <a:br>
            <a:rPr lang="en-US" altLang="zh-CN" dirty="0"/>
          </a:br>
          <a:r>
            <a:rPr lang="zh-CN" altLang="en-US" dirty="0"/>
            <a:t>数据狗论坛</a:t>
          </a:r>
        </a:p>
      </dgm:t>
    </dgm:pt>
    <dgm:pt modelId="{DABE5406-B1B5-491E-A3DC-83FA8C113957}" type="par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C36B20AE-0CB4-47B0-8C9E-9145A904F44F}" type="sibTrans" cxnId="{DA55B3FC-F15E-4F40-9B97-A9D6804793AE}">
      <dgm:prSet/>
      <dgm:spPr/>
      <dgm:t>
        <a:bodyPr/>
        <a:lstStyle/>
        <a:p>
          <a:endParaRPr lang="zh-CN" altLang="en-US"/>
        </a:p>
      </dgm:t>
    </dgm:pt>
    <dgm:pt modelId="{5B247218-7C9E-4BC4-9E3A-74EA4D664F35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知识服务平台</a:t>
          </a:r>
        </a:p>
      </dgm:t>
    </dgm:pt>
    <dgm:pt modelId="{95F74BD3-3868-4F1C-BF0A-86DF1928CF57}" type="par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FB056ED3-8D63-42F1-B8B9-1CD2F51E6A95}" type="sibTrans" cxnId="{FA13071F-3D4A-4A5E-AA39-1DE4A284F77D}">
      <dgm:prSet/>
      <dgm:spPr/>
      <dgm:t>
        <a:bodyPr/>
        <a:lstStyle/>
        <a:p>
          <a:endParaRPr lang="zh-CN" altLang="en-US"/>
        </a:p>
      </dgm:t>
    </dgm:pt>
    <dgm:pt modelId="{D9FB128D-B26B-455B-B4A1-566D77EF1373}">
      <dgm:prSet phldrT="[文本]"/>
      <dgm:spPr/>
      <dgm:t>
        <a:bodyPr/>
        <a:lstStyle/>
        <a:p>
          <a:r>
            <a:rPr lang="en-US" altLang="zh-CN" dirty="0"/>
            <a:t>EPS</a:t>
          </a:r>
          <a:r>
            <a:rPr lang="zh-CN" altLang="en-US" dirty="0"/>
            <a:t>数据平台</a:t>
          </a:r>
        </a:p>
      </dgm:t>
    </dgm:pt>
    <dgm:pt modelId="{CFE2FDAD-A41D-403B-962E-0C960244CFD8}" type="par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227ADEEC-E037-4457-A434-2164754782D7}" type="sibTrans" cxnId="{018F02DA-6D6F-4F79-A9A6-9B491C9A7EA2}">
      <dgm:prSet/>
      <dgm:spPr/>
      <dgm:t>
        <a:bodyPr/>
        <a:lstStyle/>
        <a:p>
          <a:endParaRPr lang="zh-CN" altLang="en-US"/>
        </a:p>
      </dgm:t>
    </dgm:pt>
    <dgm:pt modelId="{C4F5F331-D083-460B-B32C-F027EBAB03BD}" type="pres">
      <dgm:prSet presAssocID="{0D0DD5AB-3CDA-4DD3-B069-1C518665C03C}" presName="rootnode" presStyleCnt="0">
        <dgm:presLayoutVars>
          <dgm:chMax/>
          <dgm:chPref/>
          <dgm:dir/>
          <dgm:animLvl val="lvl"/>
        </dgm:presLayoutVars>
      </dgm:prSet>
      <dgm:spPr/>
    </dgm:pt>
    <dgm:pt modelId="{927CE875-9770-4834-BB6A-B26DE2745215}" type="pres">
      <dgm:prSet presAssocID="{F6D58CEA-13CD-4807-87C6-AA5E8ACB4B74}" presName="composite" presStyleCnt="0"/>
      <dgm:spPr/>
    </dgm:pt>
    <dgm:pt modelId="{CD6ADA45-4E90-4FED-A6D1-C1A2BA0B7756}" type="pres">
      <dgm:prSet presAssocID="{F6D58CEA-13CD-4807-87C6-AA5E8ACB4B74}" presName="LShape" presStyleLbl="alignNode1" presStyleIdx="0" presStyleCnt="5"/>
      <dgm:spPr/>
    </dgm:pt>
    <dgm:pt modelId="{DA46DAF0-C343-4F75-B745-5C448ACD5CFE}" type="pres">
      <dgm:prSet presAssocID="{F6D58CEA-13CD-4807-87C6-AA5E8ACB4B7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2FD5100-2C6E-4808-A135-1B48DCAD76FC}" type="pres">
      <dgm:prSet presAssocID="{F6D58CEA-13CD-4807-87C6-AA5E8ACB4B74}" presName="Triangle" presStyleLbl="alignNode1" presStyleIdx="1" presStyleCnt="5"/>
      <dgm:spPr/>
    </dgm:pt>
    <dgm:pt modelId="{60F61B9B-C868-49D0-B19B-EB866DE6508F}" type="pres">
      <dgm:prSet presAssocID="{C36B20AE-0CB4-47B0-8C9E-9145A904F44F}" presName="sibTrans" presStyleCnt="0"/>
      <dgm:spPr/>
    </dgm:pt>
    <dgm:pt modelId="{4D8B8A7F-9540-4D69-9FEC-A8FCFD1892E9}" type="pres">
      <dgm:prSet presAssocID="{C36B20AE-0CB4-47B0-8C9E-9145A904F44F}" presName="space" presStyleCnt="0"/>
      <dgm:spPr/>
    </dgm:pt>
    <dgm:pt modelId="{06FD0F92-4DF4-4626-8C05-4B041377C6C2}" type="pres">
      <dgm:prSet presAssocID="{5B247218-7C9E-4BC4-9E3A-74EA4D664F35}" presName="composite" presStyleCnt="0"/>
      <dgm:spPr/>
    </dgm:pt>
    <dgm:pt modelId="{19A1FEA8-151E-4A89-999D-9C04B8B25375}" type="pres">
      <dgm:prSet presAssocID="{5B247218-7C9E-4BC4-9E3A-74EA4D664F35}" presName="LShape" presStyleLbl="alignNode1" presStyleIdx="2" presStyleCnt="5"/>
      <dgm:spPr/>
    </dgm:pt>
    <dgm:pt modelId="{7DB7CEAA-B7B1-467B-8F67-A0C561EE390B}" type="pres">
      <dgm:prSet presAssocID="{5B247218-7C9E-4BC4-9E3A-74EA4D664F3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9E1D360-EDCC-46D5-9112-ACA616DF1C30}" type="pres">
      <dgm:prSet presAssocID="{5B247218-7C9E-4BC4-9E3A-74EA4D664F35}" presName="Triangle" presStyleLbl="alignNode1" presStyleIdx="3" presStyleCnt="5"/>
      <dgm:spPr/>
    </dgm:pt>
    <dgm:pt modelId="{1D183A3C-90DF-499D-92B7-007AAC7812A0}" type="pres">
      <dgm:prSet presAssocID="{FB056ED3-8D63-42F1-B8B9-1CD2F51E6A95}" presName="sibTrans" presStyleCnt="0"/>
      <dgm:spPr/>
    </dgm:pt>
    <dgm:pt modelId="{08134698-1E00-4320-8F15-37FCB5BA4503}" type="pres">
      <dgm:prSet presAssocID="{FB056ED3-8D63-42F1-B8B9-1CD2F51E6A95}" presName="space" presStyleCnt="0"/>
      <dgm:spPr/>
    </dgm:pt>
    <dgm:pt modelId="{81478647-65ED-4A58-BA7E-97E1DDAC4209}" type="pres">
      <dgm:prSet presAssocID="{D9FB128D-B26B-455B-B4A1-566D77EF1373}" presName="composite" presStyleCnt="0"/>
      <dgm:spPr/>
    </dgm:pt>
    <dgm:pt modelId="{99C1CD8A-B442-4302-ABA4-E74F02EA45E1}" type="pres">
      <dgm:prSet presAssocID="{D9FB128D-B26B-455B-B4A1-566D77EF1373}" presName="LShape" presStyleLbl="alignNode1" presStyleIdx="4" presStyleCnt="5"/>
      <dgm:spPr>
        <a:solidFill>
          <a:srgbClr val="EB5A32"/>
        </a:solidFill>
        <a:ln>
          <a:noFill/>
        </a:ln>
      </dgm:spPr>
    </dgm:pt>
    <dgm:pt modelId="{2C869CD9-2BA2-4A95-9A59-0348D309C977}" type="pres">
      <dgm:prSet presAssocID="{D9FB128D-B26B-455B-B4A1-566D77EF137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A13071F-3D4A-4A5E-AA39-1DE4A284F77D}" srcId="{0D0DD5AB-3CDA-4DD3-B069-1C518665C03C}" destId="{5B247218-7C9E-4BC4-9E3A-74EA4D664F35}" srcOrd="1" destOrd="0" parTransId="{95F74BD3-3868-4F1C-BF0A-86DF1928CF57}" sibTransId="{FB056ED3-8D63-42F1-B8B9-1CD2F51E6A95}"/>
    <dgm:cxn modelId="{634BC148-DDD4-4DFF-A0C4-C7869DE280B8}" type="presOf" srcId="{F6D58CEA-13CD-4807-87C6-AA5E8ACB4B74}" destId="{DA46DAF0-C343-4F75-B745-5C448ACD5CFE}" srcOrd="0" destOrd="0" presId="urn:microsoft.com/office/officeart/2009/3/layout/StepUpProcess"/>
    <dgm:cxn modelId="{83F31E7D-389E-475B-8CD5-B351BB948410}" type="presOf" srcId="{5B247218-7C9E-4BC4-9E3A-74EA4D664F35}" destId="{7DB7CEAA-B7B1-467B-8F67-A0C561EE390B}" srcOrd="0" destOrd="0" presId="urn:microsoft.com/office/officeart/2009/3/layout/StepUpProcess"/>
    <dgm:cxn modelId="{20DAB5BF-50EA-4BE1-8F5D-4114763ABF9D}" type="presOf" srcId="{0D0DD5AB-3CDA-4DD3-B069-1C518665C03C}" destId="{C4F5F331-D083-460B-B32C-F027EBAB03BD}" srcOrd="0" destOrd="0" presId="urn:microsoft.com/office/officeart/2009/3/layout/StepUpProcess"/>
    <dgm:cxn modelId="{018F02DA-6D6F-4F79-A9A6-9B491C9A7EA2}" srcId="{0D0DD5AB-3CDA-4DD3-B069-1C518665C03C}" destId="{D9FB128D-B26B-455B-B4A1-566D77EF1373}" srcOrd="2" destOrd="0" parTransId="{CFE2FDAD-A41D-403B-962E-0C960244CFD8}" sibTransId="{227ADEEC-E037-4457-A434-2164754782D7}"/>
    <dgm:cxn modelId="{A436BEDD-E535-4131-8AC8-E6031D61E784}" type="presOf" srcId="{D9FB128D-B26B-455B-B4A1-566D77EF1373}" destId="{2C869CD9-2BA2-4A95-9A59-0348D309C977}" srcOrd="0" destOrd="0" presId="urn:microsoft.com/office/officeart/2009/3/layout/StepUpProcess"/>
    <dgm:cxn modelId="{DA55B3FC-F15E-4F40-9B97-A9D6804793AE}" srcId="{0D0DD5AB-3CDA-4DD3-B069-1C518665C03C}" destId="{F6D58CEA-13CD-4807-87C6-AA5E8ACB4B74}" srcOrd="0" destOrd="0" parTransId="{DABE5406-B1B5-491E-A3DC-83FA8C113957}" sibTransId="{C36B20AE-0CB4-47B0-8C9E-9145A904F44F}"/>
    <dgm:cxn modelId="{37D42C1D-ED5A-4639-924E-2348F911462B}" type="presParOf" srcId="{C4F5F331-D083-460B-B32C-F027EBAB03BD}" destId="{927CE875-9770-4834-BB6A-B26DE2745215}" srcOrd="0" destOrd="0" presId="urn:microsoft.com/office/officeart/2009/3/layout/StepUpProcess"/>
    <dgm:cxn modelId="{B972F75A-F61C-4C5E-808C-20D88B023A97}" type="presParOf" srcId="{927CE875-9770-4834-BB6A-B26DE2745215}" destId="{CD6ADA45-4E90-4FED-A6D1-C1A2BA0B7756}" srcOrd="0" destOrd="0" presId="urn:microsoft.com/office/officeart/2009/3/layout/StepUpProcess"/>
    <dgm:cxn modelId="{CF2422CD-1960-4AEA-956C-BC6A1B7DA668}" type="presParOf" srcId="{927CE875-9770-4834-BB6A-B26DE2745215}" destId="{DA46DAF0-C343-4F75-B745-5C448ACD5CFE}" srcOrd="1" destOrd="0" presId="urn:microsoft.com/office/officeart/2009/3/layout/StepUpProcess"/>
    <dgm:cxn modelId="{B59D4E67-8214-4F0B-A5DF-D2917DAB5E48}" type="presParOf" srcId="{927CE875-9770-4834-BB6A-B26DE2745215}" destId="{32FD5100-2C6E-4808-A135-1B48DCAD76FC}" srcOrd="2" destOrd="0" presId="urn:microsoft.com/office/officeart/2009/3/layout/StepUpProcess"/>
    <dgm:cxn modelId="{3EE9AD6A-33B2-48DD-904E-410A6AB75739}" type="presParOf" srcId="{C4F5F331-D083-460B-B32C-F027EBAB03BD}" destId="{60F61B9B-C868-49D0-B19B-EB866DE6508F}" srcOrd="1" destOrd="0" presId="urn:microsoft.com/office/officeart/2009/3/layout/StepUpProcess"/>
    <dgm:cxn modelId="{501E0DFC-F4B8-4C0B-A2D5-C010B44354E6}" type="presParOf" srcId="{60F61B9B-C868-49D0-B19B-EB866DE6508F}" destId="{4D8B8A7F-9540-4D69-9FEC-A8FCFD1892E9}" srcOrd="0" destOrd="0" presId="urn:microsoft.com/office/officeart/2009/3/layout/StepUpProcess"/>
    <dgm:cxn modelId="{886940AA-13F5-41C0-A867-6AA7164900D7}" type="presParOf" srcId="{C4F5F331-D083-460B-B32C-F027EBAB03BD}" destId="{06FD0F92-4DF4-4626-8C05-4B041377C6C2}" srcOrd="2" destOrd="0" presId="urn:microsoft.com/office/officeart/2009/3/layout/StepUpProcess"/>
    <dgm:cxn modelId="{884FDB23-4E8A-463B-BBD8-8B8035EB6A1D}" type="presParOf" srcId="{06FD0F92-4DF4-4626-8C05-4B041377C6C2}" destId="{19A1FEA8-151E-4A89-999D-9C04B8B25375}" srcOrd="0" destOrd="0" presId="urn:microsoft.com/office/officeart/2009/3/layout/StepUpProcess"/>
    <dgm:cxn modelId="{20A8C04C-9D29-40CD-B132-5D228B98F2CC}" type="presParOf" srcId="{06FD0F92-4DF4-4626-8C05-4B041377C6C2}" destId="{7DB7CEAA-B7B1-467B-8F67-A0C561EE390B}" srcOrd="1" destOrd="0" presId="urn:microsoft.com/office/officeart/2009/3/layout/StepUpProcess"/>
    <dgm:cxn modelId="{F5D07A22-71F0-4DE8-8128-6B644BD2B8F4}" type="presParOf" srcId="{06FD0F92-4DF4-4626-8C05-4B041377C6C2}" destId="{69E1D360-EDCC-46D5-9112-ACA616DF1C30}" srcOrd="2" destOrd="0" presId="urn:microsoft.com/office/officeart/2009/3/layout/StepUpProcess"/>
    <dgm:cxn modelId="{0497AF86-27ED-473B-AC06-FCF30BE26645}" type="presParOf" srcId="{C4F5F331-D083-460B-B32C-F027EBAB03BD}" destId="{1D183A3C-90DF-499D-92B7-007AAC7812A0}" srcOrd="3" destOrd="0" presId="urn:microsoft.com/office/officeart/2009/3/layout/StepUpProcess"/>
    <dgm:cxn modelId="{6BD0EE14-429E-46CF-A60B-B6A4463C29EF}" type="presParOf" srcId="{1D183A3C-90DF-499D-92B7-007AAC7812A0}" destId="{08134698-1E00-4320-8F15-37FCB5BA4503}" srcOrd="0" destOrd="0" presId="urn:microsoft.com/office/officeart/2009/3/layout/StepUpProcess"/>
    <dgm:cxn modelId="{3C665C9E-0E11-43AC-B6AE-6E41AF52506A}" type="presParOf" srcId="{C4F5F331-D083-460B-B32C-F027EBAB03BD}" destId="{81478647-65ED-4A58-BA7E-97E1DDAC4209}" srcOrd="4" destOrd="0" presId="urn:microsoft.com/office/officeart/2009/3/layout/StepUpProcess"/>
    <dgm:cxn modelId="{9CB1B61E-65DA-4CF9-B5C9-0A0D4CD03980}" type="presParOf" srcId="{81478647-65ED-4A58-BA7E-97E1DDAC4209}" destId="{99C1CD8A-B442-4302-ABA4-E74F02EA45E1}" srcOrd="0" destOrd="0" presId="urn:microsoft.com/office/officeart/2009/3/layout/StepUpProcess"/>
    <dgm:cxn modelId="{20A45191-976C-48A6-B415-E45C3EDF4DF1}" type="presParOf" srcId="{81478647-65ED-4A58-BA7E-97E1DDAC4209}" destId="{2C869CD9-2BA2-4A95-9A59-0348D309C97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A056E1-18AC-4260-905D-162F05623FD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5DB0DA5-12CD-416B-8554-4390467024F9}">
      <dgm:prSet custT="1"/>
      <dgm:spPr>
        <a:noFill/>
        <a:ln>
          <a:noFill/>
        </a:ln>
      </dgm:spPr>
      <dgm:t>
        <a:bodyPr/>
        <a:lstStyle/>
        <a:p>
          <a:r>
            <a:rPr lang="zh-CN" sz="2500" dirty="0">
              <a:solidFill>
                <a:srgbClr val="347BF9"/>
              </a:solidFill>
            </a:rPr>
            <a:t>包含</a:t>
          </a:r>
          <a:r>
            <a:rPr lang="en-US" sz="3200" b="1" dirty="0">
              <a:solidFill>
                <a:srgbClr val="347BF9"/>
              </a:solidFill>
            </a:rPr>
            <a:t>7</a:t>
          </a:r>
          <a:r>
            <a:rPr lang="en-US" altLang="zh-CN" sz="3200" b="1" dirty="0">
              <a:solidFill>
                <a:srgbClr val="347BF9"/>
              </a:solidFill>
            </a:rPr>
            <a:t>4</a:t>
          </a:r>
          <a:r>
            <a:rPr lang="zh-CN" sz="3200" b="1" dirty="0">
              <a:solidFill>
                <a:srgbClr val="347BF9"/>
              </a:solidFill>
            </a:rPr>
            <a:t>个</a:t>
          </a:r>
          <a:r>
            <a:rPr lang="zh-CN" sz="2500" dirty="0">
              <a:solidFill>
                <a:srgbClr val="347BF9"/>
              </a:solidFill>
            </a:rPr>
            <a:t>数据库</a:t>
          </a:r>
        </a:p>
      </dgm:t>
    </dgm:pt>
    <dgm:pt modelId="{20029E35-7DBC-43FB-8690-5B40BD6E537F}" type="parTrans" cxnId="{EB381FCD-B2F9-4216-916E-3D58FC750CD8}">
      <dgm:prSet/>
      <dgm:spPr/>
      <dgm:t>
        <a:bodyPr/>
        <a:lstStyle/>
        <a:p>
          <a:endParaRPr lang="zh-CN" altLang="en-US"/>
        </a:p>
      </dgm:t>
    </dgm:pt>
    <dgm:pt modelId="{9F833999-086D-4025-BDCA-FD993CE1BC86}" type="sibTrans" cxnId="{EB381FCD-B2F9-4216-916E-3D58FC750CD8}">
      <dgm:prSet/>
      <dgm:spPr/>
      <dgm:t>
        <a:bodyPr/>
        <a:lstStyle/>
        <a:p>
          <a:endParaRPr lang="zh-CN" altLang="en-US"/>
        </a:p>
      </dgm:t>
    </dgm:pt>
    <dgm:pt modelId="{D383BB26-370F-4ECA-A682-46F943FE2DD4}">
      <dgm:prSet custT="1"/>
      <dgm:spPr>
        <a:noFill/>
        <a:ln>
          <a:noFill/>
        </a:ln>
      </dgm:spPr>
      <dgm:t>
        <a:bodyPr/>
        <a:lstStyle/>
        <a:p>
          <a:r>
            <a:rPr lang="zh-CN" sz="2500" dirty="0">
              <a:solidFill>
                <a:srgbClr val="347BF9"/>
              </a:solidFill>
            </a:rPr>
            <a:t>超过</a:t>
          </a:r>
          <a:r>
            <a:rPr lang="en-US" sz="3200" b="1" dirty="0">
              <a:solidFill>
                <a:srgbClr val="347BF9"/>
              </a:solidFill>
            </a:rPr>
            <a:t>25</a:t>
          </a:r>
          <a:r>
            <a:rPr lang="zh-CN" sz="3200" b="1" dirty="0">
              <a:solidFill>
                <a:srgbClr val="347BF9"/>
              </a:solidFill>
            </a:rPr>
            <a:t>万</a:t>
          </a:r>
          <a:r>
            <a:rPr lang="zh-CN" sz="2500" dirty="0">
              <a:solidFill>
                <a:srgbClr val="347BF9"/>
              </a:solidFill>
            </a:rPr>
            <a:t>条统计指标的时间序列</a:t>
          </a:r>
        </a:p>
      </dgm:t>
    </dgm:pt>
    <dgm:pt modelId="{26E66D06-C48B-42CF-99D3-84F437C95F2A}" type="parTrans" cxnId="{82528D75-8EC1-43E9-AC77-AC423E455200}">
      <dgm:prSet/>
      <dgm:spPr/>
      <dgm:t>
        <a:bodyPr/>
        <a:lstStyle/>
        <a:p>
          <a:endParaRPr lang="zh-CN" altLang="en-US"/>
        </a:p>
      </dgm:t>
    </dgm:pt>
    <dgm:pt modelId="{F960BEF8-BFD0-4C26-BCA1-15CDBE59A5D3}" type="sibTrans" cxnId="{82528D75-8EC1-43E9-AC77-AC423E455200}">
      <dgm:prSet/>
      <dgm:spPr/>
      <dgm:t>
        <a:bodyPr/>
        <a:lstStyle/>
        <a:p>
          <a:endParaRPr lang="zh-CN" altLang="en-US"/>
        </a:p>
      </dgm:t>
    </dgm:pt>
    <dgm:pt modelId="{3CBFECA5-91FB-497E-B793-659CB89D6C3F}">
      <dgm:prSet custT="1"/>
      <dgm:spPr>
        <a:noFill/>
        <a:ln>
          <a:noFill/>
        </a:ln>
      </dgm:spPr>
      <dgm:t>
        <a:bodyPr/>
        <a:lstStyle/>
        <a:p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数据总量达到</a:t>
          </a:r>
          <a:r>
            <a:rPr lang="en-US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40</a:t>
          </a:r>
          <a:r>
            <a:rPr lang="zh-CN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亿</a:t>
          </a:r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条</a:t>
          </a:r>
        </a:p>
      </dgm:t>
    </dgm:pt>
    <dgm:pt modelId="{1B0859B6-917E-4639-9BD7-4D1D63E33C7F}" type="parTrans" cxnId="{926B976B-F417-46E5-A26B-A586BFD53042}">
      <dgm:prSet/>
      <dgm:spPr/>
      <dgm:t>
        <a:bodyPr/>
        <a:lstStyle/>
        <a:p>
          <a:endParaRPr lang="zh-CN" altLang="en-US"/>
        </a:p>
      </dgm:t>
    </dgm:pt>
    <dgm:pt modelId="{D974DC87-FFEA-4507-8D39-53224258885B}" type="sibTrans" cxnId="{926B976B-F417-46E5-A26B-A586BFD53042}">
      <dgm:prSet/>
      <dgm:spPr/>
      <dgm:t>
        <a:bodyPr/>
        <a:lstStyle/>
        <a:p>
          <a:endParaRPr lang="zh-CN" altLang="en-US"/>
        </a:p>
      </dgm:t>
    </dgm:pt>
    <dgm:pt modelId="{BBE6DE8C-BA55-45FC-B849-33FDFEE36BF5}">
      <dgm:prSet custT="1"/>
      <dgm:spPr>
        <a:noFill/>
        <a:ln>
          <a:noFill/>
        </a:ln>
      </dgm:spPr>
      <dgm:t>
        <a:bodyPr/>
        <a:lstStyle/>
        <a:p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每年以</a:t>
          </a:r>
          <a:r>
            <a:rPr lang="en-US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2</a:t>
          </a:r>
          <a:r>
            <a:rPr lang="zh-CN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亿</a:t>
          </a:r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条左右的速度递增。</a:t>
          </a:r>
        </a:p>
      </dgm:t>
    </dgm:pt>
    <dgm:pt modelId="{152F406C-7C3B-4B87-97D6-612E754F30FE}" type="parTrans" cxnId="{0BED6F04-061D-4D0F-BADC-058A9A9A92E7}">
      <dgm:prSet/>
      <dgm:spPr/>
      <dgm:t>
        <a:bodyPr/>
        <a:lstStyle/>
        <a:p>
          <a:endParaRPr lang="zh-CN" altLang="en-US"/>
        </a:p>
      </dgm:t>
    </dgm:pt>
    <dgm:pt modelId="{01A49ED8-02C6-4C6B-A83D-14E9B468FFCB}" type="sibTrans" cxnId="{0BED6F04-061D-4D0F-BADC-058A9A9A92E7}">
      <dgm:prSet/>
      <dgm:spPr/>
      <dgm:t>
        <a:bodyPr/>
        <a:lstStyle/>
        <a:p>
          <a:endParaRPr lang="zh-CN" altLang="en-US"/>
        </a:p>
      </dgm:t>
    </dgm:pt>
    <dgm:pt modelId="{891EED0E-74C2-49F5-AD7A-4F605014EC43}" type="pres">
      <dgm:prSet presAssocID="{5EA056E1-18AC-4260-905D-162F05623FDF}" presName="Name0" presStyleCnt="0">
        <dgm:presLayoutVars>
          <dgm:chMax val="7"/>
          <dgm:chPref val="7"/>
          <dgm:dir/>
        </dgm:presLayoutVars>
      </dgm:prSet>
      <dgm:spPr/>
    </dgm:pt>
    <dgm:pt modelId="{E5FA14E5-5F98-4991-A498-3A9932EAFED5}" type="pres">
      <dgm:prSet presAssocID="{5EA056E1-18AC-4260-905D-162F05623FDF}" presName="Name1" presStyleCnt="0"/>
      <dgm:spPr/>
    </dgm:pt>
    <dgm:pt modelId="{91DB7A15-25CE-411A-9953-E12E9C6A3DB4}" type="pres">
      <dgm:prSet presAssocID="{5EA056E1-18AC-4260-905D-162F05623FDF}" presName="cycle" presStyleCnt="0"/>
      <dgm:spPr/>
    </dgm:pt>
    <dgm:pt modelId="{06F74B8E-4542-4ED5-AD94-964B44617B8E}" type="pres">
      <dgm:prSet presAssocID="{5EA056E1-18AC-4260-905D-162F05623FDF}" presName="srcNode" presStyleLbl="node1" presStyleIdx="0" presStyleCnt="4"/>
      <dgm:spPr/>
    </dgm:pt>
    <dgm:pt modelId="{0BEC4312-D6CB-4514-8420-B7E712E0C34F}" type="pres">
      <dgm:prSet presAssocID="{5EA056E1-18AC-4260-905D-162F05623FDF}" presName="conn" presStyleLbl="parChTrans1D2" presStyleIdx="0" presStyleCnt="1" custLinFactNeighborX="-18241" custLinFactNeighborY="-34"/>
      <dgm:spPr/>
    </dgm:pt>
    <dgm:pt modelId="{B7B0E860-C173-4C8C-AFB4-0AB0CC1C72DA}" type="pres">
      <dgm:prSet presAssocID="{5EA056E1-18AC-4260-905D-162F05623FDF}" presName="extraNode" presStyleLbl="node1" presStyleIdx="0" presStyleCnt="4"/>
      <dgm:spPr/>
    </dgm:pt>
    <dgm:pt modelId="{FCD683C5-AC0E-46C4-B54E-F441B81B56E0}" type="pres">
      <dgm:prSet presAssocID="{5EA056E1-18AC-4260-905D-162F05623FDF}" presName="dstNode" presStyleLbl="node1" presStyleIdx="0" presStyleCnt="4"/>
      <dgm:spPr/>
    </dgm:pt>
    <dgm:pt modelId="{FC41F326-FFC8-4DDF-9B86-217071632B66}" type="pres">
      <dgm:prSet presAssocID="{D5DB0DA5-12CD-416B-8554-4390467024F9}" presName="text_1" presStyleLbl="node1" presStyleIdx="0" presStyleCnt="4">
        <dgm:presLayoutVars>
          <dgm:bulletEnabled val="1"/>
        </dgm:presLayoutVars>
      </dgm:prSet>
      <dgm:spPr/>
    </dgm:pt>
    <dgm:pt modelId="{6E1E5597-3AA6-4FB4-A223-B69AB6C86AF9}" type="pres">
      <dgm:prSet presAssocID="{D5DB0DA5-12CD-416B-8554-4390467024F9}" presName="accent_1" presStyleCnt="0"/>
      <dgm:spPr/>
    </dgm:pt>
    <dgm:pt modelId="{68FE6402-E16F-47FE-B0E9-154C2C8CE16A}" type="pres">
      <dgm:prSet presAssocID="{D5DB0DA5-12CD-416B-8554-4390467024F9}" presName="accentRepeatNode" presStyleLbl="solidFgAcc1" presStyleIdx="0" presStyleCnt="4" custScaleX="32113" custScaleY="32113"/>
      <dgm:spPr/>
    </dgm:pt>
    <dgm:pt modelId="{5FE90D22-6710-4C33-A1DF-A36B6CD6EBC3}" type="pres">
      <dgm:prSet presAssocID="{D383BB26-370F-4ECA-A682-46F943FE2DD4}" presName="text_2" presStyleLbl="node1" presStyleIdx="1" presStyleCnt="4">
        <dgm:presLayoutVars>
          <dgm:bulletEnabled val="1"/>
        </dgm:presLayoutVars>
      </dgm:prSet>
      <dgm:spPr/>
    </dgm:pt>
    <dgm:pt modelId="{03DD74B2-FBC0-43B8-B048-019034142B05}" type="pres">
      <dgm:prSet presAssocID="{D383BB26-370F-4ECA-A682-46F943FE2DD4}" presName="accent_2" presStyleCnt="0"/>
      <dgm:spPr/>
    </dgm:pt>
    <dgm:pt modelId="{0DD63447-1A96-469A-BEE9-002CB8FCDAE7}" type="pres">
      <dgm:prSet presAssocID="{D383BB26-370F-4ECA-A682-46F943FE2DD4}" presName="accentRepeatNode" presStyleLbl="solidFgAcc1" presStyleIdx="1" presStyleCnt="4" custScaleX="32113" custScaleY="32113"/>
      <dgm:spPr/>
    </dgm:pt>
    <dgm:pt modelId="{62489B11-8B26-428D-8F51-540FBBB8E515}" type="pres">
      <dgm:prSet presAssocID="{3CBFECA5-91FB-497E-B793-659CB89D6C3F}" presName="text_3" presStyleLbl="node1" presStyleIdx="2" presStyleCnt="4">
        <dgm:presLayoutVars>
          <dgm:bulletEnabled val="1"/>
        </dgm:presLayoutVars>
      </dgm:prSet>
      <dgm:spPr/>
    </dgm:pt>
    <dgm:pt modelId="{4BB63FFF-112A-40A2-B71E-4CF34CDA1E52}" type="pres">
      <dgm:prSet presAssocID="{3CBFECA5-91FB-497E-B793-659CB89D6C3F}" presName="accent_3" presStyleCnt="0"/>
      <dgm:spPr/>
    </dgm:pt>
    <dgm:pt modelId="{EA28F84C-5267-47C4-9662-A11651624CF3}" type="pres">
      <dgm:prSet presAssocID="{3CBFECA5-91FB-497E-B793-659CB89D6C3F}" presName="accentRepeatNode" presStyleLbl="solidFgAcc1" presStyleIdx="2" presStyleCnt="4" custScaleX="32113" custScaleY="32113"/>
      <dgm:spPr/>
    </dgm:pt>
    <dgm:pt modelId="{23015D77-3695-44C7-9C30-E58A61133834}" type="pres">
      <dgm:prSet presAssocID="{BBE6DE8C-BA55-45FC-B849-33FDFEE36BF5}" presName="text_4" presStyleLbl="node1" presStyleIdx="3" presStyleCnt="4">
        <dgm:presLayoutVars>
          <dgm:bulletEnabled val="1"/>
        </dgm:presLayoutVars>
      </dgm:prSet>
      <dgm:spPr/>
    </dgm:pt>
    <dgm:pt modelId="{2266FBB6-6549-4ADD-9D45-FA225B9B991B}" type="pres">
      <dgm:prSet presAssocID="{BBE6DE8C-BA55-45FC-B849-33FDFEE36BF5}" presName="accent_4" presStyleCnt="0"/>
      <dgm:spPr/>
    </dgm:pt>
    <dgm:pt modelId="{884D2BB0-E89D-488B-91A3-D7C6961DA090}" type="pres">
      <dgm:prSet presAssocID="{BBE6DE8C-BA55-45FC-B849-33FDFEE36BF5}" presName="accentRepeatNode" presStyleLbl="solidFgAcc1" presStyleIdx="3" presStyleCnt="4" custScaleX="32113" custScaleY="32113"/>
      <dgm:spPr/>
    </dgm:pt>
  </dgm:ptLst>
  <dgm:cxnLst>
    <dgm:cxn modelId="{0BED6F04-061D-4D0F-BADC-058A9A9A92E7}" srcId="{5EA056E1-18AC-4260-905D-162F05623FDF}" destId="{BBE6DE8C-BA55-45FC-B849-33FDFEE36BF5}" srcOrd="3" destOrd="0" parTransId="{152F406C-7C3B-4B87-97D6-612E754F30FE}" sibTransId="{01A49ED8-02C6-4C6B-A83D-14E9B468FFCB}"/>
    <dgm:cxn modelId="{E7566E09-65C9-4390-9196-2FF66B3096D8}" type="presOf" srcId="{5EA056E1-18AC-4260-905D-162F05623FDF}" destId="{891EED0E-74C2-49F5-AD7A-4F605014EC43}" srcOrd="0" destOrd="0" presId="urn:microsoft.com/office/officeart/2008/layout/VerticalCurvedList"/>
    <dgm:cxn modelId="{B858963F-4555-4301-B826-DA0032248E14}" type="presOf" srcId="{D383BB26-370F-4ECA-A682-46F943FE2DD4}" destId="{5FE90D22-6710-4C33-A1DF-A36B6CD6EBC3}" srcOrd="0" destOrd="0" presId="urn:microsoft.com/office/officeart/2008/layout/VerticalCurvedList"/>
    <dgm:cxn modelId="{1D05455B-CBC9-4014-91C0-15DE22CB6103}" type="presOf" srcId="{3CBFECA5-91FB-497E-B793-659CB89D6C3F}" destId="{62489B11-8B26-428D-8F51-540FBBB8E515}" srcOrd="0" destOrd="0" presId="urn:microsoft.com/office/officeart/2008/layout/VerticalCurvedList"/>
    <dgm:cxn modelId="{2578C85D-412D-49E2-BDB1-ADDF110C29D4}" type="presOf" srcId="{D5DB0DA5-12CD-416B-8554-4390467024F9}" destId="{FC41F326-FFC8-4DDF-9B86-217071632B66}" srcOrd="0" destOrd="0" presId="urn:microsoft.com/office/officeart/2008/layout/VerticalCurvedList"/>
    <dgm:cxn modelId="{4C353D6B-D344-4567-8B93-7C97BCF0F4B0}" type="presOf" srcId="{9F833999-086D-4025-BDCA-FD993CE1BC86}" destId="{0BEC4312-D6CB-4514-8420-B7E712E0C34F}" srcOrd="0" destOrd="0" presId="urn:microsoft.com/office/officeart/2008/layout/VerticalCurvedList"/>
    <dgm:cxn modelId="{926B976B-F417-46E5-A26B-A586BFD53042}" srcId="{5EA056E1-18AC-4260-905D-162F05623FDF}" destId="{3CBFECA5-91FB-497E-B793-659CB89D6C3F}" srcOrd="2" destOrd="0" parTransId="{1B0859B6-917E-4639-9BD7-4D1D63E33C7F}" sibTransId="{D974DC87-FFEA-4507-8D39-53224258885B}"/>
    <dgm:cxn modelId="{82528D75-8EC1-43E9-AC77-AC423E455200}" srcId="{5EA056E1-18AC-4260-905D-162F05623FDF}" destId="{D383BB26-370F-4ECA-A682-46F943FE2DD4}" srcOrd="1" destOrd="0" parTransId="{26E66D06-C48B-42CF-99D3-84F437C95F2A}" sibTransId="{F960BEF8-BFD0-4C26-BCA1-15CDBE59A5D3}"/>
    <dgm:cxn modelId="{18942758-2AC2-4042-9E13-6DCCD8502A59}" type="presOf" srcId="{BBE6DE8C-BA55-45FC-B849-33FDFEE36BF5}" destId="{23015D77-3695-44C7-9C30-E58A61133834}" srcOrd="0" destOrd="0" presId="urn:microsoft.com/office/officeart/2008/layout/VerticalCurvedList"/>
    <dgm:cxn modelId="{EB381FCD-B2F9-4216-916E-3D58FC750CD8}" srcId="{5EA056E1-18AC-4260-905D-162F05623FDF}" destId="{D5DB0DA5-12CD-416B-8554-4390467024F9}" srcOrd="0" destOrd="0" parTransId="{20029E35-7DBC-43FB-8690-5B40BD6E537F}" sibTransId="{9F833999-086D-4025-BDCA-FD993CE1BC86}"/>
    <dgm:cxn modelId="{91AB6FB4-F747-44B8-A592-C965CE83D6F1}" type="presParOf" srcId="{891EED0E-74C2-49F5-AD7A-4F605014EC43}" destId="{E5FA14E5-5F98-4991-A498-3A9932EAFED5}" srcOrd="0" destOrd="0" presId="urn:microsoft.com/office/officeart/2008/layout/VerticalCurvedList"/>
    <dgm:cxn modelId="{55F12E1D-3A1C-4060-A19B-C40CC72D3F52}" type="presParOf" srcId="{E5FA14E5-5F98-4991-A498-3A9932EAFED5}" destId="{91DB7A15-25CE-411A-9953-E12E9C6A3DB4}" srcOrd="0" destOrd="0" presId="urn:microsoft.com/office/officeart/2008/layout/VerticalCurvedList"/>
    <dgm:cxn modelId="{6F0EE6B7-5BC7-4ED4-89C1-3C00A4099AE9}" type="presParOf" srcId="{91DB7A15-25CE-411A-9953-E12E9C6A3DB4}" destId="{06F74B8E-4542-4ED5-AD94-964B44617B8E}" srcOrd="0" destOrd="0" presId="urn:microsoft.com/office/officeart/2008/layout/VerticalCurvedList"/>
    <dgm:cxn modelId="{5633AE1D-3037-4142-AE25-44EBC0DAE4AE}" type="presParOf" srcId="{91DB7A15-25CE-411A-9953-E12E9C6A3DB4}" destId="{0BEC4312-D6CB-4514-8420-B7E712E0C34F}" srcOrd="1" destOrd="0" presId="urn:microsoft.com/office/officeart/2008/layout/VerticalCurvedList"/>
    <dgm:cxn modelId="{1CD60AC7-5D99-4979-8E21-173F6127D3C9}" type="presParOf" srcId="{91DB7A15-25CE-411A-9953-E12E9C6A3DB4}" destId="{B7B0E860-C173-4C8C-AFB4-0AB0CC1C72DA}" srcOrd="2" destOrd="0" presId="urn:microsoft.com/office/officeart/2008/layout/VerticalCurvedList"/>
    <dgm:cxn modelId="{FC6E8A31-CAC5-4EAE-A34E-1EB06C82B65A}" type="presParOf" srcId="{91DB7A15-25CE-411A-9953-E12E9C6A3DB4}" destId="{FCD683C5-AC0E-46C4-B54E-F441B81B56E0}" srcOrd="3" destOrd="0" presId="urn:microsoft.com/office/officeart/2008/layout/VerticalCurvedList"/>
    <dgm:cxn modelId="{A7058D1B-318B-42BF-A7A2-E8D449793407}" type="presParOf" srcId="{E5FA14E5-5F98-4991-A498-3A9932EAFED5}" destId="{FC41F326-FFC8-4DDF-9B86-217071632B66}" srcOrd="1" destOrd="0" presId="urn:microsoft.com/office/officeart/2008/layout/VerticalCurvedList"/>
    <dgm:cxn modelId="{7B880908-393A-4A58-8305-347A6E961497}" type="presParOf" srcId="{E5FA14E5-5F98-4991-A498-3A9932EAFED5}" destId="{6E1E5597-3AA6-4FB4-A223-B69AB6C86AF9}" srcOrd="2" destOrd="0" presId="urn:microsoft.com/office/officeart/2008/layout/VerticalCurvedList"/>
    <dgm:cxn modelId="{3D66F5F9-6F61-47CD-AC3C-E0BC24ED8516}" type="presParOf" srcId="{6E1E5597-3AA6-4FB4-A223-B69AB6C86AF9}" destId="{68FE6402-E16F-47FE-B0E9-154C2C8CE16A}" srcOrd="0" destOrd="0" presId="urn:microsoft.com/office/officeart/2008/layout/VerticalCurvedList"/>
    <dgm:cxn modelId="{E333FD34-80C7-484F-98F1-41321E1BB03A}" type="presParOf" srcId="{E5FA14E5-5F98-4991-A498-3A9932EAFED5}" destId="{5FE90D22-6710-4C33-A1DF-A36B6CD6EBC3}" srcOrd="3" destOrd="0" presId="urn:microsoft.com/office/officeart/2008/layout/VerticalCurvedList"/>
    <dgm:cxn modelId="{E4AF2D88-0AD4-4FA6-B2FF-9CF409D3181F}" type="presParOf" srcId="{E5FA14E5-5F98-4991-A498-3A9932EAFED5}" destId="{03DD74B2-FBC0-43B8-B048-019034142B05}" srcOrd="4" destOrd="0" presId="urn:microsoft.com/office/officeart/2008/layout/VerticalCurvedList"/>
    <dgm:cxn modelId="{E3E6BFE4-D891-462D-8CFC-10439D55B4AC}" type="presParOf" srcId="{03DD74B2-FBC0-43B8-B048-019034142B05}" destId="{0DD63447-1A96-469A-BEE9-002CB8FCDAE7}" srcOrd="0" destOrd="0" presId="urn:microsoft.com/office/officeart/2008/layout/VerticalCurvedList"/>
    <dgm:cxn modelId="{4134FB91-6452-40AA-91F7-CCC433E05EA9}" type="presParOf" srcId="{E5FA14E5-5F98-4991-A498-3A9932EAFED5}" destId="{62489B11-8B26-428D-8F51-540FBBB8E515}" srcOrd="5" destOrd="0" presId="urn:microsoft.com/office/officeart/2008/layout/VerticalCurvedList"/>
    <dgm:cxn modelId="{755F7A84-265B-4EFE-B582-702CE0DAFB2E}" type="presParOf" srcId="{E5FA14E5-5F98-4991-A498-3A9932EAFED5}" destId="{4BB63FFF-112A-40A2-B71E-4CF34CDA1E52}" srcOrd="6" destOrd="0" presId="urn:microsoft.com/office/officeart/2008/layout/VerticalCurvedList"/>
    <dgm:cxn modelId="{2F174728-9E0E-4281-A17A-5EE466AF4461}" type="presParOf" srcId="{4BB63FFF-112A-40A2-B71E-4CF34CDA1E52}" destId="{EA28F84C-5267-47C4-9662-A11651624CF3}" srcOrd="0" destOrd="0" presId="urn:microsoft.com/office/officeart/2008/layout/VerticalCurvedList"/>
    <dgm:cxn modelId="{505F7359-5B14-41FB-8568-259F93E5836C}" type="presParOf" srcId="{E5FA14E5-5F98-4991-A498-3A9932EAFED5}" destId="{23015D77-3695-44C7-9C30-E58A61133834}" srcOrd="7" destOrd="0" presId="urn:microsoft.com/office/officeart/2008/layout/VerticalCurvedList"/>
    <dgm:cxn modelId="{57612A71-AAF2-4DE1-B522-A8355FB6E442}" type="presParOf" srcId="{E5FA14E5-5F98-4991-A498-3A9932EAFED5}" destId="{2266FBB6-6549-4ADD-9D45-FA225B9B991B}" srcOrd="8" destOrd="0" presId="urn:microsoft.com/office/officeart/2008/layout/VerticalCurvedList"/>
    <dgm:cxn modelId="{68FDEDFC-8FD9-4ECD-ACC3-1600FD98FDB1}" type="presParOf" srcId="{2266FBB6-6549-4ADD-9D45-FA225B9B991B}" destId="{884D2BB0-E89D-488B-91A3-D7C6961DA090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E307148-7235-4D7F-969E-C07B8D575111}" type="doc">
      <dgm:prSet loTypeId="urn:microsoft.com/office/officeart/2005/8/layout/cycle6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E49DC8B-3431-41D9-B0D1-C992900A9F97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宏观经济</a:t>
          </a:r>
          <a:endParaRPr lang="zh-CN" altLang="en-US" b="1" dirty="0"/>
        </a:p>
      </dgm:t>
    </dgm:pt>
    <dgm:pt modelId="{3EF7C401-A8DF-41AB-B43F-CF60D8A05F78}" type="parTrans" cxnId="{BBEC7D22-8CE2-4B7C-B0E0-65C3A88022B1}">
      <dgm:prSet/>
      <dgm:spPr/>
      <dgm:t>
        <a:bodyPr/>
        <a:lstStyle/>
        <a:p>
          <a:endParaRPr lang="zh-CN" altLang="en-US"/>
        </a:p>
      </dgm:t>
    </dgm:pt>
    <dgm:pt modelId="{39F50D72-FFCD-48AC-965B-7409CB44C33E}" type="sibTrans" cxnId="{BBEC7D22-8CE2-4B7C-B0E0-65C3A88022B1}">
      <dgm:prSet/>
      <dgm:spPr/>
      <dgm:t>
        <a:bodyPr/>
        <a:lstStyle/>
        <a:p>
          <a:endParaRPr lang="zh-CN" altLang="en-US"/>
        </a:p>
      </dgm:t>
    </dgm:pt>
    <dgm:pt modelId="{AB2F4DC2-1EF0-4210-9257-11B4EFA08540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金融市场</a:t>
          </a:r>
          <a:endParaRPr lang="zh-CN" altLang="en-US" b="1" dirty="0"/>
        </a:p>
      </dgm:t>
    </dgm:pt>
    <dgm:pt modelId="{A5C0F070-B365-4DA2-B298-F63142C493B3}" type="parTrans" cxnId="{1E70FFD8-9BFE-482E-82F2-652549743869}">
      <dgm:prSet/>
      <dgm:spPr/>
      <dgm:t>
        <a:bodyPr/>
        <a:lstStyle/>
        <a:p>
          <a:endParaRPr lang="zh-CN" altLang="en-US"/>
        </a:p>
      </dgm:t>
    </dgm:pt>
    <dgm:pt modelId="{82E3FBA3-E21F-4289-8C17-7ECD5E8791DA}" type="sibTrans" cxnId="{1E70FFD8-9BFE-482E-82F2-652549743869}">
      <dgm:prSet/>
      <dgm:spPr/>
      <dgm:t>
        <a:bodyPr/>
        <a:lstStyle/>
        <a:p>
          <a:endParaRPr lang="zh-CN" altLang="en-US"/>
        </a:p>
      </dgm:t>
    </dgm:pt>
    <dgm:pt modelId="{D65E1742-D423-4E4C-9C9D-B5726FDD7152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产业运行</a:t>
          </a:r>
          <a:endParaRPr lang="zh-CN" altLang="en-US" b="1" dirty="0"/>
        </a:p>
      </dgm:t>
    </dgm:pt>
    <dgm:pt modelId="{762E7604-8CD5-40C0-8545-EB8E3D88C2CD}" type="parTrans" cxnId="{74F13066-5FF9-4886-91F8-63845359E4BC}">
      <dgm:prSet/>
      <dgm:spPr/>
      <dgm:t>
        <a:bodyPr/>
        <a:lstStyle/>
        <a:p>
          <a:endParaRPr lang="zh-CN" altLang="en-US"/>
        </a:p>
      </dgm:t>
    </dgm:pt>
    <dgm:pt modelId="{C11A3081-8E45-4F46-B997-488B75F760F0}" type="sibTrans" cxnId="{74F13066-5FF9-4886-91F8-63845359E4BC}">
      <dgm:prSet/>
      <dgm:spPr/>
      <dgm:t>
        <a:bodyPr/>
        <a:lstStyle/>
        <a:p>
          <a:endParaRPr lang="zh-CN" altLang="en-US"/>
        </a:p>
      </dgm:t>
    </dgm:pt>
    <dgm:pt modelId="{C51BE842-6F2E-4F8E-8750-E8F0B661A0AE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区域经济</a:t>
          </a:r>
          <a:endParaRPr lang="zh-CN" altLang="en-US" b="1" dirty="0"/>
        </a:p>
      </dgm:t>
    </dgm:pt>
    <dgm:pt modelId="{E004BD37-4F77-46C3-B2E4-012949BECC23}" type="parTrans" cxnId="{A194A010-409F-4093-98F0-D3F27825030A}">
      <dgm:prSet/>
      <dgm:spPr/>
      <dgm:t>
        <a:bodyPr/>
        <a:lstStyle/>
        <a:p>
          <a:endParaRPr lang="zh-CN" altLang="en-US"/>
        </a:p>
      </dgm:t>
    </dgm:pt>
    <dgm:pt modelId="{4E33B8D4-2618-4060-96D1-1FBDA81E661A}" type="sibTrans" cxnId="{A194A010-409F-4093-98F0-D3F27825030A}">
      <dgm:prSet/>
      <dgm:spPr/>
      <dgm:t>
        <a:bodyPr/>
        <a:lstStyle/>
        <a:p>
          <a:endParaRPr lang="zh-CN" altLang="en-US"/>
        </a:p>
      </dgm:t>
    </dgm:pt>
    <dgm:pt modelId="{D5832C54-7662-413D-AB02-CB7CF8A380D5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贸易外经</a:t>
          </a:r>
          <a:endParaRPr lang="zh-CN" altLang="en-US" b="1" dirty="0"/>
        </a:p>
      </dgm:t>
    </dgm:pt>
    <dgm:pt modelId="{3E2FA5B3-B712-4894-8225-E1E3417A99D7}" type="parTrans" cxnId="{061BF42E-CF3D-46C7-BB9A-CE7CB7246DBA}">
      <dgm:prSet/>
      <dgm:spPr/>
      <dgm:t>
        <a:bodyPr/>
        <a:lstStyle/>
        <a:p>
          <a:endParaRPr lang="zh-CN" altLang="en-US"/>
        </a:p>
      </dgm:t>
    </dgm:pt>
    <dgm:pt modelId="{9017FD47-4D62-463A-AF17-0AA73F473E56}" type="sibTrans" cxnId="{061BF42E-CF3D-46C7-BB9A-CE7CB7246DBA}">
      <dgm:prSet/>
      <dgm:spPr/>
      <dgm:t>
        <a:bodyPr/>
        <a:lstStyle/>
        <a:p>
          <a:endParaRPr lang="zh-CN" altLang="en-US"/>
        </a:p>
      </dgm:t>
    </dgm:pt>
    <dgm:pt modelId="{B35AF2AE-24D3-4D25-B454-D1156DCCDF68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资源环境</a:t>
          </a:r>
          <a:endParaRPr lang="zh-CN" altLang="en-US" b="1" dirty="0"/>
        </a:p>
      </dgm:t>
    </dgm:pt>
    <dgm:pt modelId="{4123A97F-6034-4111-969B-24E239C960C8}" type="parTrans" cxnId="{BFEDB967-6C2E-4B1F-BB8E-725D684EC325}">
      <dgm:prSet/>
      <dgm:spPr/>
      <dgm:t>
        <a:bodyPr/>
        <a:lstStyle/>
        <a:p>
          <a:endParaRPr lang="zh-CN" altLang="en-US"/>
        </a:p>
      </dgm:t>
    </dgm:pt>
    <dgm:pt modelId="{75780CB3-5C4E-4D71-8C11-B7270D4630D0}" type="sibTrans" cxnId="{BFEDB967-6C2E-4B1F-BB8E-725D684EC325}">
      <dgm:prSet/>
      <dgm:spPr/>
      <dgm:t>
        <a:bodyPr/>
        <a:lstStyle/>
        <a:p>
          <a:endParaRPr lang="zh-CN" altLang="en-US"/>
        </a:p>
      </dgm:t>
    </dgm:pt>
    <dgm:pt modelId="{195939FC-33A1-4554-A982-ED8E353DB9AD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县市数据</a:t>
          </a:r>
          <a:endParaRPr lang="zh-CN" altLang="en-US" b="1" dirty="0"/>
        </a:p>
      </dgm:t>
    </dgm:pt>
    <dgm:pt modelId="{D0A53644-A422-438C-993E-2B9A33B7307B}" type="parTrans" cxnId="{358B441A-6303-4A2E-814D-04DEA087C6D2}">
      <dgm:prSet/>
      <dgm:spPr/>
      <dgm:t>
        <a:bodyPr/>
        <a:lstStyle/>
        <a:p>
          <a:endParaRPr lang="zh-CN" altLang="en-US"/>
        </a:p>
      </dgm:t>
    </dgm:pt>
    <dgm:pt modelId="{CB3864A6-2682-45B2-913E-F093F0EDB36A}" type="sibTrans" cxnId="{358B441A-6303-4A2E-814D-04DEA087C6D2}">
      <dgm:prSet/>
      <dgm:spPr/>
      <dgm:t>
        <a:bodyPr/>
        <a:lstStyle/>
        <a:p>
          <a:endParaRPr lang="zh-CN" altLang="en-US"/>
        </a:p>
      </dgm:t>
    </dgm:pt>
    <dgm:pt modelId="{360712B6-7435-444D-8032-AF78613F4F1B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人文社科</a:t>
          </a:r>
          <a:endParaRPr lang="zh-CN" altLang="en-US" b="1" dirty="0"/>
        </a:p>
      </dgm:t>
    </dgm:pt>
    <dgm:pt modelId="{7F960063-F049-44CB-899B-9A058817FE17}" type="parTrans" cxnId="{01639E58-71E7-4712-9E37-6557B0BC4428}">
      <dgm:prSet/>
      <dgm:spPr/>
      <dgm:t>
        <a:bodyPr/>
        <a:lstStyle/>
        <a:p>
          <a:endParaRPr lang="zh-CN" altLang="en-US"/>
        </a:p>
      </dgm:t>
    </dgm:pt>
    <dgm:pt modelId="{B104A74D-2FE6-4DD0-AFEF-B76DB205464E}" type="sibTrans" cxnId="{01639E58-71E7-4712-9E37-6557B0BC4428}">
      <dgm:prSet/>
      <dgm:spPr/>
      <dgm:t>
        <a:bodyPr/>
        <a:lstStyle/>
        <a:p>
          <a:endParaRPr lang="zh-CN" altLang="en-US"/>
        </a:p>
      </dgm:t>
    </dgm:pt>
    <dgm:pt modelId="{55671C45-0819-4DE7-848D-B3EF39CEF484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b="1" dirty="0">
              <a:latin typeface="+mn-ea"/>
            </a:rPr>
            <a:t>国际数据</a:t>
          </a:r>
          <a:endParaRPr lang="zh-CN" altLang="en-US" b="1" dirty="0"/>
        </a:p>
      </dgm:t>
    </dgm:pt>
    <dgm:pt modelId="{B0F90F51-4C71-4F28-835B-8ABBC6CE0687}" type="sibTrans" cxnId="{F0324526-439A-4850-8A0D-C5E36332BDBF}">
      <dgm:prSet/>
      <dgm:spPr/>
      <dgm:t>
        <a:bodyPr/>
        <a:lstStyle/>
        <a:p>
          <a:endParaRPr lang="zh-CN" altLang="en-US"/>
        </a:p>
      </dgm:t>
    </dgm:pt>
    <dgm:pt modelId="{08DFCC1D-F468-4C85-88C1-B01CFFBFA6C4}" type="parTrans" cxnId="{F0324526-439A-4850-8A0D-C5E36332BDBF}">
      <dgm:prSet/>
      <dgm:spPr/>
      <dgm:t>
        <a:bodyPr/>
        <a:lstStyle/>
        <a:p>
          <a:endParaRPr lang="zh-CN" altLang="en-US"/>
        </a:p>
      </dgm:t>
    </dgm:pt>
    <dgm:pt modelId="{3376075A-CCC8-447D-A5B9-776C342F752D}" type="pres">
      <dgm:prSet presAssocID="{7E307148-7235-4D7F-969E-C07B8D575111}" presName="cycle" presStyleCnt="0">
        <dgm:presLayoutVars>
          <dgm:dir/>
          <dgm:resizeHandles val="exact"/>
        </dgm:presLayoutVars>
      </dgm:prSet>
      <dgm:spPr/>
    </dgm:pt>
    <dgm:pt modelId="{B45A5995-0205-485E-B4E1-D216D0C53974}" type="pres">
      <dgm:prSet presAssocID="{55671C45-0819-4DE7-848D-B3EF39CEF484}" presName="node" presStyleLbl="node1" presStyleIdx="0" presStyleCnt="9">
        <dgm:presLayoutVars>
          <dgm:bulletEnabled val="1"/>
        </dgm:presLayoutVars>
      </dgm:prSet>
      <dgm:spPr/>
    </dgm:pt>
    <dgm:pt modelId="{013B740D-7ABE-4920-A42F-BA509604B905}" type="pres">
      <dgm:prSet presAssocID="{55671C45-0819-4DE7-848D-B3EF39CEF484}" presName="spNode" presStyleCnt="0"/>
      <dgm:spPr/>
    </dgm:pt>
    <dgm:pt modelId="{412F3950-BBFF-4865-A7D0-9D6148C9AF1F}" type="pres">
      <dgm:prSet presAssocID="{B0F90F51-4C71-4F28-835B-8ABBC6CE0687}" presName="sibTrans" presStyleLbl="sibTrans1D1" presStyleIdx="0" presStyleCnt="9"/>
      <dgm:spPr/>
    </dgm:pt>
    <dgm:pt modelId="{E2785F2A-C6ED-4D45-B2D9-757781BEA656}" type="pres">
      <dgm:prSet presAssocID="{6E49DC8B-3431-41D9-B0D1-C992900A9F97}" presName="node" presStyleLbl="node1" presStyleIdx="1" presStyleCnt="9">
        <dgm:presLayoutVars>
          <dgm:bulletEnabled val="1"/>
        </dgm:presLayoutVars>
      </dgm:prSet>
      <dgm:spPr/>
    </dgm:pt>
    <dgm:pt modelId="{1CC05506-985E-4E1E-82BB-6FA2B1A4E65D}" type="pres">
      <dgm:prSet presAssocID="{6E49DC8B-3431-41D9-B0D1-C992900A9F97}" presName="spNode" presStyleCnt="0"/>
      <dgm:spPr/>
    </dgm:pt>
    <dgm:pt modelId="{AEBC2A80-AFCB-45BF-991C-F9772002E15F}" type="pres">
      <dgm:prSet presAssocID="{39F50D72-FFCD-48AC-965B-7409CB44C33E}" presName="sibTrans" presStyleLbl="sibTrans1D1" presStyleIdx="1" presStyleCnt="9"/>
      <dgm:spPr/>
    </dgm:pt>
    <dgm:pt modelId="{4ACC76BB-54AA-41D5-B1E0-CCC7FB350344}" type="pres">
      <dgm:prSet presAssocID="{AB2F4DC2-1EF0-4210-9257-11B4EFA08540}" presName="node" presStyleLbl="node1" presStyleIdx="2" presStyleCnt="9">
        <dgm:presLayoutVars>
          <dgm:bulletEnabled val="1"/>
        </dgm:presLayoutVars>
      </dgm:prSet>
      <dgm:spPr/>
    </dgm:pt>
    <dgm:pt modelId="{B3B09D3C-3CCF-4991-8B34-74C385182A35}" type="pres">
      <dgm:prSet presAssocID="{AB2F4DC2-1EF0-4210-9257-11B4EFA08540}" presName="spNode" presStyleCnt="0"/>
      <dgm:spPr/>
    </dgm:pt>
    <dgm:pt modelId="{F617A88D-99E9-4A8B-9923-B531CF0C14B6}" type="pres">
      <dgm:prSet presAssocID="{82E3FBA3-E21F-4289-8C17-7ECD5E8791DA}" presName="sibTrans" presStyleLbl="sibTrans1D1" presStyleIdx="2" presStyleCnt="9"/>
      <dgm:spPr/>
    </dgm:pt>
    <dgm:pt modelId="{FB71824D-5E98-4FAC-9ACE-387FD70B4A3A}" type="pres">
      <dgm:prSet presAssocID="{D65E1742-D423-4E4C-9C9D-B5726FDD7152}" presName="node" presStyleLbl="node1" presStyleIdx="3" presStyleCnt="9">
        <dgm:presLayoutVars>
          <dgm:bulletEnabled val="1"/>
        </dgm:presLayoutVars>
      </dgm:prSet>
      <dgm:spPr/>
    </dgm:pt>
    <dgm:pt modelId="{965A889F-69FF-4164-9C01-172C1005CE79}" type="pres">
      <dgm:prSet presAssocID="{D65E1742-D423-4E4C-9C9D-B5726FDD7152}" presName="spNode" presStyleCnt="0"/>
      <dgm:spPr/>
    </dgm:pt>
    <dgm:pt modelId="{6BD1B028-69B2-4DEA-A88D-DDA61EDB87D0}" type="pres">
      <dgm:prSet presAssocID="{C11A3081-8E45-4F46-B997-488B75F760F0}" presName="sibTrans" presStyleLbl="sibTrans1D1" presStyleIdx="3" presStyleCnt="9"/>
      <dgm:spPr/>
    </dgm:pt>
    <dgm:pt modelId="{56F128F1-92FD-431E-9F22-D85EAC936532}" type="pres">
      <dgm:prSet presAssocID="{C51BE842-6F2E-4F8E-8750-E8F0B661A0AE}" presName="node" presStyleLbl="node1" presStyleIdx="4" presStyleCnt="9">
        <dgm:presLayoutVars>
          <dgm:bulletEnabled val="1"/>
        </dgm:presLayoutVars>
      </dgm:prSet>
      <dgm:spPr/>
    </dgm:pt>
    <dgm:pt modelId="{16506A73-8EA4-436A-B827-130B83A614E7}" type="pres">
      <dgm:prSet presAssocID="{C51BE842-6F2E-4F8E-8750-E8F0B661A0AE}" presName="spNode" presStyleCnt="0"/>
      <dgm:spPr/>
    </dgm:pt>
    <dgm:pt modelId="{ABF24FDE-7765-4DF6-839C-B6D364E06F2D}" type="pres">
      <dgm:prSet presAssocID="{4E33B8D4-2618-4060-96D1-1FBDA81E661A}" presName="sibTrans" presStyleLbl="sibTrans1D1" presStyleIdx="4" presStyleCnt="9"/>
      <dgm:spPr/>
    </dgm:pt>
    <dgm:pt modelId="{0B2AC5DA-4EFF-464D-88D3-5D2337F37C7E}" type="pres">
      <dgm:prSet presAssocID="{D5832C54-7662-413D-AB02-CB7CF8A380D5}" presName="node" presStyleLbl="node1" presStyleIdx="5" presStyleCnt="9">
        <dgm:presLayoutVars>
          <dgm:bulletEnabled val="1"/>
        </dgm:presLayoutVars>
      </dgm:prSet>
      <dgm:spPr/>
    </dgm:pt>
    <dgm:pt modelId="{8F985CC6-0DA0-439F-86D1-427B9F2D832F}" type="pres">
      <dgm:prSet presAssocID="{D5832C54-7662-413D-AB02-CB7CF8A380D5}" presName="spNode" presStyleCnt="0"/>
      <dgm:spPr/>
    </dgm:pt>
    <dgm:pt modelId="{60317281-9DFE-4219-A197-64025E5B6D86}" type="pres">
      <dgm:prSet presAssocID="{9017FD47-4D62-463A-AF17-0AA73F473E56}" presName="sibTrans" presStyleLbl="sibTrans1D1" presStyleIdx="5" presStyleCnt="9"/>
      <dgm:spPr/>
    </dgm:pt>
    <dgm:pt modelId="{6B7AD290-BD16-4829-8AE1-D3A675E9BDBF}" type="pres">
      <dgm:prSet presAssocID="{B35AF2AE-24D3-4D25-B454-D1156DCCDF68}" presName="node" presStyleLbl="node1" presStyleIdx="6" presStyleCnt="9">
        <dgm:presLayoutVars>
          <dgm:bulletEnabled val="1"/>
        </dgm:presLayoutVars>
      </dgm:prSet>
      <dgm:spPr/>
    </dgm:pt>
    <dgm:pt modelId="{74893657-08F2-46EE-992F-D3A846F47947}" type="pres">
      <dgm:prSet presAssocID="{B35AF2AE-24D3-4D25-B454-D1156DCCDF68}" presName="spNode" presStyleCnt="0"/>
      <dgm:spPr/>
    </dgm:pt>
    <dgm:pt modelId="{240CD890-F709-42C4-AB5E-7912773A90F4}" type="pres">
      <dgm:prSet presAssocID="{75780CB3-5C4E-4D71-8C11-B7270D4630D0}" presName="sibTrans" presStyleLbl="sibTrans1D1" presStyleIdx="6" presStyleCnt="9"/>
      <dgm:spPr/>
    </dgm:pt>
    <dgm:pt modelId="{44E78A31-7321-4957-9E50-A23D9FC234B6}" type="pres">
      <dgm:prSet presAssocID="{195939FC-33A1-4554-A982-ED8E353DB9AD}" presName="node" presStyleLbl="node1" presStyleIdx="7" presStyleCnt="9">
        <dgm:presLayoutVars>
          <dgm:bulletEnabled val="1"/>
        </dgm:presLayoutVars>
      </dgm:prSet>
      <dgm:spPr/>
    </dgm:pt>
    <dgm:pt modelId="{C15B420F-5FAD-42B5-B6A9-0D33CBBA595E}" type="pres">
      <dgm:prSet presAssocID="{195939FC-33A1-4554-A982-ED8E353DB9AD}" presName="spNode" presStyleCnt="0"/>
      <dgm:spPr/>
    </dgm:pt>
    <dgm:pt modelId="{63E1BBC7-A3BD-4F16-9EDC-768FB280B9EE}" type="pres">
      <dgm:prSet presAssocID="{CB3864A6-2682-45B2-913E-F093F0EDB36A}" presName="sibTrans" presStyleLbl="sibTrans1D1" presStyleIdx="7" presStyleCnt="9"/>
      <dgm:spPr/>
    </dgm:pt>
    <dgm:pt modelId="{E7846AFC-1892-42BA-94E1-7638463714C6}" type="pres">
      <dgm:prSet presAssocID="{360712B6-7435-444D-8032-AF78613F4F1B}" presName="node" presStyleLbl="node1" presStyleIdx="8" presStyleCnt="9">
        <dgm:presLayoutVars>
          <dgm:bulletEnabled val="1"/>
        </dgm:presLayoutVars>
      </dgm:prSet>
      <dgm:spPr/>
    </dgm:pt>
    <dgm:pt modelId="{6545EEB4-1292-45F9-9415-46AB4F9CD8A6}" type="pres">
      <dgm:prSet presAssocID="{360712B6-7435-444D-8032-AF78613F4F1B}" presName="spNode" presStyleCnt="0"/>
      <dgm:spPr/>
    </dgm:pt>
    <dgm:pt modelId="{FD407DFB-97C3-479A-A8BB-AD953A6A34B6}" type="pres">
      <dgm:prSet presAssocID="{B104A74D-2FE6-4DD0-AFEF-B76DB205464E}" presName="sibTrans" presStyleLbl="sibTrans1D1" presStyleIdx="8" presStyleCnt="9"/>
      <dgm:spPr/>
    </dgm:pt>
  </dgm:ptLst>
  <dgm:cxnLst>
    <dgm:cxn modelId="{17E01602-D51C-42E2-81DD-1ECD0BF59CCB}" type="presOf" srcId="{CB3864A6-2682-45B2-913E-F093F0EDB36A}" destId="{63E1BBC7-A3BD-4F16-9EDC-768FB280B9EE}" srcOrd="0" destOrd="0" presId="urn:microsoft.com/office/officeart/2005/8/layout/cycle6"/>
    <dgm:cxn modelId="{EBF10403-3C89-41A9-9F76-8992ADC53301}" type="presOf" srcId="{C11A3081-8E45-4F46-B997-488B75F760F0}" destId="{6BD1B028-69B2-4DEA-A88D-DDA61EDB87D0}" srcOrd="0" destOrd="0" presId="urn:microsoft.com/office/officeart/2005/8/layout/cycle6"/>
    <dgm:cxn modelId="{24575608-8747-4BEB-B6C6-D59FFBFEB566}" type="presOf" srcId="{B0F90F51-4C71-4F28-835B-8ABBC6CE0687}" destId="{412F3950-BBFF-4865-A7D0-9D6148C9AF1F}" srcOrd="0" destOrd="0" presId="urn:microsoft.com/office/officeart/2005/8/layout/cycle6"/>
    <dgm:cxn modelId="{2446B00B-B327-4574-BF92-C0DB26AB3AD0}" type="presOf" srcId="{39F50D72-FFCD-48AC-965B-7409CB44C33E}" destId="{AEBC2A80-AFCB-45BF-991C-F9772002E15F}" srcOrd="0" destOrd="0" presId="urn:microsoft.com/office/officeart/2005/8/layout/cycle6"/>
    <dgm:cxn modelId="{A194A010-409F-4093-98F0-D3F27825030A}" srcId="{7E307148-7235-4D7F-969E-C07B8D575111}" destId="{C51BE842-6F2E-4F8E-8750-E8F0B661A0AE}" srcOrd="4" destOrd="0" parTransId="{E004BD37-4F77-46C3-B2E4-012949BECC23}" sibTransId="{4E33B8D4-2618-4060-96D1-1FBDA81E661A}"/>
    <dgm:cxn modelId="{6B65F715-43A9-4E38-92C3-263665EE2C58}" type="presOf" srcId="{82E3FBA3-E21F-4289-8C17-7ECD5E8791DA}" destId="{F617A88D-99E9-4A8B-9923-B531CF0C14B6}" srcOrd="0" destOrd="0" presId="urn:microsoft.com/office/officeart/2005/8/layout/cycle6"/>
    <dgm:cxn modelId="{358B441A-6303-4A2E-814D-04DEA087C6D2}" srcId="{7E307148-7235-4D7F-969E-C07B8D575111}" destId="{195939FC-33A1-4554-A982-ED8E353DB9AD}" srcOrd="7" destOrd="0" parTransId="{D0A53644-A422-438C-993E-2B9A33B7307B}" sibTransId="{CB3864A6-2682-45B2-913E-F093F0EDB36A}"/>
    <dgm:cxn modelId="{BBEC7D22-8CE2-4B7C-B0E0-65C3A88022B1}" srcId="{7E307148-7235-4D7F-969E-C07B8D575111}" destId="{6E49DC8B-3431-41D9-B0D1-C992900A9F97}" srcOrd="1" destOrd="0" parTransId="{3EF7C401-A8DF-41AB-B43F-CF60D8A05F78}" sibTransId="{39F50D72-FFCD-48AC-965B-7409CB44C33E}"/>
    <dgm:cxn modelId="{F0324526-439A-4850-8A0D-C5E36332BDBF}" srcId="{7E307148-7235-4D7F-969E-C07B8D575111}" destId="{55671C45-0819-4DE7-848D-B3EF39CEF484}" srcOrd="0" destOrd="0" parTransId="{08DFCC1D-F468-4C85-88C1-B01CFFBFA6C4}" sibTransId="{B0F90F51-4C71-4F28-835B-8ABBC6CE0687}"/>
    <dgm:cxn modelId="{4352042D-3812-4342-98FE-BF63BCC640D9}" type="presOf" srcId="{D5832C54-7662-413D-AB02-CB7CF8A380D5}" destId="{0B2AC5DA-4EFF-464D-88D3-5D2337F37C7E}" srcOrd="0" destOrd="0" presId="urn:microsoft.com/office/officeart/2005/8/layout/cycle6"/>
    <dgm:cxn modelId="{061BF42E-CF3D-46C7-BB9A-CE7CB7246DBA}" srcId="{7E307148-7235-4D7F-969E-C07B8D575111}" destId="{D5832C54-7662-413D-AB02-CB7CF8A380D5}" srcOrd="5" destOrd="0" parTransId="{3E2FA5B3-B712-4894-8225-E1E3417A99D7}" sibTransId="{9017FD47-4D62-463A-AF17-0AA73F473E56}"/>
    <dgm:cxn modelId="{27BFCD5D-9FE4-4C7E-9956-F9A72825A633}" type="presOf" srcId="{6E49DC8B-3431-41D9-B0D1-C992900A9F97}" destId="{E2785F2A-C6ED-4D45-B2D9-757781BEA656}" srcOrd="0" destOrd="0" presId="urn:microsoft.com/office/officeart/2005/8/layout/cycle6"/>
    <dgm:cxn modelId="{74F13066-5FF9-4886-91F8-63845359E4BC}" srcId="{7E307148-7235-4D7F-969E-C07B8D575111}" destId="{D65E1742-D423-4E4C-9C9D-B5726FDD7152}" srcOrd="3" destOrd="0" parTransId="{762E7604-8CD5-40C0-8545-EB8E3D88C2CD}" sibTransId="{C11A3081-8E45-4F46-B997-488B75F760F0}"/>
    <dgm:cxn modelId="{BFEDB967-6C2E-4B1F-BB8E-725D684EC325}" srcId="{7E307148-7235-4D7F-969E-C07B8D575111}" destId="{B35AF2AE-24D3-4D25-B454-D1156DCCDF68}" srcOrd="6" destOrd="0" parTransId="{4123A97F-6034-4111-969B-24E239C960C8}" sibTransId="{75780CB3-5C4E-4D71-8C11-B7270D4630D0}"/>
    <dgm:cxn modelId="{EA1A224E-70D0-44DC-A232-E6304537A898}" type="presOf" srcId="{195939FC-33A1-4554-A982-ED8E353DB9AD}" destId="{44E78A31-7321-4957-9E50-A23D9FC234B6}" srcOrd="0" destOrd="0" presId="urn:microsoft.com/office/officeart/2005/8/layout/cycle6"/>
    <dgm:cxn modelId="{79B3FA51-7EF2-457B-BDD3-53816F72849E}" type="presOf" srcId="{9017FD47-4D62-463A-AF17-0AA73F473E56}" destId="{60317281-9DFE-4219-A197-64025E5B6D86}" srcOrd="0" destOrd="0" presId="urn:microsoft.com/office/officeart/2005/8/layout/cycle6"/>
    <dgm:cxn modelId="{D5950D53-5F73-41A6-942B-948CE2113E33}" type="presOf" srcId="{4E33B8D4-2618-4060-96D1-1FBDA81E661A}" destId="{ABF24FDE-7765-4DF6-839C-B6D364E06F2D}" srcOrd="0" destOrd="0" presId="urn:microsoft.com/office/officeart/2005/8/layout/cycle6"/>
    <dgm:cxn modelId="{01639E58-71E7-4712-9E37-6557B0BC4428}" srcId="{7E307148-7235-4D7F-969E-C07B8D575111}" destId="{360712B6-7435-444D-8032-AF78613F4F1B}" srcOrd="8" destOrd="0" parTransId="{7F960063-F049-44CB-899B-9A058817FE17}" sibTransId="{B104A74D-2FE6-4DD0-AFEF-B76DB205464E}"/>
    <dgm:cxn modelId="{32F5E579-3C56-4956-AE26-AC6BBF5B0B61}" type="presOf" srcId="{360712B6-7435-444D-8032-AF78613F4F1B}" destId="{E7846AFC-1892-42BA-94E1-7638463714C6}" srcOrd="0" destOrd="0" presId="urn:microsoft.com/office/officeart/2005/8/layout/cycle6"/>
    <dgm:cxn modelId="{BCF2967D-7B4B-4E29-940E-FB417FA956AC}" type="presOf" srcId="{75780CB3-5C4E-4D71-8C11-B7270D4630D0}" destId="{240CD890-F709-42C4-AB5E-7912773A90F4}" srcOrd="0" destOrd="0" presId="urn:microsoft.com/office/officeart/2005/8/layout/cycle6"/>
    <dgm:cxn modelId="{5DB13C9E-4F4C-4CD8-83CB-1D0591B61CA2}" type="presOf" srcId="{B104A74D-2FE6-4DD0-AFEF-B76DB205464E}" destId="{FD407DFB-97C3-479A-A8BB-AD953A6A34B6}" srcOrd="0" destOrd="0" presId="urn:microsoft.com/office/officeart/2005/8/layout/cycle6"/>
    <dgm:cxn modelId="{F6AA6CA4-90A4-4C4E-9096-383B35744E17}" type="presOf" srcId="{AB2F4DC2-1EF0-4210-9257-11B4EFA08540}" destId="{4ACC76BB-54AA-41D5-B1E0-CCC7FB350344}" srcOrd="0" destOrd="0" presId="urn:microsoft.com/office/officeart/2005/8/layout/cycle6"/>
    <dgm:cxn modelId="{547817B2-8BC5-4511-809E-2E04F2C10AB3}" type="presOf" srcId="{D65E1742-D423-4E4C-9C9D-B5726FDD7152}" destId="{FB71824D-5E98-4FAC-9ACE-387FD70B4A3A}" srcOrd="0" destOrd="0" presId="urn:microsoft.com/office/officeart/2005/8/layout/cycle6"/>
    <dgm:cxn modelId="{CCE531B8-5F53-4489-A8FB-F2EFE92226EE}" type="presOf" srcId="{C51BE842-6F2E-4F8E-8750-E8F0B661A0AE}" destId="{56F128F1-92FD-431E-9F22-D85EAC936532}" srcOrd="0" destOrd="0" presId="urn:microsoft.com/office/officeart/2005/8/layout/cycle6"/>
    <dgm:cxn modelId="{1E70FFD8-9BFE-482E-82F2-652549743869}" srcId="{7E307148-7235-4D7F-969E-C07B8D575111}" destId="{AB2F4DC2-1EF0-4210-9257-11B4EFA08540}" srcOrd="2" destOrd="0" parTransId="{A5C0F070-B365-4DA2-B298-F63142C493B3}" sibTransId="{82E3FBA3-E21F-4289-8C17-7ECD5E8791DA}"/>
    <dgm:cxn modelId="{DE0F43DB-2497-469F-9C8F-487BC5AEB689}" type="presOf" srcId="{B35AF2AE-24D3-4D25-B454-D1156DCCDF68}" destId="{6B7AD290-BD16-4829-8AE1-D3A675E9BDBF}" srcOrd="0" destOrd="0" presId="urn:microsoft.com/office/officeart/2005/8/layout/cycle6"/>
    <dgm:cxn modelId="{67BB6AE6-3CAF-4F8C-B6C9-62EE66164486}" type="presOf" srcId="{7E307148-7235-4D7F-969E-C07B8D575111}" destId="{3376075A-CCC8-447D-A5B9-776C342F752D}" srcOrd="0" destOrd="0" presId="urn:microsoft.com/office/officeart/2005/8/layout/cycle6"/>
    <dgm:cxn modelId="{44F43DEE-8839-4491-9F4D-E48ADB24D292}" type="presOf" srcId="{55671C45-0819-4DE7-848D-B3EF39CEF484}" destId="{B45A5995-0205-485E-B4E1-D216D0C53974}" srcOrd="0" destOrd="0" presId="urn:microsoft.com/office/officeart/2005/8/layout/cycle6"/>
    <dgm:cxn modelId="{9466B142-E1F0-42D1-A105-BF6B557BFC8E}" type="presParOf" srcId="{3376075A-CCC8-447D-A5B9-776C342F752D}" destId="{B45A5995-0205-485E-B4E1-D216D0C53974}" srcOrd="0" destOrd="0" presId="urn:microsoft.com/office/officeart/2005/8/layout/cycle6"/>
    <dgm:cxn modelId="{CE4A5492-C853-42EE-ABAE-EC0A601E94F8}" type="presParOf" srcId="{3376075A-CCC8-447D-A5B9-776C342F752D}" destId="{013B740D-7ABE-4920-A42F-BA509604B905}" srcOrd="1" destOrd="0" presId="urn:microsoft.com/office/officeart/2005/8/layout/cycle6"/>
    <dgm:cxn modelId="{27F9B2FB-AEFC-4F2E-B421-59F090484A17}" type="presParOf" srcId="{3376075A-CCC8-447D-A5B9-776C342F752D}" destId="{412F3950-BBFF-4865-A7D0-9D6148C9AF1F}" srcOrd="2" destOrd="0" presId="urn:microsoft.com/office/officeart/2005/8/layout/cycle6"/>
    <dgm:cxn modelId="{C3DC83F0-3CBF-4361-8E79-9D8D8688FBA1}" type="presParOf" srcId="{3376075A-CCC8-447D-A5B9-776C342F752D}" destId="{E2785F2A-C6ED-4D45-B2D9-757781BEA656}" srcOrd="3" destOrd="0" presId="urn:microsoft.com/office/officeart/2005/8/layout/cycle6"/>
    <dgm:cxn modelId="{C4B9D618-1139-4509-A876-154553224CAB}" type="presParOf" srcId="{3376075A-CCC8-447D-A5B9-776C342F752D}" destId="{1CC05506-985E-4E1E-82BB-6FA2B1A4E65D}" srcOrd="4" destOrd="0" presId="urn:microsoft.com/office/officeart/2005/8/layout/cycle6"/>
    <dgm:cxn modelId="{DD309026-F457-4298-A529-4A0B1308926E}" type="presParOf" srcId="{3376075A-CCC8-447D-A5B9-776C342F752D}" destId="{AEBC2A80-AFCB-45BF-991C-F9772002E15F}" srcOrd="5" destOrd="0" presId="urn:microsoft.com/office/officeart/2005/8/layout/cycle6"/>
    <dgm:cxn modelId="{CB597F03-9416-480E-90DA-15D5C1F30F76}" type="presParOf" srcId="{3376075A-CCC8-447D-A5B9-776C342F752D}" destId="{4ACC76BB-54AA-41D5-B1E0-CCC7FB350344}" srcOrd="6" destOrd="0" presId="urn:microsoft.com/office/officeart/2005/8/layout/cycle6"/>
    <dgm:cxn modelId="{5154181B-8BDE-4CCF-8121-EC5B92391AC4}" type="presParOf" srcId="{3376075A-CCC8-447D-A5B9-776C342F752D}" destId="{B3B09D3C-3CCF-4991-8B34-74C385182A35}" srcOrd="7" destOrd="0" presId="urn:microsoft.com/office/officeart/2005/8/layout/cycle6"/>
    <dgm:cxn modelId="{F4D2692F-AF68-4AE8-92D6-1F601527F6D2}" type="presParOf" srcId="{3376075A-CCC8-447D-A5B9-776C342F752D}" destId="{F617A88D-99E9-4A8B-9923-B531CF0C14B6}" srcOrd="8" destOrd="0" presId="urn:microsoft.com/office/officeart/2005/8/layout/cycle6"/>
    <dgm:cxn modelId="{AF4302DA-654F-43A4-B197-07212FD00397}" type="presParOf" srcId="{3376075A-CCC8-447D-A5B9-776C342F752D}" destId="{FB71824D-5E98-4FAC-9ACE-387FD70B4A3A}" srcOrd="9" destOrd="0" presId="urn:microsoft.com/office/officeart/2005/8/layout/cycle6"/>
    <dgm:cxn modelId="{8D933824-E62F-4012-BBEF-AC682F856385}" type="presParOf" srcId="{3376075A-CCC8-447D-A5B9-776C342F752D}" destId="{965A889F-69FF-4164-9C01-172C1005CE79}" srcOrd="10" destOrd="0" presId="urn:microsoft.com/office/officeart/2005/8/layout/cycle6"/>
    <dgm:cxn modelId="{ECDD0976-C587-4AFD-82F4-2CBA1773FF13}" type="presParOf" srcId="{3376075A-CCC8-447D-A5B9-776C342F752D}" destId="{6BD1B028-69B2-4DEA-A88D-DDA61EDB87D0}" srcOrd="11" destOrd="0" presId="urn:microsoft.com/office/officeart/2005/8/layout/cycle6"/>
    <dgm:cxn modelId="{6043CD38-2163-4AE9-A5BC-2628039712D5}" type="presParOf" srcId="{3376075A-CCC8-447D-A5B9-776C342F752D}" destId="{56F128F1-92FD-431E-9F22-D85EAC936532}" srcOrd="12" destOrd="0" presId="urn:microsoft.com/office/officeart/2005/8/layout/cycle6"/>
    <dgm:cxn modelId="{D6FC982F-DD0B-44A5-B01C-9C1CDCB28619}" type="presParOf" srcId="{3376075A-CCC8-447D-A5B9-776C342F752D}" destId="{16506A73-8EA4-436A-B827-130B83A614E7}" srcOrd="13" destOrd="0" presId="urn:microsoft.com/office/officeart/2005/8/layout/cycle6"/>
    <dgm:cxn modelId="{58C4080C-195C-4BD7-BC85-4318545E35FC}" type="presParOf" srcId="{3376075A-CCC8-447D-A5B9-776C342F752D}" destId="{ABF24FDE-7765-4DF6-839C-B6D364E06F2D}" srcOrd="14" destOrd="0" presId="urn:microsoft.com/office/officeart/2005/8/layout/cycle6"/>
    <dgm:cxn modelId="{8A38D7E5-21B1-4086-93DF-468C290A14BD}" type="presParOf" srcId="{3376075A-CCC8-447D-A5B9-776C342F752D}" destId="{0B2AC5DA-4EFF-464D-88D3-5D2337F37C7E}" srcOrd="15" destOrd="0" presId="urn:microsoft.com/office/officeart/2005/8/layout/cycle6"/>
    <dgm:cxn modelId="{ACC35016-F37F-4981-80FE-6871A632F129}" type="presParOf" srcId="{3376075A-CCC8-447D-A5B9-776C342F752D}" destId="{8F985CC6-0DA0-439F-86D1-427B9F2D832F}" srcOrd="16" destOrd="0" presId="urn:microsoft.com/office/officeart/2005/8/layout/cycle6"/>
    <dgm:cxn modelId="{8C8A0C11-16B0-4B75-8C19-89A836BA4DF9}" type="presParOf" srcId="{3376075A-CCC8-447D-A5B9-776C342F752D}" destId="{60317281-9DFE-4219-A197-64025E5B6D86}" srcOrd="17" destOrd="0" presId="urn:microsoft.com/office/officeart/2005/8/layout/cycle6"/>
    <dgm:cxn modelId="{352981E1-A4E9-4F82-99C2-495F1C82D44E}" type="presParOf" srcId="{3376075A-CCC8-447D-A5B9-776C342F752D}" destId="{6B7AD290-BD16-4829-8AE1-D3A675E9BDBF}" srcOrd="18" destOrd="0" presId="urn:microsoft.com/office/officeart/2005/8/layout/cycle6"/>
    <dgm:cxn modelId="{FCA4980F-5A05-4893-AD9E-7FBBD654B4B8}" type="presParOf" srcId="{3376075A-CCC8-447D-A5B9-776C342F752D}" destId="{74893657-08F2-46EE-992F-D3A846F47947}" srcOrd="19" destOrd="0" presId="urn:microsoft.com/office/officeart/2005/8/layout/cycle6"/>
    <dgm:cxn modelId="{F575EDAB-7A79-406B-A2EC-42A6D36DF5EA}" type="presParOf" srcId="{3376075A-CCC8-447D-A5B9-776C342F752D}" destId="{240CD890-F709-42C4-AB5E-7912773A90F4}" srcOrd="20" destOrd="0" presId="urn:microsoft.com/office/officeart/2005/8/layout/cycle6"/>
    <dgm:cxn modelId="{A1E5AB92-37C3-4192-8A6B-635C61491A2F}" type="presParOf" srcId="{3376075A-CCC8-447D-A5B9-776C342F752D}" destId="{44E78A31-7321-4957-9E50-A23D9FC234B6}" srcOrd="21" destOrd="0" presId="urn:microsoft.com/office/officeart/2005/8/layout/cycle6"/>
    <dgm:cxn modelId="{0CAE9B23-2768-430E-ACD8-74AAF9A1BE97}" type="presParOf" srcId="{3376075A-CCC8-447D-A5B9-776C342F752D}" destId="{C15B420F-5FAD-42B5-B6A9-0D33CBBA595E}" srcOrd="22" destOrd="0" presId="urn:microsoft.com/office/officeart/2005/8/layout/cycle6"/>
    <dgm:cxn modelId="{623D52BA-07C1-4CA6-80CD-92B0847D3EAE}" type="presParOf" srcId="{3376075A-CCC8-447D-A5B9-776C342F752D}" destId="{63E1BBC7-A3BD-4F16-9EDC-768FB280B9EE}" srcOrd="23" destOrd="0" presId="urn:microsoft.com/office/officeart/2005/8/layout/cycle6"/>
    <dgm:cxn modelId="{8E784EB9-F5A9-4809-90DE-798BE6EC9970}" type="presParOf" srcId="{3376075A-CCC8-447D-A5B9-776C342F752D}" destId="{E7846AFC-1892-42BA-94E1-7638463714C6}" srcOrd="24" destOrd="0" presId="urn:microsoft.com/office/officeart/2005/8/layout/cycle6"/>
    <dgm:cxn modelId="{786F19F7-CF0D-4F60-8AD8-EEAF9E74A657}" type="presParOf" srcId="{3376075A-CCC8-447D-A5B9-776C342F752D}" destId="{6545EEB4-1292-45F9-9415-46AB4F9CD8A6}" srcOrd="25" destOrd="0" presId="urn:microsoft.com/office/officeart/2005/8/layout/cycle6"/>
    <dgm:cxn modelId="{1BE6CC91-190C-4397-9F1E-125AD12AB0AF}" type="presParOf" srcId="{3376075A-CCC8-447D-A5B9-776C342F752D}" destId="{FD407DFB-97C3-479A-A8BB-AD953A6A34B6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6888A6-3B6E-4D21-A1AB-85D7B2A347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2C84738-0F05-4563-8B92-E90C64A3BE3B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便捷检索</a:t>
          </a:r>
        </a:p>
      </dgm:t>
    </dgm:pt>
    <dgm:pt modelId="{548B9AB8-3467-4605-B5A6-71A031A03E8E}" type="parTrans" cxnId="{53C1674D-3048-4F42-B6CE-96A6E639C8C9}">
      <dgm:prSet/>
      <dgm:spPr/>
      <dgm:t>
        <a:bodyPr/>
        <a:lstStyle/>
        <a:p>
          <a:endParaRPr lang="zh-CN" altLang="en-US"/>
        </a:p>
      </dgm:t>
    </dgm:pt>
    <dgm:pt modelId="{B944E896-4DB4-4E7F-B967-5C958C4F398E}" type="sibTrans" cxnId="{53C1674D-3048-4F42-B6CE-96A6E639C8C9}">
      <dgm:prSet/>
      <dgm:spPr/>
      <dgm:t>
        <a:bodyPr/>
        <a:lstStyle/>
        <a:p>
          <a:endParaRPr lang="zh-CN" altLang="en-US"/>
        </a:p>
      </dgm:t>
    </dgm:pt>
    <dgm:pt modelId="{517EAB51-6BC3-40CC-A4EA-FEDF292E4582}">
      <dgm:prSet phldrT="[文本]" phldr="1"/>
      <dgm:spPr/>
      <dgm:t>
        <a:bodyPr/>
        <a:lstStyle/>
        <a:p>
          <a:endParaRPr lang="zh-CN" altLang="en-US"/>
        </a:p>
      </dgm:t>
    </dgm:pt>
    <dgm:pt modelId="{D30D5457-49C4-4F2F-939C-DF5EAAB984C4}" type="parTrans" cxnId="{6DDE109F-C20D-44C3-B6AD-F27FC27B4FEB}">
      <dgm:prSet/>
      <dgm:spPr/>
      <dgm:t>
        <a:bodyPr/>
        <a:lstStyle/>
        <a:p>
          <a:endParaRPr lang="zh-CN" altLang="en-US"/>
        </a:p>
      </dgm:t>
    </dgm:pt>
    <dgm:pt modelId="{6D6C7B5E-F168-4DA4-BFB9-E791DA289254}" type="sibTrans" cxnId="{6DDE109F-C20D-44C3-B6AD-F27FC27B4FEB}">
      <dgm:prSet/>
      <dgm:spPr/>
      <dgm:t>
        <a:bodyPr/>
        <a:lstStyle/>
        <a:p>
          <a:endParaRPr lang="zh-CN" altLang="en-US"/>
        </a:p>
      </dgm:t>
    </dgm:pt>
    <dgm:pt modelId="{F48259D9-4BC7-4BDB-A896-0A2E42DC47F9}">
      <dgm:prSet phldrT="[文本]" phldr="1"/>
      <dgm:spPr/>
      <dgm:t>
        <a:bodyPr/>
        <a:lstStyle/>
        <a:p>
          <a:endParaRPr lang="zh-CN" altLang="en-US"/>
        </a:p>
      </dgm:t>
    </dgm:pt>
    <dgm:pt modelId="{F8F99E09-C5B6-415B-A7F5-AA527427C43F}" type="parTrans" cxnId="{7AB1DCAE-1F87-4118-8DF8-783DF8929011}">
      <dgm:prSet/>
      <dgm:spPr/>
      <dgm:t>
        <a:bodyPr/>
        <a:lstStyle/>
        <a:p>
          <a:endParaRPr lang="zh-CN" altLang="en-US"/>
        </a:p>
      </dgm:t>
    </dgm:pt>
    <dgm:pt modelId="{03781901-D09B-4C8C-A3BD-BF96564896E5}" type="sibTrans" cxnId="{7AB1DCAE-1F87-4118-8DF8-783DF8929011}">
      <dgm:prSet/>
      <dgm:spPr/>
      <dgm:t>
        <a:bodyPr/>
        <a:lstStyle/>
        <a:p>
          <a:endParaRPr lang="zh-CN" altLang="en-US"/>
        </a:p>
      </dgm:t>
    </dgm:pt>
    <dgm:pt modelId="{3EA35D14-AF18-402C-8F9E-6A19B0C6D973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数据处理</a:t>
          </a:r>
        </a:p>
      </dgm:t>
    </dgm:pt>
    <dgm:pt modelId="{6D6DE54C-53BF-4612-8CC8-BA44E1E41E72}" type="parTrans" cxnId="{73DF03B3-A684-43D4-B55A-AAA546D55652}">
      <dgm:prSet/>
      <dgm:spPr/>
      <dgm:t>
        <a:bodyPr/>
        <a:lstStyle/>
        <a:p>
          <a:endParaRPr lang="zh-CN" altLang="en-US"/>
        </a:p>
      </dgm:t>
    </dgm:pt>
    <dgm:pt modelId="{6E390457-9152-430A-B92E-B538CD8709EA}" type="sibTrans" cxnId="{73DF03B3-A684-43D4-B55A-AAA546D55652}">
      <dgm:prSet/>
      <dgm:spPr/>
      <dgm:t>
        <a:bodyPr/>
        <a:lstStyle/>
        <a:p>
          <a:endParaRPr lang="zh-CN" altLang="en-US"/>
        </a:p>
      </dgm:t>
    </dgm:pt>
    <dgm:pt modelId="{6620B6E2-D8DD-412B-BA36-DDA2291AB71B}">
      <dgm:prSet phldrT="[文本]" phldr="1"/>
      <dgm:spPr/>
      <dgm:t>
        <a:bodyPr/>
        <a:lstStyle/>
        <a:p>
          <a:endParaRPr lang="zh-CN" altLang="en-US"/>
        </a:p>
      </dgm:t>
    </dgm:pt>
    <dgm:pt modelId="{22A0604C-1227-40AB-B6A5-AFBF05017E9F}" type="parTrans" cxnId="{1F667775-6858-4038-89B9-C7905F740487}">
      <dgm:prSet/>
      <dgm:spPr/>
      <dgm:t>
        <a:bodyPr/>
        <a:lstStyle/>
        <a:p>
          <a:endParaRPr lang="zh-CN" altLang="en-US"/>
        </a:p>
      </dgm:t>
    </dgm:pt>
    <dgm:pt modelId="{A2388287-1988-4115-A0A3-91E5D10C56D5}" type="sibTrans" cxnId="{1F667775-6858-4038-89B9-C7905F740487}">
      <dgm:prSet/>
      <dgm:spPr/>
      <dgm:t>
        <a:bodyPr/>
        <a:lstStyle/>
        <a:p>
          <a:endParaRPr lang="zh-CN" altLang="en-US"/>
        </a:p>
      </dgm:t>
    </dgm:pt>
    <dgm:pt modelId="{982C194A-CD30-44B8-803F-49929F8EC158}">
      <dgm:prSet phldrT="[文本]" phldr="1"/>
      <dgm:spPr/>
      <dgm:t>
        <a:bodyPr/>
        <a:lstStyle/>
        <a:p>
          <a:endParaRPr lang="zh-CN" altLang="en-US" dirty="0"/>
        </a:p>
      </dgm:t>
    </dgm:pt>
    <dgm:pt modelId="{529FE610-9899-49BF-8FC1-055655B32D55}" type="parTrans" cxnId="{105BBF68-313B-4118-AAF1-8F9240F47704}">
      <dgm:prSet/>
      <dgm:spPr/>
      <dgm:t>
        <a:bodyPr/>
        <a:lstStyle/>
        <a:p>
          <a:endParaRPr lang="zh-CN" altLang="en-US"/>
        </a:p>
      </dgm:t>
    </dgm:pt>
    <dgm:pt modelId="{E3A9BE79-3464-45E1-A7F5-CD45EE974C31}" type="sibTrans" cxnId="{105BBF68-313B-4118-AAF1-8F9240F47704}">
      <dgm:prSet/>
      <dgm:spPr/>
      <dgm:t>
        <a:bodyPr/>
        <a:lstStyle/>
        <a:p>
          <a:endParaRPr lang="zh-CN" altLang="en-US"/>
        </a:p>
      </dgm:t>
    </dgm:pt>
    <dgm:pt modelId="{70F22482-CFB3-455D-9AA3-FB81E3BA9F8A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数据可视化</a:t>
          </a:r>
        </a:p>
      </dgm:t>
    </dgm:pt>
    <dgm:pt modelId="{D533759A-AC25-4668-80A9-8D9C6F98225A}" type="parTrans" cxnId="{C64E9AE0-790E-4F62-A11B-977C3B638EF8}">
      <dgm:prSet/>
      <dgm:spPr/>
      <dgm:t>
        <a:bodyPr/>
        <a:lstStyle/>
        <a:p>
          <a:endParaRPr lang="zh-CN" altLang="en-US"/>
        </a:p>
      </dgm:t>
    </dgm:pt>
    <dgm:pt modelId="{DD46E66C-A737-45E8-BC22-967F93C3F071}" type="sibTrans" cxnId="{C64E9AE0-790E-4F62-A11B-977C3B638EF8}">
      <dgm:prSet/>
      <dgm:spPr/>
      <dgm:t>
        <a:bodyPr/>
        <a:lstStyle/>
        <a:p>
          <a:endParaRPr lang="zh-CN" altLang="en-US"/>
        </a:p>
      </dgm:t>
    </dgm:pt>
    <dgm:pt modelId="{9ABD2424-1A84-4AA1-A28E-4F632C69ABA5}">
      <dgm:prSet phldrT="[文本]" phldr="1"/>
      <dgm:spPr/>
      <dgm:t>
        <a:bodyPr/>
        <a:lstStyle/>
        <a:p>
          <a:endParaRPr lang="zh-CN" altLang="en-US"/>
        </a:p>
      </dgm:t>
    </dgm:pt>
    <dgm:pt modelId="{2A8336F7-3EA2-4F29-9CC5-4D03DEA550F5}" type="parTrans" cxnId="{09C22740-9DB2-4A8D-970B-670BFA20B65C}">
      <dgm:prSet/>
      <dgm:spPr/>
      <dgm:t>
        <a:bodyPr/>
        <a:lstStyle/>
        <a:p>
          <a:endParaRPr lang="zh-CN" altLang="en-US"/>
        </a:p>
      </dgm:t>
    </dgm:pt>
    <dgm:pt modelId="{A378560B-214D-46E6-9CCA-8C8042A9A153}" type="sibTrans" cxnId="{09C22740-9DB2-4A8D-970B-670BFA20B65C}">
      <dgm:prSet/>
      <dgm:spPr/>
      <dgm:t>
        <a:bodyPr/>
        <a:lstStyle/>
        <a:p>
          <a:endParaRPr lang="zh-CN" altLang="en-US"/>
        </a:p>
      </dgm:t>
    </dgm:pt>
    <dgm:pt modelId="{033D84DE-45CF-4322-A6B1-C862DEB25EDD}">
      <dgm:prSet phldrT="[文本]" phldr="1"/>
      <dgm:spPr/>
      <dgm:t>
        <a:bodyPr/>
        <a:lstStyle/>
        <a:p>
          <a:endParaRPr lang="zh-CN" altLang="en-US" dirty="0"/>
        </a:p>
      </dgm:t>
    </dgm:pt>
    <dgm:pt modelId="{DB5C03E1-88DC-4133-B776-4DF2F18EC611}" type="parTrans" cxnId="{B41FB467-D237-47E9-B419-163BDD2812B7}">
      <dgm:prSet/>
      <dgm:spPr/>
      <dgm:t>
        <a:bodyPr/>
        <a:lstStyle/>
        <a:p>
          <a:endParaRPr lang="zh-CN" altLang="en-US"/>
        </a:p>
      </dgm:t>
    </dgm:pt>
    <dgm:pt modelId="{E7AA8CF1-2DB7-40B3-BDC8-7BEE4A182BB4}" type="sibTrans" cxnId="{B41FB467-D237-47E9-B419-163BDD2812B7}">
      <dgm:prSet/>
      <dgm:spPr/>
      <dgm:t>
        <a:bodyPr/>
        <a:lstStyle/>
        <a:p>
          <a:endParaRPr lang="zh-CN" altLang="en-US"/>
        </a:p>
      </dgm:t>
    </dgm:pt>
    <dgm:pt modelId="{35499598-1D3A-424B-AE7D-884CD3EF890B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云分析</a:t>
          </a:r>
        </a:p>
      </dgm:t>
    </dgm:pt>
    <dgm:pt modelId="{8EEC9BD3-5998-4971-A111-3FB29D31F04E}" type="parTrans" cxnId="{4955CBD7-A39D-44A7-B8A0-482B91B1B0E7}">
      <dgm:prSet/>
      <dgm:spPr/>
      <dgm:t>
        <a:bodyPr/>
        <a:lstStyle/>
        <a:p>
          <a:endParaRPr lang="zh-CN" altLang="en-US"/>
        </a:p>
      </dgm:t>
    </dgm:pt>
    <dgm:pt modelId="{EA16FE1A-5975-4274-A285-1ACD2327C884}" type="sibTrans" cxnId="{4955CBD7-A39D-44A7-B8A0-482B91B1B0E7}">
      <dgm:prSet/>
      <dgm:spPr/>
      <dgm:t>
        <a:bodyPr/>
        <a:lstStyle/>
        <a:p>
          <a:endParaRPr lang="zh-CN" altLang="en-US"/>
        </a:p>
      </dgm:t>
    </dgm:pt>
    <dgm:pt modelId="{49871D72-FA67-456A-B333-354F65314794}" type="pres">
      <dgm:prSet presAssocID="{0C6888A6-3B6E-4D21-A1AB-85D7B2A34751}" presName="Name0" presStyleCnt="0">
        <dgm:presLayoutVars>
          <dgm:dir/>
          <dgm:animLvl val="lvl"/>
          <dgm:resizeHandles val="exact"/>
        </dgm:presLayoutVars>
      </dgm:prSet>
      <dgm:spPr/>
    </dgm:pt>
    <dgm:pt modelId="{45B38E4D-26C5-4902-A9BB-8A7D615DA970}" type="pres">
      <dgm:prSet presAssocID="{32C84738-0F05-4563-8B92-E90C64A3BE3B}" presName="composite" presStyleCnt="0"/>
      <dgm:spPr/>
    </dgm:pt>
    <dgm:pt modelId="{20A4648D-F5E4-4364-AF9A-EDB56C5277E8}" type="pres">
      <dgm:prSet presAssocID="{32C84738-0F05-4563-8B92-E90C64A3BE3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F4A69F5-E0F4-4C52-8B42-FE2FC23FAE2C}" type="pres">
      <dgm:prSet presAssocID="{32C84738-0F05-4563-8B92-E90C64A3BE3B}" presName="desTx" presStyleLbl="alignAccFollowNode1" presStyleIdx="0" presStyleCnt="4">
        <dgm:presLayoutVars>
          <dgm:bulletEnabled val="1"/>
        </dgm:presLayoutVars>
      </dgm:prSet>
      <dgm:spPr/>
    </dgm:pt>
    <dgm:pt modelId="{C6547B01-9CAF-44CE-B04B-E169BA624B93}" type="pres">
      <dgm:prSet presAssocID="{B944E896-4DB4-4E7F-B967-5C958C4F398E}" presName="space" presStyleCnt="0"/>
      <dgm:spPr/>
    </dgm:pt>
    <dgm:pt modelId="{515C06F1-144F-487D-AF18-F3E54784C35C}" type="pres">
      <dgm:prSet presAssocID="{3EA35D14-AF18-402C-8F9E-6A19B0C6D973}" presName="composite" presStyleCnt="0"/>
      <dgm:spPr/>
    </dgm:pt>
    <dgm:pt modelId="{6496E709-ACCB-4517-981B-E687FAF13064}" type="pres">
      <dgm:prSet presAssocID="{3EA35D14-AF18-402C-8F9E-6A19B0C6D97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6A41F18-30E9-4083-81C2-952C4138A578}" type="pres">
      <dgm:prSet presAssocID="{3EA35D14-AF18-402C-8F9E-6A19B0C6D973}" presName="desTx" presStyleLbl="alignAccFollowNode1" presStyleIdx="1" presStyleCnt="4">
        <dgm:presLayoutVars>
          <dgm:bulletEnabled val="1"/>
        </dgm:presLayoutVars>
      </dgm:prSet>
      <dgm:spPr/>
    </dgm:pt>
    <dgm:pt modelId="{64DB1611-4675-44F8-B5F6-2EF5B1EA943E}" type="pres">
      <dgm:prSet presAssocID="{6E390457-9152-430A-B92E-B538CD8709EA}" presName="space" presStyleCnt="0"/>
      <dgm:spPr/>
    </dgm:pt>
    <dgm:pt modelId="{80286B14-2DD3-4392-BF12-306876CA7100}" type="pres">
      <dgm:prSet presAssocID="{70F22482-CFB3-455D-9AA3-FB81E3BA9F8A}" presName="composite" presStyleCnt="0"/>
      <dgm:spPr/>
    </dgm:pt>
    <dgm:pt modelId="{A209E046-2B17-416E-B506-B26DBCA9489B}" type="pres">
      <dgm:prSet presAssocID="{70F22482-CFB3-455D-9AA3-FB81E3BA9F8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8ECD3FD-E68E-4741-AC1E-077F9A378D80}" type="pres">
      <dgm:prSet presAssocID="{70F22482-CFB3-455D-9AA3-FB81E3BA9F8A}" presName="desTx" presStyleLbl="alignAccFollowNode1" presStyleIdx="2" presStyleCnt="4">
        <dgm:presLayoutVars>
          <dgm:bulletEnabled val="1"/>
        </dgm:presLayoutVars>
      </dgm:prSet>
      <dgm:spPr/>
    </dgm:pt>
    <dgm:pt modelId="{B1A706A3-B6B2-481D-A2D3-753E211AE9C0}" type="pres">
      <dgm:prSet presAssocID="{DD46E66C-A737-45E8-BC22-967F93C3F071}" presName="space" presStyleCnt="0"/>
      <dgm:spPr/>
    </dgm:pt>
    <dgm:pt modelId="{5FFD3106-B7F2-4B7D-AFDC-A79BD8A21ACC}" type="pres">
      <dgm:prSet presAssocID="{35499598-1D3A-424B-AE7D-884CD3EF890B}" presName="composite" presStyleCnt="0"/>
      <dgm:spPr/>
    </dgm:pt>
    <dgm:pt modelId="{EE902DED-C260-44B2-A74F-AAFDEC18ACDD}" type="pres">
      <dgm:prSet presAssocID="{35499598-1D3A-424B-AE7D-884CD3EF890B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125F154-A378-4739-B46D-27CDB41F2116}" type="pres">
      <dgm:prSet presAssocID="{35499598-1D3A-424B-AE7D-884CD3EF890B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989540B-D5EF-4AAA-A820-B987DF3C5B67}" type="presOf" srcId="{6620B6E2-D8DD-412B-BA36-DDA2291AB71B}" destId="{B6A41F18-30E9-4083-81C2-952C4138A578}" srcOrd="0" destOrd="0" presId="urn:microsoft.com/office/officeart/2005/8/layout/hList1"/>
    <dgm:cxn modelId="{09C22740-9DB2-4A8D-970B-670BFA20B65C}" srcId="{70F22482-CFB3-455D-9AA3-FB81E3BA9F8A}" destId="{9ABD2424-1A84-4AA1-A28E-4F632C69ABA5}" srcOrd="0" destOrd="0" parTransId="{2A8336F7-3EA2-4F29-9CC5-4D03DEA550F5}" sibTransId="{A378560B-214D-46E6-9CCA-8C8042A9A153}"/>
    <dgm:cxn modelId="{B41FB467-D237-47E9-B419-163BDD2812B7}" srcId="{70F22482-CFB3-455D-9AA3-FB81E3BA9F8A}" destId="{033D84DE-45CF-4322-A6B1-C862DEB25EDD}" srcOrd="1" destOrd="0" parTransId="{DB5C03E1-88DC-4133-B776-4DF2F18EC611}" sibTransId="{E7AA8CF1-2DB7-40B3-BDC8-7BEE4A182BB4}"/>
    <dgm:cxn modelId="{105BBF68-313B-4118-AAF1-8F9240F47704}" srcId="{3EA35D14-AF18-402C-8F9E-6A19B0C6D973}" destId="{982C194A-CD30-44B8-803F-49929F8EC158}" srcOrd="1" destOrd="0" parTransId="{529FE610-9899-49BF-8FC1-055655B32D55}" sibTransId="{E3A9BE79-3464-45E1-A7F5-CD45EE974C31}"/>
    <dgm:cxn modelId="{97F45B4A-021D-4FF4-92F7-B1507415921E}" type="presOf" srcId="{517EAB51-6BC3-40CC-A4EA-FEDF292E4582}" destId="{1F4A69F5-E0F4-4C52-8B42-FE2FC23FAE2C}" srcOrd="0" destOrd="0" presId="urn:microsoft.com/office/officeart/2005/8/layout/hList1"/>
    <dgm:cxn modelId="{53C1674D-3048-4F42-B6CE-96A6E639C8C9}" srcId="{0C6888A6-3B6E-4D21-A1AB-85D7B2A34751}" destId="{32C84738-0F05-4563-8B92-E90C64A3BE3B}" srcOrd="0" destOrd="0" parTransId="{548B9AB8-3467-4605-B5A6-71A031A03E8E}" sibTransId="{B944E896-4DB4-4E7F-B967-5C958C4F398E}"/>
    <dgm:cxn modelId="{264EB66E-7D04-4272-8847-392994A7516B}" type="presOf" srcId="{982C194A-CD30-44B8-803F-49929F8EC158}" destId="{B6A41F18-30E9-4083-81C2-952C4138A578}" srcOrd="0" destOrd="1" presId="urn:microsoft.com/office/officeart/2005/8/layout/hList1"/>
    <dgm:cxn modelId="{9BAAEC74-3511-4F5F-BF87-A4AEB8597F24}" type="presOf" srcId="{32C84738-0F05-4563-8B92-E90C64A3BE3B}" destId="{20A4648D-F5E4-4364-AF9A-EDB56C5277E8}" srcOrd="0" destOrd="0" presId="urn:microsoft.com/office/officeart/2005/8/layout/hList1"/>
    <dgm:cxn modelId="{1F667775-6858-4038-89B9-C7905F740487}" srcId="{3EA35D14-AF18-402C-8F9E-6A19B0C6D973}" destId="{6620B6E2-D8DD-412B-BA36-DDA2291AB71B}" srcOrd="0" destOrd="0" parTransId="{22A0604C-1227-40AB-B6A5-AFBF05017E9F}" sibTransId="{A2388287-1988-4115-A0A3-91E5D10C56D5}"/>
    <dgm:cxn modelId="{CA5CA255-FA0D-4AF4-A00E-C06D747AC095}" type="presOf" srcId="{70F22482-CFB3-455D-9AA3-FB81E3BA9F8A}" destId="{A209E046-2B17-416E-B506-B26DBCA9489B}" srcOrd="0" destOrd="0" presId="urn:microsoft.com/office/officeart/2005/8/layout/hList1"/>
    <dgm:cxn modelId="{0EB0AA57-A4BF-490E-96E2-BDC90248B9CC}" type="presOf" srcId="{033D84DE-45CF-4322-A6B1-C862DEB25EDD}" destId="{A8ECD3FD-E68E-4741-AC1E-077F9A378D80}" srcOrd="0" destOrd="1" presId="urn:microsoft.com/office/officeart/2005/8/layout/hList1"/>
    <dgm:cxn modelId="{6DDE109F-C20D-44C3-B6AD-F27FC27B4FEB}" srcId="{32C84738-0F05-4563-8B92-E90C64A3BE3B}" destId="{517EAB51-6BC3-40CC-A4EA-FEDF292E4582}" srcOrd="0" destOrd="0" parTransId="{D30D5457-49C4-4F2F-939C-DF5EAAB984C4}" sibTransId="{6D6C7B5E-F168-4DA4-BFB9-E791DA289254}"/>
    <dgm:cxn modelId="{7AB1DCAE-1F87-4118-8DF8-783DF8929011}" srcId="{32C84738-0F05-4563-8B92-E90C64A3BE3B}" destId="{F48259D9-4BC7-4BDB-A896-0A2E42DC47F9}" srcOrd="1" destOrd="0" parTransId="{F8F99E09-C5B6-415B-A7F5-AA527427C43F}" sibTransId="{03781901-D09B-4C8C-A3BD-BF96564896E5}"/>
    <dgm:cxn modelId="{73DF03B3-A684-43D4-B55A-AAA546D55652}" srcId="{0C6888A6-3B6E-4D21-A1AB-85D7B2A34751}" destId="{3EA35D14-AF18-402C-8F9E-6A19B0C6D973}" srcOrd="1" destOrd="0" parTransId="{6D6DE54C-53BF-4612-8CC8-BA44E1E41E72}" sibTransId="{6E390457-9152-430A-B92E-B538CD8709EA}"/>
    <dgm:cxn modelId="{21801FB5-B87F-4CFF-A1CA-5784BE5A8461}" type="presOf" srcId="{3EA35D14-AF18-402C-8F9E-6A19B0C6D973}" destId="{6496E709-ACCB-4517-981B-E687FAF13064}" srcOrd="0" destOrd="0" presId="urn:microsoft.com/office/officeart/2005/8/layout/hList1"/>
    <dgm:cxn modelId="{27205DBD-2C62-47A4-995D-902513E4F451}" type="presOf" srcId="{35499598-1D3A-424B-AE7D-884CD3EF890B}" destId="{EE902DED-C260-44B2-A74F-AAFDEC18ACDD}" srcOrd="0" destOrd="0" presId="urn:microsoft.com/office/officeart/2005/8/layout/hList1"/>
    <dgm:cxn modelId="{F3D570D7-4CDD-49C4-82B3-6C3F7AEFA417}" type="presOf" srcId="{F48259D9-4BC7-4BDB-A896-0A2E42DC47F9}" destId="{1F4A69F5-E0F4-4C52-8B42-FE2FC23FAE2C}" srcOrd="0" destOrd="1" presId="urn:microsoft.com/office/officeart/2005/8/layout/hList1"/>
    <dgm:cxn modelId="{4955CBD7-A39D-44A7-B8A0-482B91B1B0E7}" srcId="{0C6888A6-3B6E-4D21-A1AB-85D7B2A34751}" destId="{35499598-1D3A-424B-AE7D-884CD3EF890B}" srcOrd="3" destOrd="0" parTransId="{8EEC9BD3-5998-4971-A111-3FB29D31F04E}" sibTransId="{EA16FE1A-5975-4274-A285-1ACD2327C884}"/>
    <dgm:cxn modelId="{406967D8-E253-4640-A1B2-1097DA3FBEDA}" type="presOf" srcId="{9ABD2424-1A84-4AA1-A28E-4F632C69ABA5}" destId="{A8ECD3FD-E68E-4741-AC1E-077F9A378D80}" srcOrd="0" destOrd="0" presId="urn:microsoft.com/office/officeart/2005/8/layout/hList1"/>
    <dgm:cxn modelId="{9BC57FD9-B758-4239-BB10-49129FCA8310}" type="presOf" srcId="{0C6888A6-3B6E-4D21-A1AB-85D7B2A34751}" destId="{49871D72-FA67-456A-B333-354F65314794}" srcOrd="0" destOrd="0" presId="urn:microsoft.com/office/officeart/2005/8/layout/hList1"/>
    <dgm:cxn modelId="{C64E9AE0-790E-4F62-A11B-977C3B638EF8}" srcId="{0C6888A6-3B6E-4D21-A1AB-85D7B2A34751}" destId="{70F22482-CFB3-455D-9AA3-FB81E3BA9F8A}" srcOrd="2" destOrd="0" parTransId="{D533759A-AC25-4668-80A9-8D9C6F98225A}" sibTransId="{DD46E66C-A737-45E8-BC22-967F93C3F071}"/>
    <dgm:cxn modelId="{C37FA369-09C3-40BA-959E-FFEA69FE9E4F}" type="presParOf" srcId="{49871D72-FA67-456A-B333-354F65314794}" destId="{45B38E4D-26C5-4902-A9BB-8A7D615DA970}" srcOrd="0" destOrd="0" presId="urn:microsoft.com/office/officeart/2005/8/layout/hList1"/>
    <dgm:cxn modelId="{E1524DF2-0C94-4550-BC62-F0D63A9141AA}" type="presParOf" srcId="{45B38E4D-26C5-4902-A9BB-8A7D615DA970}" destId="{20A4648D-F5E4-4364-AF9A-EDB56C5277E8}" srcOrd="0" destOrd="0" presId="urn:microsoft.com/office/officeart/2005/8/layout/hList1"/>
    <dgm:cxn modelId="{60E19A80-7AB0-40E5-9F3C-3F4C705B029F}" type="presParOf" srcId="{45B38E4D-26C5-4902-A9BB-8A7D615DA970}" destId="{1F4A69F5-E0F4-4C52-8B42-FE2FC23FAE2C}" srcOrd="1" destOrd="0" presId="urn:microsoft.com/office/officeart/2005/8/layout/hList1"/>
    <dgm:cxn modelId="{5E14AEF1-777F-4995-9042-CD188B797591}" type="presParOf" srcId="{49871D72-FA67-456A-B333-354F65314794}" destId="{C6547B01-9CAF-44CE-B04B-E169BA624B93}" srcOrd="1" destOrd="0" presId="urn:microsoft.com/office/officeart/2005/8/layout/hList1"/>
    <dgm:cxn modelId="{5A657160-E3DB-4F65-9622-7E87CF026FFA}" type="presParOf" srcId="{49871D72-FA67-456A-B333-354F65314794}" destId="{515C06F1-144F-487D-AF18-F3E54784C35C}" srcOrd="2" destOrd="0" presId="urn:microsoft.com/office/officeart/2005/8/layout/hList1"/>
    <dgm:cxn modelId="{8E69BB06-C9CF-4BCB-B0D6-27E2076268AB}" type="presParOf" srcId="{515C06F1-144F-487D-AF18-F3E54784C35C}" destId="{6496E709-ACCB-4517-981B-E687FAF13064}" srcOrd="0" destOrd="0" presId="urn:microsoft.com/office/officeart/2005/8/layout/hList1"/>
    <dgm:cxn modelId="{D4BDDC14-B1FF-4E77-905F-99BC322F8F98}" type="presParOf" srcId="{515C06F1-144F-487D-AF18-F3E54784C35C}" destId="{B6A41F18-30E9-4083-81C2-952C4138A578}" srcOrd="1" destOrd="0" presId="urn:microsoft.com/office/officeart/2005/8/layout/hList1"/>
    <dgm:cxn modelId="{89D2F1BF-819C-4D1C-8A98-53E4F8268E75}" type="presParOf" srcId="{49871D72-FA67-456A-B333-354F65314794}" destId="{64DB1611-4675-44F8-B5F6-2EF5B1EA943E}" srcOrd="3" destOrd="0" presId="urn:microsoft.com/office/officeart/2005/8/layout/hList1"/>
    <dgm:cxn modelId="{50495F70-DE4B-4C45-B603-5E9D1F9C867B}" type="presParOf" srcId="{49871D72-FA67-456A-B333-354F65314794}" destId="{80286B14-2DD3-4392-BF12-306876CA7100}" srcOrd="4" destOrd="0" presId="urn:microsoft.com/office/officeart/2005/8/layout/hList1"/>
    <dgm:cxn modelId="{7E839A7B-C159-4E61-8909-335C338DFA2C}" type="presParOf" srcId="{80286B14-2DD3-4392-BF12-306876CA7100}" destId="{A209E046-2B17-416E-B506-B26DBCA9489B}" srcOrd="0" destOrd="0" presId="urn:microsoft.com/office/officeart/2005/8/layout/hList1"/>
    <dgm:cxn modelId="{0C6D7A9A-67A5-4A5C-B350-E300D751E7FF}" type="presParOf" srcId="{80286B14-2DD3-4392-BF12-306876CA7100}" destId="{A8ECD3FD-E68E-4741-AC1E-077F9A378D80}" srcOrd="1" destOrd="0" presId="urn:microsoft.com/office/officeart/2005/8/layout/hList1"/>
    <dgm:cxn modelId="{BB260EBD-3340-4174-9FD5-272FC3192E42}" type="presParOf" srcId="{49871D72-FA67-456A-B333-354F65314794}" destId="{B1A706A3-B6B2-481D-A2D3-753E211AE9C0}" srcOrd="5" destOrd="0" presId="urn:microsoft.com/office/officeart/2005/8/layout/hList1"/>
    <dgm:cxn modelId="{9328E63F-9373-4D98-B095-38DCA072FD53}" type="presParOf" srcId="{49871D72-FA67-456A-B333-354F65314794}" destId="{5FFD3106-B7F2-4B7D-AFDC-A79BD8A21ACC}" srcOrd="6" destOrd="0" presId="urn:microsoft.com/office/officeart/2005/8/layout/hList1"/>
    <dgm:cxn modelId="{6CBF7C57-4CEB-471C-8413-04918BFCB70D}" type="presParOf" srcId="{5FFD3106-B7F2-4B7D-AFDC-A79BD8A21ACC}" destId="{EE902DED-C260-44B2-A74F-AAFDEC18ACDD}" srcOrd="0" destOrd="0" presId="urn:microsoft.com/office/officeart/2005/8/layout/hList1"/>
    <dgm:cxn modelId="{51FD2606-A751-4088-957D-CDC1E91DE509}" type="presParOf" srcId="{5FFD3106-B7F2-4B7D-AFDC-A79BD8A21ACC}" destId="{9125F154-A378-4739-B46D-27CDB41F211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78754A7-F534-43AE-A217-A19500A290D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CE49503-8B68-42EE-8E5E-1D5239EAA633}">
      <dgm:prSet/>
      <dgm:spPr>
        <a:solidFill>
          <a:srgbClr val="EB5A32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CN" dirty="0"/>
            <a:t>跨库检索</a:t>
          </a:r>
        </a:p>
      </dgm:t>
    </dgm:pt>
    <dgm:pt modelId="{AF8B6C33-C514-458D-91DF-E90D4AD7B14F}" type="parTrans" cxnId="{11EE5A81-344F-4A2F-8E7E-9693FEE2683C}">
      <dgm:prSet/>
      <dgm:spPr/>
      <dgm:t>
        <a:bodyPr/>
        <a:lstStyle/>
        <a:p>
          <a:pPr algn="ctr">
            <a:lnSpc>
              <a:spcPct val="100000"/>
            </a:lnSpc>
          </a:pPr>
          <a:endParaRPr lang="zh-CN" altLang="en-US"/>
        </a:p>
      </dgm:t>
    </dgm:pt>
    <dgm:pt modelId="{FFBAAD50-10CB-43E1-A6F9-46255C1978EE}" type="sibTrans" cxnId="{11EE5A81-344F-4A2F-8E7E-9693FEE2683C}">
      <dgm:prSet/>
      <dgm:spPr/>
      <dgm:t>
        <a:bodyPr/>
        <a:lstStyle/>
        <a:p>
          <a:pPr algn="ctr">
            <a:lnSpc>
              <a:spcPct val="100000"/>
            </a:lnSpc>
          </a:pPr>
          <a:endParaRPr lang="zh-CN" altLang="en-US"/>
        </a:p>
      </dgm:t>
    </dgm:pt>
    <dgm:pt modelId="{CDAB5BA6-C974-4D7B-BAF7-A4DDEE44295B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>
            <a:lnSpc>
              <a:spcPct val="100000"/>
            </a:lnSpc>
          </a:pPr>
          <a:r>
            <a:rPr lang="zh-CN" dirty="0"/>
            <a:t>库内检索</a:t>
          </a:r>
        </a:p>
      </dgm:t>
    </dgm:pt>
    <dgm:pt modelId="{AF9D77F9-F059-4CAB-A50D-6F0A01EDAD83}" type="parTrans" cxnId="{920BFA82-4208-40EE-90F0-EFE7E121B6A8}">
      <dgm:prSet/>
      <dgm:spPr/>
      <dgm:t>
        <a:bodyPr/>
        <a:lstStyle/>
        <a:p>
          <a:pPr algn="ctr">
            <a:lnSpc>
              <a:spcPct val="100000"/>
            </a:lnSpc>
          </a:pPr>
          <a:endParaRPr lang="zh-CN" altLang="en-US"/>
        </a:p>
      </dgm:t>
    </dgm:pt>
    <dgm:pt modelId="{C83141C9-E61B-4CED-89B2-D737269F4A3E}" type="sibTrans" cxnId="{920BFA82-4208-40EE-90F0-EFE7E121B6A8}">
      <dgm:prSet/>
      <dgm:spPr/>
      <dgm:t>
        <a:bodyPr/>
        <a:lstStyle/>
        <a:p>
          <a:pPr algn="ctr">
            <a:lnSpc>
              <a:spcPct val="100000"/>
            </a:lnSpc>
          </a:pPr>
          <a:endParaRPr lang="zh-CN" altLang="en-US"/>
        </a:p>
      </dgm:t>
    </dgm:pt>
    <dgm:pt modelId="{3D1E5F2A-1CF9-4F65-8697-1BF35F12053B}" type="pres">
      <dgm:prSet presAssocID="{778754A7-F534-43AE-A217-A19500A290D3}" presName="diagram" presStyleCnt="0">
        <dgm:presLayoutVars>
          <dgm:dir/>
          <dgm:resizeHandles val="exact"/>
        </dgm:presLayoutVars>
      </dgm:prSet>
      <dgm:spPr/>
    </dgm:pt>
    <dgm:pt modelId="{B26E1D68-01E0-492E-BB50-938436425505}" type="pres">
      <dgm:prSet presAssocID="{CCE49503-8B68-42EE-8E5E-1D5239EAA633}" presName="node" presStyleLbl="node1" presStyleIdx="0" presStyleCnt="2">
        <dgm:presLayoutVars>
          <dgm:bulletEnabled val="1"/>
        </dgm:presLayoutVars>
      </dgm:prSet>
      <dgm:spPr/>
    </dgm:pt>
    <dgm:pt modelId="{18638AFC-71EB-4DCA-BE43-15CCA04E51E8}" type="pres">
      <dgm:prSet presAssocID="{FFBAAD50-10CB-43E1-A6F9-46255C1978EE}" presName="sibTrans" presStyleCnt="0"/>
      <dgm:spPr/>
    </dgm:pt>
    <dgm:pt modelId="{BA64C8AC-075E-42FA-81F0-F8170518DCE1}" type="pres">
      <dgm:prSet presAssocID="{CDAB5BA6-C974-4D7B-BAF7-A4DDEE44295B}" presName="node" presStyleLbl="node1" presStyleIdx="1" presStyleCnt="2">
        <dgm:presLayoutVars>
          <dgm:bulletEnabled val="1"/>
        </dgm:presLayoutVars>
      </dgm:prSet>
      <dgm:spPr/>
    </dgm:pt>
  </dgm:ptLst>
  <dgm:cxnLst>
    <dgm:cxn modelId="{38C1F17E-7CBA-4EC5-85DF-ED1DD47A6A31}" type="presOf" srcId="{CDAB5BA6-C974-4D7B-BAF7-A4DDEE44295B}" destId="{BA64C8AC-075E-42FA-81F0-F8170518DCE1}" srcOrd="0" destOrd="0" presId="urn:microsoft.com/office/officeart/2005/8/layout/default"/>
    <dgm:cxn modelId="{11EE5A81-344F-4A2F-8E7E-9693FEE2683C}" srcId="{778754A7-F534-43AE-A217-A19500A290D3}" destId="{CCE49503-8B68-42EE-8E5E-1D5239EAA633}" srcOrd="0" destOrd="0" parTransId="{AF8B6C33-C514-458D-91DF-E90D4AD7B14F}" sibTransId="{FFBAAD50-10CB-43E1-A6F9-46255C1978EE}"/>
    <dgm:cxn modelId="{920BFA82-4208-40EE-90F0-EFE7E121B6A8}" srcId="{778754A7-F534-43AE-A217-A19500A290D3}" destId="{CDAB5BA6-C974-4D7B-BAF7-A4DDEE44295B}" srcOrd="1" destOrd="0" parTransId="{AF9D77F9-F059-4CAB-A50D-6F0A01EDAD83}" sibTransId="{C83141C9-E61B-4CED-89B2-D737269F4A3E}"/>
    <dgm:cxn modelId="{AB6B8A8F-B470-49BA-A67A-CCA183757F87}" type="presOf" srcId="{CCE49503-8B68-42EE-8E5E-1D5239EAA633}" destId="{B26E1D68-01E0-492E-BB50-938436425505}" srcOrd="0" destOrd="0" presId="urn:microsoft.com/office/officeart/2005/8/layout/default"/>
    <dgm:cxn modelId="{088ABED0-5BB7-4FD9-84EC-AD8FFF5720E6}" type="presOf" srcId="{778754A7-F534-43AE-A217-A19500A290D3}" destId="{3D1E5F2A-1CF9-4F65-8697-1BF35F12053B}" srcOrd="0" destOrd="0" presId="urn:microsoft.com/office/officeart/2005/8/layout/default"/>
    <dgm:cxn modelId="{2A754BC6-BC52-427B-8666-C40D84D526B8}" type="presParOf" srcId="{3D1E5F2A-1CF9-4F65-8697-1BF35F12053B}" destId="{B26E1D68-01E0-492E-BB50-938436425505}" srcOrd="0" destOrd="0" presId="urn:microsoft.com/office/officeart/2005/8/layout/default"/>
    <dgm:cxn modelId="{B2BA5F8D-F1DD-4FAC-A556-77CCAEE6B972}" type="presParOf" srcId="{3D1E5F2A-1CF9-4F65-8697-1BF35F12053B}" destId="{18638AFC-71EB-4DCA-BE43-15CCA04E51E8}" srcOrd="1" destOrd="0" presId="urn:microsoft.com/office/officeart/2005/8/layout/default"/>
    <dgm:cxn modelId="{F748BAB5-AEF6-499B-A05B-7CC01E994806}" type="presParOf" srcId="{3D1E5F2A-1CF9-4F65-8697-1BF35F12053B}" destId="{BA64C8AC-075E-42FA-81F0-F8170518DCE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ADA45-4E90-4FED-A6D1-C1A2BA0B7756}">
      <dsp:nvSpPr>
        <dsp:cNvPr id="0" name=""/>
        <dsp:cNvSpPr/>
      </dsp:nvSpPr>
      <dsp:spPr>
        <a:xfrm rot="5400000">
          <a:off x="889161" y="1076269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6DAF0-C343-4F75-B745-5C448ACD5CFE}">
      <dsp:nvSpPr>
        <dsp:cNvPr id="0" name=""/>
        <dsp:cNvSpPr/>
      </dsp:nvSpPr>
      <dsp:spPr>
        <a:xfrm>
          <a:off x="579157" y="1999589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br>
            <a:rPr lang="en-US" altLang="zh-CN" sz="3900" kern="1200" dirty="0"/>
          </a:br>
          <a:r>
            <a:rPr lang="zh-CN" altLang="en-US" sz="3900" kern="1200" dirty="0"/>
            <a:t>数据狗论坛</a:t>
          </a:r>
        </a:p>
      </dsp:txBody>
      <dsp:txXfrm>
        <a:off x="579157" y="1999589"/>
        <a:ext cx="2789896" cy="2445507"/>
      </dsp:txXfrm>
    </dsp:sp>
    <dsp:sp modelId="{32FD5100-2C6E-4808-A135-1B48DCAD76FC}">
      <dsp:nvSpPr>
        <dsp:cNvPr id="0" name=""/>
        <dsp:cNvSpPr/>
      </dsp:nvSpPr>
      <dsp:spPr>
        <a:xfrm>
          <a:off x="2842658" y="848761"/>
          <a:ext cx="526395" cy="5263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1FEA8-151E-4A89-999D-9C04B8B25375}">
      <dsp:nvSpPr>
        <dsp:cNvPr id="0" name=""/>
        <dsp:cNvSpPr/>
      </dsp:nvSpPr>
      <dsp:spPr>
        <a:xfrm rot="5400000">
          <a:off x="4304539" y="231130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7CEAA-B7B1-467B-8F67-A0C561EE390B}">
      <dsp:nvSpPr>
        <dsp:cNvPr id="0" name=""/>
        <dsp:cNvSpPr/>
      </dsp:nvSpPr>
      <dsp:spPr>
        <a:xfrm>
          <a:off x="3994535" y="1154450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知识服务平台</a:t>
          </a:r>
        </a:p>
      </dsp:txBody>
      <dsp:txXfrm>
        <a:off x="3994535" y="1154450"/>
        <a:ext cx="2789896" cy="2445507"/>
      </dsp:txXfrm>
    </dsp:sp>
    <dsp:sp modelId="{69E1D360-EDCC-46D5-9112-ACA616DF1C30}">
      <dsp:nvSpPr>
        <dsp:cNvPr id="0" name=""/>
        <dsp:cNvSpPr/>
      </dsp:nvSpPr>
      <dsp:spPr>
        <a:xfrm>
          <a:off x="6258036" y="3623"/>
          <a:ext cx="526395" cy="5263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1CD8A-B442-4302-ABA4-E74F02EA45E1}">
      <dsp:nvSpPr>
        <dsp:cNvPr id="0" name=""/>
        <dsp:cNvSpPr/>
      </dsp:nvSpPr>
      <dsp:spPr>
        <a:xfrm rot="5400000">
          <a:off x="7719917" y="-614007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69CD9-2BA2-4A95-9A59-0348D309C977}">
      <dsp:nvSpPr>
        <dsp:cNvPr id="0" name=""/>
        <dsp:cNvSpPr/>
      </dsp:nvSpPr>
      <dsp:spPr>
        <a:xfrm>
          <a:off x="7409913" y="309311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数据平台</a:t>
          </a:r>
        </a:p>
      </dsp:txBody>
      <dsp:txXfrm>
        <a:off x="7409913" y="309311"/>
        <a:ext cx="2789896" cy="24455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F41D3-95A3-4CC8-BB8F-906E666CF6F4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rgbClr val="347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确定指标</a:t>
          </a:r>
        </a:p>
      </dsp:txBody>
      <dsp:txXfrm>
        <a:off x="582612" y="2129102"/>
        <a:ext cx="1740694" cy="1160462"/>
      </dsp:txXfrm>
    </dsp:sp>
    <dsp:sp modelId="{9DBC533B-F56B-4FDB-A1F6-D5554D8B4183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rgbClr val="347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确定范围</a:t>
          </a:r>
        </a:p>
      </dsp:txBody>
      <dsp:txXfrm>
        <a:off x="3193652" y="2129102"/>
        <a:ext cx="1740694" cy="1160462"/>
      </dsp:txXfrm>
    </dsp:sp>
    <dsp:sp modelId="{2C9CB335-6F5A-4944-90C9-B6BEDBE9F28D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rgbClr val="347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分析数据</a:t>
          </a:r>
        </a:p>
      </dsp:txBody>
      <dsp:txXfrm>
        <a:off x="5804693" y="2129102"/>
        <a:ext cx="1740694" cy="116046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6974D-42D1-446E-8B76-568E8D228F5A}">
      <dsp:nvSpPr>
        <dsp:cNvPr id="0" name=""/>
        <dsp:cNvSpPr/>
      </dsp:nvSpPr>
      <dsp:spPr>
        <a:xfrm>
          <a:off x="49537" y="0"/>
          <a:ext cx="1681194" cy="933996"/>
        </a:xfrm>
        <a:prstGeom prst="roundRect">
          <a:avLst>
            <a:gd name="adj" fmla="val 10000"/>
          </a:avLst>
        </a:prstGeom>
        <a:solidFill>
          <a:srgbClr val="347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700" kern="1200" dirty="0"/>
            <a:t>设置国家</a:t>
          </a:r>
        </a:p>
      </dsp:txBody>
      <dsp:txXfrm>
        <a:off x="76893" y="27356"/>
        <a:ext cx="1626482" cy="879284"/>
      </dsp:txXfrm>
    </dsp:sp>
    <dsp:sp modelId="{251817AF-07E5-4D0A-A951-8EE1DC0678E0}">
      <dsp:nvSpPr>
        <dsp:cNvPr id="0" name=""/>
        <dsp:cNvSpPr/>
      </dsp:nvSpPr>
      <dsp:spPr>
        <a:xfrm rot="5400000">
          <a:off x="715010" y="957346"/>
          <a:ext cx="350248" cy="420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764045" y="992371"/>
        <a:ext cx="252178" cy="245174"/>
      </dsp:txXfrm>
    </dsp:sp>
    <dsp:sp modelId="{C26B178A-03F7-4959-92EC-197B7011CB3D}">
      <dsp:nvSpPr>
        <dsp:cNvPr id="0" name=""/>
        <dsp:cNvSpPr/>
      </dsp:nvSpPr>
      <dsp:spPr>
        <a:xfrm>
          <a:off x="49537" y="1400995"/>
          <a:ext cx="1681194" cy="933996"/>
        </a:xfrm>
        <a:prstGeom prst="roundRect">
          <a:avLst>
            <a:gd name="adj" fmla="val 10000"/>
          </a:avLst>
        </a:prstGeom>
        <a:solidFill>
          <a:srgbClr val="347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700" kern="1200"/>
            <a:t>时间</a:t>
          </a:r>
        </a:p>
      </dsp:txBody>
      <dsp:txXfrm>
        <a:off x="76893" y="1428351"/>
        <a:ext cx="1626482" cy="879284"/>
      </dsp:txXfrm>
    </dsp:sp>
    <dsp:sp modelId="{7BC2F08D-2A75-45E8-83AF-B15061B070A3}">
      <dsp:nvSpPr>
        <dsp:cNvPr id="0" name=""/>
        <dsp:cNvSpPr/>
      </dsp:nvSpPr>
      <dsp:spPr>
        <a:xfrm rot="5400000">
          <a:off x="715010" y="2358341"/>
          <a:ext cx="350248" cy="420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764045" y="2393366"/>
        <a:ext cx="252178" cy="245174"/>
      </dsp:txXfrm>
    </dsp:sp>
    <dsp:sp modelId="{475400FD-E222-4247-839B-C0F5BB520A17}">
      <dsp:nvSpPr>
        <dsp:cNvPr id="0" name=""/>
        <dsp:cNvSpPr/>
      </dsp:nvSpPr>
      <dsp:spPr>
        <a:xfrm>
          <a:off x="49537" y="2801990"/>
          <a:ext cx="1681194" cy="933996"/>
        </a:xfrm>
        <a:prstGeom prst="roundRect">
          <a:avLst>
            <a:gd name="adj" fmla="val 10000"/>
          </a:avLst>
        </a:prstGeom>
        <a:solidFill>
          <a:srgbClr val="347BF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700" kern="1200"/>
            <a:t>点击查询</a:t>
          </a:r>
        </a:p>
      </dsp:txBody>
      <dsp:txXfrm>
        <a:off x="76893" y="2829346"/>
        <a:ext cx="1626482" cy="8792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DDB13-B477-4082-AAA4-2DF8B89AA081}">
      <dsp:nvSpPr>
        <dsp:cNvPr id="0" name=""/>
        <dsp:cNvSpPr/>
      </dsp:nvSpPr>
      <dsp:spPr>
        <a:xfrm>
          <a:off x="0" y="0"/>
          <a:ext cx="102826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3D7F6-C258-4C93-BB7E-A5E4F458BCDA}">
      <dsp:nvSpPr>
        <dsp:cNvPr id="0" name=""/>
        <dsp:cNvSpPr/>
      </dsp:nvSpPr>
      <dsp:spPr>
        <a:xfrm>
          <a:off x="0" y="0"/>
          <a:ext cx="2056523" cy="435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marL="0" lvl="0" indent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6200" kern="1200" dirty="0"/>
            <a:t>指标检索方法</a:t>
          </a:r>
        </a:p>
      </dsp:txBody>
      <dsp:txXfrm>
        <a:off x="0" y="0"/>
        <a:ext cx="2056523" cy="4351338"/>
      </dsp:txXfrm>
    </dsp:sp>
    <dsp:sp modelId="{64026F91-2B7E-40AF-9194-D7DF6127EE1E}">
      <dsp:nvSpPr>
        <dsp:cNvPr id="0" name=""/>
        <dsp:cNvSpPr/>
      </dsp:nvSpPr>
      <dsp:spPr>
        <a:xfrm>
          <a:off x="2210763" y="101134"/>
          <a:ext cx="8071855" cy="2022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1.</a:t>
          </a:r>
          <a:r>
            <a:rPr lang="zh-CN" sz="4200" kern="1200" dirty="0"/>
            <a:t>确定数据库</a:t>
          </a:r>
          <a:r>
            <a:rPr lang="en-US" sz="4200" kern="1200" dirty="0"/>
            <a:t>——</a:t>
          </a:r>
          <a:r>
            <a:rPr lang="zh-CN" sz="4200" kern="1200" dirty="0"/>
            <a:t>库内检索指标</a:t>
          </a:r>
        </a:p>
      </dsp:txBody>
      <dsp:txXfrm>
        <a:off x="2210763" y="101134"/>
        <a:ext cx="8071855" cy="2022692"/>
      </dsp:txXfrm>
    </dsp:sp>
    <dsp:sp modelId="{D2D29F6E-BE06-45C4-AA72-86F5A545785C}">
      <dsp:nvSpPr>
        <dsp:cNvPr id="0" name=""/>
        <dsp:cNvSpPr/>
      </dsp:nvSpPr>
      <dsp:spPr>
        <a:xfrm>
          <a:off x="2056523" y="2123826"/>
          <a:ext cx="82260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CD196-3CA7-482E-B9B1-95B67D965323}">
      <dsp:nvSpPr>
        <dsp:cNvPr id="0" name=""/>
        <dsp:cNvSpPr/>
      </dsp:nvSpPr>
      <dsp:spPr>
        <a:xfrm>
          <a:off x="2210763" y="2224961"/>
          <a:ext cx="8071855" cy="2022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2.</a:t>
          </a:r>
          <a:r>
            <a:rPr lang="zh-CN" sz="4200" kern="1200" dirty="0"/>
            <a:t>确定指标名称</a:t>
          </a:r>
          <a:r>
            <a:rPr lang="en-US" sz="4200" kern="1200" dirty="0"/>
            <a:t>——</a:t>
          </a:r>
          <a:r>
            <a:rPr lang="zh-CN" sz="4200" kern="1200" dirty="0"/>
            <a:t>跨库检索指标</a:t>
          </a:r>
        </a:p>
      </dsp:txBody>
      <dsp:txXfrm>
        <a:off x="2210763" y="2224961"/>
        <a:ext cx="8071855" cy="2022692"/>
      </dsp:txXfrm>
    </dsp:sp>
    <dsp:sp modelId="{8554E604-23A9-4DA0-B731-E1787421E82B}">
      <dsp:nvSpPr>
        <dsp:cNvPr id="0" name=""/>
        <dsp:cNvSpPr/>
      </dsp:nvSpPr>
      <dsp:spPr>
        <a:xfrm>
          <a:off x="2056523" y="4247653"/>
          <a:ext cx="82260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E1ECE-7F3C-4F99-BF42-3B9F911BAE79}">
      <dsp:nvSpPr>
        <dsp:cNvPr id="0" name=""/>
        <dsp:cNvSpPr/>
      </dsp:nvSpPr>
      <dsp:spPr>
        <a:xfrm>
          <a:off x="9037" y="1365310"/>
          <a:ext cx="2701195" cy="16207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先看问题</a:t>
          </a:r>
        </a:p>
      </dsp:txBody>
      <dsp:txXfrm>
        <a:off x="56506" y="1412779"/>
        <a:ext cx="2606257" cy="1525779"/>
      </dsp:txXfrm>
    </dsp:sp>
    <dsp:sp modelId="{41E3875A-6B2C-42EA-B850-5C3886F3EF73}">
      <dsp:nvSpPr>
        <dsp:cNvPr id="0" name=""/>
        <dsp:cNvSpPr/>
      </dsp:nvSpPr>
      <dsp:spPr>
        <a:xfrm>
          <a:off x="2980352" y="1840720"/>
          <a:ext cx="572653" cy="669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900" kern="1200"/>
        </a:p>
      </dsp:txBody>
      <dsp:txXfrm>
        <a:off x="2980352" y="1974699"/>
        <a:ext cx="400857" cy="401938"/>
      </dsp:txXfrm>
    </dsp:sp>
    <dsp:sp modelId="{9A2BFA07-952A-4374-9397-CA6928EB54F2}">
      <dsp:nvSpPr>
        <dsp:cNvPr id="0" name=""/>
        <dsp:cNvSpPr/>
      </dsp:nvSpPr>
      <dsp:spPr>
        <a:xfrm>
          <a:off x="3790711" y="1365310"/>
          <a:ext cx="2701195" cy="16207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kern="1200" dirty="0"/>
            <a:t>找指标</a:t>
          </a:r>
          <a:br>
            <a:rPr lang="en-US" altLang="zh-CN" sz="3200" kern="1200" dirty="0"/>
          </a:br>
          <a:r>
            <a:rPr lang="zh-CN" sz="3200" kern="1200" dirty="0"/>
            <a:t>定范围</a:t>
          </a:r>
        </a:p>
      </dsp:txBody>
      <dsp:txXfrm>
        <a:off x="3838180" y="1412779"/>
        <a:ext cx="2606257" cy="1525779"/>
      </dsp:txXfrm>
    </dsp:sp>
    <dsp:sp modelId="{98CF4B84-9095-48CB-9940-801D67DB7B07}">
      <dsp:nvSpPr>
        <dsp:cNvPr id="0" name=""/>
        <dsp:cNvSpPr/>
      </dsp:nvSpPr>
      <dsp:spPr>
        <a:xfrm>
          <a:off x="6762026" y="1840720"/>
          <a:ext cx="572653" cy="6698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900" kern="1200"/>
        </a:p>
      </dsp:txBody>
      <dsp:txXfrm>
        <a:off x="6762026" y="1974699"/>
        <a:ext cx="400857" cy="401938"/>
      </dsp:txXfrm>
    </dsp:sp>
    <dsp:sp modelId="{6234CEBC-081D-48F7-8600-B70D34765BDB}">
      <dsp:nvSpPr>
        <dsp:cNvPr id="0" name=""/>
        <dsp:cNvSpPr/>
      </dsp:nvSpPr>
      <dsp:spPr>
        <a:xfrm>
          <a:off x="7572385" y="1365310"/>
          <a:ext cx="2701195" cy="16207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kern="1200" dirty="0"/>
            <a:t>检索结果</a:t>
          </a:r>
          <a:br>
            <a:rPr lang="en-US" altLang="zh-CN" sz="3200" kern="1200" dirty="0"/>
          </a:br>
          <a:r>
            <a:rPr lang="zh-CN" sz="3200" kern="1200" dirty="0"/>
            <a:t>做分析</a:t>
          </a:r>
        </a:p>
      </dsp:txBody>
      <dsp:txXfrm>
        <a:off x="7619854" y="1412779"/>
        <a:ext cx="2606257" cy="15257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FF01C-899A-47C5-8AEB-283874B8748E}">
      <dsp:nvSpPr>
        <dsp:cNvPr id="0" name=""/>
        <dsp:cNvSpPr/>
      </dsp:nvSpPr>
      <dsp:spPr>
        <a:xfrm>
          <a:off x="50" y="14544"/>
          <a:ext cx="4804915" cy="1440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203200" rIns="355600" bIns="2032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0" kern="1200" dirty="0"/>
            <a:t>对比数据</a:t>
          </a:r>
        </a:p>
      </dsp:txBody>
      <dsp:txXfrm>
        <a:off x="50" y="14544"/>
        <a:ext cx="4804915" cy="1440000"/>
      </dsp:txXfrm>
    </dsp:sp>
    <dsp:sp modelId="{A8797518-1961-47B3-940F-4AD708ADB086}">
      <dsp:nvSpPr>
        <dsp:cNvPr id="0" name=""/>
        <dsp:cNvSpPr/>
      </dsp:nvSpPr>
      <dsp:spPr>
        <a:xfrm>
          <a:off x="50" y="1454544"/>
          <a:ext cx="4804915" cy="28822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0" tIns="266700" rIns="355600" bIns="40005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5000" kern="1200" dirty="0"/>
            <a:t>共性描述</a:t>
          </a: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5000" kern="1200" dirty="0"/>
            <a:t>特性描述</a:t>
          </a:r>
        </a:p>
      </dsp:txBody>
      <dsp:txXfrm>
        <a:off x="50" y="1454544"/>
        <a:ext cx="4804915" cy="2882250"/>
      </dsp:txXfrm>
    </dsp:sp>
    <dsp:sp modelId="{A8AA79C4-9343-4628-ABBF-F4C6C912A098}">
      <dsp:nvSpPr>
        <dsp:cNvPr id="0" name=""/>
        <dsp:cNvSpPr/>
      </dsp:nvSpPr>
      <dsp:spPr>
        <a:xfrm>
          <a:off x="5477653" y="14544"/>
          <a:ext cx="4804915" cy="1440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203200" rIns="355600" bIns="2032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000" kern="1200" dirty="0"/>
            <a:t>时间序列</a:t>
          </a:r>
        </a:p>
      </dsp:txBody>
      <dsp:txXfrm>
        <a:off x="5477653" y="14544"/>
        <a:ext cx="4804915" cy="1440000"/>
      </dsp:txXfrm>
    </dsp:sp>
    <dsp:sp modelId="{1D5FA275-DE67-4326-8E74-4BBFEB13769E}">
      <dsp:nvSpPr>
        <dsp:cNvPr id="0" name=""/>
        <dsp:cNvSpPr/>
      </dsp:nvSpPr>
      <dsp:spPr>
        <a:xfrm>
          <a:off x="5477653" y="1454544"/>
          <a:ext cx="4804915" cy="288225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0" tIns="266700" rIns="355600" bIns="40005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5000" kern="1200" dirty="0"/>
            <a:t>趋势描述</a:t>
          </a:r>
        </a:p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5000" kern="1200" dirty="0"/>
            <a:t>变化</a:t>
          </a:r>
        </a:p>
      </dsp:txBody>
      <dsp:txXfrm>
        <a:off x="5477653" y="1454544"/>
        <a:ext cx="4804915" cy="2882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ADA45-4E90-4FED-A6D1-C1A2BA0B7756}">
      <dsp:nvSpPr>
        <dsp:cNvPr id="0" name=""/>
        <dsp:cNvSpPr/>
      </dsp:nvSpPr>
      <dsp:spPr>
        <a:xfrm rot="5400000">
          <a:off x="889161" y="1076269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rgbClr val="347BF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6DAF0-C343-4F75-B745-5C448ACD5CFE}">
      <dsp:nvSpPr>
        <dsp:cNvPr id="0" name=""/>
        <dsp:cNvSpPr/>
      </dsp:nvSpPr>
      <dsp:spPr>
        <a:xfrm>
          <a:off x="579157" y="1999589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br>
            <a:rPr lang="en-US" altLang="zh-CN" sz="3900" kern="1200" dirty="0"/>
          </a:br>
          <a:r>
            <a:rPr lang="zh-CN" altLang="en-US" sz="3900" kern="1200" dirty="0"/>
            <a:t>数据狗论坛</a:t>
          </a:r>
        </a:p>
      </dsp:txBody>
      <dsp:txXfrm>
        <a:off x="579157" y="1999589"/>
        <a:ext cx="2789896" cy="2445507"/>
      </dsp:txXfrm>
    </dsp:sp>
    <dsp:sp modelId="{32FD5100-2C6E-4808-A135-1B48DCAD76FC}">
      <dsp:nvSpPr>
        <dsp:cNvPr id="0" name=""/>
        <dsp:cNvSpPr/>
      </dsp:nvSpPr>
      <dsp:spPr>
        <a:xfrm>
          <a:off x="2842658" y="848761"/>
          <a:ext cx="526395" cy="526395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1FEA8-151E-4A89-999D-9C04B8B25375}">
      <dsp:nvSpPr>
        <dsp:cNvPr id="0" name=""/>
        <dsp:cNvSpPr/>
      </dsp:nvSpPr>
      <dsp:spPr>
        <a:xfrm rot="5400000">
          <a:off x="4304539" y="231130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7CEAA-B7B1-467B-8F67-A0C561EE390B}">
      <dsp:nvSpPr>
        <dsp:cNvPr id="0" name=""/>
        <dsp:cNvSpPr/>
      </dsp:nvSpPr>
      <dsp:spPr>
        <a:xfrm>
          <a:off x="3994535" y="1154450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知识服务平台</a:t>
          </a:r>
        </a:p>
      </dsp:txBody>
      <dsp:txXfrm>
        <a:off x="3994535" y="1154450"/>
        <a:ext cx="2789896" cy="2445507"/>
      </dsp:txXfrm>
    </dsp:sp>
    <dsp:sp modelId="{69E1D360-EDCC-46D5-9112-ACA616DF1C30}">
      <dsp:nvSpPr>
        <dsp:cNvPr id="0" name=""/>
        <dsp:cNvSpPr/>
      </dsp:nvSpPr>
      <dsp:spPr>
        <a:xfrm>
          <a:off x="6258036" y="3623"/>
          <a:ext cx="526395" cy="526395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1CD8A-B442-4302-ABA4-E74F02EA45E1}">
      <dsp:nvSpPr>
        <dsp:cNvPr id="0" name=""/>
        <dsp:cNvSpPr/>
      </dsp:nvSpPr>
      <dsp:spPr>
        <a:xfrm rot="5400000">
          <a:off x="7719917" y="-614007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69CD9-2BA2-4A95-9A59-0348D309C977}">
      <dsp:nvSpPr>
        <dsp:cNvPr id="0" name=""/>
        <dsp:cNvSpPr/>
      </dsp:nvSpPr>
      <dsp:spPr>
        <a:xfrm>
          <a:off x="7409913" y="309311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数据平台</a:t>
          </a:r>
        </a:p>
      </dsp:txBody>
      <dsp:txXfrm>
        <a:off x="7409913" y="309311"/>
        <a:ext cx="2789896" cy="2445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ADA45-4E90-4FED-A6D1-C1A2BA0B7756}">
      <dsp:nvSpPr>
        <dsp:cNvPr id="0" name=""/>
        <dsp:cNvSpPr/>
      </dsp:nvSpPr>
      <dsp:spPr>
        <a:xfrm rot="5400000">
          <a:off x="889161" y="1076269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6DAF0-C343-4F75-B745-5C448ACD5CFE}">
      <dsp:nvSpPr>
        <dsp:cNvPr id="0" name=""/>
        <dsp:cNvSpPr/>
      </dsp:nvSpPr>
      <dsp:spPr>
        <a:xfrm>
          <a:off x="579157" y="1999589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br>
            <a:rPr lang="en-US" altLang="zh-CN" sz="3900" kern="1200" dirty="0"/>
          </a:br>
          <a:r>
            <a:rPr lang="zh-CN" altLang="en-US" sz="3900" kern="1200" dirty="0"/>
            <a:t>数据狗论坛</a:t>
          </a:r>
        </a:p>
      </dsp:txBody>
      <dsp:txXfrm>
        <a:off x="579157" y="1999589"/>
        <a:ext cx="2789896" cy="2445507"/>
      </dsp:txXfrm>
    </dsp:sp>
    <dsp:sp modelId="{32FD5100-2C6E-4808-A135-1B48DCAD76FC}">
      <dsp:nvSpPr>
        <dsp:cNvPr id="0" name=""/>
        <dsp:cNvSpPr/>
      </dsp:nvSpPr>
      <dsp:spPr>
        <a:xfrm>
          <a:off x="2842658" y="848761"/>
          <a:ext cx="526395" cy="526395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1FEA8-151E-4A89-999D-9C04B8B25375}">
      <dsp:nvSpPr>
        <dsp:cNvPr id="0" name=""/>
        <dsp:cNvSpPr/>
      </dsp:nvSpPr>
      <dsp:spPr>
        <a:xfrm rot="5400000">
          <a:off x="4304539" y="231130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rgbClr val="347BF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7CEAA-B7B1-467B-8F67-A0C561EE390B}">
      <dsp:nvSpPr>
        <dsp:cNvPr id="0" name=""/>
        <dsp:cNvSpPr/>
      </dsp:nvSpPr>
      <dsp:spPr>
        <a:xfrm>
          <a:off x="3994535" y="1154450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知识服务平台</a:t>
          </a:r>
        </a:p>
      </dsp:txBody>
      <dsp:txXfrm>
        <a:off x="3994535" y="1154450"/>
        <a:ext cx="2789896" cy="2445507"/>
      </dsp:txXfrm>
    </dsp:sp>
    <dsp:sp modelId="{69E1D360-EDCC-46D5-9112-ACA616DF1C30}">
      <dsp:nvSpPr>
        <dsp:cNvPr id="0" name=""/>
        <dsp:cNvSpPr/>
      </dsp:nvSpPr>
      <dsp:spPr>
        <a:xfrm>
          <a:off x="6258036" y="3623"/>
          <a:ext cx="526395" cy="526395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1CD8A-B442-4302-ABA4-E74F02EA45E1}">
      <dsp:nvSpPr>
        <dsp:cNvPr id="0" name=""/>
        <dsp:cNvSpPr/>
      </dsp:nvSpPr>
      <dsp:spPr>
        <a:xfrm rot="5400000">
          <a:off x="7719917" y="-614007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69CD9-2BA2-4A95-9A59-0348D309C977}">
      <dsp:nvSpPr>
        <dsp:cNvPr id="0" name=""/>
        <dsp:cNvSpPr/>
      </dsp:nvSpPr>
      <dsp:spPr>
        <a:xfrm>
          <a:off x="7409913" y="309311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数据平台</a:t>
          </a:r>
        </a:p>
      </dsp:txBody>
      <dsp:txXfrm>
        <a:off x="7409913" y="309311"/>
        <a:ext cx="2789896" cy="24455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B8A1F-9BC5-4D15-BE43-11EBDC52A509}">
      <dsp:nvSpPr>
        <dsp:cNvPr id="0" name=""/>
        <dsp:cNvSpPr/>
      </dsp:nvSpPr>
      <dsp:spPr>
        <a:xfrm>
          <a:off x="0" y="0"/>
          <a:ext cx="6374166" cy="1189989"/>
        </a:xfrm>
        <a:prstGeom prst="rect">
          <a:avLst/>
        </a:prstGeom>
        <a:solidFill>
          <a:srgbClr val="347BF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200" kern="1200" dirty="0"/>
            <a:t>四大功能</a:t>
          </a:r>
        </a:p>
      </dsp:txBody>
      <dsp:txXfrm>
        <a:off x="0" y="0"/>
        <a:ext cx="6374166" cy="1189989"/>
      </dsp:txXfrm>
    </dsp:sp>
    <dsp:sp modelId="{CC0F1B68-08A3-4D9D-95C6-FF07D7606EA1}">
      <dsp:nvSpPr>
        <dsp:cNvPr id="0" name=""/>
        <dsp:cNvSpPr/>
      </dsp:nvSpPr>
      <dsp:spPr>
        <a:xfrm>
          <a:off x="0" y="1189989"/>
          <a:ext cx="1593541" cy="2498978"/>
        </a:xfrm>
        <a:prstGeom prst="rect">
          <a:avLst/>
        </a:prstGeom>
        <a:solidFill>
          <a:srgbClr val="347BF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/>
            <a:t>时间序列</a:t>
          </a:r>
        </a:p>
      </dsp:txBody>
      <dsp:txXfrm>
        <a:off x="0" y="1189989"/>
        <a:ext cx="1593541" cy="2498978"/>
      </dsp:txXfrm>
    </dsp:sp>
    <dsp:sp modelId="{D68073F8-D6E0-43EF-84E3-6C58BBB8693F}">
      <dsp:nvSpPr>
        <dsp:cNvPr id="0" name=""/>
        <dsp:cNvSpPr/>
      </dsp:nvSpPr>
      <dsp:spPr>
        <a:xfrm>
          <a:off x="1593541" y="1189989"/>
          <a:ext cx="1593541" cy="2498978"/>
        </a:xfrm>
        <a:prstGeom prst="rect">
          <a:avLst/>
        </a:prstGeom>
        <a:solidFill>
          <a:srgbClr val="347BF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/>
            <a:t>统计表格</a:t>
          </a:r>
        </a:p>
      </dsp:txBody>
      <dsp:txXfrm>
        <a:off x="1593541" y="1189989"/>
        <a:ext cx="1593541" cy="2498978"/>
      </dsp:txXfrm>
    </dsp:sp>
    <dsp:sp modelId="{B89E9DFD-CD3D-481E-A7CA-2C6BF53D6FD9}">
      <dsp:nvSpPr>
        <dsp:cNvPr id="0" name=""/>
        <dsp:cNvSpPr/>
      </dsp:nvSpPr>
      <dsp:spPr>
        <a:xfrm>
          <a:off x="3187082" y="1189989"/>
          <a:ext cx="1593541" cy="2498978"/>
        </a:xfrm>
        <a:prstGeom prst="rect">
          <a:avLst/>
        </a:prstGeom>
        <a:solidFill>
          <a:srgbClr val="347BF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/>
            <a:t>文献计量</a:t>
          </a:r>
        </a:p>
      </dsp:txBody>
      <dsp:txXfrm>
        <a:off x="3187082" y="1189989"/>
        <a:ext cx="1593541" cy="2498978"/>
      </dsp:txXfrm>
    </dsp:sp>
    <dsp:sp modelId="{8B38BAA0-4FE3-4616-8B61-8ADB88CC3F69}">
      <dsp:nvSpPr>
        <dsp:cNvPr id="0" name=""/>
        <dsp:cNvSpPr/>
      </dsp:nvSpPr>
      <dsp:spPr>
        <a:xfrm>
          <a:off x="4780624" y="1189989"/>
          <a:ext cx="1593541" cy="2498978"/>
        </a:xfrm>
        <a:prstGeom prst="rect">
          <a:avLst/>
        </a:prstGeom>
        <a:solidFill>
          <a:srgbClr val="347BF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800" kern="1200" dirty="0"/>
            <a:t>主题发现</a:t>
          </a:r>
        </a:p>
      </dsp:txBody>
      <dsp:txXfrm>
        <a:off x="4780624" y="1189989"/>
        <a:ext cx="1593541" cy="2498978"/>
      </dsp:txXfrm>
    </dsp:sp>
    <dsp:sp modelId="{41AA40A0-CDA1-4D12-A27F-CD51724F3125}">
      <dsp:nvSpPr>
        <dsp:cNvPr id="0" name=""/>
        <dsp:cNvSpPr/>
      </dsp:nvSpPr>
      <dsp:spPr>
        <a:xfrm>
          <a:off x="0" y="3688968"/>
          <a:ext cx="6374166" cy="277664"/>
        </a:xfrm>
        <a:prstGeom prst="rect">
          <a:avLst/>
        </a:prstGeom>
        <a:solidFill>
          <a:srgbClr val="347BF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ADA45-4E90-4FED-A6D1-C1A2BA0B7756}">
      <dsp:nvSpPr>
        <dsp:cNvPr id="0" name=""/>
        <dsp:cNvSpPr/>
      </dsp:nvSpPr>
      <dsp:spPr>
        <a:xfrm rot="5400000">
          <a:off x="889161" y="1076269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6DAF0-C343-4F75-B745-5C448ACD5CFE}">
      <dsp:nvSpPr>
        <dsp:cNvPr id="0" name=""/>
        <dsp:cNvSpPr/>
      </dsp:nvSpPr>
      <dsp:spPr>
        <a:xfrm>
          <a:off x="579157" y="1999589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br>
            <a:rPr lang="en-US" altLang="zh-CN" sz="3900" kern="1200" dirty="0"/>
          </a:br>
          <a:r>
            <a:rPr lang="zh-CN" altLang="en-US" sz="3900" kern="1200" dirty="0"/>
            <a:t>数据狗论坛</a:t>
          </a:r>
        </a:p>
      </dsp:txBody>
      <dsp:txXfrm>
        <a:off x="579157" y="1999589"/>
        <a:ext cx="2789896" cy="2445507"/>
      </dsp:txXfrm>
    </dsp:sp>
    <dsp:sp modelId="{32FD5100-2C6E-4808-A135-1B48DCAD76FC}">
      <dsp:nvSpPr>
        <dsp:cNvPr id="0" name=""/>
        <dsp:cNvSpPr/>
      </dsp:nvSpPr>
      <dsp:spPr>
        <a:xfrm>
          <a:off x="2842658" y="848761"/>
          <a:ext cx="526395" cy="526395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1FEA8-151E-4A89-999D-9C04B8B25375}">
      <dsp:nvSpPr>
        <dsp:cNvPr id="0" name=""/>
        <dsp:cNvSpPr/>
      </dsp:nvSpPr>
      <dsp:spPr>
        <a:xfrm rot="5400000">
          <a:off x="4304539" y="231130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7CEAA-B7B1-467B-8F67-A0C561EE390B}">
      <dsp:nvSpPr>
        <dsp:cNvPr id="0" name=""/>
        <dsp:cNvSpPr/>
      </dsp:nvSpPr>
      <dsp:spPr>
        <a:xfrm>
          <a:off x="3994535" y="1154450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知识服务平台</a:t>
          </a:r>
        </a:p>
      </dsp:txBody>
      <dsp:txXfrm>
        <a:off x="3994535" y="1154450"/>
        <a:ext cx="2789896" cy="2445507"/>
      </dsp:txXfrm>
    </dsp:sp>
    <dsp:sp modelId="{69E1D360-EDCC-46D5-9112-ACA616DF1C30}">
      <dsp:nvSpPr>
        <dsp:cNvPr id="0" name=""/>
        <dsp:cNvSpPr/>
      </dsp:nvSpPr>
      <dsp:spPr>
        <a:xfrm>
          <a:off x="6258036" y="3623"/>
          <a:ext cx="526395" cy="526395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1CD8A-B442-4302-ABA4-E74F02EA45E1}">
      <dsp:nvSpPr>
        <dsp:cNvPr id="0" name=""/>
        <dsp:cNvSpPr/>
      </dsp:nvSpPr>
      <dsp:spPr>
        <a:xfrm rot="5400000">
          <a:off x="7719917" y="-614007"/>
          <a:ext cx="1857147" cy="3090251"/>
        </a:xfrm>
        <a:prstGeom prst="corner">
          <a:avLst>
            <a:gd name="adj1" fmla="val 16120"/>
            <a:gd name="adj2" fmla="val 16110"/>
          </a:avLst>
        </a:prstGeom>
        <a:solidFill>
          <a:srgbClr val="EB5A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69CD9-2BA2-4A95-9A59-0348D309C977}">
      <dsp:nvSpPr>
        <dsp:cNvPr id="0" name=""/>
        <dsp:cNvSpPr/>
      </dsp:nvSpPr>
      <dsp:spPr>
        <a:xfrm>
          <a:off x="7409913" y="309311"/>
          <a:ext cx="2789896" cy="2445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900" kern="1200" dirty="0"/>
            <a:t>EPS</a:t>
          </a:r>
          <a:r>
            <a:rPr lang="zh-CN" altLang="en-US" sz="3900" kern="1200" dirty="0"/>
            <a:t>数据平台</a:t>
          </a:r>
        </a:p>
      </dsp:txBody>
      <dsp:txXfrm>
        <a:off x="7409913" y="309311"/>
        <a:ext cx="2789896" cy="24455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C4312-D6CB-4514-8420-B7E712E0C34F}">
      <dsp:nvSpPr>
        <dsp:cNvPr id="0" name=""/>
        <dsp:cNvSpPr/>
      </dsp:nvSpPr>
      <dsp:spPr>
        <a:xfrm>
          <a:off x="-5198711" y="-798394"/>
          <a:ext cx="6190771" cy="6190771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1F326-FFC8-4DDF-9B86-217071632B66}">
      <dsp:nvSpPr>
        <dsp:cNvPr id="0" name=""/>
        <dsp:cNvSpPr/>
      </dsp:nvSpPr>
      <dsp:spPr>
        <a:xfrm>
          <a:off x="519427" y="353509"/>
          <a:ext cx="6465957" cy="7073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4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 dirty="0">
              <a:solidFill>
                <a:srgbClr val="347BF9"/>
              </a:solidFill>
            </a:rPr>
            <a:t>包含</a:t>
          </a:r>
          <a:r>
            <a:rPr lang="en-US" sz="3200" b="1" kern="1200" dirty="0">
              <a:solidFill>
                <a:srgbClr val="347BF9"/>
              </a:solidFill>
            </a:rPr>
            <a:t>7</a:t>
          </a:r>
          <a:r>
            <a:rPr lang="en-US" altLang="zh-CN" sz="3200" b="1" kern="1200" dirty="0">
              <a:solidFill>
                <a:srgbClr val="347BF9"/>
              </a:solidFill>
            </a:rPr>
            <a:t>4</a:t>
          </a:r>
          <a:r>
            <a:rPr lang="zh-CN" sz="3200" b="1" kern="1200" dirty="0">
              <a:solidFill>
                <a:srgbClr val="347BF9"/>
              </a:solidFill>
            </a:rPr>
            <a:t>个</a:t>
          </a:r>
          <a:r>
            <a:rPr lang="zh-CN" sz="2500" kern="1200" dirty="0">
              <a:solidFill>
                <a:srgbClr val="347BF9"/>
              </a:solidFill>
            </a:rPr>
            <a:t>数据库</a:t>
          </a:r>
        </a:p>
      </dsp:txBody>
      <dsp:txXfrm>
        <a:off x="519427" y="353509"/>
        <a:ext cx="6465957" cy="707386"/>
      </dsp:txXfrm>
    </dsp:sp>
    <dsp:sp modelId="{68FE6402-E16F-47FE-B0E9-154C2C8CE16A}">
      <dsp:nvSpPr>
        <dsp:cNvPr id="0" name=""/>
        <dsp:cNvSpPr/>
      </dsp:nvSpPr>
      <dsp:spPr>
        <a:xfrm>
          <a:off x="377450" y="565225"/>
          <a:ext cx="283953" cy="283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90D22-6710-4C33-A1DF-A36B6CD6EBC3}">
      <dsp:nvSpPr>
        <dsp:cNvPr id="0" name=""/>
        <dsp:cNvSpPr/>
      </dsp:nvSpPr>
      <dsp:spPr>
        <a:xfrm>
          <a:off x="924987" y="1414772"/>
          <a:ext cx="6060396" cy="7073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4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 dirty="0">
              <a:solidFill>
                <a:srgbClr val="347BF9"/>
              </a:solidFill>
            </a:rPr>
            <a:t>超过</a:t>
          </a:r>
          <a:r>
            <a:rPr lang="en-US" sz="3200" b="1" kern="1200" dirty="0">
              <a:solidFill>
                <a:srgbClr val="347BF9"/>
              </a:solidFill>
            </a:rPr>
            <a:t>25</a:t>
          </a:r>
          <a:r>
            <a:rPr lang="zh-CN" sz="3200" b="1" kern="1200" dirty="0">
              <a:solidFill>
                <a:srgbClr val="347BF9"/>
              </a:solidFill>
            </a:rPr>
            <a:t>万</a:t>
          </a:r>
          <a:r>
            <a:rPr lang="zh-CN" sz="2500" kern="1200" dirty="0">
              <a:solidFill>
                <a:srgbClr val="347BF9"/>
              </a:solidFill>
            </a:rPr>
            <a:t>条统计指标的时间序列</a:t>
          </a:r>
        </a:p>
      </dsp:txBody>
      <dsp:txXfrm>
        <a:off x="924987" y="1414772"/>
        <a:ext cx="6060396" cy="707386"/>
      </dsp:txXfrm>
    </dsp:sp>
    <dsp:sp modelId="{0DD63447-1A96-469A-BEE9-002CB8FCDAE7}">
      <dsp:nvSpPr>
        <dsp:cNvPr id="0" name=""/>
        <dsp:cNvSpPr/>
      </dsp:nvSpPr>
      <dsp:spPr>
        <a:xfrm>
          <a:off x="783011" y="1626488"/>
          <a:ext cx="283953" cy="283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89B11-8B26-428D-8F51-540FBBB8E515}">
      <dsp:nvSpPr>
        <dsp:cNvPr id="0" name=""/>
        <dsp:cNvSpPr/>
      </dsp:nvSpPr>
      <dsp:spPr>
        <a:xfrm>
          <a:off x="924987" y="2476034"/>
          <a:ext cx="6060396" cy="7073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4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数据总量达到</a:t>
          </a:r>
          <a:r>
            <a:rPr lang="en-US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40</a:t>
          </a:r>
          <a:r>
            <a:rPr lang="zh-CN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亿</a:t>
          </a:r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条</a:t>
          </a:r>
        </a:p>
      </dsp:txBody>
      <dsp:txXfrm>
        <a:off x="924987" y="2476034"/>
        <a:ext cx="6060396" cy="707386"/>
      </dsp:txXfrm>
    </dsp:sp>
    <dsp:sp modelId="{EA28F84C-5267-47C4-9662-A11651624CF3}">
      <dsp:nvSpPr>
        <dsp:cNvPr id="0" name=""/>
        <dsp:cNvSpPr/>
      </dsp:nvSpPr>
      <dsp:spPr>
        <a:xfrm>
          <a:off x="783011" y="2687751"/>
          <a:ext cx="283953" cy="283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15D77-3695-44C7-9C30-E58A61133834}">
      <dsp:nvSpPr>
        <dsp:cNvPr id="0" name=""/>
        <dsp:cNvSpPr/>
      </dsp:nvSpPr>
      <dsp:spPr>
        <a:xfrm>
          <a:off x="519427" y="3537297"/>
          <a:ext cx="6465957" cy="70738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14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每年以</a:t>
          </a:r>
          <a:r>
            <a:rPr lang="en-US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2</a:t>
          </a:r>
          <a:r>
            <a:rPr lang="zh-CN" sz="3200" b="1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亿</a:t>
          </a:r>
          <a:r>
            <a:rPr lang="zh-CN" sz="2500" kern="1200" dirty="0">
              <a:solidFill>
                <a:srgbClr val="347BF9"/>
              </a:solidFill>
              <a:latin typeface="Arial"/>
              <a:ea typeface="微软雅黑"/>
              <a:cs typeface="+mn-cs"/>
            </a:rPr>
            <a:t>条左右的速度递增。</a:t>
          </a:r>
        </a:p>
      </dsp:txBody>
      <dsp:txXfrm>
        <a:off x="519427" y="3537297"/>
        <a:ext cx="6465957" cy="707386"/>
      </dsp:txXfrm>
    </dsp:sp>
    <dsp:sp modelId="{884D2BB0-E89D-488B-91A3-D7C6961DA090}">
      <dsp:nvSpPr>
        <dsp:cNvPr id="0" name=""/>
        <dsp:cNvSpPr/>
      </dsp:nvSpPr>
      <dsp:spPr>
        <a:xfrm>
          <a:off x="377450" y="3749014"/>
          <a:ext cx="283953" cy="283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A5995-0205-485E-B4E1-D216D0C53974}">
      <dsp:nvSpPr>
        <dsp:cNvPr id="0" name=""/>
        <dsp:cNvSpPr/>
      </dsp:nvSpPr>
      <dsp:spPr>
        <a:xfrm>
          <a:off x="2842559" y="1922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国际数据</a:t>
          </a:r>
          <a:endParaRPr lang="zh-CN" altLang="en-US" sz="1300" b="1" kern="1200" dirty="0"/>
        </a:p>
      </dsp:txBody>
      <dsp:txXfrm>
        <a:off x="2868329" y="27692"/>
        <a:ext cx="760620" cy="476364"/>
      </dsp:txXfrm>
    </dsp:sp>
    <dsp:sp modelId="{412F3950-BBFF-4865-A7D0-9D6148C9AF1F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2437211" y="42162"/>
              </a:moveTo>
              <a:arcTo wR="2026034" hR="2026034" stAng="16902560" swAng="86786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85F2A-C6ED-4D45-B2D9-757781BEA656}">
      <dsp:nvSpPr>
        <dsp:cNvPr id="0" name=""/>
        <dsp:cNvSpPr/>
      </dsp:nvSpPr>
      <dsp:spPr>
        <a:xfrm>
          <a:off x="4144869" y="475924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宏观经济</a:t>
          </a:r>
          <a:endParaRPr lang="zh-CN" altLang="en-US" sz="1300" b="1" kern="1200" dirty="0"/>
        </a:p>
      </dsp:txBody>
      <dsp:txXfrm>
        <a:off x="4170639" y="501694"/>
        <a:ext cx="760620" cy="476364"/>
      </dsp:txXfrm>
    </dsp:sp>
    <dsp:sp modelId="{AEBC2A80-AFCB-45BF-991C-F9772002E15F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3594753" y="743873"/>
              </a:moveTo>
              <a:arcTo wR="2026034" hR="2026034" stAng="19244389" swAng="12809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C76BB-54AA-41D5-B1E0-CCC7FB350344}">
      <dsp:nvSpPr>
        <dsp:cNvPr id="0" name=""/>
        <dsp:cNvSpPr/>
      </dsp:nvSpPr>
      <dsp:spPr>
        <a:xfrm>
          <a:off x="4837814" y="1676139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金融市场</a:t>
          </a:r>
          <a:endParaRPr lang="zh-CN" altLang="en-US" sz="1300" b="1" kern="1200" dirty="0"/>
        </a:p>
      </dsp:txBody>
      <dsp:txXfrm>
        <a:off x="4863584" y="1701909"/>
        <a:ext cx="760620" cy="476364"/>
      </dsp:txXfrm>
    </dsp:sp>
    <dsp:sp modelId="{F617A88D-99E9-4A8B-9923-B531CF0C14B6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4050513" y="1946650"/>
              </a:moveTo>
              <a:arcTo wR="2026034" hR="2026034" stAng="21465268" swAng="142223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1824D-5E98-4FAC-9ACE-387FD70B4A3A}">
      <dsp:nvSpPr>
        <dsp:cNvPr id="0" name=""/>
        <dsp:cNvSpPr/>
      </dsp:nvSpPr>
      <dsp:spPr>
        <a:xfrm>
          <a:off x="4597157" y="3040974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产业运行</a:t>
          </a:r>
          <a:endParaRPr lang="zh-CN" altLang="en-US" sz="1300" b="1" kern="1200" dirty="0"/>
        </a:p>
      </dsp:txBody>
      <dsp:txXfrm>
        <a:off x="4622927" y="3066744"/>
        <a:ext cx="760620" cy="476364"/>
      </dsp:txXfrm>
    </dsp:sp>
    <dsp:sp modelId="{6BD1B028-69B2-4DEA-A88D-DDA61EDB87D0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3594962" y="3307940"/>
              </a:moveTo>
              <a:arcTo wR="2026034" hR="2026034" stAng="2355050" swAng="10631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128F1-92FD-431E-9F22-D85EAC936532}">
      <dsp:nvSpPr>
        <dsp:cNvPr id="0" name=""/>
        <dsp:cNvSpPr/>
      </dsp:nvSpPr>
      <dsp:spPr>
        <a:xfrm>
          <a:off x="3535504" y="3931806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区域经济</a:t>
          </a:r>
          <a:endParaRPr lang="zh-CN" altLang="en-US" sz="1300" b="1" kern="1200" dirty="0"/>
        </a:p>
      </dsp:txBody>
      <dsp:txXfrm>
        <a:off x="3561274" y="3957576"/>
        <a:ext cx="760620" cy="476364"/>
      </dsp:txXfrm>
    </dsp:sp>
    <dsp:sp modelId="{ABF24FDE-7765-4DF6-839C-B6D364E06F2D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2307218" y="4032462"/>
              </a:moveTo>
              <a:arcTo wR="2026034" hR="2026034" stAng="4921346" swAng="95730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AC5DA-4EFF-464D-88D3-5D2337F37C7E}">
      <dsp:nvSpPr>
        <dsp:cNvPr id="0" name=""/>
        <dsp:cNvSpPr/>
      </dsp:nvSpPr>
      <dsp:spPr>
        <a:xfrm>
          <a:off x="2149615" y="3931806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贸易外经</a:t>
          </a:r>
          <a:endParaRPr lang="zh-CN" altLang="en-US" sz="1300" b="1" kern="1200" dirty="0"/>
        </a:p>
      </dsp:txBody>
      <dsp:txXfrm>
        <a:off x="2175385" y="3957576"/>
        <a:ext cx="760620" cy="476364"/>
      </dsp:txXfrm>
    </dsp:sp>
    <dsp:sp modelId="{60317281-9DFE-4219-A197-64025E5B6D86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921667" y="3724618"/>
              </a:moveTo>
              <a:arcTo wR="2026034" hR="2026034" stAng="7381841" swAng="10631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AD290-BD16-4829-8AE1-D3A675E9BDBF}">
      <dsp:nvSpPr>
        <dsp:cNvPr id="0" name=""/>
        <dsp:cNvSpPr/>
      </dsp:nvSpPr>
      <dsp:spPr>
        <a:xfrm>
          <a:off x="1087962" y="3040974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资源环境</a:t>
          </a:r>
          <a:endParaRPr lang="zh-CN" altLang="en-US" sz="1300" b="1" kern="1200" dirty="0"/>
        </a:p>
      </dsp:txBody>
      <dsp:txXfrm>
        <a:off x="1113732" y="3066744"/>
        <a:ext cx="760620" cy="476364"/>
      </dsp:txXfrm>
    </dsp:sp>
    <dsp:sp modelId="{240CD890-F709-42C4-AB5E-7912773A90F4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140436" y="2767206"/>
              </a:moveTo>
              <a:arcTo wR="2026034" hR="2026034" stAng="9512502" swAng="142223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78A31-7321-4957-9E50-A23D9FC234B6}">
      <dsp:nvSpPr>
        <dsp:cNvPr id="0" name=""/>
        <dsp:cNvSpPr/>
      </dsp:nvSpPr>
      <dsp:spPr>
        <a:xfrm>
          <a:off x="847305" y="1676139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县市数据</a:t>
          </a:r>
          <a:endParaRPr lang="zh-CN" altLang="en-US" sz="1300" b="1" kern="1200" dirty="0"/>
        </a:p>
      </dsp:txBody>
      <dsp:txXfrm>
        <a:off x="873075" y="1701909"/>
        <a:ext cx="760620" cy="476364"/>
      </dsp:txXfrm>
    </dsp:sp>
    <dsp:sp modelId="{63E1BBC7-A3BD-4F16-9EDC-768FB280B9EE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98182" y="1402975"/>
              </a:moveTo>
              <a:arcTo wR="2026034" hR="2026034" stAng="11874613" swAng="12809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46AFC-1892-42BA-94E1-7638463714C6}">
      <dsp:nvSpPr>
        <dsp:cNvPr id="0" name=""/>
        <dsp:cNvSpPr/>
      </dsp:nvSpPr>
      <dsp:spPr>
        <a:xfrm>
          <a:off x="1540250" y="475924"/>
          <a:ext cx="812160" cy="527904"/>
        </a:xfrm>
        <a:prstGeom prst="roundRect">
          <a:avLst/>
        </a:prstGeom>
        <a:solidFill>
          <a:srgbClr val="347BF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b="1" kern="1200" dirty="0">
              <a:latin typeface="+mn-ea"/>
            </a:rPr>
            <a:t>人文社科</a:t>
          </a:r>
          <a:endParaRPr lang="zh-CN" altLang="en-US" sz="1300" b="1" kern="1200" dirty="0"/>
        </a:p>
      </dsp:txBody>
      <dsp:txXfrm>
        <a:off x="1566020" y="501694"/>
        <a:ext cx="760620" cy="476364"/>
      </dsp:txXfrm>
    </dsp:sp>
    <dsp:sp modelId="{FD407DFB-97C3-479A-A8BB-AD953A6A34B6}">
      <dsp:nvSpPr>
        <dsp:cNvPr id="0" name=""/>
        <dsp:cNvSpPr/>
      </dsp:nvSpPr>
      <dsp:spPr>
        <a:xfrm>
          <a:off x="1222605" y="265874"/>
          <a:ext cx="4052069" cy="4052069"/>
        </a:xfrm>
        <a:custGeom>
          <a:avLst/>
          <a:gdLst/>
          <a:ahLst/>
          <a:cxnLst/>
          <a:rect l="0" t="0" r="0" b="0"/>
          <a:pathLst>
            <a:path>
              <a:moveTo>
                <a:pt x="1132361" y="207748"/>
              </a:moveTo>
              <a:arcTo wR="2026034" hR="2026034" stAng="14629575" swAng="86786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4648D-F5E4-4364-AF9A-EDB56C5277E8}">
      <dsp:nvSpPr>
        <dsp:cNvPr id="0" name=""/>
        <dsp:cNvSpPr/>
      </dsp:nvSpPr>
      <dsp:spPr>
        <a:xfrm>
          <a:off x="4012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便捷检索</a:t>
          </a:r>
        </a:p>
      </dsp:txBody>
      <dsp:txXfrm>
        <a:off x="4012" y="1184807"/>
        <a:ext cx="2412580" cy="892800"/>
      </dsp:txXfrm>
    </dsp:sp>
    <dsp:sp modelId="{1F4A69F5-E0F4-4C52-8B42-FE2FC23FAE2C}">
      <dsp:nvSpPr>
        <dsp:cNvPr id="0" name=""/>
        <dsp:cNvSpPr/>
      </dsp:nvSpPr>
      <dsp:spPr>
        <a:xfrm>
          <a:off x="4012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</dsp:txBody>
      <dsp:txXfrm>
        <a:off x="4012" y="2077607"/>
        <a:ext cx="2412580" cy="1361520"/>
      </dsp:txXfrm>
    </dsp:sp>
    <dsp:sp modelId="{6496E709-ACCB-4517-981B-E687FAF13064}">
      <dsp:nvSpPr>
        <dsp:cNvPr id="0" name=""/>
        <dsp:cNvSpPr/>
      </dsp:nvSpPr>
      <dsp:spPr>
        <a:xfrm>
          <a:off x="2754353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数据处理</a:t>
          </a:r>
        </a:p>
      </dsp:txBody>
      <dsp:txXfrm>
        <a:off x="2754353" y="1184807"/>
        <a:ext cx="2412580" cy="892800"/>
      </dsp:txXfrm>
    </dsp:sp>
    <dsp:sp modelId="{B6A41F18-30E9-4083-81C2-952C4138A578}">
      <dsp:nvSpPr>
        <dsp:cNvPr id="0" name=""/>
        <dsp:cNvSpPr/>
      </dsp:nvSpPr>
      <dsp:spPr>
        <a:xfrm>
          <a:off x="2754353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 dirty="0"/>
        </a:p>
      </dsp:txBody>
      <dsp:txXfrm>
        <a:off x="2754353" y="2077607"/>
        <a:ext cx="2412580" cy="1361520"/>
      </dsp:txXfrm>
    </dsp:sp>
    <dsp:sp modelId="{A209E046-2B17-416E-B506-B26DBCA9489B}">
      <dsp:nvSpPr>
        <dsp:cNvPr id="0" name=""/>
        <dsp:cNvSpPr/>
      </dsp:nvSpPr>
      <dsp:spPr>
        <a:xfrm>
          <a:off x="5504695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数据可视化</a:t>
          </a:r>
        </a:p>
      </dsp:txBody>
      <dsp:txXfrm>
        <a:off x="5504695" y="1184807"/>
        <a:ext cx="2412580" cy="892800"/>
      </dsp:txXfrm>
    </dsp:sp>
    <dsp:sp modelId="{A8ECD3FD-E68E-4741-AC1E-077F9A378D80}">
      <dsp:nvSpPr>
        <dsp:cNvPr id="0" name=""/>
        <dsp:cNvSpPr/>
      </dsp:nvSpPr>
      <dsp:spPr>
        <a:xfrm>
          <a:off x="5504695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 dirty="0"/>
        </a:p>
      </dsp:txBody>
      <dsp:txXfrm>
        <a:off x="5504695" y="2077607"/>
        <a:ext cx="2412580" cy="1361520"/>
      </dsp:txXfrm>
    </dsp:sp>
    <dsp:sp modelId="{EE902DED-C260-44B2-A74F-AAFDEC18ACDD}">
      <dsp:nvSpPr>
        <dsp:cNvPr id="0" name=""/>
        <dsp:cNvSpPr/>
      </dsp:nvSpPr>
      <dsp:spPr>
        <a:xfrm>
          <a:off x="8255036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云分析</a:t>
          </a:r>
        </a:p>
      </dsp:txBody>
      <dsp:txXfrm>
        <a:off x="8255036" y="1184807"/>
        <a:ext cx="2412580" cy="892800"/>
      </dsp:txXfrm>
    </dsp:sp>
    <dsp:sp modelId="{9125F154-A378-4739-B46D-27CDB41F2116}">
      <dsp:nvSpPr>
        <dsp:cNvPr id="0" name=""/>
        <dsp:cNvSpPr/>
      </dsp:nvSpPr>
      <dsp:spPr>
        <a:xfrm>
          <a:off x="8255036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E1D68-01E0-492E-BB50-938436425505}">
      <dsp:nvSpPr>
        <dsp:cNvPr id="0" name=""/>
        <dsp:cNvSpPr/>
      </dsp:nvSpPr>
      <dsp:spPr>
        <a:xfrm>
          <a:off x="528762" y="191"/>
          <a:ext cx="2105420" cy="1263252"/>
        </a:xfrm>
        <a:prstGeom prst="rect">
          <a:avLst/>
        </a:prstGeom>
        <a:solidFill>
          <a:srgbClr val="EB5A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 dirty="0"/>
            <a:t>跨库检索</a:t>
          </a:r>
        </a:p>
      </dsp:txBody>
      <dsp:txXfrm>
        <a:off x="528762" y="191"/>
        <a:ext cx="2105420" cy="1263252"/>
      </dsp:txXfrm>
    </dsp:sp>
    <dsp:sp modelId="{BA64C8AC-075E-42FA-81F0-F8170518DCE1}">
      <dsp:nvSpPr>
        <dsp:cNvPr id="0" name=""/>
        <dsp:cNvSpPr/>
      </dsp:nvSpPr>
      <dsp:spPr>
        <a:xfrm>
          <a:off x="2844725" y="191"/>
          <a:ext cx="2105420" cy="126325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 dirty="0"/>
            <a:t>库内检索</a:t>
          </a:r>
        </a:p>
      </dsp:txBody>
      <dsp:txXfrm>
        <a:off x="2844725" y="191"/>
        <a:ext cx="2105420" cy="1263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C2656-DD0E-4FA9-97B2-20AE2414A984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17434-F766-4707-BA3C-74AFFE8C89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11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959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202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4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9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8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数据的描述套路</a:t>
            </a:r>
            <a:endParaRPr lang="en-US" altLang="zh-CN" dirty="0"/>
          </a:p>
          <a:p>
            <a:r>
              <a:rPr lang="zh-CN" altLang="en-US" dirty="0"/>
              <a:t>横向对比：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共性描述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特性描述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64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27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48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498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133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48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91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04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0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2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02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02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CA04EB6-67B8-443E-B38A-C387E5E417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6000">
                <a:srgbClr val="347BF9">
                  <a:alpha val="94000"/>
                </a:srgbClr>
              </a:gs>
              <a:gs pos="0">
                <a:srgbClr val="347BF9">
                  <a:alpha val="4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6532CF6-323A-4539-8A3B-FABC34D5FD4C}"/>
              </a:ext>
            </a:extLst>
          </p:cNvPr>
          <p:cNvSpPr/>
          <p:nvPr userDrawn="1"/>
        </p:nvSpPr>
        <p:spPr>
          <a:xfrm>
            <a:off x="10953748" y="5989983"/>
            <a:ext cx="1238252" cy="86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8F31305-67DB-41F8-BFF8-66076BBF6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54203"/>
            <a:ext cx="9144000" cy="165576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培训题目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F4AA48-9C15-4171-BB8A-603965CC68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培训师：单击此处编辑母版副标题样式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4AFA8E-60B5-4159-9668-61D98216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A89F18-C9AB-4E46-B978-01D2B246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32F31-21B7-435B-8964-6D656A6F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1600200" cy="365125"/>
          </a:xfrm>
        </p:spPr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62F3B9E-9D96-48A5-B81D-2932DF830DE9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76529"/>
            <a:ext cx="0" cy="1304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" descr="采用LOGO（无背景）">
            <a:extLst>
              <a:ext uri="{FF2B5EF4-FFF2-40B4-BE49-F238E27FC236}">
                <a16:creationId xmlns:a16="http://schemas.microsoft.com/office/drawing/2014/main" id="{C978DF94-D302-4485-AD12-CF53DCD79F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53749" y="5737225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0508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8B383-A4E7-4FB9-9A2C-52343D215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1A8E0-3BD4-4C8D-B0BB-D814C546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46FAD2-FC7A-49C7-93A4-AB3D2CBF5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69BF27-E46F-4977-8478-997400E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A07661-0718-42DF-9BFE-82971A18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B8F64B-6BD2-4C98-A5D0-8C018D99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1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CFC39-4D09-4712-A73C-CA050514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7DBD1E-54A3-4C12-A9B5-14B4AA275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C0DE6-6BBF-4409-978D-A5E45182B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344411-8527-41BA-8711-14CA9342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A2527-F0F0-4117-8096-46D196CAD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77331-FC6A-4DCE-84DB-B6F8095D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39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788973-3342-457F-82C5-916329E9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9A84FA-57B0-4649-9F41-6FFC584C5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BBACA4-2735-4165-BA3C-84C5BE06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DD9E77-6206-4484-835E-639AB3FC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ED645-589F-4384-9F6A-23909D15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22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18C110-3087-4807-B972-55484D8AA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BB66BD-76C9-4E2C-9C10-DD2FA2904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448241-204B-48F9-9C05-0EBEC49B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7F56D5-E50B-45F5-82FB-A1A30199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DD50A-D907-48A5-A2C2-22614307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49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CF5629-B9BC-4113-B79C-03C4572EE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30556"/>
          <a:stretch/>
        </p:blipFill>
        <p:spPr>
          <a:xfrm>
            <a:off x="1" y="0"/>
            <a:ext cx="55816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B3816-4979-4403-9C3E-78128B0B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8270D2-9D56-4293-BFDB-2D3967D5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4BDE0B-04AA-4943-9D89-B3946E73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4"/>
            <a:ext cx="2343151" cy="365125"/>
          </a:xfrm>
        </p:spPr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" descr="采用LOGO（无背景）">
            <a:extLst>
              <a:ext uri="{FF2B5EF4-FFF2-40B4-BE49-F238E27FC236}">
                <a16:creationId xmlns:a16="http://schemas.microsoft.com/office/drawing/2014/main" id="{B27540A8-D099-4CCC-AC41-EEDC6E4A29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53749" y="5737225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730CFA7-19A9-4CC2-A345-B0D103A4FDF7}"/>
              </a:ext>
            </a:extLst>
          </p:cNvPr>
          <p:cNvSpPr/>
          <p:nvPr userDrawn="1"/>
        </p:nvSpPr>
        <p:spPr>
          <a:xfrm>
            <a:off x="5581651" y="552450"/>
            <a:ext cx="6610351" cy="1004888"/>
          </a:xfrm>
          <a:prstGeom prst="rect">
            <a:avLst/>
          </a:prstGeom>
          <a:solidFill>
            <a:srgbClr val="347BF9"/>
          </a:solidFill>
          <a:ln>
            <a:solidFill>
              <a:srgbClr val="347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 </a:t>
            </a:r>
            <a:r>
              <a:rPr lang="zh-CN" alt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目录</a:t>
            </a:r>
            <a:r>
              <a:rPr lang="zh-CN" altLang="en-US" sz="5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32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Contents</a:t>
            </a:r>
            <a:endParaRPr lang="zh-CN" altLang="en-US" sz="5400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6CC6EE-D22B-4380-998F-F2D68CBE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2DA497D-08EE-4771-A187-B5851491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708AE6-2B91-4AD3-BD5C-4A3C6547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4"/>
            <a:ext cx="2343151" cy="365125"/>
          </a:xfrm>
        </p:spPr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0E0D86-327D-4287-A82A-8B57C073B947}"/>
              </a:ext>
            </a:extLst>
          </p:cNvPr>
          <p:cNvSpPr/>
          <p:nvPr userDrawn="1"/>
        </p:nvSpPr>
        <p:spPr>
          <a:xfrm>
            <a:off x="0" y="1651834"/>
            <a:ext cx="12192000" cy="3554332"/>
          </a:xfrm>
          <a:prstGeom prst="rect">
            <a:avLst/>
          </a:prstGeom>
          <a:solidFill>
            <a:srgbClr val="347BF9"/>
          </a:solidFill>
          <a:ln w="0"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327090-727A-460A-B9A0-78AAC6DC618B}"/>
              </a:ext>
            </a:extLst>
          </p:cNvPr>
          <p:cNvSpPr txBox="1"/>
          <p:nvPr userDrawn="1"/>
        </p:nvSpPr>
        <p:spPr>
          <a:xfrm>
            <a:off x="310056" y="1965947"/>
            <a:ext cx="693370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spc="500" dirty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PART</a:t>
            </a:r>
            <a:endParaRPr lang="zh-CN" altLang="en-US" sz="19900" spc="500" dirty="0">
              <a:solidFill>
                <a:schemeClr val="bg1">
                  <a:alpha val="7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D401B2-4D79-4095-AF40-6D287CBF4089}"/>
              </a:ext>
            </a:extLst>
          </p:cNvPr>
          <p:cNvSpPr txBox="1"/>
          <p:nvPr userDrawn="1"/>
        </p:nvSpPr>
        <p:spPr>
          <a:xfrm>
            <a:off x="911267" y="2943138"/>
            <a:ext cx="507519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altLang="zh-CN" sz="7200" spc="300" dirty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		</a:t>
            </a:r>
            <a:r>
              <a:rPr lang="zh-CN" altLang="en-US" sz="7200" spc="300" dirty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丨</a:t>
            </a:r>
            <a:endParaRPr lang="zh-CN" altLang="en-US" sz="7200" spc="300" dirty="0">
              <a:solidFill>
                <a:schemeClr val="bg1"/>
              </a:solidFill>
              <a:effectLst>
                <a:outerShdw blurRad="63500" dist="38100" dir="2700000" algn="tl">
                  <a:srgbClr val="000000">
                    <a:alpha val="20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71AC759F-89E1-4393-8822-54E70840D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1" y="2943899"/>
            <a:ext cx="7105651" cy="1198800"/>
          </a:xfrm>
        </p:spPr>
        <p:txBody>
          <a:bodyPr>
            <a:noAutofit/>
          </a:bodyPr>
          <a:lstStyle>
            <a:lvl1pPr marL="0" algn="l" defTabSz="914377" rtl="0" eaLnBrk="1" latinLnBrk="0" hangingPunct="1">
              <a:defRPr lang="zh-CN" altLang="en-US" sz="7200" kern="1200" spc="300" dirty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1998B0A-7BDA-4A87-9B9B-E725DCD1C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2943899"/>
            <a:ext cx="2342164" cy="1198800"/>
          </a:xfrm>
        </p:spPr>
        <p:txBody>
          <a:bodyPr anchor="b">
            <a:noAutofit/>
          </a:bodyPr>
          <a:lstStyle>
            <a:lvl1pPr marL="0" indent="0" algn="r" defTabSz="914377" rtl="0" eaLnBrk="1" latinLnBrk="0" hangingPunct="1">
              <a:buNone/>
              <a:defRPr lang="zh-CN" altLang="en-US" sz="7200" kern="1200" spc="300" dirty="0" smtClean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10640B85-76D5-42E5-8F10-21CFCE01B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6627" y="1967055"/>
            <a:ext cx="3802063" cy="3153600"/>
          </a:xfrm>
        </p:spPr>
        <p:txBody>
          <a:bodyPr anchor="ctr">
            <a:noAutofit/>
          </a:bodyPr>
          <a:lstStyle>
            <a:lvl1pPr marL="0" indent="0">
              <a:buNone/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1pPr>
            <a:lvl2pPr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2pPr>
            <a:lvl3pPr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3pPr>
            <a:lvl4pPr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4pPr>
            <a:lvl5pPr>
              <a:defRPr lang="zh-CN" altLang="en-US" sz="19900" kern="1200" spc="500" dirty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pic>
        <p:nvPicPr>
          <p:cNvPr id="11" name="图片 1" descr="采用LOGO（无背景）">
            <a:extLst>
              <a:ext uri="{FF2B5EF4-FFF2-40B4-BE49-F238E27FC236}">
                <a16:creationId xmlns:a16="http://schemas.microsoft.com/office/drawing/2014/main" id="{219B9C40-3610-431E-A4AA-FD2248BE9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953749" y="5737225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601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7D3B980-0DF3-423E-9BB0-A89804CB834B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ln>
            <a:solidFill>
              <a:srgbClr val="A5A5A5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F9AB9A3-780E-49BF-B797-FA240B10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85" y="777922"/>
            <a:ext cx="10282617" cy="912766"/>
          </a:xfrm>
        </p:spPr>
        <p:txBody>
          <a:bodyPr/>
          <a:lstStyle>
            <a:lvl1pPr>
              <a:defRPr>
                <a:solidFill>
                  <a:srgbClr val="347BF9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9DA63A-D200-453D-91E1-C9B75C30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1825625"/>
            <a:ext cx="10282619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855E6-0B27-4033-83F2-2D8A3EC3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1D5024-EEDC-4EED-A05F-05DFD6C5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93441-5576-427A-9E49-4744ED8D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7C5A925-8A79-4A95-8119-AAA4CB27263F}"/>
              </a:ext>
            </a:extLst>
          </p:cNvPr>
          <p:cNvSpPr/>
          <p:nvPr userDrawn="1"/>
        </p:nvSpPr>
        <p:spPr>
          <a:xfrm>
            <a:off x="0" y="6492878"/>
            <a:ext cx="12192000" cy="365125"/>
          </a:xfrm>
          <a:prstGeom prst="rect">
            <a:avLst/>
          </a:prstGeom>
          <a:solidFill>
            <a:srgbClr val="347BF9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5F99A5E-10AA-43A6-84A8-59A1BDF4E274}"/>
              </a:ext>
            </a:extLst>
          </p:cNvPr>
          <p:cNvCxnSpPr>
            <a:cxnSpLocks/>
          </p:cNvCxnSpPr>
          <p:nvPr userDrawn="1"/>
        </p:nvCxnSpPr>
        <p:spPr>
          <a:xfrm>
            <a:off x="1" y="559558"/>
            <a:ext cx="107346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" descr="采用LOGO（无背景）">
            <a:extLst>
              <a:ext uri="{FF2B5EF4-FFF2-40B4-BE49-F238E27FC236}">
                <a16:creationId xmlns:a16="http://schemas.microsoft.com/office/drawing/2014/main" id="{D7B3C28C-5DB1-4719-BE26-4ED85071C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34676" y="-166686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228384-5577-4764-AEAD-A5E564628D35}"/>
              </a:ext>
            </a:extLst>
          </p:cNvPr>
          <p:cNvGrpSpPr/>
          <p:nvPr userDrawn="1"/>
        </p:nvGrpSpPr>
        <p:grpSpPr>
          <a:xfrm>
            <a:off x="219075" y="885046"/>
            <a:ext cx="852108" cy="619125"/>
            <a:chOff x="-90488" y="1672468"/>
            <a:chExt cx="852108" cy="619125"/>
          </a:xfrm>
        </p:grpSpPr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7DCA2025-4E2D-4898-863C-EA6151AEB82E}"/>
                </a:ext>
              </a:extLst>
            </p:cNvPr>
            <p:cNvSpPr/>
            <p:nvPr userDrawn="1"/>
          </p:nvSpPr>
          <p:spPr>
            <a:xfrm>
              <a:off x="295653" y="1749047"/>
              <a:ext cx="465967" cy="465967"/>
            </a:xfrm>
            <a:prstGeom prst="diamond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1FC72A9A-07CD-4AAE-9442-1B1B80BD451A}"/>
                </a:ext>
              </a:extLst>
            </p:cNvPr>
            <p:cNvSpPr/>
            <p:nvPr userDrawn="1"/>
          </p:nvSpPr>
          <p:spPr>
            <a:xfrm>
              <a:off x="-90488" y="1672468"/>
              <a:ext cx="619125" cy="619125"/>
            </a:xfrm>
            <a:prstGeom prst="diamond">
              <a:avLst/>
            </a:prstGeom>
            <a:solidFill>
              <a:srgbClr val="347BF9"/>
            </a:solidFill>
            <a:ln>
              <a:solidFill>
                <a:srgbClr val="347B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4804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E51B28-9108-4E78-96A6-9B08ACBA5281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ln>
            <a:solidFill>
              <a:srgbClr val="A5A5A5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3317D0-F9CA-4D60-9E2D-C60C0025E4BE}"/>
              </a:ext>
            </a:extLst>
          </p:cNvPr>
          <p:cNvSpPr/>
          <p:nvPr userDrawn="1"/>
        </p:nvSpPr>
        <p:spPr>
          <a:xfrm>
            <a:off x="0" y="6492878"/>
            <a:ext cx="12192000" cy="365125"/>
          </a:xfrm>
          <a:prstGeom prst="rect">
            <a:avLst/>
          </a:prstGeom>
          <a:solidFill>
            <a:srgbClr val="347BF9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17E2326-3E34-4516-844C-B199363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29" y="740537"/>
            <a:ext cx="10316571" cy="950155"/>
          </a:xfrm>
        </p:spPr>
        <p:txBody>
          <a:bodyPr/>
          <a:lstStyle>
            <a:lvl1pPr>
              <a:defRPr>
                <a:solidFill>
                  <a:srgbClr val="347BF9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D346F-8507-4CD6-AFF9-396671D2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00B82F-8128-4579-8065-71F2A697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6AECF1-5DE8-45C6-831E-B08447CB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BED9A54-3BFE-4FE6-895B-5AAF89F47E86}"/>
              </a:ext>
            </a:extLst>
          </p:cNvPr>
          <p:cNvCxnSpPr>
            <a:cxnSpLocks/>
          </p:cNvCxnSpPr>
          <p:nvPr userDrawn="1"/>
        </p:nvCxnSpPr>
        <p:spPr>
          <a:xfrm>
            <a:off x="1" y="559558"/>
            <a:ext cx="107346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1" descr="采用LOGO（无背景）">
            <a:extLst>
              <a:ext uri="{FF2B5EF4-FFF2-40B4-BE49-F238E27FC236}">
                <a16:creationId xmlns:a16="http://schemas.microsoft.com/office/drawing/2014/main" id="{635E9A81-31E4-4F79-BADA-2EB463598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34676" y="-166686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074EE29-717F-47D4-98E0-CD66398747B0}"/>
              </a:ext>
            </a:extLst>
          </p:cNvPr>
          <p:cNvGrpSpPr/>
          <p:nvPr userDrawn="1"/>
        </p:nvGrpSpPr>
        <p:grpSpPr>
          <a:xfrm>
            <a:off x="219075" y="885046"/>
            <a:ext cx="852108" cy="619125"/>
            <a:chOff x="-90488" y="1672468"/>
            <a:chExt cx="852108" cy="619125"/>
          </a:xfrm>
        </p:grpSpPr>
        <p:sp>
          <p:nvSpPr>
            <p:cNvPr id="11" name="菱形 10">
              <a:extLst>
                <a:ext uri="{FF2B5EF4-FFF2-40B4-BE49-F238E27FC236}">
                  <a16:creationId xmlns:a16="http://schemas.microsoft.com/office/drawing/2014/main" id="{7659AA50-679E-4A62-A6CA-BA058852507D}"/>
                </a:ext>
              </a:extLst>
            </p:cNvPr>
            <p:cNvSpPr/>
            <p:nvPr userDrawn="1"/>
          </p:nvSpPr>
          <p:spPr>
            <a:xfrm>
              <a:off x="295653" y="1749047"/>
              <a:ext cx="465967" cy="465967"/>
            </a:xfrm>
            <a:prstGeom prst="diamond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4937CC58-CCFB-4FCE-89DD-802AA37CD792}"/>
                </a:ext>
              </a:extLst>
            </p:cNvPr>
            <p:cNvSpPr/>
            <p:nvPr userDrawn="1"/>
          </p:nvSpPr>
          <p:spPr>
            <a:xfrm>
              <a:off x="-90488" y="1672468"/>
              <a:ext cx="619125" cy="619125"/>
            </a:xfrm>
            <a:prstGeom prst="diamond">
              <a:avLst/>
            </a:prstGeom>
            <a:solidFill>
              <a:srgbClr val="347BF9"/>
            </a:solidFill>
            <a:ln>
              <a:solidFill>
                <a:srgbClr val="347B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3648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截图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C343207-8C7F-4D63-8CD4-73AB4AAD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FDFFF8-74D1-49EE-BF32-CF562C1D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8139FA-F2F0-4D89-9819-58FF7BCC3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CCD371F-3287-435C-AA5B-182B21F78827}"/>
              </a:ext>
            </a:extLst>
          </p:cNvPr>
          <p:cNvSpPr/>
          <p:nvPr userDrawn="1"/>
        </p:nvSpPr>
        <p:spPr>
          <a:xfrm>
            <a:off x="3" y="0"/>
            <a:ext cx="2118167" cy="6858000"/>
          </a:xfrm>
          <a:prstGeom prst="rect">
            <a:avLst/>
          </a:prstGeom>
          <a:solidFill>
            <a:srgbClr val="347BF9"/>
          </a:solidFill>
          <a:ln>
            <a:solidFill>
              <a:srgbClr val="347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1" descr="采用LOGO（无背景）">
            <a:extLst>
              <a:ext uri="{FF2B5EF4-FFF2-40B4-BE49-F238E27FC236}">
                <a16:creationId xmlns:a16="http://schemas.microsoft.com/office/drawing/2014/main" id="{447C0B6A-E141-4D4E-8AC6-0CEE2B427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439957" y="0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58D6430-9899-4FF4-8382-9610A2D47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981" y="1449143"/>
            <a:ext cx="1678209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示例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06FD8BD-296B-494F-A8B1-41834969C462}"/>
              </a:ext>
            </a:extLst>
          </p:cNvPr>
          <p:cNvCxnSpPr>
            <a:cxnSpLocks/>
          </p:cNvCxnSpPr>
          <p:nvPr userDrawn="1"/>
        </p:nvCxnSpPr>
        <p:spPr>
          <a:xfrm>
            <a:off x="219982" y="1620388"/>
            <a:ext cx="16782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873D34F-B576-484D-B0DD-7D6C23D00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981" y="2816183"/>
            <a:ext cx="1678209" cy="259267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1"/>
            <a:r>
              <a:rPr lang="zh-CN" altLang="en-US" dirty="0"/>
              <a:t>数据库名</a:t>
            </a:r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8BF753F6-E1AB-4036-B90F-D246D97DB0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97139" y="1238250"/>
            <a:ext cx="9474200" cy="49815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A67B1F9F-260C-4C3F-8123-B184D62853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7139" y="287338"/>
            <a:ext cx="9474200" cy="804862"/>
          </a:xfrm>
        </p:spPr>
        <p:txBody>
          <a:bodyPr anchor="ctr"/>
          <a:lstStyle>
            <a:lvl1pPr marL="228594" indent="-228594">
              <a:buFont typeface="Wingdings" panose="05000000000000000000" pitchFamily="2" charset="2"/>
              <a:buChar char="Ø"/>
              <a:defRPr>
                <a:solidFill>
                  <a:srgbClr val="347BF9"/>
                </a:solidFill>
              </a:defRPr>
            </a:lvl1pPr>
          </a:lstStyle>
          <a:p>
            <a:pPr lvl="0"/>
            <a:r>
              <a:rPr lang="zh-CN" altLang="en-US" dirty="0"/>
              <a:t>提问或说明</a:t>
            </a:r>
          </a:p>
        </p:txBody>
      </p:sp>
    </p:spTree>
    <p:extLst>
      <p:ext uri="{BB962C8B-B14F-4D97-AF65-F5344CB8AC3E}">
        <p14:creationId xmlns:p14="http://schemas.microsoft.com/office/powerpoint/2010/main" val="74751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5B6557-1A8E-4825-BC62-8C614A8E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BC102E-3C98-4590-BC2C-E67409720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7B2BA2-40BC-4F45-A35F-A0E8970F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9C410-8BAD-48CE-88BA-0F447E57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51B72-2744-4C4A-986F-4AE6404E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2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D530D0-372A-463E-BFEF-39C79CFB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2FA8C1-F1F5-44B6-9F6B-465645E6C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A67D50-E93D-45BD-A32E-42CED1384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C163B-0D57-4540-8C80-13C96FC6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696BFC-5944-4F64-AF2C-99D8649DC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258BB0-48E7-4666-AFF8-021D134F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5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85556B-7EFA-491A-A8AC-3EE517DE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8F0EA8-2591-4230-826F-98EC09DF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C7D4C6-58C6-4B01-8E7E-31D9B1CDD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49921B6-93B7-4414-B91B-A58DF1DA0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C6B2FC-8661-4AAC-92A6-2B600AC31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66F0E9-81AA-4BB0-BF42-0D41051D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2435E9-0FCC-471A-8BB6-DE524EFC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4F54575-5406-4F98-8211-C1A9ADDD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62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F0FCBDC-D8A0-4D68-80DB-E15464A5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DCA6AB-CE40-4CDA-81AF-76B6E5D82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F231B-C488-4581-B083-25CBFBD67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A383A-D716-43EA-829C-B588B09D6A38}" type="datetimeFigureOut">
              <a:rPr lang="zh-CN" altLang="en-US" smtClean="0"/>
              <a:t>2018/12/7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9658F6-F5E7-47A0-B8B0-7EEFD6CCC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E49B42-555F-4CA4-AFF5-0B9008381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ABA1-F827-4B08-A449-5DFFCF1A56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9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50" r:id="rId4"/>
    <p:sldLayoutId id="2147483654" r:id="rId5"/>
    <p:sldLayoutId id="2147483661" r:id="rId6"/>
    <p:sldLayoutId id="2147483651" r:id="rId7"/>
    <p:sldLayoutId id="2147483652" r:id="rId8"/>
    <p:sldLayoutId id="2147483653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2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2F80C3-F99A-4BC6-A652-22B262CEFD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EPS</a:t>
            </a:r>
            <a:r>
              <a:rPr lang="zh-CN" altLang="en-US" dirty="0">
                <a:latin typeface="+mn-ea"/>
                <a:ea typeface="+mn-ea"/>
              </a:rPr>
              <a:t>平台培训</a:t>
            </a:r>
            <a:r>
              <a:rPr lang="en-US" altLang="zh-CN" dirty="0">
                <a:latin typeface="+mn-ea"/>
                <a:ea typeface="+mn-ea"/>
              </a:rPr>
              <a:t>—</a:t>
            </a:r>
            <a:r>
              <a:rPr lang="zh-CN" altLang="en-US" dirty="0">
                <a:latin typeface="+mn-ea"/>
                <a:ea typeface="+mn-ea"/>
              </a:rPr>
              <a:t>信息素养大赛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3DBC22-7AA5-4A5B-A485-A46C9E608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510599"/>
            <a:ext cx="7578436" cy="1655763"/>
          </a:xfrm>
        </p:spPr>
        <p:txBody>
          <a:bodyPr/>
          <a:lstStyle/>
          <a:p>
            <a:r>
              <a:rPr lang="zh-CN" altLang="en-US" b="1" dirty="0"/>
              <a:t>培训师：韩磊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823116-0C98-4F83-87C7-73043C8F77D3}"/>
              </a:ext>
            </a:extLst>
          </p:cNvPr>
          <p:cNvSpPr/>
          <p:nvPr/>
        </p:nvSpPr>
        <p:spPr>
          <a:xfrm>
            <a:off x="7514917" y="6488668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北京福卡斯特信息技术有限公司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"/>
    </mc:Choice>
    <mc:Fallback xmlns="">
      <p:transition spd="slow" advTm="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uiExpand="1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8A817-8906-4A48-B067-92B93AB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查看成绩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9494F8-DB21-41AC-924E-81966AD09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3" y="5175567"/>
            <a:ext cx="10531912" cy="1001396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dirty="0"/>
              <a:t>点击我的试卷</a:t>
            </a:r>
            <a:r>
              <a:rPr lang="en-US" altLang="zh-CN" dirty="0"/>
              <a:t>——</a:t>
            </a:r>
            <a:r>
              <a:rPr lang="zh-CN" altLang="en-US" dirty="0"/>
              <a:t>试卷详情查看成绩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66BDFE-0B8C-44A0-8128-F26EF87F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4" y="1825625"/>
            <a:ext cx="10531911" cy="32150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3F8A33C-C427-489D-8C34-2BFF0FE5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138" y="656515"/>
            <a:ext cx="7895004" cy="451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5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A4F07A-D87E-4632-A183-2B0D3858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B451C-FC24-447F-83FB-63E1D07B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654" y="1005333"/>
            <a:ext cx="8611346" cy="5852667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530ACE-D6F9-488D-9A3C-0D34D6101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1825625"/>
            <a:ext cx="4769549" cy="435133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一直以来，寿险的保费收入都超过</a:t>
            </a:r>
            <a:r>
              <a:rPr lang="en-US" altLang="zh-CN" dirty="0"/>
              <a:t>50%</a:t>
            </a:r>
            <a:r>
              <a:rPr lang="zh-CN" altLang="en-US" dirty="0"/>
              <a:t>，因此，寿险的保费收入占据我国保险保费收入的半壁江山。如下的饼图可以明显看出寿险的比例超过</a:t>
            </a:r>
            <a:r>
              <a:rPr lang="en-US" altLang="zh-CN" dirty="0"/>
              <a:t>50%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642882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9FF6A3-55DD-45FC-9B02-900765C8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948690"/>
            <a:ext cx="10282619" cy="522827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/>
              <a:t>《</a:t>
            </a:r>
            <a:r>
              <a:rPr lang="zh-CN" altLang="en-US" dirty="0"/>
              <a:t>我不是药神</a:t>
            </a:r>
            <a:r>
              <a:rPr lang="en-US" altLang="zh-CN" dirty="0"/>
              <a:t>》</a:t>
            </a:r>
            <a:r>
              <a:rPr lang="zh-CN" altLang="en-US" dirty="0"/>
              <a:t>中涉及的疾病可以买重疾险来预防，而重疾险属于健康险范畴，近几年，相较于其他险，我国的</a:t>
            </a:r>
            <a:r>
              <a:rPr lang="zh-CN" altLang="en-US" b="1" dirty="0">
                <a:solidFill>
                  <a:srgbClr val="FF0000"/>
                </a:solidFill>
              </a:rPr>
              <a:t>健康险保费收入</a:t>
            </a:r>
            <a:r>
              <a:rPr lang="zh-CN" altLang="en-US" dirty="0"/>
              <a:t>有什么</a:t>
            </a:r>
            <a:r>
              <a:rPr lang="zh-CN" altLang="en-US" b="1" dirty="0">
                <a:solidFill>
                  <a:srgbClr val="FF0000"/>
                </a:solidFill>
              </a:rPr>
              <a:t>显著特征</a:t>
            </a:r>
            <a:r>
              <a:rPr lang="zh-CN" altLang="en-US" dirty="0"/>
              <a:t>？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53277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963DCC-99FF-4CF8-8613-67F37F28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FAB15A-C94C-4202-9083-63A89D2BE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5EFCFA-94DB-4F7C-84E7-02B6AC59B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533149"/>
            <a:ext cx="11796782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47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C4FF3-7C68-40C9-BA0F-2735F09A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47E30E-F4F4-4802-93C1-5A2B84AC9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BC76F0-7E43-4952-8D2C-EE8936576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79" y="521718"/>
            <a:ext cx="7171041" cy="5814564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CA747548-7A01-40DF-8AE6-4034C6D5DC1F}"/>
              </a:ext>
            </a:extLst>
          </p:cNvPr>
          <p:cNvSpPr/>
          <p:nvPr/>
        </p:nvSpPr>
        <p:spPr>
          <a:xfrm>
            <a:off x="1611630" y="3166110"/>
            <a:ext cx="1062990" cy="5257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3295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DFA62-265A-4F02-8D08-71EE9BD7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D13A54-A032-41CD-A4A5-D452E035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latin typeface="+mn-ea"/>
              </a:rPr>
              <a:t>2012</a:t>
            </a:r>
            <a:r>
              <a:rPr lang="zh-CN" altLang="en-US" dirty="0">
                <a:latin typeface="+mn-ea"/>
              </a:rPr>
              <a:t>年到</a:t>
            </a:r>
            <a:r>
              <a:rPr lang="en-US" altLang="zh-CN" dirty="0">
                <a:latin typeface="+mn-ea"/>
              </a:rPr>
              <a:t>2016</a:t>
            </a:r>
            <a:r>
              <a:rPr lang="zh-CN" altLang="en-US" dirty="0">
                <a:latin typeface="+mn-ea"/>
              </a:rPr>
              <a:t>年，我国的保费收入和各险种的保费收入都在增加，与其他险种对比，健康险增速远高于其他险种增速，且增速差距不断扩大。体现出增速快的特征。</a:t>
            </a:r>
          </a:p>
        </p:txBody>
      </p:sp>
    </p:spTree>
    <p:extLst>
      <p:ext uri="{BB962C8B-B14F-4D97-AF65-F5344CB8AC3E}">
        <p14:creationId xmlns:p14="http://schemas.microsoft.com/office/powerpoint/2010/main" val="10655221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15922C-4D30-40BC-B817-5653CC4B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971550"/>
            <a:ext cx="10282619" cy="520541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3</a:t>
            </a:r>
            <a:r>
              <a:rPr lang="zh-CN" altLang="en-US" dirty="0">
                <a:latin typeface="+mn-ea"/>
              </a:rPr>
              <a:t>）给出</a:t>
            </a:r>
            <a:r>
              <a:rPr lang="en-US" altLang="zh-CN" dirty="0">
                <a:latin typeface="+mn-ea"/>
              </a:rPr>
              <a:t>2018</a:t>
            </a:r>
            <a:r>
              <a:rPr lang="zh-CN" altLang="en-US" dirty="0">
                <a:latin typeface="+mn-ea"/>
              </a:rPr>
              <a:t>年</a:t>
            </a:r>
            <a:r>
              <a:rPr lang="en-US" altLang="zh-CN" dirty="0">
                <a:latin typeface="+mn-ea"/>
              </a:rPr>
              <a:t>4</a:t>
            </a:r>
            <a:r>
              <a:rPr lang="zh-CN" altLang="en-US" dirty="0">
                <a:latin typeface="+mn-ea"/>
              </a:rPr>
              <a:t>月，全国各省的健康险保费收入分布情况。并做简单描述。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54615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6CED0D-817E-497F-9A41-981A7194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B9F2074E-8BB1-41BA-8CD7-1F4EBA4C1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253" y="911225"/>
            <a:ext cx="8103494" cy="4351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18E76D6-D4A4-4000-B4C1-FB3D05166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060" y="662691"/>
            <a:ext cx="8062659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CB20F-A1D8-4B1C-99E6-8A685A46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F660F9-63D9-4537-904A-DC3C4443D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EFBC55-2FF6-4B4B-B56C-76E80CFF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681037"/>
            <a:ext cx="9777307" cy="5906012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BC4618D-2028-4D29-A654-66FD7EA57741}"/>
              </a:ext>
            </a:extLst>
          </p:cNvPr>
          <p:cNvSpPr txBox="1">
            <a:spLocks/>
          </p:cNvSpPr>
          <p:nvPr/>
        </p:nvSpPr>
        <p:spPr>
          <a:xfrm>
            <a:off x="4328731" y="1142999"/>
            <a:ext cx="7627049" cy="24917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/>
              <a:t>2018</a:t>
            </a:r>
            <a:r>
              <a:rPr lang="zh-CN" altLang="zh-CN" dirty="0"/>
              <a:t>年</a:t>
            </a:r>
            <a:r>
              <a:rPr lang="en-US" altLang="zh-CN" dirty="0"/>
              <a:t>4</a:t>
            </a:r>
            <a:r>
              <a:rPr lang="zh-CN" altLang="zh-CN" dirty="0"/>
              <a:t>月全国各省的健康险保费收入分布如下所示，从图中可以看出排名前三的是广东省，河南省，山东省。但是在青海省，西藏自治区等地的收入较少，明显呈现出分布不均匀的情况。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76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9959E1F4-901C-4950-BB77-0F8521EA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CDB8F55-C1CD-4FAE-8E7F-B5777F330E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202EFB9-8F80-4B2C-9082-3356E35618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/>
              <a:t>中美贸易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FB967E-7EFD-47AE-8842-116AB3EC17F7}"/>
              </a:ext>
            </a:extLst>
          </p:cNvPr>
          <p:cNvSpPr/>
          <p:nvPr/>
        </p:nvSpPr>
        <p:spPr>
          <a:xfrm>
            <a:off x="2497139" y="1169581"/>
            <a:ext cx="9474200" cy="5401081"/>
          </a:xfrm>
          <a:prstGeom prst="rect">
            <a:avLst/>
          </a:prstGeom>
          <a:solidFill>
            <a:srgbClr val="347BF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2018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7</a:t>
            </a:r>
            <a:r>
              <a:rPr lang="zh-CN" altLang="en-US" sz="2000" b="1" dirty="0"/>
              <a:t>月，美国正式对价值</a:t>
            </a:r>
            <a:r>
              <a:rPr lang="en-US" altLang="zh-CN" sz="2000" b="1" dirty="0"/>
              <a:t>340</a:t>
            </a:r>
            <a:r>
              <a:rPr lang="zh-CN" altLang="en-US" sz="2000" b="1" dirty="0"/>
              <a:t>亿美元的中国商品征税，中国采取对等报复措施。中美两国同为世界的经济大国、贸易大国，中美贸易争端不仅将对两国经济、政治、贸易产生重大影响，也将对世界产生深远影响。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（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）试从简单平均关税税率与加权平均关税税率这两方面，比较</a:t>
            </a:r>
            <a:r>
              <a:rPr lang="en-US" altLang="zh-CN" sz="2000" b="1" dirty="0"/>
              <a:t>2016</a:t>
            </a:r>
            <a:r>
              <a:rPr lang="zh-CN" altLang="en-US" sz="2000" b="1" dirty="0"/>
              <a:t>年金砖五国、美日法英德这</a:t>
            </a:r>
            <a:r>
              <a:rPr lang="en-US" altLang="zh-CN" sz="2000" b="1" dirty="0"/>
              <a:t>10</a:t>
            </a:r>
            <a:r>
              <a:rPr lang="zh-CN" altLang="en-US" sz="2000" b="1" dirty="0"/>
              <a:t>个国家所有进口产品的关税水平。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（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）</a:t>
            </a:r>
            <a:r>
              <a:rPr lang="en-US" altLang="zh-CN" sz="2000" b="1" dirty="0"/>
              <a:t>2018</a:t>
            </a:r>
            <a:r>
              <a:rPr lang="zh-CN" altLang="en-US" sz="2000" b="1" dirty="0"/>
              <a:t>年</a:t>
            </a:r>
            <a:r>
              <a:rPr lang="en-US" altLang="zh-CN" sz="2000" b="1" dirty="0"/>
              <a:t>7</a:t>
            </a:r>
            <a:r>
              <a:rPr lang="zh-CN" altLang="en-US" sz="2000" b="1" dirty="0"/>
              <a:t>月，商务部发言人高峰在例行记者会上表示，美国对中国的首批</a:t>
            </a:r>
            <a:r>
              <a:rPr lang="en-US" altLang="zh-CN" sz="2000" b="1" dirty="0"/>
              <a:t>340</a:t>
            </a:r>
            <a:r>
              <a:rPr lang="zh-CN" altLang="en-US" sz="2000" b="1" dirty="0"/>
              <a:t>亿美元征税清单中，有约</a:t>
            </a:r>
            <a:r>
              <a:rPr lang="en-US" altLang="zh-CN" sz="2000" b="1" dirty="0"/>
              <a:t>59%</a:t>
            </a:r>
            <a:r>
              <a:rPr lang="zh-CN" altLang="en-US" sz="2000" b="1" dirty="0"/>
              <a:t>是在华的外资企业生产的产品。试分析</a:t>
            </a:r>
            <a:r>
              <a:rPr lang="en-US" altLang="zh-CN" sz="2000" b="1" dirty="0"/>
              <a:t>2005-2017</a:t>
            </a:r>
            <a:r>
              <a:rPr lang="zh-CN" altLang="en-US" sz="2000" b="1" dirty="0"/>
              <a:t>年中国对外出口中，国有企业、外商投资企业、外商独资企业、私营企业这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类企业在中国出口总额中的比重。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（</a:t>
            </a:r>
            <a:r>
              <a:rPr lang="en-US" altLang="zh-CN" sz="2000" b="1" dirty="0"/>
              <a:t>3</a:t>
            </a:r>
            <a:r>
              <a:rPr lang="zh-CN" altLang="en-US" sz="2000" b="1" dirty="0"/>
              <a:t>）沿海地区对外贸易发达，贸易在经济活动中占据重要地位。试分析中国各省</a:t>
            </a:r>
            <a:r>
              <a:rPr lang="en-US" altLang="zh-CN" sz="2000" b="1" dirty="0"/>
              <a:t>2016</a:t>
            </a:r>
            <a:r>
              <a:rPr lang="zh-CN" altLang="en-US" sz="2000" b="1" dirty="0"/>
              <a:t>年对美出口占当年地区生产总值的比重情况</a:t>
            </a:r>
            <a:r>
              <a:rPr lang="zh-CN" altLang="en-US" b="1" dirty="0"/>
              <a:t>。</a:t>
            </a:r>
          </a:p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51936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9959E1F4-901C-4950-BB77-0F8521EA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CDB8F55-C1CD-4FAE-8E7F-B5777F330E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202EFB9-8F80-4B2C-9082-3356E35618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/>
              <a:t>中美贸易</a:t>
            </a:r>
            <a:r>
              <a:rPr lang="en-US" altLang="zh-CN" b="1" dirty="0"/>
              <a:t>——</a:t>
            </a:r>
            <a:r>
              <a:rPr lang="zh-CN" altLang="en-US" b="1" dirty="0"/>
              <a:t>做题步骤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271D6347-F3CF-44C1-8A52-99B999AF0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4178099"/>
              </p:ext>
            </p:extLst>
          </p:nvPr>
        </p:nvGraphicFramePr>
        <p:xfrm>
          <a:off x="2734304" y="12022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9669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8A817-8906-4A48-B067-92B93AB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查看答案及收藏试卷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F8A33C-C427-489D-8C34-2BFF0FE5D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845" y="1561026"/>
            <a:ext cx="7895004" cy="451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DC42C0A-ABAE-4B7F-B7DE-555E3B69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1" y="1825625"/>
            <a:ext cx="3414617" cy="4351338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点击试卷答案查看答案</a:t>
            </a:r>
            <a:endParaRPr lang="en-US" altLang="zh-CN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DB30050-A326-4A90-8047-E30D0D557929}"/>
              </a:ext>
            </a:extLst>
          </p:cNvPr>
          <p:cNvSpPr/>
          <p:nvPr/>
        </p:nvSpPr>
        <p:spPr>
          <a:xfrm>
            <a:off x="6926580" y="5296974"/>
            <a:ext cx="1200150" cy="406596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5470050-0CF3-47EA-A41D-E7F81E57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12" y="1520769"/>
            <a:ext cx="6271803" cy="49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9959E1F4-901C-4950-BB77-0F8521EA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CDB8F55-C1CD-4FAE-8E7F-B5777F330E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202EFB9-8F80-4B2C-9082-3356E35618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/>
              <a:t>中美贸易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FB967E-7EFD-47AE-8842-116AB3EC17F7}"/>
              </a:ext>
            </a:extLst>
          </p:cNvPr>
          <p:cNvSpPr/>
          <p:nvPr/>
        </p:nvSpPr>
        <p:spPr>
          <a:xfrm>
            <a:off x="2497139" y="1169581"/>
            <a:ext cx="9474200" cy="5401081"/>
          </a:xfrm>
          <a:prstGeom prst="rect">
            <a:avLst/>
          </a:prstGeom>
          <a:solidFill>
            <a:srgbClr val="347BF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b="1" dirty="0"/>
              <a:t>（</a:t>
            </a:r>
            <a:r>
              <a:rPr lang="en-US" altLang="zh-CN" b="1" dirty="0"/>
              <a:t>1</a:t>
            </a:r>
            <a:r>
              <a:rPr lang="zh-CN" altLang="en-US" b="1" dirty="0"/>
              <a:t>）试从</a:t>
            </a:r>
            <a:r>
              <a:rPr lang="zh-CN" altLang="en-US" b="1" dirty="0">
                <a:solidFill>
                  <a:schemeClr val="bg1"/>
                </a:solidFill>
              </a:rPr>
              <a:t>简单平均关税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税率</a:t>
            </a:r>
            <a:r>
              <a:rPr lang="zh-CN" altLang="en-US" b="1" dirty="0"/>
              <a:t>与加权平均关税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税率</a:t>
            </a:r>
            <a:r>
              <a:rPr lang="zh-CN" altLang="en-US" b="1" dirty="0"/>
              <a:t>这两方面，比较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金砖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五国、美日法英德</a:t>
            </a:r>
            <a:r>
              <a:rPr lang="zh-CN" altLang="en-US" b="1" dirty="0"/>
              <a:t>这</a:t>
            </a:r>
            <a:r>
              <a:rPr lang="en-US" altLang="zh-CN" b="1" dirty="0"/>
              <a:t>10</a:t>
            </a:r>
            <a:r>
              <a:rPr lang="zh-CN" altLang="en-US" b="1" dirty="0"/>
              <a:t>个国家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所有进口产品</a:t>
            </a:r>
            <a:r>
              <a:rPr lang="zh-CN" altLang="en-US" b="1" dirty="0"/>
              <a:t>的关税水平。</a:t>
            </a:r>
            <a:endParaRPr lang="en-US" altLang="zh-CN" b="1" dirty="0"/>
          </a:p>
          <a:p>
            <a:pPr>
              <a:lnSpc>
                <a:spcPct val="150000"/>
              </a:lnSpc>
            </a:pP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en-US" altLang="zh-CN" sz="4000" b="1" dirty="0"/>
              <a:t>1.</a:t>
            </a:r>
            <a:r>
              <a:rPr lang="zh-CN" altLang="en-US" sz="4000" b="1" dirty="0"/>
              <a:t>提取题目检索指标关键词</a:t>
            </a:r>
            <a:endParaRPr lang="en-US" altLang="zh-CN" sz="4000" b="1" dirty="0"/>
          </a:p>
          <a:p>
            <a:pPr>
              <a:lnSpc>
                <a:spcPct val="150000"/>
              </a:lnSpc>
            </a:pP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dirty="0"/>
              <a:t> </a:t>
            </a:r>
          </a:p>
          <a:p>
            <a:pPr>
              <a:lnSpc>
                <a:spcPct val="150000"/>
              </a:lnSpc>
            </a:pPr>
            <a:endParaRPr lang="zh-CN" altLang="zh-CN" dirty="0"/>
          </a:p>
          <a:p>
            <a:pPr>
              <a:lnSpc>
                <a:spcPct val="150000"/>
              </a:lnSpc>
            </a:pPr>
            <a:endParaRPr lang="zh-CN" altLang="en-US" b="1" dirty="0"/>
          </a:p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7F9809E0-FC63-43FC-B26E-A2B2893CB56F}"/>
              </a:ext>
            </a:extLst>
          </p:cNvPr>
          <p:cNvSpPr/>
          <p:nvPr/>
        </p:nvSpPr>
        <p:spPr>
          <a:xfrm>
            <a:off x="6309360" y="172799"/>
            <a:ext cx="5315677" cy="919401"/>
          </a:xfrm>
          <a:prstGeom prst="wedgeRoundRectCallout">
            <a:avLst>
              <a:gd name="adj1" fmla="val 22827"/>
              <a:gd name="adj2" fmla="val 73689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/>
              <a:t>金砖五国：</a:t>
            </a:r>
            <a:br>
              <a:rPr lang="en-US" altLang="zh-CN" sz="2400" b="1" dirty="0"/>
            </a:br>
            <a:r>
              <a:rPr lang="zh-CN" altLang="en-US" sz="2400" b="1" dirty="0"/>
              <a:t>巴西、俄罗斯、印度、中国、南非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40034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0C719-AFDD-43A8-8BFB-C274184B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7CE07D-134B-476E-BC7A-5C4F5AE0F3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C9FCE3DA-8FFC-4D1B-9455-FD15D3CCEB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5C632D-A20C-472A-B054-F91FC0D84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根据提取关键词检索，并缩小范围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93C293-62DD-4A95-9DA6-241E47535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50"/>
            <a:ext cx="12192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707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9959E1F4-901C-4950-BB77-0F8521EA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CDEBBA20-2A3A-41B4-9CEE-DE5515933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148516"/>
              </p:ext>
            </p:extLst>
          </p:nvPr>
        </p:nvGraphicFramePr>
        <p:xfrm>
          <a:off x="209361" y="1821464"/>
          <a:ext cx="1780269" cy="373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本占位符 7">
            <a:extLst>
              <a:ext uri="{FF2B5EF4-FFF2-40B4-BE49-F238E27FC236}">
                <a16:creationId xmlns:a16="http://schemas.microsoft.com/office/drawing/2014/main" id="{1202EFB9-8F80-4B2C-9082-3356E35618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zh-CN" altLang="en-US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4511A82-3672-4282-9488-F80CC0355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7139" y="160019"/>
            <a:ext cx="8698945" cy="6495432"/>
          </a:xfrm>
          <a:prstGeom prst="rect">
            <a:avLst/>
          </a:prstGeom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B11663A9-6DB4-4B5D-A9F3-916EC79FD121}"/>
              </a:ext>
            </a:extLst>
          </p:cNvPr>
          <p:cNvSpPr/>
          <p:nvPr/>
        </p:nvSpPr>
        <p:spPr>
          <a:xfrm>
            <a:off x="3370521" y="872675"/>
            <a:ext cx="1084521" cy="4390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A1A44DAF-B258-4F21-AD44-5BC3135D69B1}"/>
              </a:ext>
            </a:extLst>
          </p:cNvPr>
          <p:cNvSpPr/>
          <p:nvPr/>
        </p:nvSpPr>
        <p:spPr>
          <a:xfrm>
            <a:off x="3370521" y="1564190"/>
            <a:ext cx="1084521" cy="4390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ED3B886E-E431-484C-9F6C-4849CB2AD1DD}"/>
              </a:ext>
            </a:extLst>
          </p:cNvPr>
          <p:cNvSpPr/>
          <p:nvPr/>
        </p:nvSpPr>
        <p:spPr>
          <a:xfrm>
            <a:off x="3351382" y="3890295"/>
            <a:ext cx="1084521" cy="4390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70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CF8DCC-3284-4CD7-8C23-B553B4E7D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4DF3E8-5B20-429B-B2C6-382495EFEA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241BD8EF-EF1D-4529-9E87-44AAF0CB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D67F79-82E2-4DD1-A871-F658C5CF14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为了便于解读数据，如图设置维度排列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8E8BA2-E35B-4765-9E90-37E583D7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250"/>
            <a:ext cx="11544300" cy="55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22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D26CBE6-2FD1-4509-82AE-497E1F3E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数据说明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374D7055-ADEB-4C7F-95CB-896F46E19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共性描述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数据分布的规律（均值、最大值、最小值</a:t>
            </a:r>
            <a:r>
              <a:rPr lang="en-US" altLang="zh-CN" dirty="0"/>
              <a:t>……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分类描述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不同类别的数据规律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原因分析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03284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9F76B576-CD20-4C28-A41E-05C79F24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解答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5D51AD25-31D1-4B32-8BC9-D7B82BFEC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/>
              <a:t>从这里可以看到，</a:t>
            </a:r>
            <a:r>
              <a:rPr lang="zh-CN" altLang="zh-CN" sz="2000" b="1" dirty="0"/>
              <a:t>典型发达国家</a:t>
            </a:r>
            <a:r>
              <a:rPr lang="zh-CN" altLang="zh-CN" sz="2000" dirty="0"/>
              <a:t>关税水平显然比</a:t>
            </a:r>
            <a:r>
              <a:rPr lang="zh-CN" altLang="zh-CN" sz="2000" b="1" dirty="0"/>
              <a:t>发展中国家</a:t>
            </a:r>
            <a:r>
              <a:rPr lang="zh-CN" altLang="zh-CN" sz="2000" dirty="0"/>
              <a:t>关税水平也低很多。典型发达国家的简单平均和加权平均</a:t>
            </a:r>
            <a:r>
              <a:rPr lang="zh-CN" altLang="zh-CN" sz="2000" b="1" dirty="0"/>
              <a:t>均在</a:t>
            </a:r>
            <a:r>
              <a:rPr lang="en-US" altLang="zh-CN" sz="2000" b="1" dirty="0"/>
              <a:t>2%</a:t>
            </a:r>
            <a:r>
              <a:rPr lang="zh-CN" altLang="zh-CN" sz="2000" b="1" dirty="0"/>
              <a:t>上下</a:t>
            </a:r>
            <a:r>
              <a:rPr lang="zh-CN" altLang="zh-CN" sz="2000" dirty="0"/>
              <a:t>，而金砖五国的简单平均关税在</a:t>
            </a:r>
            <a:r>
              <a:rPr lang="en-US" altLang="zh-CN" sz="2000" b="1" dirty="0"/>
              <a:t>6%</a:t>
            </a:r>
            <a:r>
              <a:rPr lang="zh-CN" altLang="zh-CN" sz="2000" dirty="0"/>
              <a:t>，加权平均关税在接近</a:t>
            </a:r>
            <a:r>
              <a:rPr lang="en-US" altLang="zh-CN" sz="2000" b="1" dirty="0"/>
              <a:t>4%</a:t>
            </a:r>
            <a:r>
              <a:rPr lang="zh-CN" altLang="zh-CN" sz="2000" dirty="0"/>
              <a:t>或更高。相比于典型发达国家来说，中国的关税水平偏高，</a:t>
            </a:r>
            <a:r>
              <a:rPr lang="zh-CN" altLang="zh-CN" sz="2000" b="1" dirty="0">
                <a:solidFill>
                  <a:srgbClr val="347BF9"/>
                </a:solidFill>
              </a:rPr>
              <a:t>但考虑到中国是发展中国家，与其他发展中国家相比是合适的，考虑到</a:t>
            </a:r>
            <a:r>
              <a:rPr lang="en-US" altLang="zh-CN" sz="2000" b="1" dirty="0">
                <a:solidFill>
                  <a:srgbClr val="347BF9"/>
                </a:solidFill>
              </a:rPr>
              <a:t>2016</a:t>
            </a:r>
            <a:r>
              <a:rPr lang="zh-CN" altLang="zh-CN" sz="2000" b="1" dirty="0">
                <a:solidFill>
                  <a:srgbClr val="347BF9"/>
                </a:solidFill>
              </a:rPr>
              <a:t>年后中国又进行了几轮关税下调，目前的关税在发展中国家处于较低水平。</a:t>
            </a:r>
          </a:p>
          <a:p>
            <a:pPr>
              <a:lnSpc>
                <a:spcPct val="150000"/>
              </a:lnSpc>
            </a:pPr>
            <a:r>
              <a:rPr lang="zh-CN" altLang="zh-CN" sz="2000" dirty="0"/>
              <a:t>所有国家的加权平均关税均低于简单平均关税，引起这种现象的</a:t>
            </a:r>
            <a:r>
              <a:rPr lang="zh-CN" altLang="zh-CN" sz="2000" b="1" dirty="0">
                <a:solidFill>
                  <a:srgbClr val="347BF9"/>
                </a:solidFill>
              </a:rPr>
              <a:t>原因在于，某国对本国国内不满足、进口依赖较高的商品征收更低的关税，而对本国需求量少或者占据国内优势的商品进口征收更高的关税，防止冲击国内相关产业。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269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B7EA35-27C4-400E-9D40-C063F19A2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1733117"/>
            <a:ext cx="1960341" cy="1083066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中国地区贸易数据库</a:t>
            </a:r>
            <a:br>
              <a:rPr lang="zh-CN" altLang="en-US" sz="2400" dirty="0"/>
            </a:br>
            <a:endParaRPr lang="zh-CN" altLang="en-US" sz="24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C2C2E7-34F3-4767-8935-BB8DCEF8D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981" y="2816183"/>
            <a:ext cx="1808940" cy="2592678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</a:rPr>
              <a:t>分企业性质</a:t>
            </a:r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555B0BCE-41FD-4ABA-BF81-3C4F7C44A8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3CF69D-28EF-48EB-9061-4F98F4D4DF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7105288-C2E4-4EDC-9EBA-E3CCE1C0E536}"/>
              </a:ext>
            </a:extLst>
          </p:cNvPr>
          <p:cNvSpPr/>
          <p:nvPr/>
        </p:nvSpPr>
        <p:spPr>
          <a:xfrm>
            <a:off x="2497139" y="1169581"/>
            <a:ext cx="9474200" cy="5401081"/>
          </a:xfrm>
          <a:prstGeom prst="rect">
            <a:avLst/>
          </a:prstGeom>
          <a:solidFill>
            <a:srgbClr val="347BF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CN" altLang="en-US" b="1" dirty="0"/>
              <a:t>（</a:t>
            </a:r>
            <a:r>
              <a:rPr lang="en-US" altLang="zh-CN" b="1" dirty="0"/>
              <a:t>2</a:t>
            </a:r>
            <a:r>
              <a:rPr lang="zh-CN" altLang="en-US" b="1" dirty="0"/>
              <a:t>）</a:t>
            </a:r>
            <a:r>
              <a:rPr lang="en-US" altLang="zh-CN" b="1" dirty="0"/>
              <a:t>2018</a:t>
            </a:r>
            <a:r>
              <a:rPr lang="zh-CN" altLang="en-US" b="1" dirty="0"/>
              <a:t>年</a:t>
            </a:r>
            <a:r>
              <a:rPr lang="en-US" altLang="zh-CN" b="1" dirty="0"/>
              <a:t>7</a:t>
            </a:r>
            <a:r>
              <a:rPr lang="zh-CN" altLang="en-US" b="1" dirty="0"/>
              <a:t>月，商务部发言人高峰在例行记者</a:t>
            </a:r>
            <a:r>
              <a:rPr lang="zh-CN" altLang="en-US" b="1" dirty="0">
                <a:solidFill>
                  <a:schemeClr val="bg1"/>
                </a:solidFill>
              </a:rPr>
              <a:t>会上表示，美国对中国的首批</a:t>
            </a:r>
            <a:r>
              <a:rPr lang="en-US" altLang="zh-CN" b="1" dirty="0">
                <a:solidFill>
                  <a:schemeClr val="bg1"/>
                </a:solidFill>
              </a:rPr>
              <a:t>340</a:t>
            </a:r>
            <a:r>
              <a:rPr lang="zh-CN" altLang="en-US" b="1" dirty="0">
                <a:solidFill>
                  <a:schemeClr val="bg1"/>
                </a:solidFill>
              </a:rPr>
              <a:t>亿美元征税清单中，有约</a:t>
            </a:r>
            <a:r>
              <a:rPr lang="en-US" altLang="zh-CN" b="1" dirty="0">
                <a:solidFill>
                  <a:schemeClr val="bg1"/>
                </a:solidFill>
              </a:rPr>
              <a:t>59%</a:t>
            </a:r>
            <a:r>
              <a:rPr lang="zh-CN" altLang="en-US" b="1" dirty="0">
                <a:solidFill>
                  <a:schemeClr val="bg1"/>
                </a:solidFill>
              </a:rPr>
              <a:t>是在华的外资企业生产的产品。试分析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2005-2017</a:t>
            </a:r>
            <a:r>
              <a:rPr lang="zh-CN" altLang="en-US" b="1" dirty="0">
                <a:solidFill>
                  <a:schemeClr val="bg1"/>
                </a:solidFill>
              </a:rPr>
              <a:t>年中国对外</a:t>
            </a:r>
            <a:r>
              <a:rPr lang="zh-CN" altLang="en-US" b="1" dirty="0">
                <a:solidFill>
                  <a:srgbClr val="FFFF00"/>
                </a:solidFill>
              </a:rPr>
              <a:t>出口</a:t>
            </a:r>
            <a:r>
              <a:rPr lang="zh-CN" altLang="en-US" b="1" dirty="0">
                <a:solidFill>
                  <a:schemeClr val="bg1"/>
                </a:solidFill>
              </a:rPr>
              <a:t>中，</a:t>
            </a:r>
            <a:r>
              <a:rPr lang="zh-CN" altLang="en-US" b="1" dirty="0">
                <a:solidFill>
                  <a:srgbClr val="FFFF00"/>
                </a:solidFill>
              </a:rPr>
              <a:t>国有企业、外商投资企业、外商独资企业、私营企业</a:t>
            </a:r>
            <a:r>
              <a:rPr lang="zh-CN" altLang="en-US" b="1" dirty="0">
                <a:solidFill>
                  <a:schemeClr val="bg1"/>
                </a:solidFill>
              </a:rPr>
              <a:t>这</a:t>
            </a:r>
            <a:r>
              <a:rPr lang="en-US" altLang="zh-CN" b="1" dirty="0">
                <a:solidFill>
                  <a:schemeClr val="bg1"/>
                </a:solidFill>
              </a:rPr>
              <a:t>4</a:t>
            </a:r>
            <a:r>
              <a:rPr lang="zh-CN" altLang="en-US" b="1" dirty="0">
                <a:solidFill>
                  <a:schemeClr val="bg1"/>
                </a:solidFill>
              </a:rPr>
              <a:t>类企业在中国出口总额中的</a:t>
            </a:r>
            <a:r>
              <a:rPr lang="zh-CN" altLang="en-US" b="1" dirty="0">
                <a:solidFill>
                  <a:srgbClr val="FFFF00"/>
                </a:solidFill>
              </a:rPr>
              <a:t>比重</a:t>
            </a:r>
            <a:r>
              <a:rPr lang="zh-CN" altLang="en-US" b="1" dirty="0"/>
              <a:t>。</a:t>
            </a:r>
          </a:p>
          <a:p>
            <a:pPr>
              <a:lnSpc>
                <a:spcPct val="150000"/>
              </a:lnSpc>
            </a:pPr>
            <a:endParaRPr lang="en-US" altLang="zh-CN" b="1" dirty="0"/>
          </a:p>
          <a:p>
            <a:pPr>
              <a:lnSpc>
                <a:spcPct val="150000"/>
              </a:lnSpc>
            </a:pP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dirty="0"/>
              <a:t> </a:t>
            </a:r>
          </a:p>
          <a:p>
            <a:pPr>
              <a:lnSpc>
                <a:spcPct val="150000"/>
              </a:lnSpc>
            </a:pPr>
            <a:endParaRPr lang="zh-CN" altLang="zh-CN" dirty="0"/>
          </a:p>
          <a:p>
            <a:pPr>
              <a:lnSpc>
                <a:spcPct val="150000"/>
              </a:lnSpc>
            </a:pPr>
            <a:endParaRPr lang="zh-CN" altLang="en-US" b="1" dirty="0"/>
          </a:p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BC9B40-97B7-4EFC-9C96-F26F3D66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30" y="2460444"/>
            <a:ext cx="6914148" cy="42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012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059FC-DE93-4F72-85CD-6C147CA7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EBDB52-7A82-4152-AA4B-A73B3C82B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3E144FDD-8C67-4979-ABC1-BB5A8D7717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E26A33-77DC-4475-92E7-74A620318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5DEE051-7022-4829-9B0E-986BF5BE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984" y="996941"/>
            <a:ext cx="3025402" cy="584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50BA37-D3C8-48BF-A2C0-D62DA0B69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614" y="996941"/>
            <a:ext cx="4214225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875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E592C0DA-EB91-4A55-AB64-4CC7F215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下载数据后通过</a:t>
            </a:r>
            <a:r>
              <a:rPr lang="en-US" altLang="zh-CN" dirty="0"/>
              <a:t>Excel</a:t>
            </a:r>
            <a:r>
              <a:rPr lang="zh-CN" altLang="en-US" dirty="0"/>
              <a:t>制作表格生成图表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FD670B3-D899-433E-AEE7-8D19A0571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9" y="1927695"/>
            <a:ext cx="11560542" cy="380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3569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9F9FF16-7827-443C-A9C1-7D0EEA5B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D9521C6B-EE67-44BC-B1B6-6A92B92D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1497330"/>
            <a:ext cx="10282619" cy="46796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从这里可以看到，</a:t>
            </a:r>
            <a:r>
              <a:rPr lang="zh-CN" altLang="en-US" sz="2000" b="1" dirty="0"/>
              <a:t>外商投资企业</a:t>
            </a:r>
            <a:r>
              <a:rPr lang="zh-CN" altLang="en-US" sz="2000" dirty="0"/>
              <a:t>在中国出口中占据了重要地位，</a:t>
            </a:r>
            <a:r>
              <a:rPr lang="en-US" altLang="zh-CN" sz="2000" dirty="0"/>
              <a:t>2012</a:t>
            </a:r>
            <a:r>
              <a:rPr lang="zh-CN" altLang="en-US" sz="2000" dirty="0"/>
              <a:t>年前占</a:t>
            </a:r>
            <a:r>
              <a:rPr lang="en-US" altLang="zh-CN" sz="2000" dirty="0"/>
              <a:t>50%</a:t>
            </a:r>
            <a:r>
              <a:rPr lang="zh-CN" altLang="en-US" sz="2000" dirty="0"/>
              <a:t>以上，即使近几年也超过</a:t>
            </a:r>
            <a:r>
              <a:rPr lang="en-US" altLang="zh-CN" sz="2000" dirty="0"/>
              <a:t>40%</a:t>
            </a:r>
            <a:r>
              <a:rPr lang="zh-CN" altLang="en-US" sz="2000" dirty="0"/>
              <a:t>，</a:t>
            </a:r>
            <a:r>
              <a:rPr lang="zh-CN" altLang="en-US" sz="2000" b="1" dirty="0"/>
              <a:t>国有企业</a:t>
            </a:r>
            <a:r>
              <a:rPr lang="zh-CN" altLang="en-US" sz="2000" dirty="0"/>
              <a:t>占比从超过</a:t>
            </a:r>
            <a:r>
              <a:rPr lang="en-US" altLang="zh-CN" sz="2000" dirty="0"/>
              <a:t>22%</a:t>
            </a:r>
            <a:r>
              <a:rPr lang="zh-CN" altLang="en-US" sz="2000" dirty="0"/>
              <a:t>下降到</a:t>
            </a:r>
            <a:r>
              <a:rPr lang="en-US" altLang="zh-CN" sz="2000" dirty="0"/>
              <a:t>2017</a:t>
            </a:r>
            <a:r>
              <a:rPr lang="zh-CN" altLang="en-US" sz="2000" dirty="0"/>
              <a:t>年的</a:t>
            </a:r>
            <a:r>
              <a:rPr lang="en-US" altLang="zh-CN" sz="2000" dirty="0"/>
              <a:t>10%</a:t>
            </a:r>
            <a:r>
              <a:rPr lang="zh-CN" altLang="en-US" sz="2000" dirty="0"/>
              <a:t>。增长幅度最高的为</a:t>
            </a:r>
            <a:r>
              <a:rPr lang="zh-CN" altLang="en-US" sz="2000" b="1" dirty="0"/>
              <a:t>私营企业</a:t>
            </a:r>
            <a:r>
              <a:rPr lang="zh-CN" altLang="en-US" sz="2000" dirty="0"/>
              <a:t>，</a:t>
            </a:r>
            <a:r>
              <a:rPr lang="en-US" altLang="zh-CN" sz="2000" dirty="0"/>
              <a:t>2017</a:t>
            </a:r>
            <a:r>
              <a:rPr lang="zh-CN" altLang="en-US" sz="2000" dirty="0"/>
              <a:t>年超过了外商投资企业，与外商投资企业共同占据了中国出口的</a:t>
            </a:r>
            <a:r>
              <a:rPr lang="en-US" altLang="zh-CN" sz="2000" dirty="0"/>
              <a:t>85%</a:t>
            </a:r>
            <a:r>
              <a:rPr lang="zh-CN" altLang="en-US" sz="2000" dirty="0"/>
              <a:t>，是中国出口的主要推动力。</a:t>
            </a:r>
          </a:p>
          <a:p>
            <a:pPr>
              <a:lnSpc>
                <a:spcPct val="150000"/>
              </a:lnSpc>
            </a:pPr>
            <a:r>
              <a:rPr lang="zh-CN" altLang="en-US" sz="2000" dirty="0"/>
              <a:t>外商投资企业中，</a:t>
            </a:r>
            <a:r>
              <a:rPr lang="zh-CN" altLang="en-US" sz="2000" b="1" dirty="0"/>
              <a:t>外商独资企业</a:t>
            </a:r>
            <a:r>
              <a:rPr lang="zh-CN" altLang="en-US" sz="2000" dirty="0"/>
              <a:t>自</a:t>
            </a:r>
            <a:r>
              <a:rPr lang="en-US" altLang="zh-CN" sz="2000" dirty="0"/>
              <a:t>2005</a:t>
            </a:r>
            <a:r>
              <a:rPr lang="zh-CN" altLang="en-US" sz="2000" dirty="0"/>
              <a:t>年</a:t>
            </a:r>
            <a:r>
              <a:rPr lang="en-US" altLang="zh-CN" sz="2000" dirty="0"/>
              <a:t>-2015</a:t>
            </a:r>
            <a:r>
              <a:rPr lang="zh-CN" altLang="en-US" sz="2000" dirty="0"/>
              <a:t>年十年来一直维持在</a:t>
            </a:r>
            <a:r>
              <a:rPr lang="en-US" altLang="zh-CN" sz="2000" dirty="0"/>
              <a:t>30%</a:t>
            </a:r>
            <a:r>
              <a:rPr lang="zh-CN" altLang="en-US" sz="2000" dirty="0"/>
              <a:t>以上，若对中国出口商品加征关税，外商独资企业恐将损失严重。特别是考虑到外商独资企业在高科技领域较为集中，打压中国高科技产品的出口，外商独资企业无疑受伤最为严重。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7438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8A817-8906-4A48-B067-92B93AB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查看答案及收藏试卷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DC42C0A-ABAE-4B7F-B7DE-555E3B69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1" y="1825625"/>
            <a:ext cx="3414617" cy="4351338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点击试卷答案查看答案</a:t>
            </a:r>
            <a:endParaRPr lang="en-US" altLang="zh-CN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通过加入试题库或一键加入实现单个题目或批量收藏题目</a:t>
            </a:r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F9D1EB6-C640-4738-BA50-48E23BD57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46" y="1690688"/>
            <a:ext cx="6881456" cy="4267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24770F9-3354-4EDA-86EB-1718ABC23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894" y="2266864"/>
            <a:ext cx="4287428" cy="23394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E97575-A1F4-4ABB-8236-E36E72282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925" y="2483354"/>
            <a:ext cx="4169891" cy="23394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51F6640-CEBB-4B3D-A065-8C0622DBAF76}"/>
              </a:ext>
            </a:extLst>
          </p:cNvPr>
          <p:cNvSpPr/>
          <p:nvPr/>
        </p:nvSpPr>
        <p:spPr>
          <a:xfrm>
            <a:off x="5532120" y="4057650"/>
            <a:ext cx="1268730" cy="548639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C79569-393F-4990-AD0F-AD34D5693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549" y="1722453"/>
            <a:ext cx="8038242" cy="34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0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0C15BF-2CF1-4678-8CA0-D9BB5C1F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914400"/>
            <a:ext cx="10282619" cy="5262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/>
              <a:t>（</a:t>
            </a:r>
            <a:r>
              <a:rPr lang="en-US" altLang="zh-CN" b="1" dirty="0"/>
              <a:t>3</a:t>
            </a:r>
            <a:r>
              <a:rPr lang="zh-CN" altLang="en-US" b="1" dirty="0"/>
              <a:t>）沿海地区对外贸易发达，贸易在经济活动中占据重要地位。试分析中国各省</a:t>
            </a:r>
            <a:r>
              <a:rPr lang="en-US" altLang="zh-CN" b="1" dirty="0"/>
              <a:t>2016</a:t>
            </a:r>
            <a:r>
              <a:rPr lang="zh-CN" altLang="en-US" b="1" dirty="0"/>
              <a:t>年</a:t>
            </a:r>
            <a:r>
              <a:rPr lang="zh-CN" altLang="en-US" b="1" dirty="0">
                <a:solidFill>
                  <a:srgbClr val="347BF9"/>
                </a:solidFill>
              </a:rPr>
              <a:t>对美出口</a:t>
            </a:r>
            <a:r>
              <a:rPr lang="zh-CN" altLang="en-US" b="1" dirty="0"/>
              <a:t>占当年</a:t>
            </a:r>
            <a:r>
              <a:rPr lang="zh-CN" altLang="en-US" b="1" dirty="0">
                <a:solidFill>
                  <a:srgbClr val="347BF9"/>
                </a:solidFill>
              </a:rPr>
              <a:t>地区生产总值</a:t>
            </a:r>
            <a:r>
              <a:rPr lang="zh-CN" altLang="en-US" b="1" dirty="0"/>
              <a:t>的</a:t>
            </a:r>
            <a:r>
              <a:rPr lang="zh-CN" altLang="en-US" b="1" dirty="0">
                <a:solidFill>
                  <a:srgbClr val="347BF9"/>
                </a:solidFill>
              </a:rPr>
              <a:t>比重</a:t>
            </a:r>
            <a:r>
              <a:rPr lang="zh-CN" altLang="en-US" b="1" dirty="0"/>
              <a:t>情况。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39730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F5D35-6351-48BD-A93B-EF513783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5119C3-CEDC-4DDE-9114-8F24D33D5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63880D-8C2A-4BD0-80D0-1FA050FE4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92" y="495046"/>
            <a:ext cx="10554615" cy="58679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9D51FF-80C1-407D-959C-FAE92C958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82" y="483615"/>
            <a:ext cx="8939035" cy="58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0CF3FF-8CDD-40C9-AED0-BD5AF612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4C5A43-67F3-4779-9997-630F430F7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90D93A-FDE7-422B-B03D-7FEBECAB8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75" y="430270"/>
            <a:ext cx="10272650" cy="59974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4E046F-017F-4E17-AB8C-F106B4513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03" y="636028"/>
            <a:ext cx="9960203" cy="57917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832E9E-BC02-40FD-9BFD-4CD2109D4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243" y="708424"/>
            <a:ext cx="9000000" cy="56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DFA2B9-F469-4609-8CAC-323ACAEB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E7DF92-8971-463C-8F5F-D9255F438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2363505"/>
            <a:ext cx="10282619" cy="38134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统一单位：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美元按照</a:t>
            </a:r>
            <a:r>
              <a:rPr lang="en-US" altLang="zh-CN" dirty="0"/>
              <a:t>2016</a:t>
            </a:r>
            <a:r>
              <a:rPr lang="zh-CN" altLang="en-US" dirty="0"/>
              <a:t>年平均汇率计算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地区生产总值单位为亿元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A9DF45-3B1C-41A6-BF8F-D4BDA1A7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681037"/>
            <a:ext cx="3530427" cy="16824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FEB2C48-28ED-403A-8277-1B1CC633B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6"/>
          <a:stretch/>
        </p:blipFill>
        <p:spPr>
          <a:xfrm>
            <a:off x="4260409" y="681037"/>
            <a:ext cx="4346381" cy="17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485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EF2DA-99A3-4AF4-B2B8-8808C21E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273815-2340-4003-95D7-48CEDB470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DC8953-A15D-4E14-8D2F-856B123F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0" y="726340"/>
            <a:ext cx="12192000" cy="540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653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DFA2B9-F469-4609-8CAC-323ACAEB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E7DF92-8971-463C-8F5F-D9255F438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2363505"/>
            <a:ext cx="10282619" cy="38134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统一单位：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dirty="0"/>
              <a:t>美元按照</a:t>
            </a:r>
            <a:r>
              <a:rPr lang="en-US" altLang="zh-CN" dirty="0"/>
              <a:t>2016</a:t>
            </a:r>
            <a:r>
              <a:rPr lang="zh-CN" altLang="en-US" dirty="0"/>
              <a:t>年平均汇率计算：</a:t>
            </a:r>
            <a:r>
              <a:rPr lang="en-US" altLang="zh-CN" dirty="0"/>
              <a:t>6.64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地区生产总值单位为亿元</a:t>
            </a:r>
            <a:r>
              <a:rPr lang="en-US" altLang="zh-CN" dirty="0"/>
              <a:t>:10000000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A9DF45-3B1C-41A6-BF8F-D4BDA1A7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681037"/>
            <a:ext cx="3530427" cy="16824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FEB2C48-28ED-403A-8277-1B1CC633B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6"/>
          <a:stretch/>
        </p:blipFill>
        <p:spPr>
          <a:xfrm>
            <a:off x="4237549" y="566002"/>
            <a:ext cx="4346381" cy="17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2661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337864-F36E-458B-AB8E-E1A5CC6C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比重（</a:t>
            </a:r>
            <a:r>
              <a:rPr lang="en-US" altLang="zh-CN" dirty="0"/>
              <a:t>%</a:t>
            </a:r>
            <a:r>
              <a:rPr lang="zh-CN" altLang="en-US" dirty="0"/>
              <a:t>）</a:t>
            </a:r>
            <a:r>
              <a:rPr lang="en-US" altLang="zh-CN" dirty="0"/>
              <a:t>=</a:t>
            </a:r>
            <a:r>
              <a:rPr lang="zh-CN" altLang="en-US" dirty="0"/>
              <a:t>出口美国金额</a:t>
            </a:r>
            <a:r>
              <a:rPr lang="en-US" altLang="zh-CN" dirty="0"/>
              <a:t>/</a:t>
            </a:r>
            <a:r>
              <a:rPr lang="zh-CN" altLang="en-US" dirty="0"/>
              <a:t>地区生产总值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201D46-ABAD-4853-A2F6-6E0167418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1825625"/>
            <a:ext cx="4712399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从这里可以看到，沿海各省对美出口占据了当地生产总值相当大的比重，特别是上海、广东、浙江、江苏四省，其占地区生产总值的比重超过了</a:t>
            </a:r>
            <a:r>
              <a:rPr lang="en-US" altLang="zh-CN" dirty="0"/>
              <a:t>5%</a:t>
            </a:r>
            <a:r>
              <a:rPr lang="zh-CN" altLang="en-US" dirty="0"/>
              <a:t>。若中国输美产品被全面加征关税，东部沿海地区受到的影响较大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9EC6ACF-ED0F-4DAC-8C2C-9BA1B55E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54" y="1728740"/>
            <a:ext cx="51301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46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25EF0BB2-172C-4750-97DD-208C1393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graphicFrame>
        <p:nvGraphicFramePr>
          <p:cNvPr id="9" name="内容占位符 8">
            <a:extLst>
              <a:ext uri="{FF2B5EF4-FFF2-40B4-BE49-F238E27FC236}">
                <a16:creationId xmlns:a16="http://schemas.microsoft.com/office/drawing/2014/main" id="{EB114655-5EE9-476B-B8DD-4A52FD071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084898"/>
              </p:ext>
            </p:extLst>
          </p:nvPr>
        </p:nvGraphicFramePr>
        <p:xfrm>
          <a:off x="1071181" y="1825625"/>
          <a:ext cx="1028261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5670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8D937-013D-4ED1-89FA-1D54F9B8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检索指标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FF3AE1-E73E-4D8A-9904-0A21318E7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有单位的精确复制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C65FA5-1E93-4995-B92E-E10A68779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758"/>
          <a:stretch/>
        </p:blipFill>
        <p:spPr>
          <a:xfrm>
            <a:off x="5143499" y="767173"/>
            <a:ext cx="5417821" cy="53129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8AB15C-1D5D-4791-A456-E1B03EE37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560040"/>
            <a:ext cx="8915400" cy="12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7885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D3164C-158A-4793-ACB8-5E38C5D4A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17"/>
          <a:stretch/>
        </p:blipFill>
        <p:spPr>
          <a:xfrm>
            <a:off x="5236048" y="103552"/>
            <a:ext cx="5304031" cy="620664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28D937-013D-4ED1-89FA-1D54F9B8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检索指标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FF3AE1-E73E-4D8A-9904-0A21318E7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1.</a:t>
            </a:r>
            <a:r>
              <a:rPr lang="zh-CN" altLang="en-US" dirty="0"/>
              <a:t>有单位的精确复制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2.</a:t>
            </a:r>
            <a:r>
              <a:rPr lang="zh-CN" altLang="en-US" dirty="0"/>
              <a:t> 看首尾，定指标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F36B5B-9FD1-4E88-A3FA-69DDE267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2" y="3568383"/>
            <a:ext cx="10282617" cy="196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28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F79CD7-CE45-4D21-BDFA-59A6DEE7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答题界面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5F535327-0A4F-4CBC-B670-F767E33AD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091" y="1530506"/>
            <a:ext cx="9360879" cy="510475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4303E4B-7D37-4036-A49E-7781542A5F2E}"/>
              </a:ext>
            </a:extLst>
          </p:cNvPr>
          <p:cNvSpPr/>
          <p:nvPr/>
        </p:nvSpPr>
        <p:spPr>
          <a:xfrm>
            <a:off x="6623539" y="3188677"/>
            <a:ext cx="1910861" cy="78544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标注已答题目</a:t>
            </a:r>
          </a:p>
        </p:txBody>
      </p:sp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A908BF74-6465-4E5C-B43F-1FAF3F4D6AE2}"/>
              </a:ext>
            </a:extLst>
          </p:cNvPr>
          <p:cNvSpPr/>
          <p:nvPr/>
        </p:nvSpPr>
        <p:spPr>
          <a:xfrm>
            <a:off x="9460523" y="996462"/>
            <a:ext cx="1166447" cy="534044"/>
          </a:xfrm>
          <a:prstGeom prst="wedge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倒计时</a:t>
            </a:r>
          </a:p>
        </p:txBody>
      </p:sp>
      <p:sp>
        <p:nvSpPr>
          <p:cNvPr id="8" name="对话气泡: 矩形 7">
            <a:extLst>
              <a:ext uri="{FF2B5EF4-FFF2-40B4-BE49-F238E27FC236}">
                <a16:creationId xmlns:a16="http://schemas.microsoft.com/office/drawing/2014/main" id="{9C3D4A5B-3818-4DA2-AF68-E9EB111503A8}"/>
              </a:ext>
            </a:extLst>
          </p:cNvPr>
          <p:cNvSpPr/>
          <p:nvPr/>
        </p:nvSpPr>
        <p:spPr>
          <a:xfrm>
            <a:off x="7291754" y="5059145"/>
            <a:ext cx="844061" cy="536697"/>
          </a:xfrm>
          <a:prstGeom prst="wedgeRectCallout">
            <a:avLst>
              <a:gd name="adj1" fmla="val -76389"/>
              <a:gd name="adj2" fmla="val 4721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提交试卷</a:t>
            </a:r>
          </a:p>
        </p:txBody>
      </p:sp>
    </p:spTree>
    <p:extLst>
      <p:ext uri="{BB962C8B-B14F-4D97-AF65-F5344CB8AC3E}">
        <p14:creationId xmlns:p14="http://schemas.microsoft.com/office/powerpoint/2010/main" val="20252615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8D937-013D-4ED1-89FA-1D54F9B8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检索指标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15872CE-2BE7-4931-BFD5-D70561D7FBEB}"/>
              </a:ext>
            </a:extLst>
          </p:cNvPr>
          <p:cNvSpPr/>
          <p:nvPr/>
        </p:nvSpPr>
        <p:spPr>
          <a:xfrm>
            <a:off x="5781050" y="512968"/>
            <a:ext cx="612218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</a:t>
            </a:r>
            <a:r>
              <a:rPr lang="en-US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年度新上市公司家数是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D4B7FF-E716-4DD4-A458-3E321916C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99"/>
          <a:stretch/>
        </p:blipFill>
        <p:spPr>
          <a:xfrm>
            <a:off x="5865510" y="1417565"/>
            <a:ext cx="6037729" cy="516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753E04-7527-431D-B360-764F9EBF2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95"/>
          <a:stretch/>
        </p:blipFill>
        <p:spPr>
          <a:xfrm>
            <a:off x="5103760" y="43836"/>
            <a:ext cx="7088240" cy="684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FF3AE1-E73E-4D8A-9904-0A21318E7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1.</a:t>
            </a:r>
            <a:r>
              <a:rPr lang="zh-CN" altLang="en-US" dirty="0"/>
              <a:t>有单位的精确复制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2.</a:t>
            </a:r>
            <a:r>
              <a:rPr lang="zh-CN" altLang="en-US" dirty="0"/>
              <a:t> 看首尾，定指标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3.</a:t>
            </a:r>
            <a:r>
              <a:rPr lang="zh-CN" altLang="en-US" dirty="0"/>
              <a:t>缩短关键词，扩大检索范围</a:t>
            </a:r>
          </a:p>
        </p:txBody>
      </p:sp>
    </p:spTree>
    <p:extLst>
      <p:ext uri="{BB962C8B-B14F-4D97-AF65-F5344CB8AC3E}">
        <p14:creationId xmlns:p14="http://schemas.microsoft.com/office/powerpoint/2010/main" val="254694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012E3-D32A-46D3-8365-7B1A724D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简答、分析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3241A460-0AE0-422C-8F8D-23924BD22E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142187"/>
              </p:ext>
            </p:extLst>
          </p:nvPr>
        </p:nvGraphicFramePr>
        <p:xfrm>
          <a:off x="1071181" y="1825625"/>
          <a:ext cx="1028261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6520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25EF0BB2-172C-4750-97DD-208C1393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数据描述、分析</a:t>
            </a:r>
          </a:p>
        </p:txBody>
      </p:sp>
      <p:graphicFrame>
        <p:nvGraphicFramePr>
          <p:cNvPr id="9" name="内容占位符 8">
            <a:extLst>
              <a:ext uri="{FF2B5EF4-FFF2-40B4-BE49-F238E27FC236}">
                <a16:creationId xmlns:a16="http://schemas.microsoft.com/office/drawing/2014/main" id="{EB114655-5EE9-476B-B8DD-4A52FD071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769596"/>
              </p:ext>
            </p:extLst>
          </p:nvPr>
        </p:nvGraphicFramePr>
        <p:xfrm>
          <a:off x="1071181" y="1825625"/>
          <a:ext cx="1028261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574E62DA-A772-46CE-83AC-C8311A81831C}"/>
              </a:ext>
            </a:extLst>
          </p:cNvPr>
          <p:cNvSpPr/>
          <p:nvPr/>
        </p:nvSpPr>
        <p:spPr>
          <a:xfrm>
            <a:off x="1071181" y="5784361"/>
            <a:ext cx="10282619" cy="10550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原因背景分析</a:t>
            </a:r>
            <a:r>
              <a:rPr lang="en-US" altLang="zh-CN" sz="3600" b="1" dirty="0"/>
              <a:t>——</a:t>
            </a:r>
            <a:r>
              <a:rPr lang="zh-CN" altLang="en-US" sz="3600" b="1" dirty="0"/>
              <a:t>百度</a:t>
            </a:r>
          </a:p>
        </p:txBody>
      </p:sp>
    </p:spTree>
    <p:extLst>
      <p:ext uri="{BB962C8B-B14F-4D97-AF65-F5344CB8AC3E}">
        <p14:creationId xmlns:p14="http://schemas.microsoft.com/office/powerpoint/2010/main" val="34841106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B920647-7298-4FC1-B2E7-92B8F85CB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祝大家晋级决赛！</a:t>
            </a:r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FEE1267C-7A5F-42E5-9E3A-6D8D11A08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zh-CN" altLang="en-US" dirty="0"/>
              <a:t>韩磊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37C08F-DFB6-4988-86C1-7DFD78520F0A}"/>
              </a:ext>
            </a:extLst>
          </p:cNvPr>
          <p:cNvSpPr/>
          <p:nvPr/>
        </p:nvSpPr>
        <p:spPr>
          <a:xfrm>
            <a:off x="1524000" y="4761484"/>
            <a:ext cx="8908212" cy="1656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客服电话：</a:t>
            </a:r>
            <a:r>
              <a:rPr lang="en-US" altLang="zh-CN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	010-8578602</a:t>
            </a: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1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客服邮箱：</a:t>
            </a:r>
            <a:r>
              <a:rPr lang="en-US" altLang="zh-CN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	</a:t>
            </a:r>
            <a:r>
              <a:rPr lang="en-US" altLang="zh-CN" sz="3600" b="1" dirty="0" err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service@epsnet.c</a:t>
            </a: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o</a:t>
            </a:r>
            <a:r>
              <a:rPr lang="en-US" altLang="zh-CN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m.cn </a:t>
            </a:r>
          </a:p>
        </p:txBody>
      </p:sp>
      <p:sp>
        <p:nvSpPr>
          <p:cNvPr id="6" name="telephone-call_74451">
            <a:extLst>
              <a:ext uri="{FF2B5EF4-FFF2-40B4-BE49-F238E27FC236}">
                <a16:creationId xmlns:a16="http://schemas.microsoft.com/office/drawing/2014/main" id="{653DA7E3-89FA-4323-8F2D-2245E8D9650D}"/>
              </a:ext>
            </a:extLst>
          </p:cNvPr>
          <p:cNvSpPr>
            <a:spLocks noChangeAspect="1"/>
          </p:cNvSpPr>
          <p:nvPr/>
        </p:nvSpPr>
        <p:spPr bwMode="auto">
          <a:xfrm>
            <a:off x="3692023" y="4945406"/>
            <a:ext cx="535621" cy="609685"/>
          </a:xfrm>
          <a:custGeom>
            <a:avLst/>
            <a:gdLst>
              <a:gd name="T0" fmla="*/ 3295 w 3369"/>
              <a:gd name="T1" fmla="*/ 3138 h 3840"/>
              <a:gd name="T2" fmla="*/ 2771 w 3369"/>
              <a:gd name="T3" fmla="*/ 2472 h 3840"/>
              <a:gd name="T4" fmla="*/ 2469 w 3369"/>
              <a:gd name="T5" fmla="*/ 2437 h 3840"/>
              <a:gd name="T6" fmla="*/ 2267 w 3369"/>
              <a:gd name="T7" fmla="*/ 2596 h 3840"/>
              <a:gd name="T8" fmla="*/ 1368 w 3369"/>
              <a:gd name="T9" fmla="*/ 2197 h 3840"/>
              <a:gd name="T10" fmla="*/ 1184 w 3369"/>
              <a:gd name="T11" fmla="*/ 1236 h 3840"/>
              <a:gd name="T12" fmla="*/ 1386 w 3369"/>
              <a:gd name="T13" fmla="*/ 1076 h 3840"/>
              <a:gd name="T14" fmla="*/ 1422 w 3369"/>
              <a:gd name="T15" fmla="*/ 775 h 3840"/>
              <a:gd name="T16" fmla="*/ 897 w 3369"/>
              <a:gd name="T17" fmla="*/ 109 h 3840"/>
              <a:gd name="T18" fmla="*/ 595 w 3369"/>
              <a:gd name="T19" fmla="*/ 73 h 3840"/>
              <a:gd name="T20" fmla="*/ 388 w 3369"/>
              <a:gd name="T21" fmla="*/ 237 h 3840"/>
              <a:gd name="T22" fmla="*/ 97 w 3369"/>
              <a:gd name="T23" fmla="*/ 1370 h 3840"/>
              <a:gd name="T24" fmla="*/ 744 w 3369"/>
              <a:gd name="T25" fmla="*/ 2689 h 3840"/>
              <a:gd name="T26" fmla="*/ 1877 w 3369"/>
              <a:gd name="T27" fmla="*/ 3626 h 3840"/>
              <a:gd name="T28" fmla="*/ 3056 w 3369"/>
              <a:gd name="T29" fmla="*/ 3600 h 3840"/>
              <a:gd name="T30" fmla="*/ 3057 w 3369"/>
              <a:gd name="T31" fmla="*/ 3599 h 3840"/>
              <a:gd name="T32" fmla="*/ 3260 w 3369"/>
              <a:gd name="T33" fmla="*/ 3440 h 3840"/>
              <a:gd name="T34" fmla="*/ 3295 w 3369"/>
              <a:gd name="T35" fmla="*/ 3138 h 3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69" h="3840">
                <a:moveTo>
                  <a:pt x="3295" y="3138"/>
                </a:moveTo>
                <a:lnTo>
                  <a:pt x="2771" y="2472"/>
                </a:lnTo>
                <a:cubicBezTo>
                  <a:pt x="2697" y="2379"/>
                  <a:pt x="2562" y="2363"/>
                  <a:pt x="2469" y="2437"/>
                </a:cubicBezTo>
                <a:lnTo>
                  <a:pt x="2267" y="2596"/>
                </a:lnTo>
                <a:cubicBezTo>
                  <a:pt x="2173" y="2669"/>
                  <a:pt x="1774" y="2712"/>
                  <a:pt x="1368" y="2197"/>
                </a:cubicBezTo>
                <a:cubicBezTo>
                  <a:pt x="963" y="1683"/>
                  <a:pt x="1091" y="1309"/>
                  <a:pt x="1184" y="1236"/>
                </a:cubicBezTo>
                <a:lnTo>
                  <a:pt x="1386" y="1076"/>
                </a:lnTo>
                <a:cubicBezTo>
                  <a:pt x="1479" y="1003"/>
                  <a:pt x="1495" y="868"/>
                  <a:pt x="1422" y="775"/>
                </a:cubicBezTo>
                <a:lnTo>
                  <a:pt x="897" y="109"/>
                </a:lnTo>
                <a:cubicBezTo>
                  <a:pt x="824" y="16"/>
                  <a:pt x="689" y="0"/>
                  <a:pt x="595" y="73"/>
                </a:cubicBezTo>
                <a:cubicBezTo>
                  <a:pt x="595" y="73"/>
                  <a:pt x="389" y="236"/>
                  <a:pt x="388" y="237"/>
                </a:cubicBezTo>
                <a:cubicBezTo>
                  <a:pt x="103" y="472"/>
                  <a:pt x="0" y="873"/>
                  <a:pt x="97" y="1370"/>
                </a:cubicBezTo>
                <a:cubicBezTo>
                  <a:pt x="182" y="1798"/>
                  <a:pt x="412" y="2267"/>
                  <a:pt x="744" y="2689"/>
                </a:cubicBezTo>
                <a:cubicBezTo>
                  <a:pt x="1077" y="3111"/>
                  <a:pt x="1479" y="3444"/>
                  <a:pt x="1877" y="3626"/>
                </a:cubicBezTo>
                <a:cubicBezTo>
                  <a:pt x="2342" y="3840"/>
                  <a:pt x="2761" y="3831"/>
                  <a:pt x="3056" y="3600"/>
                </a:cubicBezTo>
                <a:cubicBezTo>
                  <a:pt x="3056" y="3600"/>
                  <a:pt x="3057" y="3599"/>
                  <a:pt x="3057" y="3599"/>
                </a:cubicBezTo>
                <a:lnTo>
                  <a:pt x="3260" y="3440"/>
                </a:lnTo>
                <a:cubicBezTo>
                  <a:pt x="3353" y="3366"/>
                  <a:pt x="3369" y="3231"/>
                  <a:pt x="3295" y="313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</p:sp>
      <p:sp>
        <p:nvSpPr>
          <p:cNvPr id="7" name="written-letter_73473">
            <a:extLst>
              <a:ext uri="{FF2B5EF4-FFF2-40B4-BE49-F238E27FC236}">
                <a16:creationId xmlns:a16="http://schemas.microsoft.com/office/drawing/2014/main" id="{DC0421CF-1CAE-424D-9AF9-DCED2BBC8178}"/>
              </a:ext>
            </a:extLst>
          </p:cNvPr>
          <p:cNvSpPr>
            <a:spLocks noChangeAspect="1"/>
          </p:cNvSpPr>
          <p:nvPr/>
        </p:nvSpPr>
        <p:spPr bwMode="auto">
          <a:xfrm>
            <a:off x="3692023" y="5714713"/>
            <a:ext cx="609685" cy="537497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22" h="2315">
                <a:moveTo>
                  <a:pt x="751" y="330"/>
                </a:moveTo>
                <a:cubicBezTo>
                  <a:pt x="751" y="293"/>
                  <a:pt x="781" y="263"/>
                  <a:pt x="818" y="263"/>
                </a:cubicBezTo>
                <a:lnTo>
                  <a:pt x="1754" y="263"/>
                </a:lnTo>
                <a:cubicBezTo>
                  <a:pt x="1791" y="263"/>
                  <a:pt x="1821" y="293"/>
                  <a:pt x="1821" y="330"/>
                </a:cubicBezTo>
                <a:cubicBezTo>
                  <a:pt x="1821" y="367"/>
                  <a:pt x="1791" y="397"/>
                  <a:pt x="1754" y="397"/>
                </a:cubicBezTo>
                <a:lnTo>
                  <a:pt x="818" y="397"/>
                </a:lnTo>
                <a:cubicBezTo>
                  <a:pt x="781" y="397"/>
                  <a:pt x="751" y="367"/>
                  <a:pt x="751" y="330"/>
                </a:cubicBezTo>
                <a:close/>
                <a:moveTo>
                  <a:pt x="2622" y="837"/>
                </a:moveTo>
                <a:lnTo>
                  <a:pt x="2622" y="2035"/>
                </a:lnTo>
                <a:cubicBezTo>
                  <a:pt x="2622" y="2189"/>
                  <a:pt x="2497" y="2315"/>
                  <a:pt x="2343" y="2315"/>
                </a:cubicBezTo>
                <a:lnTo>
                  <a:pt x="279" y="2315"/>
                </a:lnTo>
                <a:cubicBezTo>
                  <a:pt x="125" y="2315"/>
                  <a:pt x="0" y="2189"/>
                  <a:pt x="0" y="2035"/>
                </a:cubicBezTo>
                <a:lnTo>
                  <a:pt x="0" y="837"/>
                </a:lnTo>
                <a:cubicBezTo>
                  <a:pt x="0" y="683"/>
                  <a:pt x="125" y="558"/>
                  <a:pt x="279" y="558"/>
                </a:cubicBezTo>
                <a:lnTo>
                  <a:pt x="486" y="558"/>
                </a:lnTo>
                <a:lnTo>
                  <a:pt x="486" y="183"/>
                </a:lnTo>
                <a:cubicBezTo>
                  <a:pt x="486" y="82"/>
                  <a:pt x="569" y="0"/>
                  <a:pt x="670" y="0"/>
                </a:cubicBezTo>
                <a:lnTo>
                  <a:pt x="1927" y="0"/>
                </a:lnTo>
                <a:cubicBezTo>
                  <a:pt x="2028" y="0"/>
                  <a:pt x="2111" y="82"/>
                  <a:pt x="2111" y="183"/>
                </a:cubicBezTo>
                <a:lnTo>
                  <a:pt x="2111" y="558"/>
                </a:lnTo>
                <a:lnTo>
                  <a:pt x="2343" y="558"/>
                </a:lnTo>
                <a:cubicBezTo>
                  <a:pt x="2497" y="558"/>
                  <a:pt x="2622" y="683"/>
                  <a:pt x="2622" y="837"/>
                </a:cubicBezTo>
                <a:close/>
                <a:moveTo>
                  <a:pt x="2420" y="1997"/>
                </a:moveTo>
                <a:lnTo>
                  <a:pt x="1583" y="1452"/>
                </a:lnTo>
                <a:lnTo>
                  <a:pt x="2422" y="861"/>
                </a:lnTo>
                <a:cubicBezTo>
                  <a:pt x="2452" y="839"/>
                  <a:pt x="2459" y="798"/>
                  <a:pt x="2438" y="768"/>
                </a:cubicBezTo>
                <a:cubicBezTo>
                  <a:pt x="2417" y="738"/>
                  <a:pt x="2375" y="730"/>
                  <a:pt x="2345" y="752"/>
                </a:cubicBezTo>
                <a:lnTo>
                  <a:pt x="1978" y="1011"/>
                </a:lnTo>
                <a:lnTo>
                  <a:pt x="1978" y="778"/>
                </a:lnTo>
                <a:lnTo>
                  <a:pt x="1978" y="764"/>
                </a:lnTo>
                <a:lnTo>
                  <a:pt x="1978" y="183"/>
                </a:lnTo>
                <a:cubicBezTo>
                  <a:pt x="1978" y="156"/>
                  <a:pt x="1955" y="133"/>
                  <a:pt x="1927" y="133"/>
                </a:cubicBezTo>
                <a:lnTo>
                  <a:pt x="670" y="133"/>
                </a:lnTo>
                <a:cubicBezTo>
                  <a:pt x="642" y="133"/>
                  <a:pt x="620" y="156"/>
                  <a:pt x="620" y="183"/>
                </a:cubicBezTo>
                <a:lnTo>
                  <a:pt x="620" y="755"/>
                </a:lnTo>
                <a:lnTo>
                  <a:pt x="620" y="755"/>
                </a:lnTo>
                <a:lnTo>
                  <a:pt x="620" y="995"/>
                </a:lnTo>
                <a:lnTo>
                  <a:pt x="279" y="756"/>
                </a:lnTo>
                <a:cubicBezTo>
                  <a:pt x="249" y="735"/>
                  <a:pt x="208" y="742"/>
                  <a:pt x="186" y="773"/>
                </a:cubicBezTo>
                <a:cubicBezTo>
                  <a:pt x="165" y="803"/>
                  <a:pt x="173" y="844"/>
                  <a:pt x="203" y="865"/>
                </a:cubicBezTo>
                <a:lnTo>
                  <a:pt x="1046" y="1458"/>
                </a:lnTo>
                <a:lnTo>
                  <a:pt x="205" y="2005"/>
                </a:lnTo>
                <a:cubicBezTo>
                  <a:pt x="174" y="2025"/>
                  <a:pt x="165" y="2066"/>
                  <a:pt x="185" y="2097"/>
                </a:cubicBezTo>
                <a:cubicBezTo>
                  <a:pt x="198" y="2117"/>
                  <a:pt x="219" y="2127"/>
                  <a:pt x="241" y="2127"/>
                </a:cubicBezTo>
                <a:cubicBezTo>
                  <a:pt x="254" y="2127"/>
                  <a:pt x="266" y="2124"/>
                  <a:pt x="277" y="2117"/>
                </a:cubicBezTo>
                <a:lnTo>
                  <a:pt x="1161" y="1542"/>
                </a:lnTo>
                <a:cubicBezTo>
                  <a:pt x="1162" y="1541"/>
                  <a:pt x="1162" y="1540"/>
                  <a:pt x="1163" y="1540"/>
                </a:cubicBezTo>
                <a:lnTo>
                  <a:pt x="1201" y="1566"/>
                </a:lnTo>
                <a:cubicBezTo>
                  <a:pt x="1234" y="1589"/>
                  <a:pt x="1272" y="1601"/>
                  <a:pt x="1311" y="1601"/>
                </a:cubicBezTo>
                <a:cubicBezTo>
                  <a:pt x="1350" y="1601"/>
                  <a:pt x="1389" y="1589"/>
                  <a:pt x="1422" y="1566"/>
                </a:cubicBezTo>
                <a:lnTo>
                  <a:pt x="1466" y="1535"/>
                </a:lnTo>
                <a:lnTo>
                  <a:pt x="2347" y="2108"/>
                </a:lnTo>
                <a:cubicBezTo>
                  <a:pt x="2359" y="2116"/>
                  <a:pt x="2371" y="2119"/>
                  <a:pt x="2384" y="2119"/>
                </a:cubicBezTo>
                <a:cubicBezTo>
                  <a:pt x="2405" y="2119"/>
                  <a:pt x="2427" y="2109"/>
                  <a:pt x="2440" y="2089"/>
                </a:cubicBezTo>
                <a:cubicBezTo>
                  <a:pt x="2460" y="2058"/>
                  <a:pt x="2451" y="2017"/>
                  <a:pt x="2420" y="1997"/>
                </a:cubicBezTo>
                <a:close/>
                <a:moveTo>
                  <a:pt x="818" y="695"/>
                </a:moveTo>
                <a:lnTo>
                  <a:pt x="1754" y="695"/>
                </a:lnTo>
                <a:cubicBezTo>
                  <a:pt x="1791" y="695"/>
                  <a:pt x="1821" y="665"/>
                  <a:pt x="1821" y="628"/>
                </a:cubicBezTo>
                <a:cubicBezTo>
                  <a:pt x="1821" y="591"/>
                  <a:pt x="1791" y="561"/>
                  <a:pt x="1754" y="561"/>
                </a:cubicBezTo>
                <a:lnTo>
                  <a:pt x="818" y="561"/>
                </a:lnTo>
                <a:cubicBezTo>
                  <a:pt x="781" y="561"/>
                  <a:pt x="751" y="591"/>
                  <a:pt x="751" y="628"/>
                </a:cubicBezTo>
                <a:cubicBezTo>
                  <a:pt x="751" y="665"/>
                  <a:pt x="781" y="695"/>
                  <a:pt x="818" y="695"/>
                </a:cubicBezTo>
                <a:close/>
                <a:moveTo>
                  <a:pt x="818" y="993"/>
                </a:moveTo>
                <a:lnTo>
                  <a:pt x="1754" y="993"/>
                </a:lnTo>
                <a:cubicBezTo>
                  <a:pt x="1791" y="993"/>
                  <a:pt x="1821" y="963"/>
                  <a:pt x="1821" y="926"/>
                </a:cubicBezTo>
                <a:cubicBezTo>
                  <a:pt x="1821" y="889"/>
                  <a:pt x="1791" y="859"/>
                  <a:pt x="1754" y="859"/>
                </a:cubicBezTo>
                <a:lnTo>
                  <a:pt x="818" y="859"/>
                </a:lnTo>
                <a:cubicBezTo>
                  <a:pt x="781" y="859"/>
                  <a:pt x="751" y="889"/>
                  <a:pt x="751" y="926"/>
                </a:cubicBezTo>
                <a:cubicBezTo>
                  <a:pt x="751" y="963"/>
                  <a:pt x="781" y="993"/>
                  <a:pt x="818" y="99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8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F79CD7-CE45-4D21-BDFA-59A6DEE7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上传图表方法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A74D641C-22E0-4CEA-B7E7-67994B782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185" y="1690688"/>
            <a:ext cx="7390573" cy="35442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4D8444-5F01-4842-AF12-7E6ED839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733" y="525780"/>
            <a:ext cx="5698082" cy="387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AE33AD5-0223-4B77-AF81-F42DFC0D0CFF}"/>
              </a:ext>
            </a:extLst>
          </p:cNvPr>
          <p:cNvCxnSpPr/>
          <p:nvPr/>
        </p:nvCxnSpPr>
        <p:spPr>
          <a:xfrm flipV="1">
            <a:off x="4766471" y="2754630"/>
            <a:ext cx="1446022" cy="1017270"/>
          </a:xfrm>
          <a:prstGeom prst="line">
            <a:avLst/>
          </a:prstGeom>
          <a:ln w="76200">
            <a:solidFill>
              <a:srgbClr val="EB5A3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85DE9DED-3ADB-42A0-823A-EDED25D4B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87" y="777922"/>
            <a:ext cx="6473418" cy="562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6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97E85-FF12-44DB-83C4-4096B8F06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平台介绍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C82A8B-8949-415E-889B-2215D7902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50A13B0-5895-470E-9F15-067767B78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73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"/>
    </mc:Choice>
    <mc:Fallback xmlns="">
      <p:transition spd="slow" advTm="17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CB6EF3-8E75-4F9F-9ED7-CFEF9981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AD49BA-DF58-46CC-8950-BE963D6C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5" y="571252"/>
            <a:ext cx="11621507" cy="571549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0A13AF8-4C5C-4611-8E3C-D2345A414FCE}"/>
              </a:ext>
            </a:extLst>
          </p:cNvPr>
          <p:cNvSpPr/>
          <p:nvPr/>
        </p:nvSpPr>
        <p:spPr>
          <a:xfrm>
            <a:off x="1043354" y="459769"/>
            <a:ext cx="10105292" cy="12309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/>
              <a:t>http://www.epsnet.com.cn/</a:t>
            </a:r>
            <a:endParaRPr lang="zh-CN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7745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"/>
    </mc:Choice>
    <mc:Fallback xmlns="">
      <p:transition spd="slow" advTm="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E5D2D-1D42-42CE-8FEB-3C9B6CBC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29" y="740537"/>
            <a:ext cx="10316571" cy="950155"/>
          </a:xfrm>
        </p:spPr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相关平台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C455D2CF-2B1C-4E4D-A283-22CBFEA24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790565"/>
              </p:ext>
            </p:extLst>
          </p:nvPr>
        </p:nvGraphicFramePr>
        <p:xfrm>
          <a:off x="959304" y="2056452"/>
          <a:ext cx="10472420" cy="444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CAEE56F-C45F-4564-8DB2-ED6A71EFAD37}"/>
              </a:ext>
            </a:extLst>
          </p:cNvPr>
          <p:cNvSpPr/>
          <p:nvPr/>
        </p:nvSpPr>
        <p:spPr>
          <a:xfrm>
            <a:off x="9070320" y="95024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01DC69-5F27-4501-A271-660F21BAF1C4}"/>
              </a:ext>
            </a:extLst>
          </p:cNvPr>
          <p:cNvSpPr/>
          <p:nvPr/>
        </p:nvSpPr>
        <p:spPr>
          <a:xfrm>
            <a:off x="5732759" y="169069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4F36CB-741D-4C63-835D-DADA6E84A9D4}"/>
              </a:ext>
            </a:extLst>
          </p:cNvPr>
          <p:cNvSpPr/>
          <p:nvPr/>
        </p:nvSpPr>
        <p:spPr>
          <a:xfrm>
            <a:off x="2256310" y="252508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6F7B2C-6E14-42F3-9659-3F5F00EF632E}"/>
              </a:ext>
            </a:extLst>
          </p:cNvPr>
          <p:cNvSpPr/>
          <p:nvPr/>
        </p:nvSpPr>
        <p:spPr>
          <a:xfrm>
            <a:off x="7915094" y="950242"/>
            <a:ext cx="3634740" cy="3682873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E5D2D-1D42-42CE-8FEB-3C9B6CBC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29" y="740537"/>
            <a:ext cx="10316571" cy="950155"/>
          </a:xfrm>
        </p:spPr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相关平台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C455D2CF-2B1C-4E4D-A283-22CBFEA24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431803"/>
              </p:ext>
            </p:extLst>
          </p:nvPr>
        </p:nvGraphicFramePr>
        <p:xfrm>
          <a:off x="959304" y="2056452"/>
          <a:ext cx="10472420" cy="444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CAEE56F-C45F-4564-8DB2-ED6A71EFAD37}"/>
              </a:ext>
            </a:extLst>
          </p:cNvPr>
          <p:cNvSpPr/>
          <p:nvPr/>
        </p:nvSpPr>
        <p:spPr>
          <a:xfrm>
            <a:off x="9070320" y="95024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01DC69-5F27-4501-A271-660F21BAF1C4}"/>
              </a:ext>
            </a:extLst>
          </p:cNvPr>
          <p:cNvSpPr/>
          <p:nvPr/>
        </p:nvSpPr>
        <p:spPr>
          <a:xfrm>
            <a:off x="5732759" y="169069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4F36CB-741D-4C63-835D-DADA6E84A9D4}"/>
              </a:ext>
            </a:extLst>
          </p:cNvPr>
          <p:cNvSpPr/>
          <p:nvPr/>
        </p:nvSpPr>
        <p:spPr>
          <a:xfrm>
            <a:off x="2256310" y="252508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8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"/>
    </mc:Choice>
    <mc:Fallback xmlns="">
      <p:transition spd="slow" advTm="1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46774A-865B-491C-84E9-4396D140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数据狗论坛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A556A0-3FA0-429C-8BC9-DAE46B75E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90692"/>
            <a:ext cx="7669967" cy="463092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33AB2F-F6FC-472C-93F5-1EB14CF2F19D}"/>
              </a:ext>
            </a:extLst>
          </p:cNvPr>
          <p:cNvSpPr/>
          <p:nvPr/>
        </p:nvSpPr>
        <p:spPr>
          <a:xfrm>
            <a:off x="5040630" y="1690692"/>
            <a:ext cx="6313170" cy="177113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400" b="1" dirty="0"/>
              <a:t>EPS</a:t>
            </a:r>
            <a:r>
              <a:rPr lang="zh-CN" altLang="en-US" sz="2400" b="1" dirty="0"/>
              <a:t>数据狗论坛数据社区型网站</a:t>
            </a:r>
            <a:endParaRPr lang="en-US" altLang="zh-CN" sz="2400" b="1" dirty="0"/>
          </a:p>
          <a:p>
            <a:pPr algn="ctr">
              <a:lnSpc>
                <a:spcPct val="150000"/>
              </a:lnSpc>
            </a:pPr>
            <a:r>
              <a:rPr lang="zh-CN" altLang="en-US" sz="2400" b="1" dirty="0"/>
              <a:t>可以通过关键词在论坛进行“全文检索”</a:t>
            </a:r>
            <a:endParaRPr lang="en-US" altLang="zh-CN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9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B3B79E4-1910-4FDA-9452-6D001BA96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33029"/>
              </p:ext>
            </p:extLst>
          </p:nvPr>
        </p:nvGraphicFramePr>
        <p:xfrm>
          <a:off x="6858001" y="1945640"/>
          <a:ext cx="4754418" cy="4581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2545">
                  <a:extLst>
                    <a:ext uri="{9D8B030D-6E8A-4147-A177-3AD203B41FA5}">
                      <a16:colId xmlns:a16="http://schemas.microsoft.com/office/drawing/2014/main" val="1330857768"/>
                    </a:ext>
                  </a:extLst>
                </a:gridCol>
                <a:gridCol w="3091873">
                  <a:extLst>
                    <a:ext uri="{9D8B030D-6E8A-4147-A177-3AD203B41FA5}">
                      <a16:colId xmlns:a16="http://schemas.microsoft.com/office/drawing/2014/main" val="1139111307"/>
                    </a:ext>
                  </a:extLst>
                </a:gridCol>
              </a:tblGrid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第一部分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大赛平台介绍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313992"/>
                  </a:ext>
                </a:extLst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第二部分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/>
                        <a:t>EPS</a:t>
                      </a:r>
                      <a:r>
                        <a:rPr lang="zh-CN" altLang="en-US" sz="2400" b="0" dirty="0"/>
                        <a:t>平台介绍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7728360"/>
                  </a:ext>
                </a:extLst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第三部分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数据平台详解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2145895"/>
                  </a:ext>
                </a:extLst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第四部分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数据平台操作总结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293982"/>
                  </a:ext>
                </a:extLst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第五部分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分析题解析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8650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5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DD29D-0E40-4994-87F4-7F902923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公开数据板块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449CF4-2628-422B-B8A0-99DA6CFF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594930"/>
            <a:ext cx="6923838" cy="514876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43B3213-8CBF-461A-8148-0728B973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550" y="1594930"/>
            <a:ext cx="9929720" cy="553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2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46"/>
    </mc:Choice>
    <mc:Fallback xmlns="">
      <p:transition spd="slow" advTm="1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71853-6361-413F-82D1-95D51EE5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9C2B586-F064-4DA7-9559-F483753BB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632355"/>
            <a:ext cx="8663940" cy="596220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DDDCCFC-24F3-47D8-B947-AD21A3A71A94}"/>
              </a:ext>
            </a:extLst>
          </p:cNvPr>
          <p:cNvSpPr/>
          <p:nvPr/>
        </p:nvSpPr>
        <p:spPr>
          <a:xfrm>
            <a:off x="6861810" y="3613458"/>
            <a:ext cx="5086350" cy="27212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200" b="1" dirty="0"/>
              <a:t>公开数据板块</a:t>
            </a:r>
            <a:endParaRPr lang="en-US" altLang="zh-CN" sz="3200" b="1" dirty="0"/>
          </a:p>
          <a:p>
            <a:pPr algn="ctr">
              <a:lnSpc>
                <a:spcPct val="150000"/>
              </a:lnSpc>
            </a:pPr>
            <a:r>
              <a:rPr lang="zh-CN" altLang="en-US" sz="3200" b="1" dirty="0"/>
              <a:t>汇集多种数据平台信息</a:t>
            </a:r>
            <a:endParaRPr lang="en-US" altLang="zh-CN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95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6"/>
    </mc:Choice>
    <mc:Fallback xmlns="">
      <p:transition spd="slow" advTm="4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CE2D2D-4909-4D88-B56F-D0706F0A0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每个板块内进行相关分类，便于检索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150208-1628-4FCA-89EE-D13566A3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1690692"/>
            <a:ext cx="7761400" cy="46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5"/>
    </mc:Choice>
    <mc:Fallback xmlns="">
      <p:transition spd="slow" advTm="5175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C8D768-8ABA-4C1F-9E8C-37A0000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数据狗公众号</a:t>
            </a:r>
          </a:p>
        </p:txBody>
      </p:sp>
      <p:pic>
        <p:nvPicPr>
          <p:cNvPr id="3" name="图片 2" descr="QQ图片20160927141333">
            <a:extLst>
              <a:ext uri="{FF2B5EF4-FFF2-40B4-BE49-F238E27FC236}">
                <a16:creationId xmlns:a16="http://schemas.microsoft.com/office/drawing/2014/main" id="{1E8726D0-8D83-4D9E-84B0-4014C3D12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29" y="1813909"/>
            <a:ext cx="4828219" cy="4303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133FC63-FFB3-4E65-AB99-408F03ACAB05}"/>
              </a:ext>
            </a:extLst>
          </p:cNvPr>
          <p:cNvSpPr/>
          <p:nvPr/>
        </p:nvSpPr>
        <p:spPr>
          <a:xfrm>
            <a:off x="6195514" y="2091690"/>
            <a:ext cx="4468676" cy="37033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600" b="1" dirty="0"/>
              <a:t>了解</a:t>
            </a:r>
            <a:r>
              <a:rPr lang="en-US" altLang="zh-CN" sz="3600" b="1" dirty="0"/>
              <a:t>EPS</a:t>
            </a:r>
            <a:r>
              <a:rPr lang="zh-CN" altLang="en-US" sz="3600" b="1" dirty="0"/>
              <a:t>数据狗</a:t>
            </a:r>
            <a:br>
              <a:rPr lang="en-US" altLang="zh-CN" sz="3600" b="1" dirty="0"/>
            </a:br>
            <a:r>
              <a:rPr lang="zh-CN" altLang="en-US" sz="3600" b="1" dirty="0"/>
              <a:t>公众号的菜单名称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1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2"/>
    </mc:Choice>
    <mc:Fallback xmlns="">
      <p:transition spd="slow" advTm="396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E5D2D-1D42-42CE-8FEB-3C9B6CBC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29" y="740537"/>
            <a:ext cx="10316571" cy="950155"/>
          </a:xfrm>
        </p:spPr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相关平台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C455D2CF-2B1C-4E4D-A283-22CBFEA24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210861"/>
              </p:ext>
            </p:extLst>
          </p:nvPr>
        </p:nvGraphicFramePr>
        <p:xfrm>
          <a:off x="959304" y="2056452"/>
          <a:ext cx="10472420" cy="444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CAEE56F-C45F-4564-8DB2-ED6A71EFAD37}"/>
              </a:ext>
            </a:extLst>
          </p:cNvPr>
          <p:cNvSpPr/>
          <p:nvPr/>
        </p:nvSpPr>
        <p:spPr>
          <a:xfrm>
            <a:off x="9070320" y="95024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01DC69-5F27-4501-A271-660F21BAF1C4}"/>
              </a:ext>
            </a:extLst>
          </p:cNvPr>
          <p:cNvSpPr/>
          <p:nvPr/>
        </p:nvSpPr>
        <p:spPr>
          <a:xfrm>
            <a:off x="5732759" y="169069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4F36CB-741D-4C63-835D-DADA6E84A9D4}"/>
              </a:ext>
            </a:extLst>
          </p:cNvPr>
          <p:cNvSpPr/>
          <p:nvPr/>
        </p:nvSpPr>
        <p:spPr>
          <a:xfrm>
            <a:off x="2256310" y="252508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8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48"/>
    </mc:Choice>
    <mc:Fallback xmlns="">
      <p:transition spd="slow" advTm="7914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AFEFD9-7811-4C0D-B241-C8CCBB83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1C5208-2E22-4190-B5D4-CAC25DD5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19" y="574770"/>
            <a:ext cx="10028789" cy="62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"/>
    </mc:Choice>
    <mc:Fallback xmlns="">
      <p:transition spd="slow" advTm="853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1F8020-62FE-4601-9A03-15A306A6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知识服务平台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BC2134-A98E-4BB2-ACC3-E7CED4806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EPS</a:t>
            </a:r>
            <a:r>
              <a:rPr lang="zh-CN" altLang="en-US" dirty="0"/>
              <a:t>知识服务平台基于知识发现、应用集成、开放互联的设计理念，采用全新数据服务模式，强调数据整合与数据挖掘，为广大读者提供实证研究过程中存在的“从查阅文献到收集数据、从利用数据到得出结论”环节中所缺失的数据发现与数据分析服务，满足用户更深层次的数据需求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EPS</a:t>
            </a:r>
            <a:r>
              <a:rPr lang="zh-CN" altLang="en-US" dirty="0"/>
              <a:t>知识服务平台通过</a:t>
            </a:r>
            <a:r>
              <a:rPr lang="zh-CN" altLang="en-US" b="1" dirty="0">
                <a:solidFill>
                  <a:srgbClr val="EB5A32"/>
                </a:solidFill>
              </a:rPr>
              <a:t>搜索引擎</a:t>
            </a:r>
            <a:r>
              <a:rPr lang="zh-CN" altLang="en-US" dirty="0"/>
              <a:t>、云分析平台、智能报告分析平台和知识发现平台，将一系列与数据关联密切的应用集成到一个平台中。通过对文献中指标的提取与分析，</a:t>
            </a:r>
            <a:r>
              <a:rPr lang="zh-CN" altLang="en-US" sz="2600" b="1" dirty="0">
                <a:solidFill>
                  <a:srgbClr val="EB5A32"/>
                </a:solidFill>
              </a:rPr>
              <a:t>发现研究主题与指标间的关联关系</a:t>
            </a:r>
            <a:r>
              <a:rPr lang="zh-CN" altLang="en-US" dirty="0"/>
              <a:t>，形成知识发现图谱。同时提供收藏、分享、数据上传处理等个性化数据服务，并实现不同类型数据资源间的互通互联。</a:t>
            </a:r>
          </a:p>
        </p:txBody>
      </p:sp>
    </p:spTree>
    <p:extLst>
      <p:ext uri="{BB962C8B-B14F-4D97-AF65-F5344CB8AC3E}">
        <p14:creationId xmlns:p14="http://schemas.microsoft.com/office/powerpoint/2010/main" val="36078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0"/>
    </mc:Choice>
    <mc:Fallback xmlns="">
      <p:transition spd="slow" advTm="9994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B290D-208E-457F-9179-1C0F7119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操作方法：输入关键词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0A78844-8F50-4242-A201-CEB2351E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30" y="1690692"/>
            <a:ext cx="8085250" cy="4390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6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4"/>
    </mc:Choice>
    <mc:Fallback xmlns="">
      <p:transition spd="slow" advTm="3813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B70EFD-EDDB-4436-845A-0FEB8B44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界面介绍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D328A9-8706-4ECB-B5E2-A6EDA0B9A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29" y="1531578"/>
            <a:ext cx="8454822" cy="458588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E0AA233-66C8-446C-8353-3CE40B312712}"/>
              </a:ext>
            </a:extLst>
          </p:cNvPr>
          <p:cNvSpPr/>
          <p:nvPr/>
        </p:nvSpPr>
        <p:spPr>
          <a:xfrm>
            <a:off x="1257747" y="5991820"/>
            <a:ext cx="156966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筛选区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D04436F7-3182-4F4F-B876-0968E3458A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853758"/>
              </p:ext>
            </p:extLst>
          </p:nvPr>
        </p:nvGraphicFramePr>
        <p:xfrm>
          <a:off x="3117885" y="2348352"/>
          <a:ext cx="6374166" cy="396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839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17"/>
    </mc:Choice>
    <mc:Fallback xmlns="">
      <p:transition spd="slow" advTm="13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92851E-DF68-40E8-A207-334DF0AC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主题发现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5A24F9-16E0-4C41-9863-05FDD710700C}"/>
              </a:ext>
            </a:extLst>
          </p:cNvPr>
          <p:cNvSpPr/>
          <p:nvPr/>
        </p:nvSpPr>
        <p:spPr>
          <a:xfrm>
            <a:off x="1193289" y="1690692"/>
            <a:ext cx="700704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检索以“中美贸易”为中心主题的学术研究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FEA4B26-0CCB-47DB-A876-AB22BEB0C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65" y="2382290"/>
            <a:ext cx="6652669" cy="391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5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75"/>
    </mc:Choice>
    <mc:Fallback xmlns="">
      <p:transition spd="slow" advTm="1669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1F6E02-B9A5-4E01-9BCD-5BE3D761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大赛平台介绍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3B9117-0BEF-4953-822B-62863257BB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DBE765-1939-405C-AA89-84EE626D4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622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3AAAAC-C0F5-4C69-9947-CCC0489B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主题图谱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87AE0B5-601F-4155-B07A-35F8ACA2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80" y="1690692"/>
            <a:ext cx="8569751" cy="497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87CEB62-4A3A-4899-9134-7A4142403267}"/>
              </a:ext>
            </a:extLst>
          </p:cNvPr>
          <p:cNvSpPr/>
          <p:nvPr/>
        </p:nvSpPr>
        <p:spPr>
          <a:xfrm>
            <a:off x="411480" y="1771650"/>
            <a:ext cx="2903220" cy="48973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sz="2800" b="1" dirty="0"/>
              <a:t>主题发现</a:t>
            </a:r>
            <a:endParaRPr lang="en-US" altLang="zh-CN" sz="2800" b="1" dirty="0"/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左侧计量分析功能</a:t>
            </a:r>
            <a:endParaRPr lang="en-US" altLang="zh-CN" sz="24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查看共现指标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查看研究方法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endParaRPr lang="en-US" altLang="zh-CN" sz="2000" dirty="0"/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图谱圆形图标</a:t>
            </a:r>
            <a:endParaRPr lang="en-US" altLang="zh-CN" sz="2400" dirty="0"/>
          </a:p>
          <a:p>
            <a:pPr algn="ctr">
              <a:lnSpc>
                <a:spcPct val="150000"/>
              </a:lnSpc>
            </a:pPr>
            <a:r>
              <a:rPr lang="zh-CN" altLang="en-US" sz="2000" dirty="0"/>
              <a:t>表示共现主题</a:t>
            </a:r>
            <a:endParaRPr lang="en-US" altLang="zh-CN" sz="2000" dirty="0"/>
          </a:p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94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"/>
    </mc:Choice>
    <mc:Fallback xmlns="">
      <p:transition spd="slow" advTm="70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95EFC-5D2B-4E75-BB1B-B7A6576E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A8E924-45FC-4DD1-8514-F072CC7B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29" y="740536"/>
            <a:ext cx="4761056" cy="460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1DBD88-E4FC-4AF5-AE57-870D31F6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18" y="946275"/>
            <a:ext cx="3425272" cy="579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468A30-DD17-4B1A-9A9D-49E3C2A2D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26" y="312150"/>
            <a:ext cx="11636748" cy="62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1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851FC2-222A-4422-B81C-F22EE86C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文献计量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D841A9-F692-4110-BF13-D790E47A3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71" y="603377"/>
            <a:ext cx="7142024" cy="607584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9C8153-C519-45BC-9A4E-787F229FE993}"/>
              </a:ext>
            </a:extLst>
          </p:cNvPr>
          <p:cNvSpPr/>
          <p:nvPr/>
        </p:nvSpPr>
        <p:spPr>
          <a:xfrm>
            <a:off x="4303557" y="407015"/>
            <a:ext cx="590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>
                  <a:solidFill>
                    <a:srgbClr val="EB5A32"/>
                  </a:solidFill>
                </a:ln>
                <a:solidFill>
                  <a:srgbClr val="EB5A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CN" altLang="en-US" sz="5400" b="0" cap="none" spc="0" dirty="0">
              <a:ln w="0">
                <a:solidFill>
                  <a:srgbClr val="EB5A32"/>
                </a:solidFill>
              </a:ln>
              <a:solidFill>
                <a:srgbClr val="EB5A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217A92-E969-4AF9-BEFA-C929B52DF222}"/>
              </a:ext>
            </a:extLst>
          </p:cNvPr>
          <p:cNvSpPr/>
          <p:nvPr/>
        </p:nvSpPr>
        <p:spPr>
          <a:xfrm>
            <a:off x="6707995" y="767362"/>
            <a:ext cx="590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>
                  <a:solidFill>
                    <a:srgbClr val="EB5A32"/>
                  </a:solidFill>
                </a:ln>
                <a:solidFill>
                  <a:srgbClr val="EB5A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CN" altLang="en-US" sz="5400" b="0" cap="none" spc="0" dirty="0">
              <a:ln w="0">
                <a:solidFill>
                  <a:srgbClr val="EB5A32"/>
                </a:solidFill>
              </a:ln>
              <a:solidFill>
                <a:srgbClr val="EB5A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DA67F7-E0F5-436D-B145-F28DECEAAAA1}"/>
              </a:ext>
            </a:extLst>
          </p:cNvPr>
          <p:cNvSpPr/>
          <p:nvPr/>
        </p:nvSpPr>
        <p:spPr>
          <a:xfrm>
            <a:off x="9634075" y="2058952"/>
            <a:ext cx="590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>
                  <a:solidFill>
                    <a:srgbClr val="EB5A32"/>
                  </a:solidFill>
                </a:ln>
                <a:solidFill>
                  <a:srgbClr val="EB5A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zh-CN" altLang="en-US" sz="5400" b="0" cap="none" spc="0" dirty="0">
              <a:ln w="0">
                <a:solidFill>
                  <a:srgbClr val="EB5A32"/>
                </a:solidFill>
              </a:ln>
              <a:solidFill>
                <a:srgbClr val="EB5A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6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7"/>
    </mc:Choice>
    <mc:Fallback xmlns="">
      <p:transition spd="slow" advTm="4301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070DA-35DC-4565-B2E9-EEF794E2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文献计量</a:t>
            </a:r>
            <a:r>
              <a:rPr lang="en-US" altLang="zh-CN" dirty="0"/>
              <a:t>—</a:t>
            </a:r>
            <a:r>
              <a:rPr lang="zh-CN" altLang="en-US" dirty="0"/>
              <a:t>主题趋势热度研究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7DE142-13D6-4C66-90F9-E2004F84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" y="1690692"/>
            <a:ext cx="10031730" cy="41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"/>
    </mc:Choice>
    <mc:Fallback xmlns="">
      <p:transition spd="slow" advTm="945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4AAD32-11A5-4177-A71C-F1A5192AF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文献计量</a:t>
            </a:r>
            <a:r>
              <a:rPr lang="en-US" altLang="zh-CN" dirty="0"/>
              <a:t>—</a:t>
            </a:r>
            <a:r>
              <a:rPr lang="zh-CN" altLang="en-US" dirty="0"/>
              <a:t>主题趋势热度研究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C3CF79-D41E-42DB-AA6B-F815048E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30" y="1787461"/>
            <a:ext cx="9665970" cy="44445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3241F17-60B9-4BD2-B104-2DA6C56A0792}"/>
              </a:ext>
            </a:extLst>
          </p:cNvPr>
          <p:cNvSpPr/>
          <p:nvPr/>
        </p:nvSpPr>
        <p:spPr>
          <a:xfrm>
            <a:off x="1362529" y="3608596"/>
            <a:ext cx="9665970" cy="80232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 从中可以看到自</a:t>
            </a:r>
            <a:r>
              <a:rPr lang="en-US" altLang="zh-CN" sz="2400" dirty="0"/>
              <a:t>2014</a:t>
            </a:r>
            <a:r>
              <a:rPr lang="zh-CN" altLang="en-US" sz="2400" dirty="0"/>
              <a:t>年，</a:t>
            </a:r>
            <a:r>
              <a:rPr lang="en-US" altLang="zh-CN" sz="2400" dirty="0"/>
              <a:t>P2P</a:t>
            </a:r>
            <a:r>
              <a:rPr lang="zh-CN" altLang="en-US" sz="2400" dirty="0"/>
              <a:t>相关文献数量急速暴涨，之后稳步增加。</a:t>
            </a:r>
          </a:p>
        </p:txBody>
      </p:sp>
    </p:spTree>
    <p:extLst>
      <p:ext uri="{BB962C8B-B14F-4D97-AF65-F5344CB8AC3E}">
        <p14:creationId xmlns:p14="http://schemas.microsoft.com/office/powerpoint/2010/main" val="5902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92"/>
    </mc:Choice>
    <mc:Fallback xmlns="">
      <p:transition spd="slow" advTm="1131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4A3BF-D3A2-4388-B111-59ABD8D7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296255-618C-40DE-BE01-F954B114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4" y="796346"/>
            <a:ext cx="12192000" cy="52653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83ED13-B2AB-4C6C-BE6B-AFAFA8288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25" y="1609340"/>
            <a:ext cx="10018032" cy="405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30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816D3-0192-411C-9659-383F5F31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统计表格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655A82-846B-4673-9B30-00A02E51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55" y="1570998"/>
            <a:ext cx="7856645" cy="467003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2700904-7800-459D-B114-F619C3F48B0E}"/>
              </a:ext>
            </a:extLst>
          </p:cNvPr>
          <p:cNvSpPr/>
          <p:nvPr/>
        </p:nvSpPr>
        <p:spPr>
          <a:xfrm>
            <a:off x="548640" y="1593606"/>
            <a:ext cx="2800350" cy="467003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CN" altLang="en-US" sz="3200" b="1" dirty="0"/>
              <a:t>下载</a:t>
            </a:r>
            <a:endParaRPr lang="en-US" altLang="zh-CN" sz="3200" b="1" dirty="0"/>
          </a:p>
          <a:p>
            <a:pPr algn="ctr">
              <a:lnSpc>
                <a:spcPct val="200000"/>
              </a:lnSpc>
            </a:pPr>
            <a:r>
              <a:rPr lang="zh-CN" altLang="en-US" sz="3200" b="1" dirty="0"/>
              <a:t>查看</a:t>
            </a:r>
            <a:endParaRPr lang="en-US" altLang="zh-CN" sz="3200" b="1" dirty="0"/>
          </a:p>
          <a:p>
            <a:pPr algn="ctr">
              <a:lnSpc>
                <a:spcPct val="200000"/>
              </a:lnSpc>
            </a:pPr>
            <a:r>
              <a:rPr lang="zh-CN" altLang="en-US" sz="3200" b="1" dirty="0"/>
              <a:t>分析</a:t>
            </a:r>
            <a:endParaRPr lang="en-US" altLang="zh-CN" sz="3200" b="1" dirty="0"/>
          </a:p>
          <a:p>
            <a:pPr algn="ctr">
              <a:lnSpc>
                <a:spcPct val="200000"/>
              </a:lnSpc>
            </a:pPr>
            <a:r>
              <a:rPr lang="zh-CN" altLang="en-US" sz="3200" b="1" dirty="0"/>
              <a:t>上传</a:t>
            </a:r>
          </a:p>
        </p:txBody>
      </p:sp>
    </p:spTree>
    <p:extLst>
      <p:ext uri="{BB962C8B-B14F-4D97-AF65-F5344CB8AC3E}">
        <p14:creationId xmlns:p14="http://schemas.microsoft.com/office/powerpoint/2010/main" val="15833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3"/>
    </mc:Choice>
    <mc:Fallback xmlns="">
      <p:transition spd="slow" advTm="3197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A6D51D-FDFE-4232-AC29-265B85465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时间序列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27678E-2DE9-4343-B617-5F15E21C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43"/>
          <a:stretch/>
        </p:blipFill>
        <p:spPr>
          <a:xfrm>
            <a:off x="3837579" y="1593606"/>
            <a:ext cx="8106771" cy="467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E023242-F915-451C-911E-4470D65E7C2E}"/>
              </a:ext>
            </a:extLst>
          </p:cNvPr>
          <p:cNvSpPr/>
          <p:nvPr/>
        </p:nvSpPr>
        <p:spPr>
          <a:xfrm>
            <a:off x="548640" y="1593606"/>
            <a:ext cx="2800350" cy="467003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CN" altLang="en-US" sz="3200" b="1" dirty="0"/>
              <a:t>数据指标</a:t>
            </a:r>
            <a:br>
              <a:rPr lang="en-US" altLang="zh-CN" sz="3200" b="1" dirty="0"/>
            </a:br>
            <a:r>
              <a:rPr lang="zh-CN" altLang="en-US" sz="3200" b="1" dirty="0"/>
              <a:t>的检索</a:t>
            </a:r>
            <a:endParaRPr lang="en-US" altLang="zh-CN" sz="3200" b="1" dirty="0"/>
          </a:p>
          <a:p>
            <a:pPr algn="ctr">
              <a:lnSpc>
                <a:spcPct val="200000"/>
              </a:lnSpc>
            </a:pP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263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26"/>
    </mc:Choice>
    <mc:Fallback xmlns="">
      <p:transition spd="slow" advTm="4922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E5D2D-1D42-42CE-8FEB-3C9B6CBC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29" y="740537"/>
            <a:ext cx="10316571" cy="950155"/>
          </a:xfrm>
        </p:spPr>
        <p:txBody>
          <a:bodyPr/>
          <a:lstStyle/>
          <a:p>
            <a:r>
              <a:rPr lang="en-US" altLang="zh-CN" dirty="0"/>
              <a:t>EPS</a:t>
            </a:r>
            <a:r>
              <a:rPr lang="zh-CN" altLang="en-US" dirty="0"/>
              <a:t>相关平台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C455D2CF-2B1C-4E4D-A283-22CBFEA24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303244"/>
              </p:ext>
            </p:extLst>
          </p:nvPr>
        </p:nvGraphicFramePr>
        <p:xfrm>
          <a:off x="959304" y="2056452"/>
          <a:ext cx="10472420" cy="444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CAEE56F-C45F-4564-8DB2-ED6A71EFAD37}"/>
              </a:ext>
            </a:extLst>
          </p:cNvPr>
          <p:cNvSpPr/>
          <p:nvPr/>
        </p:nvSpPr>
        <p:spPr>
          <a:xfrm>
            <a:off x="9070320" y="95024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01DC69-5F27-4501-A271-660F21BAF1C4}"/>
              </a:ext>
            </a:extLst>
          </p:cNvPr>
          <p:cNvSpPr/>
          <p:nvPr/>
        </p:nvSpPr>
        <p:spPr>
          <a:xfrm>
            <a:off x="5732759" y="169069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4F36CB-741D-4C63-835D-DADA6E84A9D4}"/>
              </a:ext>
            </a:extLst>
          </p:cNvPr>
          <p:cNvSpPr/>
          <p:nvPr/>
        </p:nvSpPr>
        <p:spPr>
          <a:xfrm>
            <a:off x="2256310" y="2525082"/>
            <a:ext cx="726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zh-CN" alt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6F7B2C-6E14-42F3-9659-3F5F00EF632E}"/>
              </a:ext>
            </a:extLst>
          </p:cNvPr>
          <p:cNvSpPr/>
          <p:nvPr/>
        </p:nvSpPr>
        <p:spPr>
          <a:xfrm>
            <a:off x="7915094" y="950242"/>
            <a:ext cx="3634740" cy="3682873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3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24"/>
    </mc:Choice>
    <mc:Fallback xmlns="">
      <p:transition spd="slow" advTm="23082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96D1A-45AB-46E5-9951-30FFB56E5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9730B8-CCB9-4EF1-BF36-A817A96E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53047"/>
            <a:ext cx="9777307" cy="675190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057B525-01EA-4D0B-A6F6-D2DC43C5A291}"/>
              </a:ext>
            </a:extLst>
          </p:cNvPr>
          <p:cNvSpPr/>
          <p:nvPr/>
        </p:nvSpPr>
        <p:spPr>
          <a:xfrm>
            <a:off x="1325880" y="5029200"/>
            <a:ext cx="2960370" cy="1703070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7"/>
    </mc:Choice>
    <mc:Fallback xmlns="">
      <p:transition spd="slow" advTm="191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3FA22-B103-4404-A7BE-F0BB4258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http://ilearning.dfinder.net/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382C21F-2236-47F1-9D8C-EC142188C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336" y="1825625"/>
            <a:ext cx="91886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08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6E91B-33F9-4637-963F-03CAFDF4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平台简介</a:t>
            </a:r>
          </a:p>
        </p:txBody>
      </p:sp>
      <p:graphicFrame>
        <p:nvGraphicFramePr>
          <p:cNvPr id="10" name="内容占位符 8">
            <a:extLst>
              <a:ext uri="{FF2B5EF4-FFF2-40B4-BE49-F238E27FC236}">
                <a16:creationId xmlns:a16="http://schemas.microsoft.com/office/drawing/2014/main" id="{529F15A9-BA6F-4749-A47E-158E14DC5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521488"/>
              </p:ext>
            </p:extLst>
          </p:nvPr>
        </p:nvGraphicFramePr>
        <p:xfrm>
          <a:off x="4602219" y="1690691"/>
          <a:ext cx="7049008" cy="459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" name="组合 10">
            <a:extLst>
              <a:ext uri="{FF2B5EF4-FFF2-40B4-BE49-F238E27FC236}">
                <a16:creationId xmlns:a16="http://schemas.microsoft.com/office/drawing/2014/main" id="{A7B229F5-ACCA-42BB-A52A-30EA0FC1D29A}"/>
              </a:ext>
            </a:extLst>
          </p:cNvPr>
          <p:cNvGrpSpPr/>
          <p:nvPr/>
        </p:nvGrpSpPr>
        <p:grpSpPr>
          <a:xfrm>
            <a:off x="-744688" y="1690688"/>
            <a:ext cx="6497280" cy="4461633"/>
            <a:chOff x="1265583" y="159026"/>
            <a:chExt cx="9660833" cy="6380922"/>
          </a:xfrm>
          <a:solidFill>
            <a:srgbClr val="347BF9"/>
          </a:solidFill>
        </p:grpSpPr>
        <p:graphicFrame>
          <p:nvGraphicFramePr>
            <p:cNvPr id="12" name="图示 11">
              <a:extLst>
                <a:ext uri="{FF2B5EF4-FFF2-40B4-BE49-F238E27FC236}">
                  <a16:creationId xmlns:a16="http://schemas.microsoft.com/office/drawing/2014/main" id="{028CC581-BF6B-4BBA-B84A-A1A0AE1BCD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3728211"/>
                </p:ext>
              </p:extLst>
            </p:nvPr>
          </p:nvGraphicFramePr>
          <p:xfrm>
            <a:off x="1265583" y="159026"/>
            <a:ext cx="9660833" cy="63809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21CA462-3A4B-4AD9-A4CA-0D5FF0AEAC41}"/>
                </a:ext>
              </a:extLst>
            </p:cNvPr>
            <p:cNvSpPr/>
            <p:nvPr/>
          </p:nvSpPr>
          <p:spPr>
            <a:xfrm>
              <a:off x="4386470" y="1719470"/>
              <a:ext cx="3419061" cy="3419061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dirty="0"/>
                <a:t>九大</a:t>
              </a:r>
              <a:br>
                <a:rPr lang="en-US" altLang="zh-CN" sz="3600" dirty="0"/>
              </a:br>
              <a:r>
                <a:rPr lang="zh-CN" altLang="en-US" sz="3600" dirty="0"/>
                <a:t>数据库</a:t>
              </a:r>
              <a:br>
                <a:rPr lang="en-US" altLang="zh-CN" sz="3600" dirty="0"/>
              </a:br>
              <a:r>
                <a:rPr lang="zh-CN" altLang="en-US" sz="3600" dirty="0"/>
                <a:t>集群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37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8"/>
    </mc:Choice>
    <mc:Fallback xmlns="">
      <p:transition spd="slow" advTm="8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BEC4312-D6CB-4514-8420-B7E712E0C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0BEC4312-D6CB-4514-8420-B7E712E0C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8FE6402-E16F-47FE-B0E9-154C2C8CE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68FE6402-E16F-47FE-B0E9-154C2C8CE1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41F326-FFC8-4DDF-9B86-217071632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>
                                            <p:graphicEl>
                                              <a:dgm id="{FC41F326-FFC8-4DDF-9B86-217071632B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D63447-1A96-469A-BEE9-002CB8FCDA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0DD63447-1A96-469A-BEE9-002CB8FCDA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FE90D22-6710-4C33-A1DF-A36B6CD6E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graphicEl>
                                              <a:dgm id="{5FE90D22-6710-4C33-A1DF-A36B6CD6EB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A28F84C-5267-47C4-9662-A11651624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EA28F84C-5267-47C4-9662-A11651624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2489B11-8B26-428D-8F51-540FBBB8E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>
                                            <p:graphicEl>
                                              <a:dgm id="{62489B11-8B26-428D-8F51-540FBBB8E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84D2BB0-E89D-488B-91A3-D7C6961DA0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884D2BB0-E89D-488B-91A3-D7C6961DA0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3015D77-3695-44C7-9C30-E58A61133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23015D77-3695-44C7-9C30-E58A61133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F95315-52B4-4886-9557-DE9BF30C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FDBFC2-9077-4EFB-B5C7-ACCB0A1F9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0536B2-5231-4368-A127-702A358861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数据库介绍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A07CFB-5DFF-4364-9A84-65D46F98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10" y="1001282"/>
            <a:ext cx="8228397" cy="556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53DF08-89CC-46F2-B4D4-E12D78D06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591" y="2154666"/>
            <a:ext cx="9503748" cy="447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484CBE44-DFA2-44C9-8883-6DF9EE2C3152}"/>
              </a:ext>
            </a:extLst>
          </p:cNvPr>
          <p:cNvSpPr/>
          <p:nvPr/>
        </p:nvSpPr>
        <p:spPr>
          <a:xfrm>
            <a:off x="9819673" y="1537446"/>
            <a:ext cx="1988820" cy="617220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/>
              <a:t>Ctrl+F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688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6"/>
    </mc:Choice>
    <mc:Fallback xmlns="">
      <p:transition spd="slow" advTm="8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E90C52-0003-44AF-92AD-D7C6A2FE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E88B2-3412-4932-A2D1-4769ACAF4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02201755-A38B-467F-9210-1FC832FB5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317B236-BC6C-42CD-BE58-E37CFC3252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54CC28-034B-4FE8-973C-2DA007F8F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51" y="0"/>
            <a:ext cx="9852288" cy="657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158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9ACB3-9D1C-4A60-9B5F-04EBCA42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153571-2D1A-4CB9-B292-DF9B3CCA3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230B43-FBA5-469C-B1C5-236DFF5449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通过数据库介绍界面了解数据库常用指标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6F112E1-30C5-4314-9D0A-246965D63AB6}"/>
              </a:ext>
            </a:extLst>
          </p:cNvPr>
          <p:cNvSpPr/>
          <p:nvPr/>
        </p:nvSpPr>
        <p:spPr>
          <a:xfrm>
            <a:off x="2761931" y="1869534"/>
            <a:ext cx="3204210" cy="18103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zh-CN" altLang="en-US" b="1" dirty="0"/>
              <a:t>中国农林数据库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中国教育数据库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中国劳动经济数据库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中国旅游数据库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59435CE-444E-4D53-BC4F-B192748E23F3}"/>
              </a:ext>
            </a:extLst>
          </p:cNvPr>
          <p:cNvSpPr/>
          <p:nvPr/>
        </p:nvSpPr>
        <p:spPr>
          <a:xfrm>
            <a:off x="6225860" y="1815741"/>
            <a:ext cx="5745479" cy="483489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numCol="2" rtlCol="0" anchor="t"/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FF00"/>
                </a:solidFill>
              </a:rPr>
              <a:t>中国宏观经济数据库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FF00"/>
                </a:solidFill>
              </a:rPr>
              <a:t>中国卫生数据库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中国商品贸易数据库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世界宏观经济数据库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中国保险数据库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中国科技数据库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中国环境数据库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中国财政税收数据库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中国文化数据库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中国旅游数据库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世界贸易数据库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中国城市数据库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中国农林数据库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FF00"/>
                </a:solidFill>
              </a:rPr>
              <a:t>世界经济发展数据库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中国地区贸易数据库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中国高技术产业数据库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FF00"/>
                </a:solidFill>
              </a:rPr>
              <a:t>世界主要经济体数据库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中国金融数据库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中国工业经济数据库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世界能源数据库</a:t>
            </a:r>
            <a:endParaRPr lang="en-US" altLang="zh-CN" b="1" dirty="0"/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中国行业贸易数据库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216D78-DA3E-4C0F-8D8F-4F07C769C095}"/>
              </a:ext>
            </a:extLst>
          </p:cNvPr>
          <p:cNvSpPr/>
          <p:nvPr/>
        </p:nvSpPr>
        <p:spPr>
          <a:xfrm>
            <a:off x="3279845" y="1046300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rgbClr val="347BF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简答题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5F67AE1-9EFD-48FE-9508-73D22E1027EE}"/>
              </a:ext>
            </a:extLst>
          </p:cNvPr>
          <p:cNvSpPr/>
          <p:nvPr/>
        </p:nvSpPr>
        <p:spPr>
          <a:xfrm>
            <a:off x="8159880" y="1046299"/>
            <a:ext cx="1877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rgbClr val="347BF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论述题</a:t>
            </a:r>
          </a:p>
        </p:txBody>
      </p:sp>
    </p:spTree>
    <p:extLst>
      <p:ext uri="{BB962C8B-B14F-4D97-AF65-F5344CB8AC3E}">
        <p14:creationId xmlns:p14="http://schemas.microsoft.com/office/powerpoint/2010/main" val="2842305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D4343D4B-29EE-4B21-B4AD-3F495553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数据平台详解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2C7C8FE-8664-47CE-B8C5-C363168B5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9666BC0-0617-43F3-8C67-6D4D6F5A7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7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"/>
    </mc:Choice>
    <mc:Fallback xmlns="">
      <p:transition spd="slow" advTm="44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7454BC7-6ED1-4098-94CD-7923F093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B6EE7D0-E84F-4304-AFA2-73A0470D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63"/>
            <a:ext cx="12192000" cy="65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8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77E79B-1024-4086-9703-2A7BAA1B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81" y="1603891"/>
            <a:ext cx="1678209" cy="1325563"/>
          </a:xfrm>
        </p:spPr>
        <p:txBody>
          <a:bodyPr/>
          <a:lstStyle/>
          <a:p>
            <a:r>
              <a:rPr lang="zh-CN" altLang="en-US" dirty="0"/>
              <a:t>界面布局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DFD40F52-7CDE-46E2-80A6-178094743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249F591-2A72-4479-8087-DB06387E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26" y="779728"/>
            <a:ext cx="9118017" cy="482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524437F-D56B-42CE-A63A-CC82DB7E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88" y="779728"/>
            <a:ext cx="9034358" cy="48245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0C007D70-ACC1-49A3-8EFF-7D0D6AFC186D}"/>
              </a:ext>
            </a:extLst>
          </p:cNvPr>
          <p:cNvSpPr txBox="1"/>
          <p:nvPr/>
        </p:nvSpPr>
        <p:spPr>
          <a:xfrm>
            <a:off x="2409110" y="5622082"/>
            <a:ext cx="1630205" cy="338554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数据库显示区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5737FC02-D330-4D3F-ADE2-63B612BA732B}"/>
              </a:ext>
            </a:extLst>
          </p:cNvPr>
          <p:cNvSpPr txBox="1"/>
          <p:nvPr/>
        </p:nvSpPr>
        <p:spPr>
          <a:xfrm>
            <a:off x="3967307" y="5604266"/>
            <a:ext cx="1296144" cy="338554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维度设置区</a:t>
            </a: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9211D3D3-3771-4995-ABAE-38B9CA596B2E}"/>
              </a:ext>
            </a:extLst>
          </p:cNvPr>
          <p:cNvSpPr txBox="1"/>
          <p:nvPr/>
        </p:nvSpPr>
        <p:spPr>
          <a:xfrm>
            <a:off x="6854236" y="5626844"/>
            <a:ext cx="1995488" cy="338554"/>
          </a:xfrm>
          <a:prstGeom prst="rect">
            <a:avLst/>
          </a:prstGeom>
          <a:noFill/>
          <a:ln w="9525">
            <a:noFill/>
          </a:ln>
          <a:effectLst/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数据显示区</a:t>
            </a: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4274238A-BFF1-4AA7-AAD7-F6094BC8083D}"/>
              </a:ext>
            </a:extLst>
          </p:cNvPr>
          <p:cNvSpPr txBox="1"/>
          <p:nvPr/>
        </p:nvSpPr>
        <p:spPr>
          <a:xfrm>
            <a:off x="9028603" y="1703203"/>
            <a:ext cx="1995488" cy="338554"/>
          </a:xfrm>
          <a:prstGeom prst="rect">
            <a:avLst/>
          </a:prstGeom>
          <a:noFill/>
          <a:ln w="9525">
            <a:noFill/>
          </a:ln>
          <a:effectLst/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功能栏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C06CE9-E663-4CA3-97DB-B9231A9FF5C6}"/>
              </a:ext>
            </a:extLst>
          </p:cNvPr>
          <p:cNvSpPr/>
          <p:nvPr/>
        </p:nvSpPr>
        <p:spPr>
          <a:xfrm>
            <a:off x="5323482" y="1508665"/>
            <a:ext cx="6110028" cy="567209"/>
          </a:xfrm>
          <a:prstGeom prst="rect">
            <a:avLst/>
          </a:prstGeom>
          <a:solidFill>
            <a:schemeClr val="lt1">
              <a:alpha val="1000"/>
            </a:schemeClr>
          </a:solidFill>
          <a:ln w="317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39AA129-60DA-410E-9BA9-6108E125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73" y="1571818"/>
            <a:ext cx="85725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16210E3-3A33-4F77-8E81-C9D9554F03E4}"/>
              </a:ext>
            </a:extLst>
          </p:cNvPr>
          <p:cNvSpPr/>
          <p:nvPr/>
        </p:nvSpPr>
        <p:spPr>
          <a:xfrm>
            <a:off x="5395490" y="995754"/>
            <a:ext cx="4404465" cy="432048"/>
          </a:xfrm>
          <a:prstGeom prst="rect">
            <a:avLst/>
          </a:prstGeom>
          <a:solidFill>
            <a:schemeClr val="lt1">
              <a:alpha val="1000"/>
            </a:schemeClr>
          </a:solidFill>
          <a:ln w="317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id="{C2EEAF8F-C723-43F2-9549-264522EDE066}"/>
              </a:ext>
            </a:extLst>
          </p:cNvPr>
          <p:cNvSpPr txBox="1"/>
          <p:nvPr/>
        </p:nvSpPr>
        <p:spPr>
          <a:xfrm>
            <a:off x="6913062" y="1067762"/>
            <a:ext cx="1995488" cy="338554"/>
          </a:xfrm>
          <a:prstGeom prst="rect">
            <a:avLst/>
          </a:prstGeom>
          <a:noFill/>
          <a:ln w="9525">
            <a:noFill/>
          </a:ln>
          <a:effectLst/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搜索框</a:t>
            </a:r>
          </a:p>
        </p:txBody>
      </p:sp>
    </p:spTree>
    <p:extLst>
      <p:ext uri="{BB962C8B-B14F-4D97-AF65-F5344CB8AC3E}">
        <p14:creationId xmlns:p14="http://schemas.microsoft.com/office/powerpoint/2010/main" val="12654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2" grpId="0" animBg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E78CE18-6923-4803-BB5C-8E8A29EC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099" y="1238250"/>
            <a:ext cx="9621414" cy="533214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27FCBA1-93D9-4DEC-86A5-3A2E3C1C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D440C7-B2FD-4AA6-819D-49C1BBDEA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1B5FB06F-6211-4558-95A6-682327CE0E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12156F-6DE4-44B6-88DD-E6DAD13A6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注册个人中心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5C1C21E-99FB-4332-9949-9B8804EB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32" y="2488531"/>
            <a:ext cx="4182227" cy="306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5F1BD36-2740-45DD-AFC7-D8451096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79" y="1692598"/>
            <a:ext cx="4375754" cy="487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C64FB1B-D1D1-4D16-90CD-6A3679414845}"/>
              </a:ext>
            </a:extLst>
          </p:cNvPr>
          <p:cNvCxnSpPr>
            <a:cxnSpLocks/>
          </p:cNvCxnSpPr>
          <p:nvPr/>
        </p:nvCxnSpPr>
        <p:spPr>
          <a:xfrm flipV="1">
            <a:off x="3984171" y="3608614"/>
            <a:ext cx="3354728" cy="1254684"/>
          </a:xfrm>
          <a:prstGeom prst="straightConnector1">
            <a:avLst/>
          </a:prstGeom>
          <a:ln w="76200">
            <a:solidFill>
              <a:srgbClr val="EB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74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8B1CB2-FD4E-4827-B20C-EA7343B0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39E7DE-F56A-48D3-B182-0E97AC93BC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4A8B155-719D-433E-9DDF-E01562FD59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4A7EB9E-6EF4-4966-91ED-54B19DDB9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收藏、云分析功能需要注册数据中心后使用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A34E38-D1EE-4EC9-B8CB-33E8F017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32" y="1449143"/>
            <a:ext cx="9737167" cy="52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6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67D7-DC69-4583-832E-E752E7AB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557E90-D589-4FCA-B839-FA1BCFE1C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D575976A-DD44-4D8B-BB00-A312804E1F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BA1230-BFDD-48A6-938E-F9268A17CC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收藏检索结果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6084D2-0988-4366-8A9C-57CB1D01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84" y="990092"/>
            <a:ext cx="10524132" cy="58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5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07C59B-1EB2-4A72-B82A-35FF91BF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学生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E822386-F6A5-40C6-977D-5738D3F23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336" y="1825625"/>
            <a:ext cx="9188690" cy="4351338"/>
          </a:xfrm>
          <a:prstGeom prst="rect">
            <a:avLst/>
          </a:prstGeom>
        </p:spPr>
      </p:pic>
      <p:sp>
        <p:nvSpPr>
          <p:cNvPr id="7" name="对话气泡: 矩形 6">
            <a:extLst>
              <a:ext uri="{FF2B5EF4-FFF2-40B4-BE49-F238E27FC236}">
                <a16:creationId xmlns:a16="http://schemas.microsoft.com/office/drawing/2014/main" id="{AEA87A4D-A0E6-4407-8445-A1FE375B1712}"/>
              </a:ext>
            </a:extLst>
          </p:cNvPr>
          <p:cNvSpPr/>
          <p:nvPr/>
        </p:nvSpPr>
        <p:spPr>
          <a:xfrm>
            <a:off x="5246370" y="4572000"/>
            <a:ext cx="1508760" cy="822960"/>
          </a:xfrm>
          <a:prstGeom prst="wedgeRectCallout">
            <a:avLst>
              <a:gd name="adj1" fmla="val 92106"/>
              <a:gd name="adj2" fmla="val 6502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没有账号</a:t>
            </a:r>
            <a:br>
              <a:rPr lang="en-US" altLang="zh-CN" dirty="0"/>
            </a:br>
            <a:r>
              <a:rPr lang="zh-CN" altLang="en-US" dirty="0"/>
              <a:t>点此注册</a:t>
            </a:r>
          </a:p>
        </p:txBody>
      </p:sp>
    </p:spTree>
    <p:extLst>
      <p:ext uri="{BB962C8B-B14F-4D97-AF65-F5344CB8AC3E}">
        <p14:creationId xmlns:p14="http://schemas.microsoft.com/office/powerpoint/2010/main" val="40444420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03D0DB-F923-459F-9057-0B2B7EA86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778D3-CDAB-4FCA-A48E-651035EDC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F84CFF1A-69C0-434B-BE16-FD9876C499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A3C81F1-ABFD-4063-BE4C-F4C421823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我的数据中心，查看收藏结果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2F1ED8-A2B2-4A81-93E2-6DED6C4C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749" y="1015200"/>
            <a:ext cx="9090979" cy="584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67991E-77D9-4FBA-B249-5ACD01BB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778" y="2366038"/>
            <a:ext cx="8635682" cy="325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0D087E-55DE-445F-BBBB-6E0350BA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806" y="1410209"/>
            <a:ext cx="7681626" cy="512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46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C9F40-71DC-40B3-931C-E32A6F1B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D8DD35-B1C4-4046-9D61-615A04B247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789679E6-DFFE-4A0F-A61B-10F8C3BD97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A4D4A3-F9D3-491E-868F-F3BD23524A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下载数据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842C75-0615-4E8A-9CCF-7B903C9B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81" y="1449143"/>
            <a:ext cx="9562958" cy="483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591016-146F-48EA-9D1C-E0FC1D4CF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049" y="2479964"/>
            <a:ext cx="8281351" cy="326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6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3E5D6DF4-D05B-4DEB-95C6-6D764957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单选题示例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783AF26-917A-42C8-A4B9-5876FE0C6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利用</a:t>
            </a:r>
            <a:r>
              <a:rPr lang="en-US" altLang="zh-CN" dirty="0"/>
              <a:t>EPS</a:t>
            </a:r>
            <a:r>
              <a:rPr lang="zh-CN" altLang="en-US" dirty="0"/>
              <a:t>世界能源数据库，查找</a:t>
            </a:r>
            <a:r>
              <a:rPr lang="en-US" altLang="zh-CN" dirty="0"/>
              <a:t>2017</a:t>
            </a:r>
            <a:r>
              <a:rPr lang="zh-CN" altLang="en-US" dirty="0"/>
              <a:t>年度美洲天然气探明储量（万亿立方英尺）为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A.684.91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B.2178.03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C.2792.10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D.611.39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6490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3E5D6DF4-D05B-4DEB-95C6-6D764957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库内检索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783AF26-917A-42C8-A4B9-5876FE0C6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利用</a:t>
            </a:r>
            <a:r>
              <a:rPr lang="en-US" altLang="zh-CN" dirty="0"/>
              <a:t>EPS</a:t>
            </a:r>
            <a:r>
              <a:rPr lang="zh-CN" altLang="en-US" b="1" dirty="0">
                <a:solidFill>
                  <a:srgbClr val="347BF9"/>
                </a:solidFill>
              </a:rPr>
              <a:t>世界能源数据库</a:t>
            </a:r>
            <a:r>
              <a:rPr lang="zh-CN" altLang="en-US" dirty="0"/>
              <a:t>，查找</a:t>
            </a:r>
            <a:r>
              <a:rPr lang="en-US" altLang="zh-CN" b="1" dirty="0">
                <a:solidFill>
                  <a:srgbClr val="347BF9"/>
                </a:solidFill>
              </a:rPr>
              <a:t>2017</a:t>
            </a:r>
            <a:r>
              <a:rPr lang="zh-CN" altLang="en-US" b="1" dirty="0">
                <a:solidFill>
                  <a:srgbClr val="347BF9"/>
                </a:solidFill>
              </a:rPr>
              <a:t>年</a:t>
            </a:r>
            <a:r>
              <a:rPr lang="zh-CN" altLang="en-US" dirty="0"/>
              <a:t>度</a:t>
            </a:r>
            <a:r>
              <a:rPr lang="zh-CN" altLang="en-US" b="1" dirty="0">
                <a:solidFill>
                  <a:srgbClr val="347BF9"/>
                </a:solidFill>
              </a:rPr>
              <a:t>美洲天然气探明储量</a:t>
            </a:r>
            <a:r>
              <a:rPr lang="zh-CN" altLang="en-US" dirty="0"/>
              <a:t>（万亿立方英尺）为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A.684.91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B.2178.03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C.2792.10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D.611.39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5976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3536B-C16D-442E-B695-597EBE58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520108-0978-4802-88BC-9F89CEEF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21C45D-542C-4726-A153-403635A1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681037"/>
            <a:ext cx="8458933" cy="557070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4C551B0-AF8D-4ADF-BFB5-AB43BCA5C972}"/>
              </a:ext>
            </a:extLst>
          </p:cNvPr>
          <p:cNvSpPr/>
          <p:nvPr/>
        </p:nvSpPr>
        <p:spPr>
          <a:xfrm>
            <a:off x="8526780" y="2308860"/>
            <a:ext cx="2827020" cy="22974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/>
              <a:t>选择世界能源数据库</a:t>
            </a:r>
            <a:endParaRPr lang="en-US" altLang="zh-CN" sz="2000" b="1" dirty="0"/>
          </a:p>
          <a:p>
            <a:pPr algn="ctr">
              <a:lnSpc>
                <a:spcPct val="150000"/>
              </a:lnSpc>
            </a:pPr>
            <a:r>
              <a:rPr lang="zh-CN" altLang="en-US" sz="2000" b="1" dirty="0"/>
              <a:t>年度数据（分国家）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4056271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1D0E97-0EBB-438B-A2EC-79A0CE08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维度设置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AC5A20-2D56-4CBD-929B-150DA4C5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684.91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EEE1FF-5BEE-4A88-AA47-469140CA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669" y="687782"/>
            <a:ext cx="6988146" cy="55554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2C0A02-5E76-48C1-A9FD-0B23D75EA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820" y="777922"/>
            <a:ext cx="6927180" cy="55707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5E82B-9117-4765-B0F1-5EB31F95F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86548"/>
            <a:ext cx="6995766" cy="5570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66DEF7-6456-4493-80DD-EE989CD6F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629" y="621425"/>
            <a:ext cx="6241321" cy="54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1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C878-4F90-40E3-8EB8-9DBFE43D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跨库检索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1B7E6-448D-4DAF-9BA2-BC5913CCC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中国</a:t>
            </a:r>
            <a:r>
              <a:rPr lang="en-US" altLang="zh-CN" dirty="0"/>
              <a:t>2015</a:t>
            </a:r>
            <a:r>
              <a:rPr lang="zh-CN" altLang="en-US" dirty="0"/>
              <a:t>年</a:t>
            </a:r>
            <a:r>
              <a:rPr lang="zh-CN" altLang="en-US" b="1" dirty="0">
                <a:solidFill>
                  <a:srgbClr val="347BF9"/>
                </a:solidFill>
              </a:rPr>
              <a:t>新上市公司数（家）</a:t>
            </a:r>
            <a:r>
              <a:rPr lang="zh-CN" altLang="en-US" dirty="0"/>
              <a:t>为（ ）（利用</a:t>
            </a:r>
            <a:r>
              <a:rPr lang="en-US" altLang="zh-CN" dirty="0"/>
              <a:t>EPS</a:t>
            </a:r>
            <a:r>
              <a:rPr lang="zh-CN" altLang="en-US" dirty="0"/>
              <a:t>数据库）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A.69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B.37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C.90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D.87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3539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20277E-96DC-45D0-8E30-35FA2AB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输入指标</a:t>
            </a:r>
            <a:r>
              <a:rPr lang="en-US" altLang="zh-CN" dirty="0"/>
              <a:t>—</a:t>
            </a:r>
            <a:r>
              <a:rPr lang="zh-CN" altLang="en-US" dirty="0"/>
              <a:t>选中指标</a:t>
            </a:r>
            <a:r>
              <a:rPr lang="en-US" altLang="zh-CN" dirty="0"/>
              <a:t>—</a:t>
            </a:r>
            <a:r>
              <a:rPr lang="zh-CN" altLang="en-US" dirty="0"/>
              <a:t>显示数据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F29765-DFF8-4AD3-80DD-A5B117781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0096E8-F3CC-49EE-A8D3-D1260EE8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8" y="1669462"/>
            <a:ext cx="11919832" cy="470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69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E7C43-7921-46F4-88F9-5A2E0D1A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结果：</a:t>
            </a:r>
            <a:r>
              <a:rPr lang="en-US" altLang="zh-CN" dirty="0"/>
              <a:t>90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8B7BD1A-B799-4661-9AA3-981BD5C8C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746" y="2141853"/>
            <a:ext cx="6591871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54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18E32-B729-44AA-99AB-28E1BB0E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EEDF60-2CC9-452D-B5B1-5CC949582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国际上常用基尼系数定量测定社会居民收入分配的差异程度。认为基尼系数低于</a:t>
            </a:r>
            <a:r>
              <a:rPr lang="en-US" altLang="zh-CN" dirty="0"/>
              <a:t>0.2</a:t>
            </a:r>
            <a:r>
              <a:rPr lang="zh-CN" altLang="en-US" dirty="0"/>
              <a:t>表示收入过于公平</a:t>
            </a:r>
            <a:r>
              <a:rPr lang="en-US" altLang="zh-CN" dirty="0"/>
              <a:t>;</a:t>
            </a:r>
            <a:r>
              <a:rPr lang="zh-CN" altLang="en-US" dirty="0"/>
              <a:t>而</a:t>
            </a:r>
            <a:r>
              <a:rPr lang="en-US" altLang="zh-CN" dirty="0"/>
              <a:t>0.4</a:t>
            </a:r>
            <a:r>
              <a:rPr lang="zh-CN" altLang="en-US" dirty="0"/>
              <a:t>是社会分配不平均的警戒线，故基尼系数应保持在</a:t>
            </a:r>
            <a:r>
              <a:rPr lang="en-US" altLang="zh-CN" dirty="0"/>
              <a:t>0.2~0.4</a:t>
            </a:r>
            <a:r>
              <a:rPr lang="zh-CN" altLang="en-US" dirty="0"/>
              <a:t>之间，低于</a:t>
            </a:r>
            <a:r>
              <a:rPr lang="en-US" altLang="zh-CN" dirty="0"/>
              <a:t>0.2</a:t>
            </a:r>
            <a:r>
              <a:rPr lang="zh-CN" altLang="en-US" dirty="0"/>
              <a:t>社会动力不足</a:t>
            </a:r>
            <a:r>
              <a:rPr lang="en-US" altLang="zh-CN" dirty="0"/>
              <a:t>;</a:t>
            </a:r>
            <a:r>
              <a:rPr lang="zh-CN" altLang="en-US" dirty="0"/>
              <a:t>高于</a:t>
            </a:r>
            <a:r>
              <a:rPr lang="en-US" altLang="zh-CN" dirty="0"/>
              <a:t>0.4</a:t>
            </a:r>
            <a:r>
              <a:rPr lang="zh-CN" altLang="en-US" dirty="0"/>
              <a:t>，社会不安定。在</a:t>
            </a:r>
            <a:r>
              <a:rPr lang="en-US" altLang="zh-CN" dirty="0"/>
              <a:t>2010</a:t>
            </a:r>
            <a:r>
              <a:rPr lang="zh-CN" altLang="en-US" dirty="0"/>
              <a:t>年以下哪个国家的</a:t>
            </a:r>
            <a:r>
              <a:rPr lang="zh-CN" altLang="en-US" b="1" dirty="0">
                <a:solidFill>
                  <a:srgbClr val="347BF9"/>
                </a:solidFill>
              </a:rPr>
              <a:t>基尼系数</a:t>
            </a:r>
            <a:r>
              <a:rPr lang="zh-CN" altLang="en-US" dirty="0"/>
              <a:t>超过</a:t>
            </a:r>
            <a:r>
              <a:rPr lang="en-US" altLang="zh-CN" dirty="0"/>
              <a:t>0.4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A.</a:t>
            </a:r>
            <a:r>
              <a:rPr lang="zh-CN" altLang="en-US" dirty="0"/>
              <a:t>德国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B.</a:t>
            </a:r>
            <a:r>
              <a:rPr lang="zh-CN" altLang="en-US" dirty="0"/>
              <a:t>美国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C.</a:t>
            </a:r>
            <a:r>
              <a:rPr lang="zh-CN" altLang="en-US" dirty="0"/>
              <a:t>法国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D.</a:t>
            </a:r>
            <a:r>
              <a:rPr lang="zh-CN" altLang="en-US" dirty="0"/>
              <a:t>意大利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98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5BC5E-7CAA-4CA4-94D7-4FE6EE13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注册流程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481E8C-8BB1-4D3F-8B9A-E7960954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选择机构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17DAD8-DCFE-491A-9941-6F998D9D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314" y="903466"/>
            <a:ext cx="8436071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5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EAD47-8952-4D1C-A47B-8F40305A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检索指标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EBA7A1-B032-40E4-9095-5356E8C8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BC8672-A744-42B6-AA00-0C3D9E18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7441"/>
            <a:ext cx="12192000" cy="32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70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67E64-934F-462F-9756-8694BBD7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单击鼠标右键：取消默认选项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351BF9-9D6A-4529-9BD1-0F519D147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B48092-AC12-439E-A5CF-A7C8DE17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74" y="1690688"/>
            <a:ext cx="6599492" cy="4442845"/>
          </a:xfrm>
          <a:prstGeom prst="rect">
            <a:avLst/>
          </a:prstGeom>
        </p:spPr>
      </p:pic>
      <p:sp>
        <p:nvSpPr>
          <p:cNvPr id="6" name="mouse-pointer_32117">
            <a:extLst>
              <a:ext uri="{FF2B5EF4-FFF2-40B4-BE49-F238E27FC236}">
                <a16:creationId xmlns:a16="http://schemas.microsoft.com/office/drawing/2014/main" id="{62B66CFE-7485-4B30-96BC-C17EA0E56E41}"/>
              </a:ext>
            </a:extLst>
          </p:cNvPr>
          <p:cNvSpPr>
            <a:spLocks noChangeAspect="1"/>
          </p:cNvSpPr>
          <p:nvPr/>
        </p:nvSpPr>
        <p:spPr bwMode="auto">
          <a:xfrm>
            <a:off x="2791672" y="3607267"/>
            <a:ext cx="423010" cy="609685"/>
          </a:xfrm>
          <a:custGeom>
            <a:avLst/>
            <a:gdLst>
              <a:gd name="T0" fmla="*/ 3285 w 3349"/>
              <a:gd name="T1" fmla="*/ 2321 h 4835"/>
              <a:gd name="T2" fmla="*/ 857 w 3349"/>
              <a:gd name="T3" fmla="*/ 54 h 4835"/>
              <a:gd name="T4" fmla="*/ 695 w 3349"/>
              <a:gd name="T5" fmla="*/ 18 h 4835"/>
              <a:gd name="T6" fmla="*/ 587 w 3349"/>
              <a:gd name="T7" fmla="*/ 144 h 4835"/>
              <a:gd name="T8" fmla="*/ 11 w 3349"/>
              <a:gd name="T9" fmla="*/ 3415 h 4835"/>
              <a:gd name="T10" fmla="*/ 84 w 3349"/>
              <a:gd name="T11" fmla="*/ 3580 h 4835"/>
              <a:gd name="T12" fmla="*/ 264 w 3349"/>
              <a:gd name="T13" fmla="*/ 3575 h 4835"/>
              <a:gd name="T14" fmla="*/ 1064 w 3349"/>
              <a:gd name="T15" fmla="*/ 3006 h 4835"/>
              <a:gd name="T16" fmla="*/ 1693 w 3349"/>
              <a:gd name="T17" fmla="*/ 4705 h 4835"/>
              <a:gd name="T18" fmla="*/ 1898 w 3349"/>
              <a:gd name="T19" fmla="*/ 4807 h 4835"/>
              <a:gd name="T20" fmla="*/ 2726 w 3349"/>
              <a:gd name="T21" fmla="*/ 4530 h 4835"/>
              <a:gd name="T22" fmla="*/ 2827 w 3349"/>
              <a:gd name="T23" fmla="*/ 4326 h 4835"/>
              <a:gd name="T24" fmla="*/ 2198 w 3349"/>
              <a:gd name="T25" fmla="*/ 2626 h 4835"/>
              <a:gd name="T26" fmla="*/ 3179 w 3349"/>
              <a:gd name="T27" fmla="*/ 2600 h 4835"/>
              <a:gd name="T28" fmla="*/ 3326 w 3349"/>
              <a:gd name="T29" fmla="*/ 2496 h 4835"/>
              <a:gd name="T30" fmla="*/ 3285 w 3349"/>
              <a:gd name="T31" fmla="*/ 2321 h 4835"/>
              <a:gd name="T32" fmla="*/ 1971 w 3349"/>
              <a:gd name="T33" fmla="*/ 2309 h 4835"/>
              <a:gd name="T34" fmla="*/ 1843 w 3349"/>
              <a:gd name="T35" fmla="*/ 2378 h 4835"/>
              <a:gd name="T36" fmla="*/ 1822 w 3349"/>
              <a:gd name="T37" fmla="*/ 2522 h 4835"/>
              <a:gd name="T38" fmla="*/ 2470 w 3349"/>
              <a:gd name="T39" fmla="*/ 4275 h 4835"/>
              <a:gd name="T40" fmla="*/ 1948 w 3349"/>
              <a:gd name="T41" fmla="*/ 4449 h 4835"/>
              <a:gd name="T42" fmla="*/ 1301 w 3349"/>
              <a:gd name="T43" fmla="*/ 2696 h 4835"/>
              <a:gd name="T44" fmla="*/ 1198 w 3349"/>
              <a:gd name="T45" fmla="*/ 2594 h 4835"/>
              <a:gd name="T46" fmla="*/ 1054 w 3349"/>
              <a:gd name="T47" fmla="*/ 2616 h 4835"/>
              <a:gd name="T48" fmla="*/ 398 w 3349"/>
              <a:gd name="T49" fmla="*/ 3083 h 4835"/>
              <a:gd name="T50" fmla="*/ 854 w 3349"/>
              <a:gd name="T51" fmla="*/ 493 h 4835"/>
              <a:gd name="T52" fmla="*/ 2776 w 3349"/>
              <a:gd name="T53" fmla="*/ 2288 h 4835"/>
              <a:gd name="T54" fmla="*/ 1971 w 3349"/>
              <a:gd name="T55" fmla="*/ 2309 h 4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349" h="4835">
                <a:moveTo>
                  <a:pt x="3285" y="2321"/>
                </a:moveTo>
                <a:lnTo>
                  <a:pt x="857" y="54"/>
                </a:lnTo>
                <a:cubicBezTo>
                  <a:pt x="813" y="13"/>
                  <a:pt x="751" y="0"/>
                  <a:pt x="695" y="18"/>
                </a:cubicBezTo>
                <a:cubicBezTo>
                  <a:pt x="639" y="37"/>
                  <a:pt x="598" y="85"/>
                  <a:pt x="587" y="144"/>
                </a:cubicBezTo>
                <a:lnTo>
                  <a:pt x="11" y="3415"/>
                </a:lnTo>
                <a:cubicBezTo>
                  <a:pt x="0" y="3480"/>
                  <a:pt x="29" y="3545"/>
                  <a:pt x="84" y="3580"/>
                </a:cubicBezTo>
                <a:cubicBezTo>
                  <a:pt x="140" y="3615"/>
                  <a:pt x="211" y="3613"/>
                  <a:pt x="264" y="3575"/>
                </a:cubicBezTo>
                <a:lnTo>
                  <a:pt x="1064" y="3006"/>
                </a:lnTo>
                <a:lnTo>
                  <a:pt x="1693" y="4705"/>
                </a:lnTo>
                <a:cubicBezTo>
                  <a:pt x="1722" y="4789"/>
                  <a:pt x="1813" y="4835"/>
                  <a:pt x="1898" y="4807"/>
                </a:cubicBezTo>
                <a:lnTo>
                  <a:pt x="2726" y="4530"/>
                </a:lnTo>
                <a:cubicBezTo>
                  <a:pt x="2810" y="4502"/>
                  <a:pt x="2856" y="4410"/>
                  <a:pt x="2827" y="4326"/>
                </a:cubicBezTo>
                <a:lnTo>
                  <a:pt x="2198" y="2626"/>
                </a:lnTo>
                <a:lnTo>
                  <a:pt x="3179" y="2600"/>
                </a:lnTo>
                <a:cubicBezTo>
                  <a:pt x="3244" y="2598"/>
                  <a:pt x="3303" y="2557"/>
                  <a:pt x="3326" y="2496"/>
                </a:cubicBezTo>
                <a:cubicBezTo>
                  <a:pt x="3349" y="2435"/>
                  <a:pt x="3333" y="2365"/>
                  <a:pt x="3285" y="2321"/>
                </a:cubicBezTo>
                <a:close/>
                <a:moveTo>
                  <a:pt x="1971" y="2309"/>
                </a:moveTo>
                <a:cubicBezTo>
                  <a:pt x="1920" y="2311"/>
                  <a:pt x="1873" y="2336"/>
                  <a:pt x="1843" y="2378"/>
                </a:cubicBezTo>
                <a:cubicBezTo>
                  <a:pt x="1814" y="2420"/>
                  <a:pt x="1806" y="2474"/>
                  <a:pt x="1822" y="2522"/>
                </a:cubicBezTo>
                <a:lnTo>
                  <a:pt x="2470" y="4275"/>
                </a:lnTo>
                <a:lnTo>
                  <a:pt x="1948" y="4449"/>
                </a:lnTo>
                <a:lnTo>
                  <a:pt x="1301" y="2696"/>
                </a:lnTo>
                <a:cubicBezTo>
                  <a:pt x="1285" y="2648"/>
                  <a:pt x="1246" y="2610"/>
                  <a:pt x="1198" y="2594"/>
                </a:cubicBezTo>
                <a:cubicBezTo>
                  <a:pt x="1149" y="2578"/>
                  <a:pt x="1096" y="2586"/>
                  <a:pt x="1054" y="2616"/>
                </a:cubicBezTo>
                <a:lnTo>
                  <a:pt x="398" y="3083"/>
                </a:lnTo>
                <a:lnTo>
                  <a:pt x="854" y="493"/>
                </a:lnTo>
                <a:lnTo>
                  <a:pt x="2776" y="2288"/>
                </a:lnTo>
                <a:lnTo>
                  <a:pt x="1971" y="2309"/>
                </a:lnTo>
                <a:close/>
              </a:path>
            </a:pathLst>
          </a:custGeom>
          <a:solidFill>
            <a:srgbClr val="EB5A3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0953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6532D-95D8-4895-BBD7-C03AC559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通过检索筛选维度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EF9053B-0A8E-41D0-9CB0-59D76CE17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8183" y="1728740"/>
            <a:ext cx="5371277" cy="4351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A36B5E-6CFA-48D1-8DBC-3C104BA6E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218" y="1840065"/>
            <a:ext cx="7201524" cy="379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D7F9BA2-055B-40F8-B537-6B5E6F0D020E}"/>
              </a:ext>
            </a:extLst>
          </p:cNvPr>
          <p:cNvSpPr/>
          <p:nvPr/>
        </p:nvSpPr>
        <p:spPr>
          <a:xfrm>
            <a:off x="6888480" y="4296421"/>
            <a:ext cx="107373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zh-CN" altLang="en-US" sz="3200" dirty="0"/>
              <a:t>美国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5DFBF-9D06-4795-880B-5AAA4F1E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生成图表及图标设置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89D50F-A380-4B5A-B189-3ED780F11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简答题：</a:t>
            </a:r>
            <a:endParaRPr lang="en-US" altLang="zh-CN" b="1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中国小学毛入学率近几十年来大于</a:t>
            </a:r>
            <a:r>
              <a:rPr lang="en-US" altLang="zh-CN" dirty="0"/>
              <a:t>100%</a:t>
            </a:r>
            <a:r>
              <a:rPr lang="zh-CN" altLang="en-US" dirty="0"/>
              <a:t>，一些人口专家认为高毛入学率是有问题的，很可能是因为人口抽样调查中遗漏了大量新出生人口所致，因而将其作为重要依据而调整每年出生人口。请分析中国</a:t>
            </a:r>
            <a:r>
              <a:rPr lang="en-US" altLang="zh-CN" dirty="0"/>
              <a:t>1990-2016</a:t>
            </a:r>
            <a:r>
              <a:rPr lang="zh-CN" altLang="en-US" dirty="0"/>
              <a:t>年的</a:t>
            </a:r>
            <a:r>
              <a:rPr lang="zh-CN" altLang="en-US" b="1" dirty="0">
                <a:solidFill>
                  <a:srgbClr val="347BF9"/>
                </a:solidFill>
              </a:rPr>
              <a:t>小学毛入学率</a:t>
            </a:r>
            <a:r>
              <a:rPr lang="zh-CN" altLang="en-US" dirty="0"/>
              <a:t>趋势，并说明出现大于</a:t>
            </a:r>
            <a:r>
              <a:rPr lang="en-US" altLang="zh-CN" dirty="0"/>
              <a:t>100%</a:t>
            </a:r>
            <a:r>
              <a:rPr lang="zh-CN" altLang="en-US" dirty="0"/>
              <a:t>这种情况的原因。</a:t>
            </a:r>
          </a:p>
        </p:txBody>
      </p:sp>
    </p:spTree>
    <p:extLst>
      <p:ext uri="{BB962C8B-B14F-4D97-AF65-F5344CB8AC3E}">
        <p14:creationId xmlns:p14="http://schemas.microsoft.com/office/powerpoint/2010/main" val="1314532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A21B3-C7DF-4A57-9E60-6811043D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检索指标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269013-F807-4C3C-B7B3-7A31E3A5D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00205E-FDD6-49BB-B25D-8DD9C95C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01" y="1825625"/>
            <a:ext cx="11507197" cy="4534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857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B1193D-CC8B-427D-8050-C2203691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设置时间范围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9F33C7-5C12-4900-9E50-532E9CE0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7D8008-CF33-4EA2-81B0-D47B14A4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1690688"/>
            <a:ext cx="8634208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6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B885F9-94D4-481D-88FD-8A3CE066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切换到图表界面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20A494-3309-4AA6-BD9D-58EA46653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83F039-0232-4D72-A643-274FBED08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21" y="1622606"/>
            <a:ext cx="9670618" cy="52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1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CC5EC-5DA7-4A7C-91E1-C7A0B4CC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DE307E-693B-4429-A321-615894370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E2F6A1-1C4D-4976-B617-FA444C1D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30" y="777922"/>
            <a:ext cx="10379339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990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8CDF7-BF4E-4603-9C4C-FAA41EAA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6EEF2-B2B1-4CCE-97C1-63BFF2FC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11F1FA-B624-49FC-B24D-D5676093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82" y="834165"/>
            <a:ext cx="10341236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88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5DFBF-9D06-4795-880B-5AAA4F1E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生成图标及图标设置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89D50F-A380-4B5A-B189-3ED780F11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/>
              <a:t>简答题：</a:t>
            </a:r>
            <a:endParaRPr lang="en-US" altLang="zh-CN" b="1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中国小学毛入学率近几十年来大于</a:t>
            </a:r>
            <a:r>
              <a:rPr lang="en-US" altLang="zh-CN" dirty="0"/>
              <a:t>100%</a:t>
            </a:r>
            <a:r>
              <a:rPr lang="zh-CN" altLang="en-US" dirty="0"/>
              <a:t>，一些人口专家认为高毛入学率是有问题的，很可能是因为人口抽样调查中遗漏了大量新出生人口所致，因而将其作为重要依据而调整每年出生人口。请</a:t>
            </a:r>
            <a:r>
              <a:rPr lang="zh-CN" altLang="en-US" sz="3200" b="1" dirty="0">
                <a:solidFill>
                  <a:srgbClr val="EB5A32"/>
                </a:solidFill>
              </a:rPr>
              <a:t>分析</a:t>
            </a:r>
            <a:r>
              <a:rPr lang="zh-CN" altLang="en-US" dirty="0"/>
              <a:t>中国</a:t>
            </a:r>
            <a:r>
              <a:rPr lang="en-US" altLang="zh-CN" dirty="0"/>
              <a:t>1990-2016</a:t>
            </a:r>
            <a:r>
              <a:rPr lang="zh-CN" altLang="en-US" dirty="0"/>
              <a:t>年的小学毛入学率</a:t>
            </a:r>
            <a:r>
              <a:rPr lang="zh-CN" altLang="en-US" sz="3200" b="1" dirty="0">
                <a:solidFill>
                  <a:srgbClr val="EB5A32"/>
                </a:solidFill>
              </a:rPr>
              <a:t>趋势</a:t>
            </a:r>
            <a:r>
              <a:rPr lang="zh-CN" altLang="en-US" dirty="0"/>
              <a:t>，并</a:t>
            </a:r>
            <a:r>
              <a:rPr lang="zh-CN" altLang="en-US" sz="3200" b="1" dirty="0">
                <a:solidFill>
                  <a:srgbClr val="EB5A32"/>
                </a:solidFill>
              </a:rPr>
              <a:t>说明</a:t>
            </a:r>
            <a:r>
              <a:rPr lang="zh-CN" altLang="en-US" dirty="0"/>
              <a:t>出现大于</a:t>
            </a:r>
            <a:r>
              <a:rPr lang="en-US" altLang="zh-CN" dirty="0"/>
              <a:t>100%</a:t>
            </a:r>
            <a:r>
              <a:rPr lang="zh-CN" altLang="en-US" dirty="0"/>
              <a:t>这种情况的</a:t>
            </a:r>
            <a:r>
              <a:rPr lang="zh-CN" altLang="en-US" sz="3200" b="1" dirty="0">
                <a:solidFill>
                  <a:srgbClr val="EB5A32"/>
                </a:solidFill>
              </a:rPr>
              <a:t>原因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6177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5BC5E-7CAA-4CA4-94D7-4FE6EE13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注册流程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481E8C-8BB1-4D3F-8B9A-E7960954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选择机构</a:t>
            </a:r>
            <a:endParaRPr lang="en-US" altLang="zh-CN" dirty="0"/>
          </a:p>
          <a:p>
            <a:r>
              <a:rPr lang="zh-CN" altLang="en-US" dirty="0"/>
              <a:t>填写信息</a:t>
            </a:r>
            <a:endParaRPr lang="en-US" altLang="zh-CN" dirty="0"/>
          </a:p>
          <a:p>
            <a:r>
              <a:rPr lang="zh-CN" altLang="en-US" dirty="0"/>
              <a:t>点击注册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17DAD8-DCFE-491A-9941-6F998D9D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314" y="903466"/>
            <a:ext cx="8436071" cy="5273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C2473C-D5E5-4A42-8F39-598314993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242" y="2217302"/>
            <a:ext cx="2404908" cy="32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339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8CDF7-BF4E-4603-9C4C-FAA41EAA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6EEF2-B2B1-4CCE-97C1-63BFF2FC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11F1FA-B624-49FC-B24D-D5676093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82" y="834165"/>
            <a:ext cx="10341236" cy="51896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2B1E66-CF4E-41F3-BFAD-FEC8D82B8A91}"/>
              </a:ext>
            </a:extLst>
          </p:cNvPr>
          <p:cNvSpPr/>
          <p:nvPr/>
        </p:nvSpPr>
        <p:spPr>
          <a:xfrm>
            <a:off x="6529317" y="916467"/>
            <a:ext cx="4591498" cy="23890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+mn-ea"/>
              </a:rPr>
              <a:t>从图中可以看到中国小学毛入学几乎一直维持在</a:t>
            </a:r>
            <a:r>
              <a:rPr lang="en-US" altLang="zh-CN" b="1" dirty="0">
                <a:latin typeface="+mn-ea"/>
              </a:rPr>
              <a:t>104%</a:t>
            </a:r>
            <a:r>
              <a:rPr lang="zh-CN" altLang="en-US" b="1" dirty="0">
                <a:latin typeface="+mn-ea"/>
              </a:rPr>
              <a:t>以上，特别是上世纪</a:t>
            </a:r>
            <a:r>
              <a:rPr lang="en-US" altLang="zh-CN" b="1" dirty="0">
                <a:latin typeface="+mn-ea"/>
              </a:rPr>
              <a:t>90</a:t>
            </a:r>
            <a:r>
              <a:rPr lang="zh-CN" altLang="en-US" b="1" dirty="0">
                <a:latin typeface="+mn-ea"/>
              </a:rPr>
              <a:t>年代，一直在</a:t>
            </a:r>
            <a:r>
              <a:rPr lang="en-US" altLang="zh-CN" b="1" dirty="0">
                <a:latin typeface="+mn-ea"/>
              </a:rPr>
              <a:t>108%</a:t>
            </a:r>
            <a:r>
              <a:rPr lang="zh-CN" altLang="en-US" b="1" dirty="0">
                <a:latin typeface="+mn-ea"/>
              </a:rPr>
              <a:t>左右，</a:t>
            </a:r>
            <a:r>
              <a:rPr lang="en-US" altLang="zh-CN" b="1" dirty="0">
                <a:latin typeface="+mn-ea"/>
              </a:rPr>
              <a:t>2000</a:t>
            </a:r>
            <a:r>
              <a:rPr lang="zh-CN" altLang="en-US" b="1" dirty="0">
                <a:latin typeface="+mn-ea"/>
              </a:rPr>
              <a:t>年前后降到了接近</a:t>
            </a:r>
            <a:r>
              <a:rPr lang="en-US" altLang="zh-CN" b="1" dirty="0">
                <a:latin typeface="+mn-ea"/>
              </a:rPr>
              <a:t>104%</a:t>
            </a:r>
            <a:r>
              <a:rPr lang="zh-CN" altLang="en-US" b="1" dirty="0">
                <a:latin typeface="+mn-ea"/>
              </a:rPr>
              <a:t>，但</a:t>
            </a:r>
            <a:r>
              <a:rPr lang="en-US" altLang="zh-CN" b="1" dirty="0">
                <a:latin typeface="+mn-ea"/>
              </a:rPr>
              <a:t>2000</a:t>
            </a:r>
            <a:r>
              <a:rPr lang="zh-CN" altLang="en-US" b="1" dirty="0">
                <a:latin typeface="+mn-ea"/>
              </a:rPr>
              <a:t>年初期，又随之快速攀升，目前大概维持在</a:t>
            </a:r>
            <a:r>
              <a:rPr lang="en-US" altLang="zh-CN" b="1" dirty="0">
                <a:latin typeface="+mn-ea"/>
              </a:rPr>
              <a:t>104%</a:t>
            </a:r>
            <a:r>
              <a:rPr lang="zh-CN" altLang="en-US" b="1" dirty="0">
                <a:latin typeface="+mn-ea"/>
              </a:rPr>
              <a:t>左右。</a:t>
            </a:r>
            <a:endParaRPr lang="en-US" altLang="zh-CN" b="1" dirty="0">
              <a:latin typeface="+mn-ea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71EF3DF1-2BAA-4523-9842-E0C4EB95B4FC}"/>
              </a:ext>
            </a:extLst>
          </p:cNvPr>
          <p:cNvCxnSpPr/>
          <p:nvPr/>
        </p:nvCxnSpPr>
        <p:spPr>
          <a:xfrm>
            <a:off x="2035710" y="2954655"/>
            <a:ext cx="1691640" cy="129159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ACBA3BB-F53A-47D6-A42A-EE14B158F3B7}"/>
              </a:ext>
            </a:extLst>
          </p:cNvPr>
          <p:cNvCxnSpPr>
            <a:cxnSpLocks/>
          </p:cNvCxnSpPr>
          <p:nvPr/>
        </p:nvCxnSpPr>
        <p:spPr>
          <a:xfrm>
            <a:off x="6529317" y="3600450"/>
            <a:ext cx="1837439" cy="8229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23C0275-5D5E-4512-8011-64530E11A3C8}"/>
              </a:ext>
            </a:extLst>
          </p:cNvPr>
          <p:cNvCxnSpPr>
            <a:cxnSpLocks/>
          </p:cNvCxnSpPr>
          <p:nvPr/>
        </p:nvCxnSpPr>
        <p:spPr>
          <a:xfrm flipV="1">
            <a:off x="5143500" y="2682148"/>
            <a:ext cx="519184" cy="1319148"/>
          </a:xfrm>
          <a:prstGeom prst="straightConnector1">
            <a:avLst/>
          </a:prstGeom>
          <a:ln w="57150">
            <a:solidFill>
              <a:srgbClr val="EB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355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F3187C-BE78-41F1-95F5-121B2454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参考答案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638D8D-209B-4D44-8CAA-D4FEBDA93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zh-CN" altLang="en-US" dirty="0">
                <a:latin typeface="+mn-ea"/>
              </a:rPr>
              <a:t>小学毛入学率的计算方式为：</a:t>
            </a:r>
            <a:r>
              <a:rPr lang="zh-CN" altLang="en-US" b="1" dirty="0">
                <a:solidFill>
                  <a:srgbClr val="347BF9"/>
                </a:solidFill>
                <a:latin typeface="+mn-ea"/>
              </a:rPr>
              <a:t>小学在校学生总数</a:t>
            </a:r>
            <a:r>
              <a:rPr lang="en-US" altLang="zh-CN" b="1" dirty="0">
                <a:solidFill>
                  <a:srgbClr val="347BF9"/>
                </a:solidFill>
                <a:latin typeface="+mn-ea"/>
              </a:rPr>
              <a:t>/</a:t>
            </a:r>
            <a:r>
              <a:rPr lang="zh-CN" altLang="en-US" b="1" dirty="0">
                <a:solidFill>
                  <a:srgbClr val="347BF9"/>
                </a:solidFill>
                <a:latin typeface="+mn-ea"/>
              </a:rPr>
              <a:t>小学校内外学龄人口*</a:t>
            </a:r>
            <a:r>
              <a:rPr lang="en-US" altLang="zh-CN" b="1" dirty="0">
                <a:solidFill>
                  <a:srgbClr val="347BF9"/>
                </a:solidFill>
                <a:latin typeface="+mn-ea"/>
              </a:rPr>
              <a:t>100</a:t>
            </a:r>
            <a:r>
              <a:rPr lang="zh-CN" altLang="en-US" b="1" dirty="0">
                <a:solidFill>
                  <a:srgbClr val="347BF9"/>
                </a:solidFill>
                <a:latin typeface="+mn-ea"/>
              </a:rPr>
              <a:t>。</a:t>
            </a:r>
            <a:endParaRPr lang="en-US" altLang="zh-CN" b="1" dirty="0">
              <a:solidFill>
                <a:srgbClr val="347BF9"/>
              </a:solidFill>
              <a:latin typeface="+mn-ea"/>
            </a:endParaRPr>
          </a:p>
          <a:p>
            <a:pPr algn="just">
              <a:lnSpc>
                <a:spcPct val="160000"/>
              </a:lnSpc>
            </a:pPr>
            <a:r>
              <a:rPr lang="zh-CN" altLang="en-US" dirty="0">
                <a:latin typeface="+mn-ea"/>
              </a:rPr>
              <a:t>小学毛入学率大于</a:t>
            </a:r>
            <a:r>
              <a:rPr lang="en-US" altLang="zh-CN" dirty="0">
                <a:latin typeface="+mn-ea"/>
              </a:rPr>
              <a:t>100%</a:t>
            </a:r>
            <a:r>
              <a:rPr lang="zh-CN" altLang="en-US" dirty="0">
                <a:latin typeface="+mn-ea"/>
              </a:rPr>
              <a:t>的原因可能有：（</a:t>
            </a:r>
            <a:r>
              <a:rPr lang="en-US" altLang="zh-CN" dirty="0">
                <a:latin typeface="+mn-ea"/>
              </a:rPr>
              <a:t>1</a:t>
            </a:r>
            <a:r>
              <a:rPr lang="zh-CN" altLang="en-US" dirty="0">
                <a:latin typeface="+mn-ea"/>
              </a:rPr>
              <a:t>）留级与提前上学会造成此年龄段内“小学在校学生总数”偏多；（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en-US" dirty="0">
                <a:latin typeface="+mn-ea"/>
              </a:rPr>
              <a:t>）转学很可能会造成重复统计，推高“小学在校学生总数”；（</a:t>
            </a:r>
            <a:r>
              <a:rPr lang="en-US" altLang="zh-CN" dirty="0">
                <a:latin typeface="+mn-ea"/>
              </a:rPr>
              <a:t>3</a:t>
            </a:r>
            <a:r>
              <a:rPr lang="zh-CN" altLang="en-US" dirty="0">
                <a:latin typeface="+mn-ea"/>
              </a:rPr>
              <a:t>）国家对义务教育阶段学生按照生源数量进行补助，局部地方政府有可能会为了经济利益，而虚假增加“小学在校学生数”。</a:t>
            </a:r>
          </a:p>
          <a:p>
            <a:pPr algn="just">
              <a:lnSpc>
                <a:spcPct val="160000"/>
              </a:lnSpc>
            </a:pPr>
            <a:r>
              <a:rPr lang="zh-CN" altLang="en-US" dirty="0">
                <a:latin typeface="+mn-ea"/>
              </a:rPr>
              <a:t>事实上，从世界其他国家来看，小学毛入学大于</a:t>
            </a:r>
            <a:r>
              <a:rPr lang="en-US" altLang="zh-CN" dirty="0">
                <a:latin typeface="+mn-ea"/>
              </a:rPr>
              <a:t>100%</a:t>
            </a:r>
            <a:r>
              <a:rPr lang="zh-CN" altLang="en-US" dirty="0">
                <a:latin typeface="+mn-ea"/>
              </a:rPr>
              <a:t>在一些国家，特别是发展中国家极为普遍，例如非洲</a:t>
            </a:r>
            <a:r>
              <a:rPr lang="en-US" altLang="zh-CN" dirty="0">
                <a:latin typeface="+mn-ea"/>
              </a:rPr>
              <a:t>2014</a:t>
            </a:r>
            <a:r>
              <a:rPr lang="zh-CN" altLang="en-US" dirty="0">
                <a:latin typeface="+mn-ea"/>
              </a:rPr>
              <a:t>年毛入学率为</a:t>
            </a:r>
            <a:r>
              <a:rPr lang="en-US" altLang="zh-CN" dirty="0">
                <a:latin typeface="+mn-ea"/>
              </a:rPr>
              <a:t>113.66%</a:t>
            </a:r>
            <a:r>
              <a:rPr lang="zh-CN" altLang="en-US" dirty="0">
                <a:latin typeface="+mn-ea"/>
              </a:rPr>
              <a:t>，北美洲</a:t>
            </a:r>
            <a:r>
              <a:rPr lang="en-US" altLang="zh-CN" dirty="0">
                <a:latin typeface="+mn-ea"/>
              </a:rPr>
              <a:t>2014</a:t>
            </a:r>
            <a:r>
              <a:rPr lang="zh-CN" altLang="en-US" dirty="0">
                <a:latin typeface="+mn-ea"/>
              </a:rPr>
              <a:t>年毛入学率为</a:t>
            </a:r>
            <a:r>
              <a:rPr lang="en-US" altLang="zh-CN" dirty="0">
                <a:latin typeface="+mn-ea"/>
              </a:rPr>
              <a:t>106.61%</a:t>
            </a:r>
            <a:r>
              <a:rPr lang="zh-CN" altLang="en-US" dirty="0">
                <a:latin typeface="+mn-ea"/>
              </a:rPr>
              <a:t>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2089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7160AF-AC0B-42C1-ABB6-BA05939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世界教育数据库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30EBB3-2DF2-4A2F-820B-B627ED0B8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5A7F82-B6F7-49A2-85E6-EF62AA54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008505"/>
            <a:ext cx="12192000" cy="4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7DF8F49-BF04-4D12-B1CA-13F98C8A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1" y="2943899"/>
            <a:ext cx="8610599" cy="1198800"/>
          </a:xfrm>
        </p:spPr>
        <p:txBody>
          <a:bodyPr/>
          <a:lstStyle/>
          <a:p>
            <a:r>
              <a:rPr lang="zh-CN" altLang="en-US" dirty="0"/>
              <a:t>数据平台操作总结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4E1B88-3959-4DF6-AD87-AEE1680F3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63B731-2C78-443A-A994-568A4DD865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0172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6E91B-33F9-4637-963F-03CAFDF4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操作总结</a:t>
            </a:r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293FF44C-70F9-482D-99EF-A23FD9C007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731507"/>
              </p:ext>
            </p:extLst>
          </p:nvPr>
        </p:nvGraphicFramePr>
        <p:xfrm>
          <a:off x="682172" y="1553030"/>
          <a:ext cx="10671629" cy="462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gnifier_39014">
            <a:extLst>
              <a:ext uri="{FF2B5EF4-FFF2-40B4-BE49-F238E27FC236}">
                <a16:creationId xmlns:a16="http://schemas.microsoft.com/office/drawing/2014/main" id="{721EC475-7A89-4BBC-9241-1CED87A70AF9}"/>
              </a:ext>
            </a:extLst>
          </p:cNvPr>
          <p:cNvSpPr>
            <a:spLocks noChangeAspect="1"/>
          </p:cNvSpPr>
          <p:nvPr/>
        </p:nvSpPr>
        <p:spPr bwMode="auto">
          <a:xfrm>
            <a:off x="1335259" y="3674153"/>
            <a:ext cx="1153915" cy="1152000"/>
          </a:xfrm>
          <a:custGeom>
            <a:avLst/>
            <a:gdLst>
              <a:gd name="connsiteX0" fmla="*/ 104666 w 596543"/>
              <a:gd name="connsiteY0" fmla="*/ 183384 h 595554"/>
              <a:gd name="connsiteX1" fmla="*/ 122430 w 596543"/>
              <a:gd name="connsiteY1" fmla="*/ 201149 h 595554"/>
              <a:gd name="connsiteX2" fmla="*/ 151498 w 596543"/>
              <a:gd name="connsiteY2" fmla="*/ 270594 h 595554"/>
              <a:gd name="connsiteX3" fmla="*/ 151498 w 596543"/>
              <a:gd name="connsiteY3" fmla="*/ 294819 h 595554"/>
              <a:gd name="connsiteX4" fmla="*/ 127275 w 596543"/>
              <a:gd name="connsiteY4" fmla="*/ 294819 h 595554"/>
              <a:gd name="connsiteX5" fmla="*/ 88517 w 596543"/>
              <a:gd name="connsiteY5" fmla="*/ 201149 h 595554"/>
              <a:gd name="connsiteX6" fmla="*/ 104666 w 596543"/>
              <a:gd name="connsiteY6" fmla="*/ 183384 h 595554"/>
              <a:gd name="connsiteX7" fmla="*/ 205583 w 596543"/>
              <a:gd name="connsiteY7" fmla="*/ 67742 h 595554"/>
              <a:gd name="connsiteX8" fmla="*/ 107840 w 596543"/>
              <a:gd name="connsiteY8" fmla="*/ 107662 h 595554"/>
              <a:gd name="connsiteX9" fmla="*/ 107840 w 596543"/>
              <a:gd name="connsiteY9" fmla="*/ 302824 h 595554"/>
              <a:gd name="connsiteX10" fmla="*/ 303326 w 596543"/>
              <a:gd name="connsiteY10" fmla="*/ 302824 h 595554"/>
              <a:gd name="connsiteX11" fmla="*/ 303326 w 596543"/>
              <a:gd name="connsiteY11" fmla="*/ 107662 h 595554"/>
              <a:gd name="connsiteX12" fmla="*/ 205583 w 596543"/>
              <a:gd name="connsiteY12" fmla="*/ 67742 h 595554"/>
              <a:gd name="connsiteX13" fmla="*/ 205583 w 596543"/>
              <a:gd name="connsiteY13" fmla="*/ 0 h 595554"/>
              <a:gd name="connsiteX14" fmla="*/ 351794 w 596543"/>
              <a:gd name="connsiteY14" fmla="*/ 59275 h 595554"/>
              <a:gd name="connsiteX15" fmla="*/ 369565 w 596543"/>
              <a:gd name="connsiteY15" fmla="*/ 330243 h 595554"/>
              <a:gd name="connsiteX16" fmla="*/ 411571 w 596543"/>
              <a:gd name="connsiteY16" fmla="*/ 343147 h 595554"/>
              <a:gd name="connsiteX17" fmla="*/ 587670 w 596543"/>
              <a:gd name="connsiteY17" fmla="*/ 494760 h 595554"/>
              <a:gd name="connsiteX18" fmla="*/ 574745 w 596543"/>
              <a:gd name="connsiteY18" fmla="*/ 573793 h 595554"/>
              <a:gd name="connsiteX19" fmla="*/ 495581 w 596543"/>
              <a:gd name="connsiteY19" fmla="*/ 586696 h 595554"/>
              <a:gd name="connsiteX20" fmla="*/ 343716 w 596543"/>
              <a:gd name="connsiteY20" fmla="*/ 410889 h 595554"/>
              <a:gd name="connsiteX21" fmla="*/ 330791 w 596543"/>
              <a:gd name="connsiteY21" fmla="*/ 368953 h 595554"/>
              <a:gd name="connsiteX22" fmla="*/ 59373 w 596543"/>
              <a:gd name="connsiteY22" fmla="*/ 351211 h 595554"/>
              <a:gd name="connsiteX23" fmla="*/ 59373 w 596543"/>
              <a:gd name="connsiteY23" fmla="*/ 59275 h 595554"/>
              <a:gd name="connsiteX24" fmla="*/ 205583 w 596543"/>
              <a:gd name="connsiteY24" fmla="*/ 0 h 59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543" h="595554">
                <a:moveTo>
                  <a:pt x="104666" y="183384"/>
                </a:moveTo>
                <a:cubicBezTo>
                  <a:pt x="114356" y="183384"/>
                  <a:pt x="122430" y="191459"/>
                  <a:pt x="122430" y="201149"/>
                </a:cubicBezTo>
                <a:cubicBezTo>
                  <a:pt x="122430" y="226989"/>
                  <a:pt x="133734" y="252829"/>
                  <a:pt x="151498" y="270594"/>
                </a:cubicBezTo>
                <a:cubicBezTo>
                  <a:pt x="157958" y="277054"/>
                  <a:pt x="157958" y="288359"/>
                  <a:pt x="151498" y="294819"/>
                </a:cubicBezTo>
                <a:cubicBezTo>
                  <a:pt x="145039" y="301279"/>
                  <a:pt x="135349" y="301279"/>
                  <a:pt x="127275" y="294819"/>
                </a:cubicBezTo>
                <a:cubicBezTo>
                  <a:pt x="103051" y="270594"/>
                  <a:pt x="88517" y="236679"/>
                  <a:pt x="88517" y="201149"/>
                </a:cubicBezTo>
                <a:cubicBezTo>
                  <a:pt x="88517" y="191459"/>
                  <a:pt x="94977" y="183384"/>
                  <a:pt x="104666" y="183384"/>
                </a:cubicBezTo>
                <a:close/>
                <a:moveTo>
                  <a:pt x="205583" y="67742"/>
                </a:moveTo>
                <a:cubicBezTo>
                  <a:pt x="170041" y="67742"/>
                  <a:pt x="134498" y="81049"/>
                  <a:pt x="107840" y="107662"/>
                </a:cubicBezTo>
                <a:cubicBezTo>
                  <a:pt x="54526" y="160888"/>
                  <a:pt x="54526" y="249598"/>
                  <a:pt x="107840" y="302824"/>
                </a:cubicBezTo>
                <a:cubicBezTo>
                  <a:pt x="161155" y="357663"/>
                  <a:pt x="250012" y="357663"/>
                  <a:pt x="303326" y="302824"/>
                </a:cubicBezTo>
                <a:cubicBezTo>
                  <a:pt x="358256" y="249598"/>
                  <a:pt x="358256" y="160888"/>
                  <a:pt x="303326" y="107662"/>
                </a:cubicBezTo>
                <a:cubicBezTo>
                  <a:pt x="276669" y="81049"/>
                  <a:pt x="241126" y="67742"/>
                  <a:pt x="205583" y="67742"/>
                </a:cubicBezTo>
                <a:close/>
                <a:moveTo>
                  <a:pt x="205583" y="0"/>
                </a:moveTo>
                <a:cubicBezTo>
                  <a:pt x="258494" y="0"/>
                  <a:pt x="311404" y="19758"/>
                  <a:pt x="351794" y="59275"/>
                </a:cubicBezTo>
                <a:cubicBezTo>
                  <a:pt x="424495" y="133468"/>
                  <a:pt x="430958" y="249598"/>
                  <a:pt x="369565" y="330243"/>
                </a:cubicBezTo>
                <a:cubicBezTo>
                  <a:pt x="384106" y="327018"/>
                  <a:pt x="400262" y="331856"/>
                  <a:pt x="411571" y="343147"/>
                </a:cubicBezTo>
                <a:lnTo>
                  <a:pt x="587670" y="494760"/>
                </a:lnTo>
                <a:cubicBezTo>
                  <a:pt x="605441" y="512502"/>
                  <a:pt x="594132" y="556051"/>
                  <a:pt x="574745" y="573793"/>
                </a:cubicBezTo>
                <a:cubicBezTo>
                  <a:pt x="556973" y="593148"/>
                  <a:pt x="513353" y="604438"/>
                  <a:pt x="495581" y="586696"/>
                </a:cubicBezTo>
                <a:lnTo>
                  <a:pt x="343716" y="410889"/>
                </a:lnTo>
                <a:cubicBezTo>
                  <a:pt x="332407" y="399599"/>
                  <a:pt x="327560" y="383469"/>
                  <a:pt x="330791" y="368953"/>
                </a:cubicBezTo>
                <a:cubicBezTo>
                  <a:pt x="250012" y="430244"/>
                  <a:pt x="133690" y="423792"/>
                  <a:pt x="59373" y="351211"/>
                </a:cubicBezTo>
                <a:cubicBezTo>
                  <a:pt x="-19791" y="270566"/>
                  <a:pt x="-19791" y="139920"/>
                  <a:pt x="59373" y="59275"/>
                </a:cubicBezTo>
                <a:cubicBezTo>
                  <a:pt x="99762" y="19758"/>
                  <a:pt x="152673" y="0"/>
                  <a:pt x="205583" y="0"/>
                </a:cubicBezTo>
                <a:close/>
              </a:path>
            </a:pathLst>
          </a:custGeom>
          <a:solidFill>
            <a:srgbClr val="347BF9"/>
          </a:solidFill>
          <a:ln>
            <a:noFill/>
          </a:ln>
        </p:spPr>
      </p:sp>
      <p:sp>
        <p:nvSpPr>
          <p:cNvPr id="8" name="spreadsheet-cell_31023">
            <a:extLst>
              <a:ext uri="{FF2B5EF4-FFF2-40B4-BE49-F238E27FC236}">
                <a16:creationId xmlns:a16="http://schemas.microsoft.com/office/drawing/2014/main" id="{E69394BD-D921-4734-99E4-67E3BED3610C}"/>
              </a:ext>
            </a:extLst>
          </p:cNvPr>
          <p:cNvSpPr>
            <a:spLocks noChangeAspect="1"/>
          </p:cNvSpPr>
          <p:nvPr/>
        </p:nvSpPr>
        <p:spPr bwMode="auto">
          <a:xfrm>
            <a:off x="3982738" y="3674153"/>
            <a:ext cx="1291825" cy="1152000"/>
          </a:xfrm>
          <a:custGeom>
            <a:avLst/>
            <a:gdLst>
              <a:gd name="T0" fmla="*/ 0 w 5960"/>
              <a:gd name="T1" fmla="*/ 223 h 5323"/>
              <a:gd name="T2" fmla="*/ 95 w 5960"/>
              <a:gd name="T3" fmla="*/ 5318 h 5323"/>
              <a:gd name="T4" fmla="*/ 5737 w 5960"/>
              <a:gd name="T5" fmla="*/ 5323 h 5323"/>
              <a:gd name="T6" fmla="*/ 5795 w 5960"/>
              <a:gd name="T7" fmla="*/ 5315 h 5323"/>
              <a:gd name="T8" fmla="*/ 5737 w 5960"/>
              <a:gd name="T9" fmla="*/ 0 h 5323"/>
              <a:gd name="T10" fmla="*/ 191 w 5960"/>
              <a:gd name="T11" fmla="*/ 5101 h 5323"/>
              <a:gd name="T12" fmla="*/ 880 w 5960"/>
              <a:gd name="T13" fmla="*/ 5127 h 5323"/>
              <a:gd name="T14" fmla="*/ 191 w 5960"/>
              <a:gd name="T15" fmla="*/ 3705 h 5323"/>
              <a:gd name="T16" fmla="*/ 880 w 5960"/>
              <a:gd name="T17" fmla="*/ 3514 h 5323"/>
              <a:gd name="T18" fmla="*/ 880 w 5960"/>
              <a:gd name="T19" fmla="*/ 2853 h 5323"/>
              <a:gd name="T20" fmla="*/ 191 w 5960"/>
              <a:gd name="T21" fmla="*/ 2662 h 5323"/>
              <a:gd name="T22" fmla="*/ 880 w 5960"/>
              <a:gd name="T23" fmla="*/ 2662 h 5323"/>
              <a:gd name="T24" fmla="*/ 191 w 5960"/>
              <a:gd name="T25" fmla="*/ 1055 h 5323"/>
              <a:gd name="T26" fmla="*/ 2487 w 5960"/>
              <a:gd name="T27" fmla="*/ 5127 h 5323"/>
              <a:gd name="T28" fmla="*/ 2487 w 5960"/>
              <a:gd name="T29" fmla="*/ 4523 h 5323"/>
              <a:gd name="T30" fmla="*/ 1071 w 5960"/>
              <a:gd name="T31" fmla="*/ 4332 h 5323"/>
              <a:gd name="T32" fmla="*/ 2487 w 5960"/>
              <a:gd name="T33" fmla="*/ 4332 h 5323"/>
              <a:gd name="T34" fmla="*/ 1071 w 5960"/>
              <a:gd name="T35" fmla="*/ 2853 h 5323"/>
              <a:gd name="T36" fmla="*/ 2487 w 5960"/>
              <a:gd name="T37" fmla="*/ 2662 h 5323"/>
              <a:gd name="T38" fmla="*/ 2487 w 5960"/>
              <a:gd name="T39" fmla="*/ 1946 h 5323"/>
              <a:gd name="T40" fmla="*/ 1071 w 5960"/>
              <a:gd name="T41" fmla="*/ 1755 h 5323"/>
              <a:gd name="T42" fmla="*/ 2487 w 5960"/>
              <a:gd name="T43" fmla="*/ 1755 h 5323"/>
              <a:gd name="T44" fmla="*/ 1071 w 5960"/>
              <a:gd name="T45" fmla="*/ 191 h 5323"/>
              <a:gd name="T46" fmla="*/ 4109 w 5960"/>
              <a:gd name="T47" fmla="*/ 5127 h 5323"/>
              <a:gd name="T48" fmla="*/ 4109 w 5960"/>
              <a:gd name="T49" fmla="*/ 4523 h 5323"/>
              <a:gd name="T50" fmla="*/ 2677 w 5960"/>
              <a:gd name="T51" fmla="*/ 4332 h 5323"/>
              <a:gd name="T52" fmla="*/ 4109 w 5960"/>
              <a:gd name="T53" fmla="*/ 4332 h 5323"/>
              <a:gd name="T54" fmla="*/ 2677 w 5960"/>
              <a:gd name="T55" fmla="*/ 2853 h 5323"/>
              <a:gd name="T56" fmla="*/ 4109 w 5960"/>
              <a:gd name="T57" fmla="*/ 2662 h 5323"/>
              <a:gd name="T58" fmla="*/ 4109 w 5960"/>
              <a:gd name="T59" fmla="*/ 1946 h 5323"/>
              <a:gd name="T60" fmla="*/ 2677 w 5960"/>
              <a:gd name="T61" fmla="*/ 1755 h 5323"/>
              <a:gd name="T62" fmla="*/ 4109 w 5960"/>
              <a:gd name="T63" fmla="*/ 1755 h 5323"/>
              <a:gd name="T64" fmla="*/ 2677 w 5960"/>
              <a:gd name="T65" fmla="*/ 191 h 5323"/>
              <a:gd name="T66" fmla="*/ 5769 w 5960"/>
              <a:gd name="T67" fmla="*/ 5101 h 5323"/>
              <a:gd name="T68" fmla="*/ 4300 w 5960"/>
              <a:gd name="T69" fmla="*/ 4523 h 5323"/>
              <a:gd name="T70" fmla="*/ 5769 w 5960"/>
              <a:gd name="T71" fmla="*/ 4332 h 5323"/>
              <a:gd name="T72" fmla="*/ 5769 w 5960"/>
              <a:gd name="T73" fmla="*/ 3705 h 5323"/>
              <a:gd name="T74" fmla="*/ 4300 w 5960"/>
              <a:gd name="T75" fmla="*/ 3514 h 5323"/>
              <a:gd name="T76" fmla="*/ 5769 w 5960"/>
              <a:gd name="T77" fmla="*/ 3514 h 5323"/>
              <a:gd name="T78" fmla="*/ 4300 w 5960"/>
              <a:gd name="T79" fmla="*/ 1946 h 5323"/>
              <a:gd name="T80" fmla="*/ 5769 w 5960"/>
              <a:gd name="T81" fmla="*/ 1755 h 5323"/>
              <a:gd name="T82" fmla="*/ 5769 w 5960"/>
              <a:gd name="T83" fmla="*/ 1055 h 5323"/>
              <a:gd name="T84" fmla="*/ 4300 w 5960"/>
              <a:gd name="T85" fmla="*/ 864 h 5323"/>
              <a:gd name="T86" fmla="*/ 5769 w 5960"/>
              <a:gd name="T87" fmla="*/ 223 h 5323"/>
              <a:gd name="T88" fmla="*/ 2818 w 5960"/>
              <a:gd name="T89" fmla="*/ 1579 h 5323"/>
              <a:gd name="T90" fmla="*/ 3963 w 5960"/>
              <a:gd name="T91" fmla="*/ 1579 h 5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960" h="5323">
                <a:moveTo>
                  <a:pt x="5737" y="0"/>
                </a:moveTo>
                <a:lnTo>
                  <a:pt x="223" y="0"/>
                </a:lnTo>
                <a:cubicBezTo>
                  <a:pt x="100" y="0"/>
                  <a:pt x="0" y="100"/>
                  <a:pt x="0" y="223"/>
                </a:cubicBezTo>
                <a:lnTo>
                  <a:pt x="0" y="5101"/>
                </a:lnTo>
                <a:cubicBezTo>
                  <a:pt x="0" y="5176"/>
                  <a:pt x="38" y="5243"/>
                  <a:pt x="95" y="5283"/>
                </a:cubicBezTo>
                <a:lnTo>
                  <a:pt x="95" y="5318"/>
                </a:lnTo>
                <a:lnTo>
                  <a:pt x="175" y="5318"/>
                </a:lnTo>
                <a:cubicBezTo>
                  <a:pt x="191" y="5321"/>
                  <a:pt x="206" y="5323"/>
                  <a:pt x="223" y="5323"/>
                </a:cubicBezTo>
                <a:lnTo>
                  <a:pt x="5737" y="5323"/>
                </a:lnTo>
                <a:cubicBezTo>
                  <a:pt x="5753" y="5323"/>
                  <a:pt x="5769" y="5321"/>
                  <a:pt x="5784" y="5318"/>
                </a:cubicBezTo>
                <a:lnTo>
                  <a:pt x="5795" y="5318"/>
                </a:lnTo>
                <a:lnTo>
                  <a:pt x="5795" y="5315"/>
                </a:lnTo>
                <a:cubicBezTo>
                  <a:pt x="5890" y="5289"/>
                  <a:pt x="5960" y="5203"/>
                  <a:pt x="5960" y="5101"/>
                </a:cubicBezTo>
                <a:lnTo>
                  <a:pt x="5960" y="223"/>
                </a:lnTo>
                <a:cubicBezTo>
                  <a:pt x="5960" y="100"/>
                  <a:pt x="5860" y="0"/>
                  <a:pt x="5737" y="0"/>
                </a:cubicBezTo>
                <a:close/>
                <a:moveTo>
                  <a:pt x="880" y="5127"/>
                </a:moveTo>
                <a:lnTo>
                  <a:pt x="206" y="5127"/>
                </a:lnTo>
                <a:cubicBezTo>
                  <a:pt x="197" y="5122"/>
                  <a:pt x="191" y="5112"/>
                  <a:pt x="191" y="5101"/>
                </a:cubicBezTo>
                <a:lnTo>
                  <a:pt x="191" y="4523"/>
                </a:lnTo>
                <a:lnTo>
                  <a:pt x="880" y="4523"/>
                </a:lnTo>
                <a:lnTo>
                  <a:pt x="880" y="5127"/>
                </a:lnTo>
                <a:close/>
                <a:moveTo>
                  <a:pt x="880" y="4332"/>
                </a:moveTo>
                <a:lnTo>
                  <a:pt x="191" y="4332"/>
                </a:lnTo>
                <a:lnTo>
                  <a:pt x="191" y="3705"/>
                </a:lnTo>
                <a:lnTo>
                  <a:pt x="880" y="3705"/>
                </a:lnTo>
                <a:lnTo>
                  <a:pt x="880" y="4332"/>
                </a:lnTo>
                <a:close/>
                <a:moveTo>
                  <a:pt x="880" y="3514"/>
                </a:moveTo>
                <a:lnTo>
                  <a:pt x="191" y="3514"/>
                </a:lnTo>
                <a:lnTo>
                  <a:pt x="191" y="2853"/>
                </a:lnTo>
                <a:lnTo>
                  <a:pt x="880" y="2853"/>
                </a:lnTo>
                <a:lnTo>
                  <a:pt x="880" y="3514"/>
                </a:lnTo>
                <a:close/>
                <a:moveTo>
                  <a:pt x="880" y="2662"/>
                </a:moveTo>
                <a:lnTo>
                  <a:pt x="191" y="2662"/>
                </a:lnTo>
                <a:lnTo>
                  <a:pt x="191" y="1946"/>
                </a:lnTo>
                <a:lnTo>
                  <a:pt x="880" y="1946"/>
                </a:lnTo>
                <a:lnTo>
                  <a:pt x="880" y="2662"/>
                </a:lnTo>
                <a:close/>
                <a:moveTo>
                  <a:pt x="880" y="1755"/>
                </a:moveTo>
                <a:lnTo>
                  <a:pt x="191" y="1755"/>
                </a:lnTo>
                <a:lnTo>
                  <a:pt x="191" y="1055"/>
                </a:lnTo>
                <a:lnTo>
                  <a:pt x="880" y="1055"/>
                </a:lnTo>
                <a:lnTo>
                  <a:pt x="880" y="1755"/>
                </a:lnTo>
                <a:close/>
                <a:moveTo>
                  <a:pt x="2487" y="5127"/>
                </a:moveTo>
                <a:lnTo>
                  <a:pt x="1071" y="5127"/>
                </a:lnTo>
                <a:lnTo>
                  <a:pt x="1071" y="4523"/>
                </a:lnTo>
                <a:lnTo>
                  <a:pt x="2487" y="4523"/>
                </a:lnTo>
                <a:lnTo>
                  <a:pt x="2487" y="5127"/>
                </a:lnTo>
                <a:close/>
                <a:moveTo>
                  <a:pt x="2487" y="4332"/>
                </a:moveTo>
                <a:lnTo>
                  <a:pt x="1071" y="4332"/>
                </a:lnTo>
                <a:lnTo>
                  <a:pt x="1071" y="3705"/>
                </a:lnTo>
                <a:lnTo>
                  <a:pt x="2487" y="3705"/>
                </a:lnTo>
                <a:lnTo>
                  <a:pt x="2487" y="4332"/>
                </a:lnTo>
                <a:close/>
                <a:moveTo>
                  <a:pt x="2487" y="3514"/>
                </a:moveTo>
                <a:lnTo>
                  <a:pt x="1071" y="3514"/>
                </a:lnTo>
                <a:lnTo>
                  <a:pt x="1071" y="2853"/>
                </a:lnTo>
                <a:lnTo>
                  <a:pt x="2487" y="2853"/>
                </a:lnTo>
                <a:lnTo>
                  <a:pt x="2487" y="3514"/>
                </a:lnTo>
                <a:close/>
                <a:moveTo>
                  <a:pt x="2487" y="2662"/>
                </a:moveTo>
                <a:lnTo>
                  <a:pt x="1071" y="2662"/>
                </a:lnTo>
                <a:lnTo>
                  <a:pt x="1071" y="1946"/>
                </a:lnTo>
                <a:lnTo>
                  <a:pt x="2487" y="1946"/>
                </a:lnTo>
                <a:lnTo>
                  <a:pt x="2487" y="2662"/>
                </a:lnTo>
                <a:close/>
                <a:moveTo>
                  <a:pt x="2487" y="1755"/>
                </a:moveTo>
                <a:lnTo>
                  <a:pt x="1071" y="1755"/>
                </a:lnTo>
                <a:lnTo>
                  <a:pt x="1071" y="1055"/>
                </a:lnTo>
                <a:lnTo>
                  <a:pt x="2487" y="1055"/>
                </a:lnTo>
                <a:lnTo>
                  <a:pt x="2487" y="1755"/>
                </a:lnTo>
                <a:close/>
                <a:moveTo>
                  <a:pt x="2487" y="864"/>
                </a:moveTo>
                <a:lnTo>
                  <a:pt x="1071" y="864"/>
                </a:lnTo>
                <a:lnTo>
                  <a:pt x="1071" y="191"/>
                </a:lnTo>
                <a:lnTo>
                  <a:pt x="2487" y="191"/>
                </a:lnTo>
                <a:lnTo>
                  <a:pt x="2487" y="864"/>
                </a:lnTo>
                <a:close/>
                <a:moveTo>
                  <a:pt x="4109" y="5127"/>
                </a:moveTo>
                <a:lnTo>
                  <a:pt x="2677" y="5127"/>
                </a:lnTo>
                <a:lnTo>
                  <a:pt x="2677" y="4523"/>
                </a:lnTo>
                <a:lnTo>
                  <a:pt x="4109" y="4523"/>
                </a:lnTo>
                <a:lnTo>
                  <a:pt x="4109" y="5127"/>
                </a:lnTo>
                <a:close/>
                <a:moveTo>
                  <a:pt x="4109" y="4332"/>
                </a:moveTo>
                <a:lnTo>
                  <a:pt x="2677" y="4332"/>
                </a:lnTo>
                <a:lnTo>
                  <a:pt x="2677" y="3705"/>
                </a:lnTo>
                <a:lnTo>
                  <a:pt x="4109" y="3705"/>
                </a:lnTo>
                <a:lnTo>
                  <a:pt x="4109" y="4332"/>
                </a:lnTo>
                <a:close/>
                <a:moveTo>
                  <a:pt x="4109" y="3514"/>
                </a:moveTo>
                <a:lnTo>
                  <a:pt x="2677" y="3514"/>
                </a:lnTo>
                <a:lnTo>
                  <a:pt x="2677" y="2853"/>
                </a:lnTo>
                <a:lnTo>
                  <a:pt x="4109" y="2853"/>
                </a:lnTo>
                <a:lnTo>
                  <a:pt x="4109" y="3514"/>
                </a:lnTo>
                <a:close/>
                <a:moveTo>
                  <a:pt x="4109" y="2662"/>
                </a:moveTo>
                <a:lnTo>
                  <a:pt x="2677" y="2662"/>
                </a:lnTo>
                <a:lnTo>
                  <a:pt x="2677" y="1946"/>
                </a:lnTo>
                <a:lnTo>
                  <a:pt x="4109" y="1946"/>
                </a:lnTo>
                <a:lnTo>
                  <a:pt x="4109" y="2662"/>
                </a:lnTo>
                <a:close/>
                <a:moveTo>
                  <a:pt x="4109" y="1755"/>
                </a:moveTo>
                <a:lnTo>
                  <a:pt x="2677" y="1755"/>
                </a:lnTo>
                <a:lnTo>
                  <a:pt x="2677" y="1055"/>
                </a:lnTo>
                <a:lnTo>
                  <a:pt x="4109" y="1055"/>
                </a:lnTo>
                <a:lnTo>
                  <a:pt x="4109" y="1755"/>
                </a:lnTo>
                <a:close/>
                <a:moveTo>
                  <a:pt x="4109" y="864"/>
                </a:moveTo>
                <a:lnTo>
                  <a:pt x="2677" y="864"/>
                </a:lnTo>
                <a:lnTo>
                  <a:pt x="2677" y="191"/>
                </a:lnTo>
                <a:lnTo>
                  <a:pt x="4109" y="191"/>
                </a:lnTo>
                <a:lnTo>
                  <a:pt x="4109" y="864"/>
                </a:lnTo>
                <a:close/>
                <a:moveTo>
                  <a:pt x="5769" y="5101"/>
                </a:moveTo>
                <a:cubicBezTo>
                  <a:pt x="5769" y="5112"/>
                  <a:pt x="5762" y="5122"/>
                  <a:pt x="5753" y="5127"/>
                </a:cubicBezTo>
                <a:lnTo>
                  <a:pt x="4300" y="5127"/>
                </a:lnTo>
                <a:lnTo>
                  <a:pt x="4300" y="4523"/>
                </a:lnTo>
                <a:lnTo>
                  <a:pt x="5769" y="4523"/>
                </a:lnTo>
                <a:lnTo>
                  <a:pt x="5769" y="5101"/>
                </a:lnTo>
                <a:close/>
                <a:moveTo>
                  <a:pt x="5769" y="4332"/>
                </a:moveTo>
                <a:lnTo>
                  <a:pt x="4300" y="4332"/>
                </a:lnTo>
                <a:lnTo>
                  <a:pt x="4300" y="3705"/>
                </a:lnTo>
                <a:lnTo>
                  <a:pt x="5769" y="3705"/>
                </a:lnTo>
                <a:lnTo>
                  <a:pt x="5769" y="4332"/>
                </a:lnTo>
                <a:close/>
                <a:moveTo>
                  <a:pt x="5769" y="3514"/>
                </a:moveTo>
                <a:lnTo>
                  <a:pt x="4300" y="3514"/>
                </a:lnTo>
                <a:lnTo>
                  <a:pt x="4300" y="2853"/>
                </a:lnTo>
                <a:lnTo>
                  <a:pt x="5769" y="2853"/>
                </a:lnTo>
                <a:lnTo>
                  <a:pt x="5769" y="3514"/>
                </a:lnTo>
                <a:close/>
                <a:moveTo>
                  <a:pt x="5769" y="2662"/>
                </a:moveTo>
                <a:lnTo>
                  <a:pt x="4300" y="2662"/>
                </a:lnTo>
                <a:lnTo>
                  <a:pt x="4300" y="1946"/>
                </a:lnTo>
                <a:lnTo>
                  <a:pt x="5769" y="1946"/>
                </a:lnTo>
                <a:lnTo>
                  <a:pt x="5769" y="2662"/>
                </a:lnTo>
                <a:close/>
                <a:moveTo>
                  <a:pt x="5769" y="1755"/>
                </a:moveTo>
                <a:lnTo>
                  <a:pt x="4300" y="1755"/>
                </a:lnTo>
                <a:lnTo>
                  <a:pt x="4300" y="1055"/>
                </a:lnTo>
                <a:lnTo>
                  <a:pt x="5769" y="1055"/>
                </a:lnTo>
                <a:lnTo>
                  <a:pt x="5769" y="1755"/>
                </a:lnTo>
                <a:close/>
                <a:moveTo>
                  <a:pt x="5769" y="864"/>
                </a:moveTo>
                <a:lnTo>
                  <a:pt x="4300" y="864"/>
                </a:lnTo>
                <a:lnTo>
                  <a:pt x="4300" y="191"/>
                </a:lnTo>
                <a:lnTo>
                  <a:pt x="5737" y="191"/>
                </a:lnTo>
                <a:cubicBezTo>
                  <a:pt x="5754" y="191"/>
                  <a:pt x="5769" y="205"/>
                  <a:pt x="5769" y="223"/>
                </a:cubicBezTo>
                <a:lnTo>
                  <a:pt x="5769" y="864"/>
                </a:lnTo>
                <a:close/>
                <a:moveTo>
                  <a:pt x="3963" y="1579"/>
                </a:moveTo>
                <a:lnTo>
                  <a:pt x="2818" y="1579"/>
                </a:lnTo>
                <a:lnTo>
                  <a:pt x="2818" y="1180"/>
                </a:lnTo>
                <a:lnTo>
                  <a:pt x="3963" y="1180"/>
                </a:lnTo>
                <a:lnTo>
                  <a:pt x="3963" y="1579"/>
                </a:lnTo>
                <a:lnTo>
                  <a:pt x="3963" y="1579"/>
                </a:lnTo>
                <a:close/>
              </a:path>
            </a:pathLst>
          </a:custGeom>
          <a:solidFill>
            <a:srgbClr val="347BF9"/>
          </a:solidFill>
          <a:ln>
            <a:noFill/>
          </a:ln>
        </p:spPr>
      </p:sp>
      <p:sp>
        <p:nvSpPr>
          <p:cNvPr id="9" name="ascending-bars-graphic-for-business_45722">
            <a:extLst>
              <a:ext uri="{FF2B5EF4-FFF2-40B4-BE49-F238E27FC236}">
                <a16:creationId xmlns:a16="http://schemas.microsoft.com/office/drawing/2014/main" id="{D2EE9A83-FF7F-4D24-85DA-FE1DA5332E76}"/>
              </a:ext>
            </a:extLst>
          </p:cNvPr>
          <p:cNvSpPr>
            <a:spLocks noChangeAspect="1"/>
          </p:cNvSpPr>
          <p:nvPr/>
        </p:nvSpPr>
        <p:spPr bwMode="auto">
          <a:xfrm>
            <a:off x="6917439" y="3669279"/>
            <a:ext cx="1153605" cy="1152000"/>
          </a:xfrm>
          <a:custGeom>
            <a:avLst/>
            <a:gdLst>
              <a:gd name="connsiteX0" fmla="*/ 130475 w 608697"/>
              <a:gd name="connsiteY0" fmla="*/ 247685 h 607851"/>
              <a:gd name="connsiteX1" fmla="*/ 229831 w 608697"/>
              <a:gd name="connsiteY1" fmla="*/ 247685 h 607851"/>
              <a:gd name="connsiteX2" fmla="*/ 229831 w 608697"/>
              <a:gd name="connsiteY2" fmla="*/ 541308 h 607851"/>
              <a:gd name="connsiteX3" fmla="*/ 130475 w 608697"/>
              <a:gd name="connsiteY3" fmla="*/ 541308 h 607851"/>
              <a:gd name="connsiteX4" fmla="*/ 293693 w 608697"/>
              <a:gd name="connsiteY4" fmla="*/ 155456 h 607851"/>
              <a:gd name="connsiteX5" fmla="*/ 393120 w 608697"/>
              <a:gd name="connsiteY5" fmla="*/ 155456 h 607851"/>
              <a:gd name="connsiteX6" fmla="*/ 393120 w 608697"/>
              <a:gd name="connsiteY6" fmla="*/ 541308 h 607851"/>
              <a:gd name="connsiteX7" fmla="*/ 293693 w 608697"/>
              <a:gd name="connsiteY7" fmla="*/ 541308 h 607851"/>
              <a:gd name="connsiteX8" fmla="*/ 456981 w 608697"/>
              <a:gd name="connsiteY8" fmla="*/ 63227 h 607851"/>
              <a:gd name="connsiteX9" fmla="*/ 556408 w 608697"/>
              <a:gd name="connsiteY9" fmla="*/ 63227 h 607851"/>
              <a:gd name="connsiteX10" fmla="*/ 556408 w 608697"/>
              <a:gd name="connsiteY10" fmla="*/ 541379 h 607851"/>
              <a:gd name="connsiteX11" fmla="*/ 456981 w 608697"/>
              <a:gd name="connsiteY11" fmla="*/ 541379 h 607851"/>
              <a:gd name="connsiteX12" fmla="*/ 0 w 608697"/>
              <a:gd name="connsiteY12" fmla="*/ 0 h 607851"/>
              <a:gd name="connsiteX13" fmla="*/ 38044 w 608697"/>
              <a:gd name="connsiteY13" fmla="*/ 0 h 607851"/>
              <a:gd name="connsiteX14" fmla="*/ 38044 w 608697"/>
              <a:gd name="connsiteY14" fmla="*/ 43429 h 607851"/>
              <a:gd name="connsiteX15" fmla="*/ 65196 w 608697"/>
              <a:gd name="connsiteY15" fmla="*/ 43429 h 607851"/>
              <a:gd name="connsiteX16" fmla="*/ 81533 w 608697"/>
              <a:gd name="connsiteY16" fmla="*/ 59668 h 607851"/>
              <a:gd name="connsiteX17" fmla="*/ 65196 w 608697"/>
              <a:gd name="connsiteY17" fmla="*/ 75982 h 607851"/>
              <a:gd name="connsiteX18" fmla="*/ 38044 w 608697"/>
              <a:gd name="connsiteY18" fmla="*/ 75982 h 607851"/>
              <a:gd name="connsiteX19" fmla="*/ 38044 w 608697"/>
              <a:gd name="connsiteY19" fmla="*/ 148685 h 607851"/>
              <a:gd name="connsiteX20" fmla="*/ 65196 w 608697"/>
              <a:gd name="connsiteY20" fmla="*/ 148685 h 607851"/>
              <a:gd name="connsiteX21" fmla="*/ 81533 w 608697"/>
              <a:gd name="connsiteY21" fmla="*/ 164999 h 607851"/>
              <a:gd name="connsiteX22" fmla="*/ 65196 w 608697"/>
              <a:gd name="connsiteY22" fmla="*/ 181238 h 607851"/>
              <a:gd name="connsiteX23" fmla="*/ 38044 w 608697"/>
              <a:gd name="connsiteY23" fmla="*/ 181238 h 607851"/>
              <a:gd name="connsiteX24" fmla="*/ 38044 w 608697"/>
              <a:gd name="connsiteY24" fmla="*/ 254016 h 607851"/>
              <a:gd name="connsiteX25" fmla="*/ 65196 w 608697"/>
              <a:gd name="connsiteY25" fmla="*/ 254016 h 607851"/>
              <a:gd name="connsiteX26" fmla="*/ 81533 w 608697"/>
              <a:gd name="connsiteY26" fmla="*/ 270256 h 607851"/>
              <a:gd name="connsiteX27" fmla="*/ 65196 w 608697"/>
              <a:gd name="connsiteY27" fmla="*/ 286569 h 607851"/>
              <a:gd name="connsiteX28" fmla="*/ 38044 w 608697"/>
              <a:gd name="connsiteY28" fmla="*/ 286569 h 607851"/>
              <a:gd name="connsiteX29" fmla="*/ 38044 w 608697"/>
              <a:gd name="connsiteY29" fmla="*/ 359273 h 607851"/>
              <a:gd name="connsiteX30" fmla="*/ 65196 w 608697"/>
              <a:gd name="connsiteY30" fmla="*/ 359273 h 607851"/>
              <a:gd name="connsiteX31" fmla="*/ 81533 w 608697"/>
              <a:gd name="connsiteY31" fmla="*/ 375587 h 607851"/>
              <a:gd name="connsiteX32" fmla="*/ 65196 w 608697"/>
              <a:gd name="connsiteY32" fmla="*/ 391826 h 607851"/>
              <a:gd name="connsiteX33" fmla="*/ 38044 w 608697"/>
              <a:gd name="connsiteY33" fmla="*/ 391826 h 607851"/>
              <a:gd name="connsiteX34" fmla="*/ 38044 w 608697"/>
              <a:gd name="connsiteY34" fmla="*/ 464604 h 607851"/>
              <a:gd name="connsiteX35" fmla="*/ 65196 w 608697"/>
              <a:gd name="connsiteY35" fmla="*/ 464604 h 607851"/>
              <a:gd name="connsiteX36" fmla="*/ 81533 w 608697"/>
              <a:gd name="connsiteY36" fmla="*/ 480843 h 607851"/>
              <a:gd name="connsiteX37" fmla="*/ 65196 w 608697"/>
              <a:gd name="connsiteY37" fmla="*/ 497157 h 607851"/>
              <a:gd name="connsiteX38" fmla="*/ 38044 w 608697"/>
              <a:gd name="connsiteY38" fmla="*/ 497157 h 607851"/>
              <a:gd name="connsiteX39" fmla="*/ 38044 w 608697"/>
              <a:gd name="connsiteY39" fmla="*/ 569861 h 607851"/>
              <a:gd name="connsiteX40" fmla="*/ 608697 w 608697"/>
              <a:gd name="connsiteY40" fmla="*/ 569861 h 607851"/>
              <a:gd name="connsiteX41" fmla="*/ 608697 w 608697"/>
              <a:gd name="connsiteY41" fmla="*/ 607851 h 607851"/>
              <a:gd name="connsiteX42" fmla="*/ 0 w 608697"/>
              <a:gd name="connsiteY42" fmla="*/ 607851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697" h="607851">
                <a:moveTo>
                  <a:pt x="130475" y="247685"/>
                </a:moveTo>
                <a:lnTo>
                  <a:pt x="229831" y="247685"/>
                </a:lnTo>
                <a:lnTo>
                  <a:pt x="229831" y="541308"/>
                </a:lnTo>
                <a:lnTo>
                  <a:pt x="130475" y="541308"/>
                </a:lnTo>
                <a:close/>
                <a:moveTo>
                  <a:pt x="293693" y="155456"/>
                </a:moveTo>
                <a:lnTo>
                  <a:pt x="393120" y="155456"/>
                </a:lnTo>
                <a:lnTo>
                  <a:pt x="393120" y="541308"/>
                </a:lnTo>
                <a:lnTo>
                  <a:pt x="293693" y="541308"/>
                </a:lnTo>
                <a:close/>
                <a:moveTo>
                  <a:pt x="456981" y="63227"/>
                </a:moveTo>
                <a:lnTo>
                  <a:pt x="556408" y="63227"/>
                </a:lnTo>
                <a:lnTo>
                  <a:pt x="556408" y="541379"/>
                </a:lnTo>
                <a:lnTo>
                  <a:pt x="456981" y="541379"/>
                </a:lnTo>
                <a:close/>
                <a:moveTo>
                  <a:pt x="0" y="0"/>
                </a:moveTo>
                <a:lnTo>
                  <a:pt x="38044" y="0"/>
                </a:lnTo>
                <a:lnTo>
                  <a:pt x="38044" y="43429"/>
                </a:lnTo>
                <a:lnTo>
                  <a:pt x="65196" y="43429"/>
                </a:lnTo>
                <a:cubicBezTo>
                  <a:pt x="74222" y="43429"/>
                  <a:pt x="81533" y="50729"/>
                  <a:pt x="81533" y="59668"/>
                </a:cubicBezTo>
                <a:cubicBezTo>
                  <a:pt x="81533" y="68681"/>
                  <a:pt x="74222" y="75982"/>
                  <a:pt x="65196" y="75982"/>
                </a:cubicBezTo>
                <a:lnTo>
                  <a:pt x="38044" y="75982"/>
                </a:lnTo>
                <a:lnTo>
                  <a:pt x="38044" y="148685"/>
                </a:lnTo>
                <a:lnTo>
                  <a:pt x="65196" y="148685"/>
                </a:lnTo>
                <a:cubicBezTo>
                  <a:pt x="74222" y="148685"/>
                  <a:pt x="81533" y="155986"/>
                  <a:pt x="81533" y="164999"/>
                </a:cubicBezTo>
                <a:cubicBezTo>
                  <a:pt x="81533" y="174012"/>
                  <a:pt x="74222" y="181238"/>
                  <a:pt x="65196" y="181238"/>
                </a:cubicBezTo>
                <a:lnTo>
                  <a:pt x="38044" y="181238"/>
                </a:lnTo>
                <a:lnTo>
                  <a:pt x="38044" y="254016"/>
                </a:lnTo>
                <a:lnTo>
                  <a:pt x="65196" y="254016"/>
                </a:lnTo>
                <a:cubicBezTo>
                  <a:pt x="74222" y="254016"/>
                  <a:pt x="81533" y="261317"/>
                  <a:pt x="81533" y="270256"/>
                </a:cubicBezTo>
                <a:cubicBezTo>
                  <a:pt x="81533" y="279269"/>
                  <a:pt x="74222" y="286569"/>
                  <a:pt x="65196" y="286569"/>
                </a:cubicBezTo>
                <a:lnTo>
                  <a:pt x="38044" y="286569"/>
                </a:lnTo>
                <a:lnTo>
                  <a:pt x="38044" y="359273"/>
                </a:lnTo>
                <a:lnTo>
                  <a:pt x="65196" y="359273"/>
                </a:lnTo>
                <a:cubicBezTo>
                  <a:pt x="74222" y="359273"/>
                  <a:pt x="81533" y="366573"/>
                  <a:pt x="81533" y="375587"/>
                </a:cubicBezTo>
                <a:cubicBezTo>
                  <a:pt x="81533" y="384526"/>
                  <a:pt x="74222" y="391826"/>
                  <a:pt x="65196" y="391826"/>
                </a:cubicBezTo>
                <a:lnTo>
                  <a:pt x="38044" y="391826"/>
                </a:lnTo>
                <a:lnTo>
                  <a:pt x="38044" y="464604"/>
                </a:lnTo>
                <a:lnTo>
                  <a:pt x="65196" y="464604"/>
                </a:lnTo>
                <a:cubicBezTo>
                  <a:pt x="74222" y="464604"/>
                  <a:pt x="81533" y="471830"/>
                  <a:pt x="81533" y="480843"/>
                </a:cubicBezTo>
                <a:cubicBezTo>
                  <a:pt x="81533" y="489857"/>
                  <a:pt x="74222" y="497157"/>
                  <a:pt x="65196" y="497157"/>
                </a:cubicBezTo>
                <a:lnTo>
                  <a:pt x="38044" y="497157"/>
                </a:lnTo>
                <a:lnTo>
                  <a:pt x="38044" y="569861"/>
                </a:lnTo>
                <a:lnTo>
                  <a:pt x="608697" y="569861"/>
                </a:lnTo>
                <a:lnTo>
                  <a:pt x="608697" y="607851"/>
                </a:lnTo>
                <a:lnTo>
                  <a:pt x="0" y="607851"/>
                </a:lnTo>
                <a:close/>
              </a:path>
            </a:pathLst>
          </a:custGeom>
          <a:solidFill>
            <a:srgbClr val="347BF9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0" name="hierarchical-structure_126396">
            <a:extLst>
              <a:ext uri="{FF2B5EF4-FFF2-40B4-BE49-F238E27FC236}">
                <a16:creationId xmlns:a16="http://schemas.microsoft.com/office/drawing/2014/main" id="{45E4B9C3-739C-4C2B-B027-40BC003B6DFF}"/>
              </a:ext>
            </a:extLst>
          </p:cNvPr>
          <p:cNvSpPr>
            <a:spLocks noChangeAspect="1"/>
          </p:cNvSpPr>
          <p:nvPr/>
        </p:nvSpPr>
        <p:spPr bwMode="auto">
          <a:xfrm>
            <a:off x="9583635" y="3669279"/>
            <a:ext cx="1273106" cy="1152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08039" h="550199">
                <a:moveTo>
                  <a:pt x="461128" y="431155"/>
                </a:moveTo>
                <a:lnTo>
                  <a:pt x="501529" y="431155"/>
                </a:lnTo>
                <a:lnTo>
                  <a:pt x="534583" y="431155"/>
                </a:lnTo>
                <a:lnTo>
                  <a:pt x="574984" y="431155"/>
                </a:lnTo>
                <a:cubicBezTo>
                  <a:pt x="593159" y="431155"/>
                  <a:pt x="608133" y="446024"/>
                  <a:pt x="608039" y="464280"/>
                </a:cubicBezTo>
                <a:lnTo>
                  <a:pt x="608039" y="517074"/>
                </a:lnTo>
                <a:cubicBezTo>
                  <a:pt x="608039" y="535236"/>
                  <a:pt x="593065" y="550199"/>
                  <a:pt x="574890" y="550199"/>
                </a:cubicBezTo>
                <a:lnTo>
                  <a:pt x="461128" y="550199"/>
                </a:lnTo>
                <a:cubicBezTo>
                  <a:pt x="442858" y="550199"/>
                  <a:pt x="427979" y="535236"/>
                  <a:pt x="427979" y="517074"/>
                </a:cubicBezTo>
                <a:lnTo>
                  <a:pt x="427979" y="464280"/>
                </a:lnTo>
                <a:cubicBezTo>
                  <a:pt x="427979" y="446024"/>
                  <a:pt x="442858" y="431155"/>
                  <a:pt x="461128" y="431155"/>
                </a:cubicBezTo>
                <a:close/>
                <a:moveTo>
                  <a:pt x="247103" y="431155"/>
                </a:moveTo>
                <a:lnTo>
                  <a:pt x="287504" y="431155"/>
                </a:lnTo>
                <a:lnTo>
                  <a:pt x="320558" y="431155"/>
                </a:lnTo>
                <a:lnTo>
                  <a:pt x="360959" y="431155"/>
                </a:lnTo>
                <a:cubicBezTo>
                  <a:pt x="379134" y="431155"/>
                  <a:pt x="394108" y="446024"/>
                  <a:pt x="394014" y="464280"/>
                </a:cubicBezTo>
                <a:lnTo>
                  <a:pt x="394014" y="517074"/>
                </a:lnTo>
                <a:cubicBezTo>
                  <a:pt x="394014" y="535236"/>
                  <a:pt x="379040" y="550199"/>
                  <a:pt x="360865" y="550199"/>
                </a:cubicBezTo>
                <a:lnTo>
                  <a:pt x="247103" y="550199"/>
                </a:lnTo>
                <a:cubicBezTo>
                  <a:pt x="228833" y="550199"/>
                  <a:pt x="213954" y="535236"/>
                  <a:pt x="213954" y="517074"/>
                </a:cubicBezTo>
                <a:lnTo>
                  <a:pt x="213954" y="464280"/>
                </a:lnTo>
                <a:cubicBezTo>
                  <a:pt x="213954" y="446024"/>
                  <a:pt x="228833" y="431155"/>
                  <a:pt x="247103" y="431155"/>
                </a:cubicBezTo>
                <a:close/>
                <a:moveTo>
                  <a:pt x="33162" y="431155"/>
                </a:moveTo>
                <a:lnTo>
                  <a:pt x="73578" y="431155"/>
                </a:lnTo>
                <a:lnTo>
                  <a:pt x="106646" y="431155"/>
                </a:lnTo>
                <a:lnTo>
                  <a:pt x="146968" y="431155"/>
                </a:lnTo>
                <a:cubicBezTo>
                  <a:pt x="165339" y="431155"/>
                  <a:pt x="180224" y="446024"/>
                  <a:pt x="180130" y="464280"/>
                </a:cubicBezTo>
                <a:lnTo>
                  <a:pt x="180130" y="517074"/>
                </a:lnTo>
                <a:cubicBezTo>
                  <a:pt x="180130" y="535236"/>
                  <a:pt x="165150" y="550199"/>
                  <a:pt x="146968" y="550199"/>
                </a:cubicBezTo>
                <a:lnTo>
                  <a:pt x="33162" y="550199"/>
                </a:lnTo>
                <a:cubicBezTo>
                  <a:pt x="14979" y="550199"/>
                  <a:pt x="0" y="535236"/>
                  <a:pt x="0" y="517074"/>
                </a:cubicBezTo>
                <a:lnTo>
                  <a:pt x="0" y="464280"/>
                </a:lnTo>
                <a:cubicBezTo>
                  <a:pt x="0" y="446024"/>
                  <a:pt x="14979" y="431155"/>
                  <a:pt x="33162" y="431155"/>
                </a:cubicBezTo>
                <a:close/>
                <a:moveTo>
                  <a:pt x="163140" y="99327"/>
                </a:moveTo>
                <a:cubicBezTo>
                  <a:pt x="163046" y="101208"/>
                  <a:pt x="162857" y="102713"/>
                  <a:pt x="162857" y="104218"/>
                </a:cubicBezTo>
                <a:lnTo>
                  <a:pt x="162857" y="157362"/>
                </a:lnTo>
                <a:lnTo>
                  <a:pt x="162857" y="217184"/>
                </a:lnTo>
                <a:cubicBezTo>
                  <a:pt x="162857" y="234021"/>
                  <a:pt x="173220" y="244273"/>
                  <a:pt x="190176" y="244273"/>
                </a:cubicBezTo>
                <a:lnTo>
                  <a:pt x="249053" y="244273"/>
                </a:lnTo>
                <a:cubicBezTo>
                  <a:pt x="305480" y="244273"/>
                  <a:pt x="361813" y="244273"/>
                  <a:pt x="418146" y="244367"/>
                </a:cubicBezTo>
                <a:cubicBezTo>
                  <a:pt x="434443" y="244367"/>
                  <a:pt x="444994" y="233833"/>
                  <a:pt x="444994" y="217466"/>
                </a:cubicBezTo>
                <a:lnTo>
                  <a:pt x="444994" y="140525"/>
                </a:lnTo>
                <a:lnTo>
                  <a:pt x="444994" y="104971"/>
                </a:lnTo>
                <a:lnTo>
                  <a:pt x="444994" y="99327"/>
                </a:lnTo>
                <a:lnTo>
                  <a:pt x="248958" y="99327"/>
                </a:lnTo>
                <a:close/>
                <a:moveTo>
                  <a:pt x="415226" y="33955"/>
                </a:moveTo>
                <a:cubicBezTo>
                  <a:pt x="406465" y="33955"/>
                  <a:pt x="399306" y="41104"/>
                  <a:pt x="399306" y="49852"/>
                </a:cubicBezTo>
                <a:cubicBezTo>
                  <a:pt x="399306" y="58693"/>
                  <a:pt x="406465" y="65842"/>
                  <a:pt x="415226" y="65842"/>
                </a:cubicBezTo>
                <a:cubicBezTo>
                  <a:pt x="423987" y="65842"/>
                  <a:pt x="431146" y="58693"/>
                  <a:pt x="431146" y="49852"/>
                </a:cubicBezTo>
                <a:cubicBezTo>
                  <a:pt x="431146" y="41104"/>
                  <a:pt x="423987" y="33955"/>
                  <a:pt x="415226" y="33955"/>
                </a:cubicBezTo>
                <a:close/>
                <a:moveTo>
                  <a:pt x="360306" y="33955"/>
                </a:moveTo>
                <a:cubicBezTo>
                  <a:pt x="351545" y="33955"/>
                  <a:pt x="344386" y="41104"/>
                  <a:pt x="344386" y="49852"/>
                </a:cubicBezTo>
                <a:cubicBezTo>
                  <a:pt x="344386" y="58693"/>
                  <a:pt x="351545" y="65842"/>
                  <a:pt x="360306" y="65842"/>
                </a:cubicBezTo>
                <a:cubicBezTo>
                  <a:pt x="369161" y="65842"/>
                  <a:pt x="376320" y="58693"/>
                  <a:pt x="376320" y="49852"/>
                </a:cubicBezTo>
                <a:cubicBezTo>
                  <a:pt x="376320" y="41104"/>
                  <a:pt x="369161" y="33955"/>
                  <a:pt x="360306" y="33955"/>
                </a:cubicBezTo>
                <a:close/>
                <a:moveTo>
                  <a:pt x="305480" y="33955"/>
                </a:moveTo>
                <a:cubicBezTo>
                  <a:pt x="296625" y="33955"/>
                  <a:pt x="289466" y="41104"/>
                  <a:pt x="289466" y="49852"/>
                </a:cubicBezTo>
                <a:cubicBezTo>
                  <a:pt x="289466" y="58693"/>
                  <a:pt x="296625" y="65842"/>
                  <a:pt x="305480" y="65842"/>
                </a:cubicBezTo>
                <a:cubicBezTo>
                  <a:pt x="314241" y="65842"/>
                  <a:pt x="321400" y="58693"/>
                  <a:pt x="321400" y="49852"/>
                </a:cubicBezTo>
                <a:cubicBezTo>
                  <a:pt x="321400" y="41104"/>
                  <a:pt x="314241" y="33955"/>
                  <a:pt x="305480" y="33955"/>
                </a:cubicBezTo>
                <a:close/>
                <a:moveTo>
                  <a:pt x="189611" y="0"/>
                </a:moveTo>
                <a:lnTo>
                  <a:pt x="248958" y="0"/>
                </a:lnTo>
                <a:lnTo>
                  <a:pt x="417770" y="0"/>
                </a:lnTo>
                <a:cubicBezTo>
                  <a:pt x="452813" y="0"/>
                  <a:pt x="477871" y="25396"/>
                  <a:pt x="477871" y="60386"/>
                </a:cubicBezTo>
                <a:lnTo>
                  <a:pt x="477871" y="157456"/>
                </a:lnTo>
                <a:lnTo>
                  <a:pt x="477871" y="217560"/>
                </a:lnTo>
                <a:cubicBezTo>
                  <a:pt x="477871" y="242016"/>
                  <a:pt x="466755" y="260169"/>
                  <a:pt x="444712" y="271457"/>
                </a:cubicBezTo>
                <a:cubicBezTo>
                  <a:pt x="436045" y="275877"/>
                  <a:pt x="426625" y="277288"/>
                  <a:pt x="417016" y="277288"/>
                </a:cubicBezTo>
                <a:lnTo>
                  <a:pt x="320552" y="277288"/>
                </a:lnTo>
                <a:lnTo>
                  <a:pt x="320552" y="340685"/>
                </a:lnTo>
                <a:lnTo>
                  <a:pt x="518095" y="340685"/>
                </a:lnTo>
                <a:cubicBezTo>
                  <a:pt x="527233" y="340685"/>
                  <a:pt x="534675" y="348021"/>
                  <a:pt x="534675" y="357145"/>
                </a:cubicBezTo>
                <a:lnTo>
                  <a:pt x="534675" y="402294"/>
                </a:lnTo>
                <a:lnTo>
                  <a:pt x="501610" y="402294"/>
                </a:lnTo>
                <a:lnTo>
                  <a:pt x="501610" y="373606"/>
                </a:lnTo>
                <a:lnTo>
                  <a:pt x="320647" y="373606"/>
                </a:lnTo>
                <a:lnTo>
                  <a:pt x="320647" y="402294"/>
                </a:lnTo>
                <a:lnTo>
                  <a:pt x="287582" y="402294"/>
                </a:lnTo>
                <a:lnTo>
                  <a:pt x="287582" y="373606"/>
                </a:lnTo>
                <a:lnTo>
                  <a:pt x="106618" y="373606"/>
                </a:lnTo>
                <a:lnTo>
                  <a:pt x="106524" y="373606"/>
                </a:lnTo>
                <a:lnTo>
                  <a:pt x="106524" y="402294"/>
                </a:lnTo>
                <a:lnTo>
                  <a:pt x="73459" y="402294"/>
                </a:lnTo>
                <a:lnTo>
                  <a:pt x="73459" y="357145"/>
                </a:lnTo>
                <a:cubicBezTo>
                  <a:pt x="73459" y="348115"/>
                  <a:pt x="80901" y="340685"/>
                  <a:pt x="90039" y="340685"/>
                </a:cubicBezTo>
                <a:lnTo>
                  <a:pt x="287393" y="340685"/>
                </a:lnTo>
                <a:lnTo>
                  <a:pt x="287393" y="277288"/>
                </a:lnTo>
                <a:lnTo>
                  <a:pt x="248770" y="277288"/>
                </a:lnTo>
                <a:cubicBezTo>
                  <a:pt x="228328" y="277382"/>
                  <a:pt x="207980" y="277382"/>
                  <a:pt x="187633" y="277288"/>
                </a:cubicBezTo>
                <a:cubicBezTo>
                  <a:pt x="161727" y="277100"/>
                  <a:pt x="139778" y="260734"/>
                  <a:pt x="132524" y="236090"/>
                </a:cubicBezTo>
                <a:cubicBezTo>
                  <a:pt x="130828" y="230352"/>
                  <a:pt x="129981" y="224239"/>
                  <a:pt x="129981" y="218219"/>
                </a:cubicBezTo>
                <a:lnTo>
                  <a:pt x="129981" y="157456"/>
                </a:lnTo>
                <a:lnTo>
                  <a:pt x="129981" y="58881"/>
                </a:lnTo>
                <a:cubicBezTo>
                  <a:pt x="130075" y="25208"/>
                  <a:pt x="155698" y="0"/>
                  <a:pt x="189611" y="0"/>
                </a:cubicBezTo>
                <a:close/>
              </a:path>
            </a:pathLst>
          </a:custGeom>
          <a:solidFill>
            <a:srgbClr val="347BF9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0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A4648D-F5E4-4364-AF9A-EDB56C527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0A4648D-F5E4-4364-AF9A-EDB56C527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4A69F5-E0F4-4C52-8B42-FE2FC23FA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1F4A69F5-E0F4-4C52-8B42-FE2FC23FA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96E709-ACCB-4517-981B-E687FAF13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6496E709-ACCB-4517-981B-E687FAF13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A41F18-30E9-4083-81C2-952C4138A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B6A41F18-30E9-4083-81C2-952C4138A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09E046-2B17-416E-B506-B26DBCA94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A209E046-2B17-416E-B506-B26DBCA94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ECD3FD-E68E-4741-AC1E-077F9A378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A8ECD3FD-E68E-4741-AC1E-077F9A378D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902DED-C260-44B2-A74F-AAFDEC18A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EE902DED-C260-44B2-A74F-AAFDEC18A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25F154-A378-4739-B46D-27CDB41F2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9125F154-A378-4739-B46D-27CDB41F2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DECBF4-933F-4525-8FA9-05D2EF6F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2" y="2188619"/>
            <a:ext cx="8563265" cy="426412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6410C-1A4A-4BB2-9E8E-AEEC8799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便捷检索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6F5CDD24-827B-4E90-BEC5-EF5E1FE47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432510"/>
              </p:ext>
            </p:extLst>
          </p:nvPr>
        </p:nvGraphicFramePr>
        <p:xfrm>
          <a:off x="3356547" y="696933"/>
          <a:ext cx="5478908" cy="1263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841A136-CF7A-45F9-BAF2-B570FD8EA2E1}"/>
              </a:ext>
            </a:extLst>
          </p:cNvPr>
          <p:cNvCxnSpPr/>
          <p:nvPr/>
        </p:nvCxnSpPr>
        <p:spPr>
          <a:xfrm>
            <a:off x="5635691" y="1960567"/>
            <a:ext cx="1922107" cy="297443"/>
          </a:xfrm>
          <a:prstGeom prst="straightConnector1">
            <a:avLst/>
          </a:prstGeom>
          <a:ln w="76200">
            <a:solidFill>
              <a:srgbClr val="EB5A3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46B884D-9976-4B65-9702-8B679330A16D}"/>
              </a:ext>
            </a:extLst>
          </p:cNvPr>
          <p:cNvCxnSpPr/>
          <p:nvPr/>
        </p:nvCxnSpPr>
        <p:spPr>
          <a:xfrm flipH="1">
            <a:off x="2892493" y="1960567"/>
            <a:ext cx="3704253" cy="22558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5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8DA77-43CA-4A1D-8B4C-F79BDBCB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数据处理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D05059-B637-4838-A1E8-2A56B2B5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1690688"/>
            <a:ext cx="10800000" cy="4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39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89457BF-DC62-46C8-A079-7503208F8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7" b="18071"/>
          <a:stretch/>
        </p:blipFill>
        <p:spPr>
          <a:xfrm>
            <a:off x="4549173" y="298034"/>
            <a:ext cx="1211391" cy="935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58B72B-9608-4FE4-BD23-7CA2AA5C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27D07-9D44-4F39-8F2D-2315936E7F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553D1C-8119-48D3-BD1D-7895393050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增长率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D5AC46-E4A1-41C9-8CBC-C92D1F53F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/>
          <a:stretch/>
        </p:blipFill>
        <p:spPr>
          <a:xfrm>
            <a:off x="1153551" y="1352770"/>
            <a:ext cx="10817788" cy="520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B9A310-F73E-4040-B8C3-3A9BBDCA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333" y="1932671"/>
            <a:ext cx="4533333" cy="347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8A5AAD-9617-41A2-817E-4D1B86E1A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809" y="1961242"/>
            <a:ext cx="4542857" cy="3447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DB5DE9B-0D9B-4949-84EB-E252D9300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857" y="1932671"/>
            <a:ext cx="4533333" cy="34571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369AD-E93E-4FE8-83CC-2645BE985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640" y="1494463"/>
            <a:ext cx="8723809" cy="492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91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31C6B-3A50-4E9E-B2DA-27E7D35D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2723A1-1C96-454B-BCF6-91D0900A2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3F9029-76E6-431B-A25B-6B7D3A96E8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自定义函数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189D5D-105F-443E-9275-B38AEEE5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720" y="269753"/>
            <a:ext cx="1364674" cy="97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DEAAA4-DC85-403C-935A-A437751A6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291" y="1466577"/>
            <a:ext cx="10619048" cy="4952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B364FFE-FF84-4CFF-843A-99938BD48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057" y="1615944"/>
            <a:ext cx="5419048" cy="467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4CC4FE-E5E5-402E-99B9-22547AF47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386" y="1425022"/>
            <a:ext cx="8742857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3924-8125-4D3F-931C-7C87BE7C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BD3DAF-1F43-4DC5-B374-FADF6F041F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214F57-385B-45B5-B3F5-34B31BFC5F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80/20</a:t>
            </a:r>
            <a:r>
              <a:rPr lang="zh-CN" altLang="en-US" dirty="0"/>
              <a:t>分析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3F3EC0-5872-429D-88CE-9EA0358D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763" y="1375288"/>
            <a:ext cx="8780952" cy="4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45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8A817-8906-4A48-B067-92B93AB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登陆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9494F8-DB21-41AC-924E-81966AD09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参赛者入口</a:t>
            </a:r>
            <a:endParaRPr lang="en-US" altLang="zh-CN" dirty="0"/>
          </a:p>
          <a:p>
            <a:r>
              <a:rPr lang="zh-CN" altLang="en-US" dirty="0"/>
              <a:t>输入信息</a:t>
            </a:r>
            <a:endParaRPr lang="en-US" altLang="zh-CN" dirty="0"/>
          </a:p>
          <a:p>
            <a:r>
              <a:rPr lang="zh-CN" altLang="en-US" dirty="0"/>
              <a:t>点击登陆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D9AE16-EF47-48B8-85D5-B3CE42254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990" y="1825625"/>
            <a:ext cx="8527519" cy="420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5484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2BF941-DDE9-4651-AE72-A7CB953A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数据可视化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5C98AD-C3CA-406E-A686-85583DFFC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" t="-483" r="2330" b="18521"/>
          <a:stretch/>
        </p:blipFill>
        <p:spPr>
          <a:xfrm>
            <a:off x="1295399" y="2030254"/>
            <a:ext cx="9588140" cy="639145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FC2B50D-7724-4B7E-B605-98B9D568D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53885"/>
              </p:ext>
            </p:extLst>
          </p:nvPr>
        </p:nvGraphicFramePr>
        <p:xfrm>
          <a:off x="1295400" y="1718964"/>
          <a:ext cx="9601205" cy="98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>
                  <a:extLst>
                    <a:ext uri="{9D8B030D-6E8A-4147-A177-3AD203B41FA5}">
                      <a16:colId xmlns:a16="http://schemas.microsoft.com/office/drawing/2014/main" val="1757273047"/>
                    </a:ext>
                  </a:extLst>
                </a:gridCol>
                <a:gridCol w="600892">
                  <a:extLst>
                    <a:ext uri="{9D8B030D-6E8A-4147-A177-3AD203B41FA5}">
                      <a16:colId xmlns:a16="http://schemas.microsoft.com/office/drawing/2014/main" val="1953442900"/>
                    </a:ext>
                  </a:extLst>
                </a:gridCol>
                <a:gridCol w="666207">
                  <a:extLst>
                    <a:ext uri="{9D8B030D-6E8A-4147-A177-3AD203B41FA5}">
                      <a16:colId xmlns:a16="http://schemas.microsoft.com/office/drawing/2014/main" val="529617143"/>
                    </a:ext>
                  </a:extLst>
                </a:gridCol>
                <a:gridCol w="679269">
                  <a:extLst>
                    <a:ext uri="{9D8B030D-6E8A-4147-A177-3AD203B41FA5}">
                      <a16:colId xmlns:a16="http://schemas.microsoft.com/office/drawing/2014/main" val="134778716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557228522"/>
                    </a:ext>
                  </a:extLst>
                </a:gridCol>
                <a:gridCol w="587828">
                  <a:extLst>
                    <a:ext uri="{9D8B030D-6E8A-4147-A177-3AD203B41FA5}">
                      <a16:colId xmlns:a16="http://schemas.microsoft.com/office/drawing/2014/main" val="408896005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362862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4022614486"/>
                    </a:ext>
                  </a:extLst>
                </a:gridCol>
                <a:gridCol w="666207">
                  <a:extLst>
                    <a:ext uri="{9D8B030D-6E8A-4147-A177-3AD203B41FA5}">
                      <a16:colId xmlns:a16="http://schemas.microsoft.com/office/drawing/2014/main" val="3379314675"/>
                    </a:ext>
                  </a:extLst>
                </a:gridCol>
                <a:gridCol w="613955">
                  <a:extLst>
                    <a:ext uri="{9D8B030D-6E8A-4147-A177-3AD203B41FA5}">
                      <a16:colId xmlns:a16="http://schemas.microsoft.com/office/drawing/2014/main" val="3174697817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22932501"/>
                    </a:ext>
                  </a:extLst>
                </a:gridCol>
                <a:gridCol w="613955">
                  <a:extLst>
                    <a:ext uri="{9D8B030D-6E8A-4147-A177-3AD203B41FA5}">
                      <a16:colId xmlns:a16="http://schemas.microsoft.com/office/drawing/2014/main" val="721143514"/>
                    </a:ext>
                  </a:extLst>
                </a:gridCol>
                <a:gridCol w="705395">
                  <a:extLst>
                    <a:ext uri="{9D8B030D-6E8A-4147-A177-3AD203B41FA5}">
                      <a16:colId xmlns:a16="http://schemas.microsoft.com/office/drawing/2014/main" val="3117756653"/>
                    </a:ext>
                  </a:extLst>
                </a:gridCol>
                <a:gridCol w="561703">
                  <a:extLst>
                    <a:ext uri="{9D8B030D-6E8A-4147-A177-3AD203B41FA5}">
                      <a16:colId xmlns:a16="http://schemas.microsoft.com/office/drawing/2014/main" val="2704470373"/>
                    </a:ext>
                  </a:extLst>
                </a:gridCol>
                <a:gridCol w="744583">
                  <a:extLst>
                    <a:ext uri="{9D8B030D-6E8A-4147-A177-3AD203B41FA5}">
                      <a16:colId xmlns:a16="http://schemas.microsoft.com/office/drawing/2014/main" val="2591902015"/>
                    </a:ext>
                  </a:extLst>
                </a:gridCol>
              </a:tblGrid>
              <a:tr h="4049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</a:t>
                      </a:r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4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6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7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8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9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11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12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13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14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15</a:t>
                      </a:r>
                      <a:endParaRPr lang="zh-CN" altLang="en-US" sz="13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955722"/>
                  </a:ext>
                </a:extLst>
              </a:tr>
              <a:tr h="581048"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22743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7114482-2994-4667-BD0F-7A03AF57B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188102"/>
              </p:ext>
            </p:extLst>
          </p:nvPr>
        </p:nvGraphicFramePr>
        <p:xfrm>
          <a:off x="1295401" y="2854025"/>
          <a:ext cx="9588140" cy="3438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7035">
                  <a:extLst>
                    <a:ext uri="{9D8B030D-6E8A-4147-A177-3AD203B41FA5}">
                      <a16:colId xmlns:a16="http://schemas.microsoft.com/office/drawing/2014/main" val="1311392844"/>
                    </a:ext>
                  </a:extLst>
                </a:gridCol>
                <a:gridCol w="2397035">
                  <a:extLst>
                    <a:ext uri="{9D8B030D-6E8A-4147-A177-3AD203B41FA5}">
                      <a16:colId xmlns:a16="http://schemas.microsoft.com/office/drawing/2014/main" val="4012132851"/>
                    </a:ext>
                  </a:extLst>
                </a:gridCol>
                <a:gridCol w="2397035">
                  <a:extLst>
                    <a:ext uri="{9D8B030D-6E8A-4147-A177-3AD203B41FA5}">
                      <a16:colId xmlns:a16="http://schemas.microsoft.com/office/drawing/2014/main" val="2872422057"/>
                    </a:ext>
                  </a:extLst>
                </a:gridCol>
                <a:gridCol w="2397035">
                  <a:extLst>
                    <a:ext uri="{9D8B030D-6E8A-4147-A177-3AD203B41FA5}">
                      <a16:colId xmlns:a16="http://schemas.microsoft.com/office/drawing/2014/main" val="3522457450"/>
                    </a:ext>
                  </a:extLst>
                </a:gridCol>
              </a:tblGrid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折线图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雷达图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221548"/>
                  </a:ext>
                </a:extLst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柱状图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填充雷达图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30278"/>
                  </a:ext>
                </a:extLst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条形图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散点图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463363"/>
                  </a:ext>
                </a:extLst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堆积柱形图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数据值标签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98846"/>
                  </a:ext>
                </a:extLst>
              </a:tr>
              <a:tr h="4246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堆积条形图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300" dirty="0"/>
                        <a:t>图例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74373"/>
                  </a:ext>
                </a:extLst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面积图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自定义图表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61778"/>
                  </a:ext>
                </a:extLst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饼图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下载图片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6703"/>
                  </a:ext>
                </a:extLst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zh-CN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环形图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41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7990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FE3144-9B0C-4B3E-AEAF-7128DC6E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CEA89-174A-4A3A-AB40-54069657F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C606AB-A307-4BD0-BAA2-5250DA08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900428"/>
            <a:ext cx="7942857" cy="50571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33DBD5-68CB-4A0C-AD22-25A8EBD1B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291" y="1487008"/>
            <a:ext cx="8609524" cy="50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3F0C67-967F-4ACE-B2D0-122D18B9B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77" y="777922"/>
            <a:ext cx="5590476" cy="49523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607089-3894-45A3-B003-BB711E675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341" y="1533844"/>
            <a:ext cx="8628571" cy="5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DC12CF-CDCF-4F4E-85A1-01082E85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8E181E-9BC5-483E-B55E-9C393275A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328030-C532-465F-A5BD-CE7A2C12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069" y="1543471"/>
            <a:ext cx="8477703" cy="49185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AFA2C5-76A7-4F63-91EC-A3F20089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480" y="1451317"/>
            <a:ext cx="9258808" cy="53879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E14792-3A16-42BF-A24E-6A64876E8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81" y="1543471"/>
            <a:ext cx="10454640" cy="47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2572B-3661-49AA-9074-B1ABAEEF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7" y="1445035"/>
            <a:ext cx="1984376" cy="1325563"/>
          </a:xfrm>
        </p:spPr>
        <p:txBody>
          <a:bodyPr/>
          <a:lstStyle/>
          <a:p>
            <a:r>
              <a:rPr lang="zh-CN" altLang="en-US" dirty="0"/>
              <a:t>云分析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FBBDC8-C3FC-4D06-8F93-6049352D7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DFB15F7-AEB8-477B-B730-2398DFEF07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云分析</a:t>
            </a:r>
            <a:r>
              <a:rPr lang="en-US" altLang="zh-CN" dirty="0"/>
              <a:t>——</a:t>
            </a:r>
            <a:r>
              <a:rPr lang="zh-CN" altLang="en-US" dirty="0"/>
              <a:t>跨库建模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3831E76-750C-4963-AFE2-24E388CB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38" y="1337310"/>
            <a:ext cx="9053591" cy="481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FD12A6-05C0-4F05-B997-C6613983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16" y="1843827"/>
            <a:ext cx="66278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7674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13937EA-4170-4ABA-B9A9-060D345D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分析题分析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6D3FCCD-3644-4BF6-B633-55FC9E711C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A77396D8-8C66-443D-B2BF-32BB92FA0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13041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D7522D-1ABF-40E1-90F0-939F509E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能源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47875D-0B72-42B3-85E4-0949F16F7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zh-CN" altLang="en-US" dirty="0">
                <a:latin typeface="+mn-ea"/>
              </a:rPr>
              <a:t> 特朗普在美国时间</a:t>
            </a:r>
            <a:r>
              <a:rPr lang="en-US" altLang="zh-CN" dirty="0">
                <a:latin typeface="+mn-ea"/>
              </a:rPr>
              <a:t>5</a:t>
            </a:r>
            <a:r>
              <a:rPr lang="zh-CN" altLang="en-US" dirty="0">
                <a:latin typeface="+mn-ea"/>
              </a:rPr>
              <a:t>月</a:t>
            </a:r>
            <a:r>
              <a:rPr lang="en-US" altLang="zh-CN" dirty="0">
                <a:latin typeface="+mn-ea"/>
              </a:rPr>
              <a:t>8</a:t>
            </a:r>
            <a:r>
              <a:rPr lang="zh-CN" altLang="en-US" dirty="0">
                <a:latin typeface="+mn-ea"/>
              </a:rPr>
              <a:t>号下午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en-US" dirty="0">
                <a:latin typeface="+mn-ea"/>
              </a:rPr>
              <a:t>时，正式宣布，美国退出“伊核协议”，并重新对伊朗实施最高级别的制裁。</a:t>
            </a:r>
            <a:r>
              <a:rPr lang="en-US" altLang="zh-CN" dirty="0">
                <a:latin typeface="+mn-ea"/>
              </a:rPr>
              <a:t>6</a:t>
            </a:r>
            <a:r>
              <a:rPr lang="zh-CN" altLang="en-US" dirty="0">
                <a:latin typeface="+mn-ea"/>
              </a:rPr>
              <a:t>月</a:t>
            </a:r>
            <a:r>
              <a:rPr lang="en-US" altLang="zh-CN" dirty="0">
                <a:latin typeface="+mn-ea"/>
              </a:rPr>
              <a:t>26</a:t>
            </a:r>
            <a:r>
              <a:rPr lang="zh-CN" altLang="en-US" dirty="0">
                <a:latin typeface="+mn-ea"/>
              </a:rPr>
              <a:t>日，美国国务院发表声明称，希望各国可以停止对伊朗石油的进口和依赖，美国要求所有进口伊朗原油的企业在</a:t>
            </a:r>
            <a:r>
              <a:rPr lang="en-US" altLang="zh-CN" dirty="0">
                <a:latin typeface="+mn-ea"/>
              </a:rPr>
              <a:t>11</a:t>
            </a:r>
            <a:r>
              <a:rPr lang="zh-CN" altLang="en-US" dirty="0">
                <a:latin typeface="+mn-ea"/>
              </a:rPr>
              <a:t>月</a:t>
            </a:r>
            <a:r>
              <a:rPr lang="en-US" altLang="zh-CN" dirty="0">
                <a:latin typeface="+mn-ea"/>
              </a:rPr>
              <a:t>4</a:t>
            </a:r>
            <a:r>
              <a:rPr lang="zh-CN" altLang="en-US" dirty="0">
                <a:latin typeface="+mn-ea"/>
              </a:rPr>
              <a:t>日之前完全停止进口，否则将面临美国的强力制裁。石油再一次成为世界关注的焦点。</a:t>
            </a:r>
          </a:p>
          <a:p>
            <a:pPr>
              <a:lnSpc>
                <a:spcPct val="140000"/>
              </a:lnSpc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1</a:t>
            </a:r>
            <a:r>
              <a:rPr lang="zh-CN" altLang="en-US" dirty="0">
                <a:latin typeface="+mn-ea"/>
              </a:rPr>
              <a:t>）给出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2017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年全球排名前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名</a:t>
            </a:r>
            <a:r>
              <a:rPr lang="zh-CN" altLang="en-US" dirty="0">
                <a:latin typeface="+mn-ea"/>
              </a:rPr>
              <a:t>的石油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储量</a:t>
            </a:r>
            <a:r>
              <a:rPr lang="zh-CN" altLang="en-US" dirty="0">
                <a:latin typeface="+mn-ea"/>
              </a:rPr>
              <a:t>和石油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产量</a:t>
            </a:r>
            <a:r>
              <a:rPr lang="zh-CN" altLang="en-US" dirty="0">
                <a:latin typeface="+mn-ea"/>
              </a:rPr>
              <a:t>的国家，并做简单的描述。</a:t>
            </a:r>
          </a:p>
          <a:p>
            <a:pPr>
              <a:lnSpc>
                <a:spcPct val="140000"/>
              </a:lnSpc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en-US" dirty="0">
                <a:latin typeface="+mn-ea"/>
              </a:rPr>
              <a:t>）分析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美国</a:t>
            </a:r>
            <a:r>
              <a:rPr lang="zh-CN" altLang="en-US" dirty="0">
                <a:latin typeface="+mn-ea"/>
              </a:rPr>
              <a:t>的石油储量和产量排名，分析出现该现象的原因。</a:t>
            </a:r>
          </a:p>
          <a:p>
            <a:pPr>
              <a:lnSpc>
                <a:spcPct val="140000"/>
              </a:lnSpc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3</a:t>
            </a:r>
            <a:r>
              <a:rPr lang="zh-CN" altLang="en-US" dirty="0">
                <a:latin typeface="+mn-ea"/>
              </a:rPr>
              <a:t>）随着新能源，可燃冰的出现，许多人认为石油的时代即将结束，你认为呢？请用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合理的数据</a:t>
            </a:r>
            <a:r>
              <a:rPr lang="zh-CN" altLang="en-US" dirty="0">
                <a:latin typeface="+mn-ea"/>
              </a:rPr>
              <a:t>表明你的观点。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79718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B9875-F01A-4106-83C2-7FEA72AA4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世界能源数据库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9FD977-4D02-4C45-BAF5-17736085F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EB1D7E-9D39-45F5-A783-37551276D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36" y="1468696"/>
            <a:ext cx="9651603" cy="47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553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853022-B900-481C-958F-E9764FD8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D72684-C602-49CB-9C5B-22D082A02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D46AE1-7485-4FF1-AC48-FDCCF410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1" y="681037"/>
            <a:ext cx="10684166" cy="5860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0141EB-8CD8-4B96-A203-CA85B134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719" y="2785054"/>
            <a:ext cx="1630821" cy="12878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5B37DA-C9EB-4078-BD83-2D1AC1C5E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13" y="703899"/>
            <a:ext cx="8207451" cy="583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5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D732E-D093-498F-A6BA-D71126F4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DC8F3-BF34-4E11-915F-AD7B4C384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D21507-F1BA-43E8-82A8-7F754C7E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192" y="777922"/>
            <a:ext cx="6416596" cy="55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551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D732E-D093-498F-A6BA-D71126F4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DC8F3-BF34-4E11-915F-AD7B4C384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3837AE-EB3A-44D6-9F4B-CD1013324DDB}"/>
              </a:ext>
            </a:extLst>
          </p:cNvPr>
          <p:cNvSpPr/>
          <p:nvPr/>
        </p:nvSpPr>
        <p:spPr>
          <a:xfrm>
            <a:off x="1297459" y="864756"/>
            <a:ext cx="9910119" cy="123347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latin typeface="+mn-ea"/>
              </a:rPr>
              <a:t>（</a:t>
            </a:r>
            <a:r>
              <a:rPr lang="en-US" altLang="zh-CN" sz="2800" dirty="0">
                <a:latin typeface="+mn-ea"/>
              </a:rPr>
              <a:t>1</a:t>
            </a:r>
            <a:r>
              <a:rPr lang="zh-CN" altLang="en-US" sz="2800" dirty="0">
                <a:latin typeface="+mn-ea"/>
              </a:rPr>
              <a:t>）给出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2017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年全球排名前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名</a:t>
            </a:r>
            <a:r>
              <a:rPr lang="zh-CN" altLang="en-US" sz="2800" dirty="0">
                <a:latin typeface="+mn-ea"/>
              </a:rPr>
              <a:t>的石油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储量</a:t>
            </a:r>
            <a:r>
              <a:rPr lang="zh-CN" altLang="en-US" sz="2800" dirty="0">
                <a:latin typeface="+mn-ea"/>
              </a:rPr>
              <a:t>和石油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产量</a:t>
            </a:r>
            <a:r>
              <a:rPr lang="zh-CN" altLang="en-US" sz="2800" dirty="0">
                <a:latin typeface="+mn-ea"/>
              </a:rPr>
              <a:t>的国家，并做简单的描述。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A4F462-B041-4569-B47C-095F7A94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3" y="2030591"/>
            <a:ext cx="4432671" cy="43513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439625-AC86-4E77-84EA-EDAB38973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614" y="2106851"/>
            <a:ext cx="7146610" cy="420504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091C230-29B5-4497-85EA-7F742FB35080}"/>
              </a:ext>
            </a:extLst>
          </p:cNvPr>
          <p:cNvSpPr/>
          <p:nvPr/>
        </p:nvSpPr>
        <p:spPr>
          <a:xfrm>
            <a:off x="9235440" y="2438138"/>
            <a:ext cx="2628598" cy="4031242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828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8A817-8906-4A48-B067-92B93AB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个人信息完善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9494F8-DB21-41AC-924E-81966AD09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1" y="1825625"/>
            <a:ext cx="3886200" cy="4351338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点击右上方个人名称进入个人信息界面</a:t>
            </a:r>
            <a:endParaRPr lang="en-US" altLang="zh-CN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点击编辑个人资料修改个人信息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0D47D4-924B-48BD-9EF7-FDB41F4B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90" y="2012180"/>
            <a:ext cx="7585710" cy="40678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BF49E0-9C03-4567-BD15-4BAEF6C2B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522" y="2012179"/>
            <a:ext cx="7579800" cy="40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718FCB85-8B50-4D37-9119-1FA10BB4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2700" dirty="0"/>
              <a:t>（</a:t>
            </a:r>
            <a:r>
              <a:rPr lang="en-US" altLang="zh-CN" sz="2700" dirty="0"/>
              <a:t>1</a:t>
            </a:r>
            <a:r>
              <a:rPr lang="zh-CN" altLang="en-US" sz="2700" dirty="0"/>
              <a:t>）给出</a:t>
            </a:r>
            <a:r>
              <a:rPr lang="en-US" altLang="zh-CN" sz="2700" dirty="0"/>
              <a:t>2017</a:t>
            </a:r>
            <a:r>
              <a:rPr lang="zh-CN" altLang="en-US" sz="2700" dirty="0"/>
              <a:t>年全球排名前</a:t>
            </a:r>
            <a:r>
              <a:rPr lang="en-US" altLang="zh-CN" sz="2700" dirty="0"/>
              <a:t>10</a:t>
            </a:r>
            <a:r>
              <a:rPr lang="zh-CN" altLang="en-US" sz="2700" dirty="0"/>
              <a:t>名的石油储量和石油产量的国家，</a:t>
            </a:r>
            <a:br>
              <a:rPr lang="en-US" altLang="zh-CN" sz="2700" dirty="0"/>
            </a:br>
            <a:r>
              <a:rPr lang="zh-CN" altLang="en-US" sz="2700" dirty="0"/>
              <a:t>并做简单的描述</a:t>
            </a:r>
            <a:r>
              <a:rPr lang="zh-CN" altLang="en-US" dirty="0"/>
              <a:t>。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89B780C3-CEA2-4E27-905E-F629B3E1B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1825625"/>
            <a:ext cx="5885673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r>
              <a:rPr lang="en-US" altLang="zh-CN" dirty="0"/>
              <a:t>2017</a:t>
            </a:r>
            <a:r>
              <a:rPr lang="zh-CN" altLang="en-US" dirty="0"/>
              <a:t>年石油储量和石油产量如图，其中，委内瑞拉和沙特阿拉伯石油储量远高于第三名，美国排名第九，而中国不在前十名。而石油产量稳占前三的是美国，沙特阿拉伯，俄罗斯，中国进入前十，排名第八。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CE1ADB6-F546-475C-AA91-AC5B0268E1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68065" y="1915297"/>
          <a:ext cx="4448168" cy="416477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368667">
                  <a:extLst>
                    <a:ext uri="{9D8B030D-6E8A-4147-A177-3AD203B41FA5}">
                      <a16:colId xmlns:a16="http://schemas.microsoft.com/office/drawing/2014/main" val="3135543409"/>
                    </a:ext>
                  </a:extLst>
                </a:gridCol>
                <a:gridCol w="1710834">
                  <a:extLst>
                    <a:ext uri="{9D8B030D-6E8A-4147-A177-3AD203B41FA5}">
                      <a16:colId xmlns:a16="http://schemas.microsoft.com/office/drawing/2014/main" val="4149773868"/>
                    </a:ext>
                  </a:extLst>
                </a:gridCol>
                <a:gridCol w="1368667">
                  <a:extLst>
                    <a:ext uri="{9D8B030D-6E8A-4147-A177-3AD203B41FA5}">
                      <a16:colId xmlns:a16="http://schemas.microsoft.com/office/drawing/2014/main" val="4201850339"/>
                    </a:ext>
                  </a:extLst>
                </a:gridCol>
              </a:tblGrid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effectLst/>
                        </a:rPr>
                        <a:t>排序</a:t>
                      </a:r>
                      <a:endParaRPr lang="zh-CN" altLang="en-US" sz="2000" b="1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>
                          <a:effectLst/>
                        </a:rPr>
                        <a:t>储备量</a:t>
                      </a:r>
                      <a:endParaRPr lang="zh-CN" altLang="en-US" sz="2000" b="1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effectLst/>
                        </a:rPr>
                        <a:t>产量</a:t>
                      </a:r>
                      <a:endParaRPr lang="zh-CN" altLang="en-US" sz="2000" b="1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07657180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1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委内瑞拉</a:t>
                      </a:r>
                      <a:endParaRPr lang="zh-CN" alt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>
                          <a:effectLst/>
                        </a:rPr>
                        <a:t>美国</a:t>
                      </a:r>
                      <a:endParaRPr lang="zh-CN" alt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70202208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2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沙特阿拉伯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沙特阿拉伯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52793196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3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>
                          <a:effectLst/>
                        </a:rPr>
                        <a:t>加拿大</a:t>
                      </a:r>
                      <a:endParaRPr lang="zh-CN" alt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俄罗斯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0653634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4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>
                          <a:effectLst/>
                        </a:rPr>
                        <a:t>伊朗</a:t>
                      </a:r>
                      <a:endParaRPr lang="zh-CN" alt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伊朗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82720806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5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伊拉克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加拿大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6216058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6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>
                          <a:effectLst/>
                        </a:rPr>
                        <a:t>俄罗斯</a:t>
                      </a:r>
                      <a:endParaRPr lang="zh-CN" alt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伊拉克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3241186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7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科威特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阿联酋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7343385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8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>
                          <a:effectLst/>
                        </a:rPr>
                        <a:t>阿联酋</a:t>
                      </a:r>
                      <a:endParaRPr lang="zh-CN" altLang="en-US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0962728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9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美国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dirty="0">
                          <a:effectLst/>
                        </a:rPr>
                        <a:t>科威特</a:t>
                      </a:r>
                      <a:endParaRPr lang="zh-CN" alt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8003593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10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利比亚</a:t>
                      </a:r>
                      <a:endParaRPr lang="zh-CN" alt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巴西</a:t>
                      </a:r>
                      <a:endParaRPr lang="zh-CN" alt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245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0515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DB09F-37AE-4392-89A3-A0AEE319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85" y="777922"/>
            <a:ext cx="10282617" cy="912766"/>
          </a:xfrm>
        </p:spPr>
        <p:txBody>
          <a:bodyPr>
            <a:normAutofit fontScale="90000"/>
          </a:bodyPr>
          <a:lstStyle/>
          <a:p>
            <a:r>
              <a:rPr lang="zh-CN" altLang="en-US" sz="3100" dirty="0"/>
              <a:t>（</a:t>
            </a:r>
            <a:r>
              <a:rPr lang="en-US" altLang="zh-CN" sz="3100" dirty="0"/>
              <a:t>2</a:t>
            </a:r>
            <a:r>
              <a:rPr lang="zh-CN" altLang="en-US" sz="3100" dirty="0"/>
              <a:t>）分析美国的石油储量和产量排名，分析出现该现象的原因。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CEFBFC-307D-4405-9539-B586A0971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55538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97707A-7C39-4A1D-8057-0D906EC1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/>
              <a:t>（</a:t>
            </a:r>
            <a:r>
              <a:rPr lang="en-US" altLang="zh-CN" sz="2800" dirty="0"/>
              <a:t>2</a:t>
            </a:r>
            <a:r>
              <a:rPr lang="zh-CN" altLang="en-US" sz="2800" dirty="0"/>
              <a:t>）分析美国的石油储量和产量排名，分析出现该现象的原因。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D4EDD3-2DF0-401A-84B1-0D1441A9E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2" y="1825625"/>
            <a:ext cx="524312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美国石油储量全球排名第九，而石油产量排名第一，主要是因为美国的页岩油的成功开采和逐渐繁荣。这充分体现了技术在石油行业的影响力。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BDBAA32-AE1B-4121-9A6F-CA06D024B5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68065" y="1915297"/>
          <a:ext cx="4448168" cy="416477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368667">
                  <a:extLst>
                    <a:ext uri="{9D8B030D-6E8A-4147-A177-3AD203B41FA5}">
                      <a16:colId xmlns:a16="http://schemas.microsoft.com/office/drawing/2014/main" val="3135543409"/>
                    </a:ext>
                  </a:extLst>
                </a:gridCol>
                <a:gridCol w="1710834">
                  <a:extLst>
                    <a:ext uri="{9D8B030D-6E8A-4147-A177-3AD203B41FA5}">
                      <a16:colId xmlns:a16="http://schemas.microsoft.com/office/drawing/2014/main" val="4149773868"/>
                    </a:ext>
                  </a:extLst>
                </a:gridCol>
                <a:gridCol w="1368667">
                  <a:extLst>
                    <a:ext uri="{9D8B030D-6E8A-4147-A177-3AD203B41FA5}">
                      <a16:colId xmlns:a16="http://schemas.microsoft.com/office/drawing/2014/main" val="4201850339"/>
                    </a:ext>
                  </a:extLst>
                </a:gridCol>
              </a:tblGrid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effectLst/>
                        </a:rPr>
                        <a:t>排序</a:t>
                      </a:r>
                      <a:endParaRPr lang="zh-CN" altLang="en-US" sz="2000" b="1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>
                          <a:effectLst/>
                        </a:rPr>
                        <a:t>储备量</a:t>
                      </a:r>
                      <a:endParaRPr lang="zh-CN" altLang="en-US" sz="2000" b="1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dirty="0">
                          <a:effectLst/>
                        </a:rPr>
                        <a:t>产量</a:t>
                      </a:r>
                      <a:endParaRPr lang="zh-CN" altLang="en-US" sz="2000" b="1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07657180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1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委内瑞拉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美国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70202208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2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沙特阿拉伯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沙特阿拉伯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52793196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3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加拿大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俄罗斯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0653634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4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伊朗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伊朗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82720806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5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伊拉克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加拿大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6216058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6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俄罗斯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伊拉克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3241186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7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科威特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阿联酋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7343385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8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阿联酋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20962728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9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美国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科威特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88003593"/>
                  </a:ext>
                </a:extLst>
              </a:tr>
              <a:tr h="37861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>
                          <a:effectLst/>
                        </a:rPr>
                        <a:t>10</a:t>
                      </a:r>
                      <a:endParaRPr lang="en-US" altLang="zh-CN" sz="2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利比亚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20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巴西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245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4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EED7E1-B8ED-4372-9636-461F9873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651510"/>
            <a:ext cx="10282619" cy="552545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3</a:t>
            </a:r>
            <a:r>
              <a:rPr lang="zh-CN" altLang="en-US" dirty="0">
                <a:latin typeface="+mn-ea"/>
              </a:rPr>
              <a:t>）随着新能源，可燃冰的出现，许多人认为石油的时代即将结束，你认为呢？请用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合理的数据</a:t>
            </a:r>
            <a:r>
              <a:rPr lang="zh-CN" altLang="en-US" dirty="0">
                <a:latin typeface="+mn-ea"/>
              </a:rPr>
              <a:t>表明你的观点。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21697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53FED5-A0FD-4FFE-87BD-B24821CF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634C37F-CA20-4AE6-9BCB-A66AA549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7880" y="1494154"/>
            <a:ext cx="5415612" cy="474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A5D344-491E-4F45-97D3-926340EC3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823" y="1051125"/>
            <a:ext cx="10083177" cy="543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53FED5-A0FD-4FFE-87BD-B24821CF3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60FEC7-D515-4CAA-BC0B-45D113686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6" b="15680"/>
          <a:stretch/>
        </p:blipFill>
        <p:spPr>
          <a:xfrm>
            <a:off x="506627" y="1594575"/>
            <a:ext cx="7681784" cy="4584357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E27A1-C862-4ADE-8DC0-41A997188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679" y="777922"/>
            <a:ext cx="6098694" cy="291674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zh-CN" sz="3400" dirty="0">
                <a:latin typeface="+mn-ea"/>
              </a:rPr>
              <a:t>从世界一次能源消费占比中能明显看出，石油占世界能源总消费量的</a:t>
            </a:r>
            <a:r>
              <a:rPr lang="en-US" altLang="zh-CN" sz="3400" dirty="0">
                <a:latin typeface="+mn-ea"/>
              </a:rPr>
              <a:t>1/3</a:t>
            </a:r>
            <a:r>
              <a:rPr lang="zh-CN" altLang="zh-CN" sz="3400" dirty="0">
                <a:latin typeface="+mn-ea"/>
              </a:rPr>
              <a:t>，为全球消费量最高的能源。</a:t>
            </a:r>
            <a:endParaRPr lang="en-US" altLang="zh-CN" sz="3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3400" dirty="0">
                <a:latin typeface="+mn-ea"/>
              </a:rPr>
              <a:t>尽管核能、太阳能、风能等利用技术已发展多年，但目前还未能大力撼动石油、天然气、煤炭三大化石能源的地位。因此，石油仍将占据主导地位。</a:t>
            </a:r>
          </a:p>
          <a:p>
            <a:pPr>
              <a:lnSpc>
                <a:spcPct val="150000"/>
              </a:lnSpc>
            </a:pPr>
            <a:endParaRPr lang="zh-CN" altLang="en-US" dirty="0">
              <a:latin typeface="+mn-ea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2F10FC9-7019-4828-88EA-00DD74146F9D}"/>
              </a:ext>
            </a:extLst>
          </p:cNvPr>
          <p:cNvCxnSpPr/>
          <p:nvPr/>
        </p:nvCxnSpPr>
        <p:spPr>
          <a:xfrm flipH="1">
            <a:off x="5486400" y="3429000"/>
            <a:ext cx="609600" cy="6363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7578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59AB60-1264-47BA-ACF1-93DBE02D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保险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435735-6B28-47BD-819A-AF0734C72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我不是药神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根据真实事件改编，讲述白血病患者在买不起天价救命药的情况下，找一位保健品店老板代购印度低价仿制药的故事，电影将人性、金钱、法律之间的博弈和冲突处理得既精彩又不失真实感，让人感慨万千。随着影片的大热，电影</a:t>
            </a: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我不是药神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进一步引爆国人对重疾、医药、保险的思考。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1</a:t>
            </a:r>
            <a:r>
              <a:rPr lang="zh-CN" altLang="en-US" dirty="0">
                <a:latin typeface="+mn-ea"/>
              </a:rPr>
              <a:t>）我国的保险分为财产险，寿险，健康险和意外险四大类，一直以来，哪个险种的保费收入占据了我国保费收入的半壁江山。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en-US" dirty="0">
                <a:latin typeface="+mn-ea"/>
              </a:rPr>
              <a:t>）</a:t>
            </a:r>
            <a:r>
              <a:rPr lang="en-US" altLang="zh-CN" dirty="0">
                <a:latin typeface="+mn-ea"/>
              </a:rPr>
              <a:t>《</a:t>
            </a:r>
            <a:r>
              <a:rPr lang="zh-CN" altLang="en-US" dirty="0">
                <a:latin typeface="+mn-ea"/>
              </a:rPr>
              <a:t>我不是药神</a:t>
            </a:r>
            <a:r>
              <a:rPr lang="en-US" altLang="zh-CN" dirty="0">
                <a:latin typeface="+mn-ea"/>
              </a:rPr>
              <a:t>》</a:t>
            </a:r>
            <a:r>
              <a:rPr lang="zh-CN" altLang="en-US" dirty="0">
                <a:latin typeface="+mn-ea"/>
              </a:rPr>
              <a:t>中涉及的疾病可以买重疾险来预防，而重疾险属于健康险范畴，近几年，相较于其他险，我国的健康险保费收入有什么显著特征？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dirty="0">
                <a:latin typeface="+mn-ea"/>
              </a:rPr>
              <a:t>（</a:t>
            </a:r>
            <a:r>
              <a:rPr lang="en-US" altLang="zh-CN" dirty="0">
                <a:latin typeface="+mn-ea"/>
              </a:rPr>
              <a:t>3</a:t>
            </a:r>
            <a:r>
              <a:rPr lang="zh-CN" altLang="en-US" dirty="0">
                <a:latin typeface="+mn-ea"/>
              </a:rPr>
              <a:t>）给出</a:t>
            </a:r>
            <a:r>
              <a:rPr lang="en-US" altLang="zh-CN" dirty="0">
                <a:latin typeface="+mn-ea"/>
              </a:rPr>
              <a:t>2018</a:t>
            </a:r>
            <a:r>
              <a:rPr lang="zh-CN" altLang="en-US" dirty="0">
                <a:latin typeface="+mn-ea"/>
              </a:rPr>
              <a:t>年</a:t>
            </a:r>
            <a:r>
              <a:rPr lang="en-US" altLang="zh-CN" dirty="0">
                <a:latin typeface="+mn-ea"/>
              </a:rPr>
              <a:t>4</a:t>
            </a:r>
            <a:r>
              <a:rPr lang="zh-CN" altLang="en-US" dirty="0">
                <a:latin typeface="+mn-ea"/>
              </a:rPr>
              <a:t>月，全国各省的健康险保费收入分布情况。并做简单描述。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3057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9489-461C-4A88-B84B-3C124E62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D43E82-123D-465B-80CA-10BECB36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81" y="777922"/>
            <a:ext cx="10282619" cy="53990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）我国的</a:t>
            </a:r>
            <a:r>
              <a:rPr lang="zh-CN" altLang="en-US" b="1" dirty="0">
                <a:solidFill>
                  <a:srgbClr val="FF0000"/>
                </a:solidFill>
              </a:rPr>
              <a:t>保险</a:t>
            </a:r>
            <a:r>
              <a:rPr lang="zh-CN" altLang="en-US" dirty="0"/>
              <a:t>分为</a:t>
            </a:r>
            <a:r>
              <a:rPr lang="zh-CN" altLang="en-US" b="1" dirty="0">
                <a:solidFill>
                  <a:srgbClr val="FF0000"/>
                </a:solidFill>
              </a:rPr>
              <a:t>财产险，寿险，健康险和意外险</a:t>
            </a:r>
            <a:r>
              <a:rPr lang="zh-CN" altLang="en-US" dirty="0"/>
              <a:t>四大类，一直以来，哪个险种的保费收入占据了我国保费收入的</a:t>
            </a:r>
            <a:r>
              <a:rPr lang="zh-CN" altLang="en-US" b="1" dirty="0">
                <a:solidFill>
                  <a:srgbClr val="FF0000"/>
                </a:solidFill>
              </a:rPr>
              <a:t>半壁江山。</a:t>
            </a:r>
          </a:p>
        </p:txBody>
      </p:sp>
    </p:spTree>
    <p:extLst>
      <p:ext uri="{BB962C8B-B14F-4D97-AF65-F5344CB8AC3E}">
        <p14:creationId xmlns:p14="http://schemas.microsoft.com/office/powerpoint/2010/main" val="31811118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98B7-1AFD-44A2-AD6D-6BFE2643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79E85A-601A-476D-A65D-A7B55CE88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1A29C5-59E0-4135-9D69-57DA516DA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73" y="525528"/>
            <a:ext cx="8916173" cy="5806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16040D-059E-45FE-9741-B40502588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336" y="708424"/>
            <a:ext cx="6736664" cy="562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F85-E0BC-47D2-96EE-BE073989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C68080-17B2-49A2-8130-595AA1E7C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45740B-5D7E-44CE-8ED6-51B493F2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922"/>
            <a:ext cx="12192000" cy="57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382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7|1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0.5|0.4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3415</Words>
  <Application>Microsoft Office PowerPoint</Application>
  <PresentationFormat>宽屏</PresentationFormat>
  <Paragraphs>495</Paragraphs>
  <Slides>133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133</vt:i4>
      </vt:variant>
    </vt:vector>
  </HeadingPairs>
  <TitlesOfParts>
    <vt:vector size="143" baseType="lpstr">
      <vt:lpstr>等线</vt:lpstr>
      <vt:lpstr>华文中宋</vt:lpstr>
      <vt:lpstr>思源黑体 CN Heavy</vt:lpstr>
      <vt:lpstr>思源黑体 CN Light</vt:lpstr>
      <vt:lpstr>宋体</vt:lpstr>
      <vt:lpstr>Microsoft YaHei</vt:lpstr>
      <vt:lpstr>Microsoft YaHei</vt:lpstr>
      <vt:lpstr>Arial</vt:lpstr>
      <vt:lpstr>Wingdings</vt:lpstr>
      <vt:lpstr>Office 主题​​</vt:lpstr>
      <vt:lpstr>EPS平台培训—信息素养大赛</vt:lpstr>
      <vt:lpstr>PowerPoint 演示文稿</vt:lpstr>
      <vt:lpstr>大赛平台介绍</vt:lpstr>
      <vt:lpstr>http://ilearning.dfinder.net/</vt:lpstr>
      <vt:lpstr>学生</vt:lpstr>
      <vt:lpstr>注册流程</vt:lpstr>
      <vt:lpstr>注册流程</vt:lpstr>
      <vt:lpstr>登陆</vt:lpstr>
      <vt:lpstr>个人信息完善</vt:lpstr>
      <vt:lpstr>查看成绩</vt:lpstr>
      <vt:lpstr>查看答案及收藏试卷</vt:lpstr>
      <vt:lpstr>查看答案及收藏试卷</vt:lpstr>
      <vt:lpstr>答题界面</vt:lpstr>
      <vt:lpstr>上传图表方法</vt:lpstr>
      <vt:lpstr>EPS平台介绍</vt:lpstr>
      <vt:lpstr>PowerPoint 演示文稿</vt:lpstr>
      <vt:lpstr>EPS相关平台</vt:lpstr>
      <vt:lpstr>EPS相关平台</vt:lpstr>
      <vt:lpstr>EPS数据狗论坛</vt:lpstr>
      <vt:lpstr>公开数据板块</vt:lpstr>
      <vt:lpstr>PowerPoint 演示文稿</vt:lpstr>
      <vt:lpstr>每个板块内进行相关分类，便于检索</vt:lpstr>
      <vt:lpstr>EPS数据狗公众号</vt:lpstr>
      <vt:lpstr>EPS相关平台</vt:lpstr>
      <vt:lpstr>PowerPoint 演示文稿</vt:lpstr>
      <vt:lpstr>EPS知识服务平台</vt:lpstr>
      <vt:lpstr>操作方法：输入关键词</vt:lpstr>
      <vt:lpstr>界面介绍</vt:lpstr>
      <vt:lpstr>主题发现</vt:lpstr>
      <vt:lpstr>主题图谱</vt:lpstr>
      <vt:lpstr>PowerPoint 演示文稿</vt:lpstr>
      <vt:lpstr>文献计量</vt:lpstr>
      <vt:lpstr>文献计量—主题趋势热度研究</vt:lpstr>
      <vt:lpstr>文献计量—主题趋势热度研究</vt:lpstr>
      <vt:lpstr>PowerPoint 演示文稿</vt:lpstr>
      <vt:lpstr>统计表格</vt:lpstr>
      <vt:lpstr>时间序列</vt:lpstr>
      <vt:lpstr>EPS相关平台</vt:lpstr>
      <vt:lpstr>PowerPoint 演示文稿</vt:lpstr>
      <vt:lpstr>EPS平台简介</vt:lpstr>
      <vt:lpstr>PowerPoint 演示文稿</vt:lpstr>
      <vt:lpstr>PowerPoint 演示文稿</vt:lpstr>
      <vt:lpstr>PowerPoint 演示文稿</vt:lpstr>
      <vt:lpstr>数据平台详解</vt:lpstr>
      <vt:lpstr>PowerPoint 演示文稿</vt:lpstr>
      <vt:lpstr>界面布局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单选题示例</vt:lpstr>
      <vt:lpstr>库内检索</vt:lpstr>
      <vt:lpstr>PowerPoint 演示文稿</vt:lpstr>
      <vt:lpstr>维度设置</vt:lpstr>
      <vt:lpstr>跨库检索</vt:lpstr>
      <vt:lpstr>输入指标—选中指标—显示数据</vt:lpstr>
      <vt:lpstr>结果：90</vt:lpstr>
      <vt:lpstr>PowerPoint 演示文稿</vt:lpstr>
      <vt:lpstr>检索指标</vt:lpstr>
      <vt:lpstr>单击鼠标右键：取消默认选项</vt:lpstr>
      <vt:lpstr>通过检索筛选维度</vt:lpstr>
      <vt:lpstr>生成图表及图标设置</vt:lpstr>
      <vt:lpstr>检索指标</vt:lpstr>
      <vt:lpstr>设置时间范围</vt:lpstr>
      <vt:lpstr>切换到图表界面</vt:lpstr>
      <vt:lpstr>PowerPoint 演示文稿</vt:lpstr>
      <vt:lpstr>PowerPoint 演示文稿</vt:lpstr>
      <vt:lpstr>生成图标及图标设置</vt:lpstr>
      <vt:lpstr>PowerPoint 演示文稿</vt:lpstr>
      <vt:lpstr>参考答案</vt:lpstr>
      <vt:lpstr>世界教育数据库</vt:lpstr>
      <vt:lpstr>数据平台操作总结</vt:lpstr>
      <vt:lpstr>操作总结</vt:lpstr>
      <vt:lpstr>便捷检索</vt:lpstr>
      <vt:lpstr>数据处理</vt:lpstr>
      <vt:lpstr>PowerPoint 演示文稿</vt:lpstr>
      <vt:lpstr>PowerPoint 演示文稿</vt:lpstr>
      <vt:lpstr>PowerPoint 演示文稿</vt:lpstr>
      <vt:lpstr>数据可视化</vt:lpstr>
      <vt:lpstr>PowerPoint 演示文稿</vt:lpstr>
      <vt:lpstr>云分析</vt:lpstr>
      <vt:lpstr>云分析</vt:lpstr>
      <vt:lpstr>分析题分析</vt:lpstr>
      <vt:lpstr>能源</vt:lpstr>
      <vt:lpstr>世界能源数据库</vt:lpstr>
      <vt:lpstr>PowerPoint 演示文稿</vt:lpstr>
      <vt:lpstr>PowerPoint 演示文稿</vt:lpstr>
      <vt:lpstr>PowerPoint 演示文稿</vt:lpstr>
      <vt:lpstr>（1）给出2017年全球排名前10名的石油储量和石油产量的国家， 并做简单的描述。</vt:lpstr>
      <vt:lpstr>（2）分析美国的石油储量和产量排名，分析出现该现象的原因。</vt:lpstr>
      <vt:lpstr>（2）分析美国的石油储量和产量排名，分析出现该现象的原因。</vt:lpstr>
      <vt:lpstr>PowerPoint 演示文稿</vt:lpstr>
      <vt:lpstr>3</vt:lpstr>
      <vt:lpstr>3</vt:lpstr>
      <vt:lpstr>保险</vt:lpstr>
      <vt:lpstr> </vt:lpstr>
      <vt:lpstr>PowerPoint 演示文稿</vt:lpstr>
      <vt:lpstr>PowerPoint 演示文稿</vt:lpstr>
      <vt:lpstr>1.</vt:lpstr>
      <vt:lpstr>PowerPoint 演示文稿</vt:lpstr>
      <vt:lpstr>PowerPoint 演示文稿</vt:lpstr>
      <vt:lpstr>PowerPoint 演示文稿</vt:lpstr>
      <vt:lpstr>2.</vt:lpstr>
      <vt:lpstr>PowerPoint 演示文稿</vt:lpstr>
      <vt:lpstr>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数据说明</vt:lpstr>
      <vt:lpstr>解答</vt:lpstr>
      <vt:lpstr>中国地区贸易数据库 </vt:lpstr>
      <vt:lpstr>PowerPoint 演示文稿</vt:lpstr>
      <vt:lpstr>下载数据后通过Excel制作表格生成图表</vt:lpstr>
      <vt:lpstr>2.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比重（%）=出口美国金额/地区生产总值</vt:lpstr>
      <vt:lpstr>总结</vt:lpstr>
      <vt:lpstr>检索指标</vt:lpstr>
      <vt:lpstr>检索指标</vt:lpstr>
      <vt:lpstr>检索指标</vt:lpstr>
      <vt:lpstr>简答、分析</vt:lpstr>
      <vt:lpstr>数据描述、分析</vt:lpstr>
      <vt:lpstr>祝大家晋级决赛！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</dc:creator>
  <cp:lastModifiedBy>han lei</cp:lastModifiedBy>
  <cp:revision>353</cp:revision>
  <dcterms:created xsi:type="dcterms:W3CDTF">2018-08-10T03:35:49Z</dcterms:created>
  <dcterms:modified xsi:type="dcterms:W3CDTF">2018-12-06T23:52:47Z</dcterms:modified>
</cp:coreProperties>
</file>