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1.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2.xml" ContentType="application/vnd.openxmlformats-officedocument.presentationml.notesSlide+xml"/>
  <Override PartName="/ppt/tags/tag17.xml" ContentType="application/vnd.openxmlformats-officedocument.presentationml.tags+xml"/>
  <Override PartName="/ppt/notesSlides/notesSlide3.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notesSlides/notesSlide4.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notesSlides/notesSlide5.xml" ContentType="application/vnd.openxmlformats-officedocument.presentationml.notesSlide+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notesSlides/notesSlide6.xml" ContentType="application/vnd.openxmlformats-officedocument.presentationml.notesSlide+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notesSlides/notesSlide7.xml" ContentType="application/vnd.openxmlformats-officedocument.presentationml.notesSlide+xml"/>
  <Override PartName="/ppt/tags/tag62.xml" ContentType="application/vnd.openxmlformats-officedocument.presentationml.tags+xml"/>
  <Override PartName="/ppt/tags/tag63.xml" ContentType="application/vnd.openxmlformats-officedocument.presentationml.tags+xml"/>
  <Override PartName="/ppt/notesSlides/notesSlide8.xml" ContentType="application/vnd.openxmlformats-officedocument.presentationml.notesSlide+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notesSlides/notesSlide9.xml" ContentType="application/vnd.openxmlformats-officedocument.presentationml.notesSlide+xml"/>
  <Override PartName="/ppt/tags/tag85.xml" ContentType="application/vnd.openxmlformats-officedocument.presentationml.tags+xml"/>
  <Override PartName="/ppt/tags/tag8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2" r:id="rId2"/>
    <p:sldMasterId id="2147483674" r:id="rId3"/>
  </p:sldMasterIdLst>
  <p:notesMasterIdLst>
    <p:notesMasterId r:id="rId102"/>
  </p:notesMasterIdLst>
  <p:sldIdLst>
    <p:sldId id="874" r:id="rId4"/>
    <p:sldId id="744" r:id="rId5"/>
    <p:sldId id="806" r:id="rId6"/>
    <p:sldId id="807" r:id="rId7"/>
    <p:sldId id="869" r:id="rId8"/>
    <p:sldId id="872" r:id="rId9"/>
    <p:sldId id="870" r:id="rId10"/>
    <p:sldId id="873" r:id="rId11"/>
    <p:sldId id="256" r:id="rId12"/>
    <p:sldId id="310" r:id="rId13"/>
    <p:sldId id="258" r:id="rId14"/>
    <p:sldId id="269" r:id="rId15"/>
    <p:sldId id="270" r:id="rId16"/>
    <p:sldId id="941" r:id="rId17"/>
    <p:sldId id="354" r:id="rId18"/>
    <p:sldId id="478" r:id="rId19"/>
    <p:sldId id="273" r:id="rId20"/>
    <p:sldId id="519" r:id="rId21"/>
    <p:sldId id="518" r:id="rId22"/>
    <p:sldId id="274" r:id="rId23"/>
    <p:sldId id="989" r:id="rId24"/>
    <p:sldId id="990" r:id="rId25"/>
    <p:sldId id="1103" r:id="rId26"/>
    <p:sldId id="1181" r:id="rId27"/>
    <p:sldId id="1182" r:id="rId28"/>
    <p:sldId id="1183" r:id="rId29"/>
    <p:sldId id="1184" r:id="rId30"/>
    <p:sldId id="1185" r:id="rId31"/>
    <p:sldId id="276" r:id="rId32"/>
    <p:sldId id="408" r:id="rId33"/>
    <p:sldId id="991" r:id="rId34"/>
    <p:sldId id="992" r:id="rId35"/>
    <p:sldId id="993" r:id="rId36"/>
    <p:sldId id="356" r:id="rId37"/>
    <p:sldId id="357" r:id="rId38"/>
    <p:sldId id="1031" r:id="rId39"/>
    <p:sldId id="358" r:id="rId40"/>
    <p:sldId id="284" r:id="rId41"/>
    <p:sldId id="559" r:id="rId42"/>
    <p:sldId id="560" r:id="rId43"/>
    <p:sldId id="285" r:id="rId44"/>
    <p:sldId id="440" r:id="rId45"/>
    <p:sldId id="441" r:id="rId46"/>
    <p:sldId id="1032" r:id="rId47"/>
    <p:sldId id="287" r:id="rId48"/>
    <p:sldId id="1038" r:id="rId49"/>
    <p:sldId id="1039" r:id="rId50"/>
    <p:sldId id="1040" r:id="rId51"/>
    <p:sldId id="1068" r:id="rId52"/>
    <p:sldId id="1069" r:id="rId53"/>
    <p:sldId id="1070" r:id="rId54"/>
    <p:sldId id="1071" r:id="rId55"/>
    <p:sldId id="289" r:id="rId56"/>
    <p:sldId id="290" r:id="rId57"/>
    <p:sldId id="292" r:id="rId58"/>
    <p:sldId id="361" r:id="rId59"/>
    <p:sldId id="288" r:id="rId60"/>
    <p:sldId id="359" r:id="rId61"/>
    <p:sldId id="360" r:id="rId62"/>
    <p:sldId id="362" r:id="rId63"/>
    <p:sldId id="293" r:id="rId64"/>
    <p:sldId id="294" r:id="rId65"/>
    <p:sldId id="1073" r:id="rId66"/>
    <p:sldId id="1186" r:id="rId67"/>
    <p:sldId id="1187" r:id="rId68"/>
    <p:sldId id="1188" r:id="rId69"/>
    <p:sldId id="1189" r:id="rId70"/>
    <p:sldId id="1190" r:id="rId71"/>
    <p:sldId id="1191" r:id="rId72"/>
    <p:sldId id="1192" r:id="rId73"/>
    <p:sldId id="1080" r:id="rId74"/>
    <p:sldId id="1081" r:id="rId75"/>
    <p:sldId id="1082" r:id="rId76"/>
    <p:sldId id="1153" r:id="rId77"/>
    <p:sldId id="296" r:id="rId78"/>
    <p:sldId id="297" r:id="rId79"/>
    <p:sldId id="299" r:id="rId80"/>
    <p:sldId id="298" r:id="rId81"/>
    <p:sldId id="300" r:id="rId82"/>
    <p:sldId id="301" r:id="rId83"/>
    <p:sldId id="1084" r:id="rId84"/>
    <p:sldId id="1085" r:id="rId85"/>
    <p:sldId id="1155" r:id="rId86"/>
    <p:sldId id="1156" r:id="rId87"/>
    <p:sldId id="1154" r:id="rId88"/>
    <p:sldId id="1157" r:id="rId89"/>
    <p:sldId id="1169" r:id="rId90"/>
    <p:sldId id="1151" r:id="rId91"/>
    <p:sldId id="1152" r:id="rId92"/>
    <p:sldId id="1172" r:id="rId93"/>
    <p:sldId id="1173" r:id="rId94"/>
    <p:sldId id="1174" r:id="rId95"/>
    <p:sldId id="1175" r:id="rId96"/>
    <p:sldId id="1176" r:id="rId97"/>
    <p:sldId id="1177" r:id="rId98"/>
    <p:sldId id="1178" r:id="rId99"/>
    <p:sldId id="1179" r:id="rId100"/>
    <p:sldId id="1180" r:id="rId101"/>
  </p:sldIdLst>
  <p:sldSz cx="9144000" cy="6858000" type="screen4x3"/>
  <p:notesSz cx="6858000" cy="9144000"/>
  <p:defaultTextStyle>
    <a:defPPr>
      <a:defRPr lang="zh-CN"/>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2291">
          <p15:clr>
            <a:srgbClr val="A4A3A4"/>
          </p15:clr>
        </p15:guide>
        <p15:guide id="2" pos="290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BBE0E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中度样式 4 - 强调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howGuides="1">
      <p:cViewPr varScale="1">
        <p:scale>
          <a:sx n="69" d="100"/>
          <a:sy n="69" d="100"/>
        </p:scale>
        <p:origin x="1416" y="66"/>
      </p:cViewPr>
      <p:guideLst>
        <p:guide orient="horz" pos="2291"/>
        <p:guide pos="2908"/>
      </p:guideLst>
    </p:cSldViewPr>
  </p:slideViewPr>
  <p:notesTextViewPr>
    <p:cViewPr>
      <p:scale>
        <a:sx n="1" d="1"/>
        <a:sy n="1" d="1"/>
      </p:scale>
      <p:origin x="0" y="0"/>
    </p:cViewPr>
  </p:notesTextViewPr>
  <p:gridSpacing cx="72005" cy="72005"/>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notesMaster" Target="notesMasters/notesMaster1.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presProps" Target="pres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tableStyles" Target="tableStyle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viewProps" Target="viewProps.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hangingPunct="1">
              <a:buFont typeface="Arial" panose="020B0604020202020204" pitchFamily="34" charset="0"/>
              <a:buNone/>
              <a:defRPr sz="1200" noProof="1"/>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eaLnBrk="1" hangingPunct="1">
              <a:buFont typeface="Arial" panose="020B0604020202020204" pitchFamily="34" charset="0"/>
              <a:buNone/>
              <a:defRPr sz="1200" noProof="1" smtClean="0"/>
            </a:lvl1p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172" name="幻灯片图像占位符 3"/>
          <p:cNvSpPr>
            <a:spLocks noGrp="1" noRot="1" noChangeAspect="1"/>
          </p:cNvSpPr>
          <p:nvPr>
            <p:ph type="sldImg"/>
          </p:nvPr>
        </p:nvSpPr>
        <p:spPr>
          <a:xfrm>
            <a:off x="1371600" y="1143000"/>
            <a:ext cx="4114800" cy="3086100"/>
          </a:xfrm>
          <a:prstGeom prst="rect">
            <a:avLst/>
          </a:prstGeom>
          <a:noFill/>
          <a:ln w="12700" cap="flat" cmpd="sng">
            <a:solidFill>
              <a:srgbClr val="000000"/>
            </a:solidFill>
            <a:prstDash val="solid"/>
            <a:round/>
            <a:headEnd type="none" w="med" len="med"/>
            <a:tailEnd type="none" w="med" len="med"/>
          </a:ln>
        </p:spPr>
      </p:sp>
      <p:sp>
        <p:nvSpPr>
          <p:cNvPr id="11269" name="备注占位符 4"/>
          <p:cNvSpPr>
            <a:spLocks noGrp="1" noChangeArrowheads="1"/>
          </p:cNvSpPr>
          <p:nvPr>
            <p:ph type="body" sz="quarter" idx="4294967295"/>
          </p:nvPr>
        </p:nvSpPr>
        <p:spPr bwMode="auto">
          <a:xfrm>
            <a:off x="685800" y="4400550"/>
            <a:ext cx="548640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1200" b="0" i="0" u="none" strike="noStrike" kern="1200" cap="none" spc="0" normalizeH="0" baseline="0" noProof="0" smtClean="0">
                <a:ln>
                  <a:noFill/>
                </a:ln>
                <a:solidFill>
                  <a:schemeClr val="tx1"/>
                </a:solidFill>
                <a:effectLst/>
                <a:uLnTx/>
                <a:uFillTx/>
                <a:latin typeface="+mn-lt"/>
                <a:ea typeface="+mn-ea"/>
                <a:cs typeface="+mn-cs"/>
              </a:rPr>
              <a:t>单击此处编辑母版文本样式</a:t>
            </a:r>
          </a:p>
          <a:p>
            <a:pPr marL="457200" marR="0" lvl="1" indent="0" algn="l" defTabSz="914400" rtl="0" eaLnBrk="0" fontAlgn="base" latinLnBrk="0" hangingPunct="0">
              <a:lnSpc>
                <a:spcPct val="100000"/>
              </a:lnSpc>
              <a:spcBef>
                <a:spcPct val="0"/>
              </a:spcBef>
              <a:spcAft>
                <a:spcPct val="0"/>
              </a:spcAft>
              <a:buClrTx/>
              <a:buSzTx/>
              <a:buFontTx/>
              <a:buNone/>
              <a:defRPr/>
            </a:pPr>
            <a:r>
              <a:rPr kumimoji="0" lang="zh-CN" altLang="en-US" sz="1200" b="0" i="0" u="none" strike="noStrike" kern="1200" cap="none" spc="0" normalizeH="0" baseline="0" noProof="0" smtClean="0">
                <a:ln>
                  <a:noFill/>
                </a:ln>
                <a:solidFill>
                  <a:schemeClr val="tx1"/>
                </a:solidFill>
                <a:effectLst/>
                <a:uLnTx/>
                <a:uFillTx/>
                <a:latin typeface="+mn-lt"/>
                <a:ea typeface="+mn-ea"/>
                <a:cs typeface="+mn-cs"/>
              </a:rPr>
              <a:t>第二级</a:t>
            </a:r>
          </a:p>
          <a:p>
            <a:pPr marL="914400" marR="0" lvl="2" indent="0" algn="l" defTabSz="914400" rtl="0" eaLnBrk="0" fontAlgn="base" latinLnBrk="0" hangingPunct="0">
              <a:lnSpc>
                <a:spcPct val="100000"/>
              </a:lnSpc>
              <a:spcBef>
                <a:spcPct val="0"/>
              </a:spcBef>
              <a:spcAft>
                <a:spcPct val="0"/>
              </a:spcAft>
              <a:buClrTx/>
              <a:buSzTx/>
              <a:buFontTx/>
              <a:buNone/>
              <a:defRPr/>
            </a:pPr>
            <a:r>
              <a:rPr kumimoji="0" lang="zh-CN" altLang="en-US" sz="1200" b="0" i="0" u="none" strike="noStrike" kern="1200" cap="none" spc="0" normalizeH="0" baseline="0" noProof="0" smtClean="0">
                <a:ln>
                  <a:noFill/>
                </a:ln>
                <a:solidFill>
                  <a:schemeClr val="tx1"/>
                </a:solidFill>
                <a:effectLst/>
                <a:uLnTx/>
                <a:uFillTx/>
                <a:latin typeface="+mn-lt"/>
                <a:ea typeface="+mn-ea"/>
                <a:cs typeface="+mn-cs"/>
              </a:rPr>
              <a:t>第三级</a:t>
            </a:r>
          </a:p>
          <a:p>
            <a:pPr marL="1371600" marR="0" lvl="3" indent="0" algn="l" defTabSz="914400" rtl="0" eaLnBrk="0" fontAlgn="base" latinLnBrk="0" hangingPunct="0">
              <a:lnSpc>
                <a:spcPct val="100000"/>
              </a:lnSpc>
              <a:spcBef>
                <a:spcPct val="0"/>
              </a:spcBef>
              <a:spcAft>
                <a:spcPct val="0"/>
              </a:spcAft>
              <a:buClrTx/>
              <a:buSzTx/>
              <a:buFontTx/>
              <a:buNone/>
              <a:defRPr/>
            </a:pPr>
            <a:r>
              <a:rPr kumimoji="0" lang="zh-CN" altLang="en-US" sz="1200" b="0" i="0" u="none" strike="noStrike" kern="1200" cap="none" spc="0" normalizeH="0" baseline="0" noProof="0" smtClean="0">
                <a:ln>
                  <a:noFill/>
                </a:ln>
                <a:solidFill>
                  <a:schemeClr val="tx1"/>
                </a:solidFill>
                <a:effectLst/>
                <a:uLnTx/>
                <a:uFillTx/>
                <a:latin typeface="+mn-lt"/>
                <a:ea typeface="+mn-ea"/>
                <a:cs typeface="+mn-cs"/>
              </a:rPr>
              <a:t>第四级</a:t>
            </a:r>
          </a:p>
          <a:p>
            <a:pPr marL="1828800" marR="0" lvl="4" indent="0" algn="l" defTabSz="914400" rtl="0" eaLnBrk="0" fontAlgn="base" latinLnBrk="0" hangingPunct="0">
              <a:lnSpc>
                <a:spcPct val="100000"/>
              </a:lnSpc>
              <a:spcBef>
                <a:spcPct val="0"/>
              </a:spcBef>
              <a:spcAft>
                <a:spcPct val="0"/>
              </a:spcAft>
              <a:buClrTx/>
              <a:buSzTx/>
              <a:buFontTx/>
              <a:buNone/>
              <a:defRPr/>
            </a:pPr>
            <a:r>
              <a:rPr kumimoji="0" lang="zh-CN" altLang="en-US" sz="1200" b="0" i="0" u="none" strike="noStrike" kern="1200" cap="none" spc="0" normalizeH="0" baseline="0" noProof="0" smtClean="0">
                <a:ln>
                  <a:noFill/>
                </a:ln>
                <a:solidFill>
                  <a:schemeClr val="tx1"/>
                </a:solidFill>
                <a:effectLst/>
                <a:uLnTx/>
                <a:uFillTx/>
                <a:latin typeface="+mn-lt"/>
                <a:ea typeface="+mn-ea"/>
                <a:cs typeface="+mn-cs"/>
              </a:rPr>
              <a:t>第五级</a:t>
            </a:r>
          </a:p>
        </p:txBody>
      </p:sp>
      <p:sp>
        <p:nvSpPr>
          <p:cNvPr id="6" name="页脚占位符 5"/>
          <p:cNvSpPr>
            <a:spLocks noGrp="1"/>
          </p:cNvSpPr>
          <p:nvPr>
            <p:ph type="ftr" sz="quarter" idx="4"/>
          </p:nvPr>
        </p:nvSpPr>
        <p:spPr>
          <a:xfrm>
            <a:off x="0" y="8685213"/>
            <a:ext cx="2971800" cy="458788"/>
          </a:xfrm>
          <a:prstGeom prst="rect">
            <a:avLst/>
          </a:prstGeom>
        </p:spPr>
        <p:txBody>
          <a:bodyPr vert="horz" lIns="91440" tIns="45720" rIns="91440" bIns="45720" rtlCol="0" anchor="b"/>
          <a:lstStyle>
            <a:lvl1pPr algn="l" eaLnBrk="1" hangingPunct="1">
              <a:buFont typeface="Arial" panose="020B0604020202020204" pitchFamily="34" charset="0"/>
              <a:buNone/>
              <a:defRPr sz="1200" noProof="1"/>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 name="灯片编号占位符 6"/>
          <p:cNvSpPr>
            <a:spLocks noGrp="1"/>
          </p:cNvSpPr>
          <p:nvPr>
            <p:ph type="sldNum" sz="quarter" idx="5"/>
          </p:nvPr>
        </p:nvSpPr>
        <p:spPr>
          <a:xfrm>
            <a:off x="3884613" y="8685213"/>
            <a:ext cx="2971800" cy="458788"/>
          </a:xfrm>
          <a:prstGeom prst="rect">
            <a:avLst/>
          </a:prstGeom>
        </p:spPr>
        <p:txBody>
          <a:bodyPr vert="horz" lIns="91440" tIns="45720" rIns="91440" bIns="45720" rtlCol="0" anchor="b"/>
          <a:lstStyle>
            <a:lvl1pPr algn="r" eaLnBrk="1" hangingPunct="1">
              <a:buFont typeface="Arial" panose="020B0604020202020204" pitchFamily="34" charset="0"/>
              <a:buNone/>
              <a:defRPr sz="1200" noProof="1" smtClean="0"/>
            </a:lvl1p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3A25549B-A2E4-4898-8485-0E6EA15322DB}" type="slidenum">
              <a:rPr kumimoji="0" lang="zh-CN" altLang="en-US" sz="12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rPr>
              <a:t>‹#›</a:t>
            </a:fld>
            <a:endParaRPr kumimoji="0" lang="zh-CN" altLang="en-US" sz="12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 bg1="lt1" tx1="dk1" bg2="lt2" tx2="dk2" accent1="accent1" accent2="accent2" accent3="accent3" accent4="accent4" accent5="accent5" accent6="accent6" hlink="hlink" folHlink="folHlink"/>
  <p:hf sldNum="0" hdr="0" ftr="0" dt="0"/>
  <p:notesStyle>
    <a:lvl1pPr algn="l" rtl="0" eaLnBrk="0" fontAlgn="base" hangingPunct="0">
      <a:spcBef>
        <a:spcPct val="0"/>
      </a:spcBef>
      <a:spcAft>
        <a:spcPct val="0"/>
      </a:spcAft>
      <a:defRPr sz="1200" kern="1200">
        <a:solidFill>
          <a:schemeClr val="tx1"/>
        </a:solidFill>
        <a:latin typeface="+mn-lt"/>
        <a:ea typeface="+mn-ea"/>
        <a:cs typeface="+mn-cs"/>
      </a:defRPr>
    </a:lvl1pPr>
    <a:lvl2pPr marL="457200" algn="l" rtl="0" eaLnBrk="0" fontAlgn="base" hangingPunct="0">
      <a:spcBef>
        <a:spcPct val="0"/>
      </a:spcBef>
      <a:spcAft>
        <a:spcPct val="0"/>
      </a:spcAft>
      <a:defRPr sz="1200" kern="1200">
        <a:solidFill>
          <a:schemeClr val="tx1"/>
        </a:solidFill>
        <a:latin typeface="+mn-lt"/>
        <a:ea typeface="+mn-ea"/>
        <a:cs typeface="+mn-cs"/>
      </a:defRPr>
    </a:lvl2pPr>
    <a:lvl3pPr marL="914400" algn="l" rtl="0" eaLnBrk="0" fontAlgn="base" hangingPunct="0">
      <a:spcBef>
        <a:spcPct val="0"/>
      </a:spcBef>
      <a:spcAft>
        <a:spcPct val="0"/>
      </a:spcAft>
      <a:defRPr sz="1200" kern="1200">
        <a:solidFill>
          <a:schemeClr val="tx1"/>
        </a:solidFill>
        <a:latin typeface="+mn-lt"/>
        <a:ea typeface="+mn-ea"/>
        <a:cs typeface="+mn-cs"/>
      </a:defRPr>
    </a:lvl3pPr>
    <a:lvl4pPr marL="1371600" algn="l" rtl="0" eaLnBrk="0" fontAlgn="base" hangingPunct="0">
      <a:spcBef>
        <a:spcPct val="0"/>
      </a:spcBef>
      <a:spcAft>
        <a:spcPct val="0"/>
      </a:spcAft>
      <a:defRPr sz="1200" kern="1200">
        <a:solidFill>
          <a:schemeClr val="tx1"/>
        </a:solidFill>
        <a:latin typeface="+mn-lt"/>
        <a:ea typeface="+mn-ea"/>
        <a:cs typeface="+mn-cs"/>
      </a:defRPr>
    </a:lvl4pPr>
    <a:lvl5pPr marL="1828800" algn="l" rtl="0" eaLnBrk="0" fontAlgn="base" hangingPunct="0">
      <a:spcBef>
        <a:spcPct val="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幻灯片图像占位符 1"/>
          <p:cNvSpPr>
            <a:spLocks noGrp="1" noRot="1" noChangeAspect="1"/>
          </p:cNvSpPr>
          <p:nvPr>
            <p:ph type="sldImg"/>
          </p:nvPr>
        </p:nvSpPr>
        <p:spPr/>
      </p:sp>
      <p:sp>
        <p:nvSpPr>
          <p:cNvPr id="19458" name="文本占位符 2"/>
          <p:cNvSpPr>
            <a:spLocks noGrp="1"/>
          </p:cNvSpPr>
          <p:nvPr>
            <p:ph type="body"/>
          </p:nvPr>
        </p:nvSpPr>
        <p:spPr/>
        <p:txBody>
          <a:bodyPr wrap="square" lIns="91440" tIns="45720" rIns="91440" bIns="45720" anchor="t"/>
          <a:lstStyle/>
          <a:p>
            <a:pPr lvl="0"/>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幻灯片图像占位符 1"/>
          <p:cNvSpPr>
            <a:spLocks noGrp="1" noRot="1" noChangeAspect="1" noTextEdit="1"/>
          </p:cNvSpPr>
          <p:nvPr>
            <p:ph type="sldImg"/>
          </p:nvPr>
        </p:nvSpPr>
        <p:spPr>
          <a:ln>
            <a:miter/>
          </a:ln>
        </p:spPr>
      </p:sp>
      <p:sp>
        <p:nvSpPr>
          <p:cNvPr id="32770" name="文本占位符 2"/>
          <p:cNvSpPr>
            <a:spLocks noGrp="1"/>
          </p:cNvSpPr>
          <p:nvPr>
            <p:ph type="body"/>
          </p:nvPr>
        </p:nvSpPr>
        <p:spPr/>
        <p:txBody>
          <a:bodyPr wrap="square" lIns="91440" tIns="45720" rIns="91440" bIns="45720" anchor="t"/>
          <a:lstStyle/>
          <a:p>
            <a:pPr lvl="0" eaLnBrk="1" hangingPunct="1"/>
            <a:endParaRPr lang="zh-CN" alt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幻灯片图像占位符 1"/>
          <p:cNvSpPr>
            <a:spLocks noGrp="1" noRot="1" noChangeAspect="1" noTextEdit="1"/>
          </p:cNvSpPr>
          <p:nvPr>
            <p:ph type="sldImg"/>
          </p:nvPr>
        </p:nvSpPr>
        <p:spPr>
          <a:ln>
            <a:miter/>
          </a:ln>
        </p:spPr>
      </p:sp>
      <p:sp>
        <p:nvSpPr>
          <p:cNvPr id="34818" name="文本占位符 2"/>
          <p:cNvSpPr>
            <a:spLocks noGrp="1"/>
          </p:cNvSpPr>
          <p:nvPr>
            <p:ph type="body"/>
          </p:nvPr>
        </p:nvSpPr>
        <p:spPr/>
        <p:txBody>
          <a:bodyPr wrap="square" lIns="91440" tIns="45720" rIns="91440" bIns="45720" anchor="t"/>
          <a:lstStyle/>
          <a:p>
            <a:pPr lvl="0" eaLnBrk="1" hangingPunct="1"/>
            <a:endParaRPr lang="zh-CN" alt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幻灯片图像占位符 1"/>
          <p:cNvSpPr>
            <a:spLocks noGrp="1" noRot="1" noChangeAspect="1" noTextEdit="1"/>
          </p:cNvSpPr>
          <p:nvPr>
            <p:ph type="sldImg"/>
          </p:nvPr>
        </p:nvSpPr>
        <p:spPr>
          <a:ln>
            <a:miter/>
          </a:ln>
        </p:spPr>
      </p:sp>
      <p:sp>
        <p:nvSpPr>
          <p:cNvPr id="37890" name="文本占位符 2"/>
          <p:cNvSpPr>
            <a:spLocks noGrp="1"/>
          </p:cNvSpPr>
          <p:nvPr>
            <p:ph type="body"/>
          </p:nvPr>
        </p:nvSpPr>
        <p:spPr/>
        <p:txBody>
          <a:bodyPr wrap="square" lIns="91440" tIns="45720" rIns="91440" bIns="45720" anchor="t"/>
          <a:lstStyle/>
          <a:p>
            <a:pPr lvl="0" eaLnBrk="1" hangingPunct="1"/>
            <a:endParaRPr lang="zh-CN" alt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幻灯片图像占位符 1"/>
          <p:cNvSpPr>
            <a:spLocks noGrp="1" noRot="1" noChangeAspect="1" noTextEdit="1"/>
          </p:cNvSpPr>
          <p:nvPr>
            <p:ph type="sldImg"/>
          </p:nvPr>
        </p:nvSpPr>
        <p:spPr>
          <a:ln>
            <a:miter/>
          </a:ln>
        </p:spPr>
      </p:sp>
      <p:sp>
        <p:nvSpPr>
          <p:cNvPr id="52226" name="文本占位符 2"/>
          <p:cNvSpPr>
            <a:spLocks noGrp="1"/>
          </p:cNvSpPr>
          <p:nvPr>
            <p:ph type="body"/>
          </p:nvPr>
        </p:nvSpPr>
        <p:spPr/>
        <p:txBody>
          <a:bodyPr wrap="square" lIns="91440" tIns="45720" rIns="91440" bIns="45720" anchor="t"/>
          <a:lstStyle/>
          <a:p>
            <a:pPr lvl="0" eaLnBrk="1" hangingPunct="1"/>
            <a:endParaRPr lang="zh-CN" alt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幻灯片图像占位符 1"/>
          <p:cNvSpPr>
            <a:spLocks noGrp="1" noRot="1" noChangeAspect="1" noTextEdit="1"/>
          </p:cNvSpPr>
          <p:nvPr>
            <p:ph type="sldImg"/>
          </p:nvPr>
        </p:nvSpPr>
        <p:spPr>
          <a:ln>
            <a:miter/>
          </a:ln>
        </p:spPr>
      </p:sp>
      <p:sp>
        <p:nvSpPr>
          <p:cNvPr id="75778" name="文本占位符 2"/>
          <p:cNvSpPr>
            <a:spLocks noGrp="1"/>
          </p:cNvSpPr>
          <p:nvPr>
            <p:ph type="body"/>
          </p:nvPr>
        </p:nvSpPr>
        <p:spPr/>
        <p:txBody>
          <a:bodyPr wrap="square" lIns="91440" tIns="45720" rIns="91440" bIns="45720" anchor="t"/>
          <a:lstStyle/>
          <a:p>
            <a:pPr lvl="0" eaLnBrk="1" hangingPunct="1"/>
            <a:endParaRPr lang="zh-CN" alt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幻灯片图像占位符 1"/>
          <p:cNvSpPr>
            <a:spLocks noGrp="1" noRot="1" noChangeAspect="1"/>
          </p:cNvSpPr>
          <p:nvPr>
            <p:ph type="sldImg"/>
          </p:nvPr>
        </p:nvSpPr>
        <p:spPr/>
      </p:sp>
      <p:sp>
        <p:nvSpPr>
          <p:cNvPr id="79874" name="文本占位符 2"/>
          <p:cNvSpPr>
            <a:spLocks noGrp="1"/>
          </p:cNvSpPr>
          <p:nvPr>
            <p:ph type="body"/>
          </p:nvPr>
        </p:nvSpPr>
        <p:spPr/>
        <p:txBody>
          <a:bodyPr wrap="square" lIns="91440" tIns="45720" rIns="91440" bIns="45720" anchor="t"/>
          <a:lstStyle/>
          <a:p>
            <a:pPr lvl="0"/>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幻灯片图像占位符 1"/>
          <p:cNvSpPr>
            <a:spLocks noGrp="1" noRot="1" noChangeAspect="1"/>
          </p:cNvSpPr>
          <p:nvPr>
            <p:ph type="sldImg"/>
          </p:nvPr>
        </p:nvSpPr>
        <p:spPr/>
      </p:sp>
      <p:sp>
        <p:nvSpPr>
          <p:cNvPr id="82946" name="文本占位符 2"/>
          <p:cNvSpPr>
            <a:spLocks noGrp="1"/>
          </p:cNvSpPr>
          <p:nvPr>
            <p:ph type="body"/>
          </p:nvPr>
        </p:nvSpPr>
        <p:spPr/>
        <p:txBody>
          <a:bodyPr wrap="square" lIns="91440" tIns="45720" rIns="91440" bIns="45720" anchor="t"/>
          <a:lstStyle/>
          <a:p>
            <a:pPr lvl="0"/>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幻灯片图像占位符 1"/>
          <p:cNvSpPr>
            <a:spLocks noGrp="1" noRot="1" noChangeAspect="1"/>
          </p:cNvSpPr>
          <p:nvPr>
            <p:ph type="sldImg"/>
          </p:nvPr>
        </p:nvSpPr>
        <p:spPr/>
      </p:sp>
      <p:sp>
        <p:nvSpPr>
          <p:cNvPr id="101378" name="文本占位符 2"/>
          <p:cNvSpPr>
            <a:spLocks noGrp="1"/>
          </p:cNvSpPr>
          <p:nvPr>
            <p:ph type="body"/>
          </p:nvPr>
        </p:nvSpPr>
        <p:spPr/>
        <p:txBody>
          <a:bodyPr wrap="square" lIns="91440" tIns="45720" rIns="91440" bIns="45720" anchor="t"/>
          <a:lstStyle/>
          <a:p>
            <a:pPr lvl="0"/>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4530"/>
            <a:ext cx="6858000" cy="2387600"/>
          </a:xfrm>
        </p:spPr>
        <p:txBody>
          <a:bodyPr anchor="b">
            <a:normAutofit/>
          </a:bodyPr>
          <a:lstStyle>
            <a:lvl1pPr algn="ctr">
              <a:defRPr sz="4500"/>
            </a:lvl1pPr>
          </a:lstStyle>
          <a:p>
            <a:pPr fontAlgn="base"/>
            <a:r>
              <a:rPr lang="zh-CN" altLang="en-US" strike="noStrike" noProof="1" smtClean="0"/>
              <a:t>单击此处编辑母版标题样式</a:t>
            </a:r>
            <a:endParaRPr lang="en-US" strike="noStrike" noProof="1"/>
          </a:p>
        </p:txBody>
      </p:sp>
      <p:sp>
        <p:nvSpPr>
          <p:cNvPr id="3" name="Subtitle 2"/>
          <p:cNvSpPr>
            <a:spLocks noGrp="1"/>
          </p:cNvSpPr>
          <p:nvPr>
            <p:ph type="subTitle" idx="1" hasCustomPrompt="1"/>
          </p:nvPr>
        </p:nvSpPr>
        <p:spPr>
          <a:xfrm>
            <a:off x="1143000" y="3602038"/>
            <a:ext cx="6858000" cy="1655762"/>
          </a:xfrm>
        </p:spPr>
        <p:txBody>
          <a:bodyPr/>
          <a:lstStyle>
            <a:lvl1pPr marL="0" indent="0" algn="ctr">
              <a:buNone/>
              <a:defRPr sz="1800">
                <a:solidFill>
                  <a:schemeClr val="tx1">
                    <a:lumMod val="75000"/>
                    <a:lumOff val="25000"/>
                  </a:schemeClr>
                </a:solidFill>
              </a:defRPr>
            </a:lvl1pPr>
            <a:lvl2pPr marL="342900" indent="0" algn="ctr">
              <a:buNone/>
              <a:defRPr sz="21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pPr fontAlgn="base"/>
            <a:r>
              <a:rPr lang="zh-CN" altLang="en-US" strike="noStrike" noProof="1" smtClean="0"/>
              <a:t>单击以编辑母版副标题样式</a:t>
            </a:r>
            <a:endParaRPr lang="en-US" strike="noStrike" noProof="1"/>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825" b="0" i="0" u="none" strike="noStrike" kern="1200" cap="none" spc="0" normalizeH="0" baseline="0" noProof="0">
              <a:ln>
                <a:noFill/>
              </a:ln>
              <a:solidFill>
                <a:schemeClr val="tx1">
                  <a:lumMod val="65000"/>
                  <a:lumOff val="35000"/>
                </a:schemeClr>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825" b="0" i="0" u="none" strike="noStrike" kern="1200" cap="none" spc="0" normalizeH="0" baseline="0" noProof="0">
              <a:ln>
                <a:noFill/>
              </a:ln>
              <a:solidFill>
                <a:schemeClr val="tx1">
                  <a:lumMod val="65000"/>
                  <a:lumOff val="35000"/>
                </a:schemeClr>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8E993F8F-DA34-440A-A4D4-F3FB08F54AF0}" type="slidenum">
              <a:rPr kumimoji="0" lang="zh-CN" altLang="en-US" sz="825"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rPr>
              <a:t>‹#›</a:t>
            </a:fld>
            <a:endParaRPr kumimoji="0" lang="zh-CN" altLang="en-US" sz="825"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zh-CN" altLang="en-US" strike="noStrike" noProof="1" smtClean="0"/>
              <a:t>单击此处编辑母版标题样式</a:t>
            </a:r>
            <a:endParaRPr lang="en-US" strike="noStrike" noProof="1"/>
          </a:p>
        </p:txBody>
      </p:sp>
      <p:sp>
        <p:nvSpPr>
          <p:cNvPr id="3" name="Vertical Text Placeholder 2"/>
          <p:cNvSpPr>
            <a:spLocks noGrp="1"/>
          </p:cNvSpPr>
          <p:nvPr>
            <p:ph type="body" orient="vert" idx="1" hasCustomPrompt="1"/>
          </p:nvPr>
        </p:nvSpPr>
        <p:spPr/>
        <p:txBody>
          <a:bodyPr vert="eaVert"/>
          <a:lstStyle/>
          <a:p>
            <a:pPr lvl="0" fontAlgn="base"/>
            <a:r>
              <a:rPr lang="zh-CN" altLang="en-US" strike="noStrike" noProof="1" smtClean="0"/>
              <a:t>编辑母版文本样式</a:t>
            </a:r>
          </a:p>
          <a:p>
            <a:pPr lvl="1" fontAlgn="base"/>
            <a:r>
              <a:rPr lang="zh-CN" altLang="en-US" strike="noStrike" noProof="1" smtClean="0"/>
              <a:t>第二级</a:t>
            </a:r>
          </a:p>
          <a:p>
            <a:pPr lvl="2" fontAlgn="base"/>
            <a:r>
              <a:rPr lang="zh-CN" altLang="en-US" strike="noStrike" noProof="1" smtClean="0"/>
              <a:t>第三级</a:t>
            </a:r>
          </a:p>
          <a:p>
            <a:pPr lvl="3" fontAlgn="base"/>
            <a:r>
              <a:rPr lang="zh-CN" altLang="en-US" strike="noStrike" noProof="1" smtClean="0"/>
              <a:t>第四级</a:t>
            </a:r>
          </a:p>
          <a:p>
            <a:pPr lvl="4" fontAlgn="base"/>
            <a:r>
              <a:rPr lang="zh-CN" altLang="en-US" strike="noStrike" noProof="1" smtClean="0"/>
              <a:t>第五级</a:t>
            </a:r>
            <a:endParaRPr lang="en-US" strike="noStrike" noProof="1"/>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825" b="0" i="0" u="none" strike="noStrike" kern="1200" cap="none" spc="0" normalizeH="0" baseline="0" noProof="0">
              <a:ln>
                <a:noFill/>
              </a:ln>
              <a:solidFill>
                <a:schemeClr val="tx1">
                  <a:lumMod val="65000"/>
                  <a:lumOff val="35000"/>
                </a:schemeClr>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825" b="0" i="0" u="none" strike="noStrike" kern="1200" cap="none" spc="0" normalizeH="0" baseline="0" noProof="0">
              <a:ln>
                <a:noFill/>
              </a:ln>
              <a:solidFill>
                <a:schemeClr val="tx1">
                  <a:lumMod val="65000"/>
                  <a:lumOff val="35000"/>
                </a:schemeClr>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8E993F8F-DA34-440A-A4D4-F3FB08F54AF0}" type="slidenum">
              <a:rPr kumimoji="0" lang="zh-CN" altLang="en-US" sz="825"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rPr>
              <a:t>‹#›</a:t>
            </a:fld>
            <a:endParaRPr kumimoji="0" lang="zh-CN" altLang="en-US" sz="825"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0362"/>
            <a:ext cx="1971675" cy="5811838"/>
          </a:xfrm>
        </p:spPr>
        <p:txBody>
          <a:bodyPr vert="eaVert"/>
          <a:lstStyle/>
          <a:p>
            <a:pPr fontAlgn="base"/>
            <a:r>
              <a:rPr lang="zh-CN" altLang="en-US" strike="noStrike" noProof="1" smtClean="0"/>
              <a:t>单击此处编辑母版标题样式</a:t>
            </a:r>
            <a:endParaRPr lang="en-US" strike="noStrike" noProof="1"/>
          </a:p>
        </p:txBody>
      </p:sp>
      <p:sp>
        <p:nvSpPr>
          <p:cNvPr id="3" name="Vertical Text Placeholder 2"/>
          <p:cNvSpPr>
            <a:spLocks noGrp="1"/>
          </p:cNvSpPr>
          <p:nvPr>
            <p:ph type="body" orient="vert" idx="1" hasCustomPrompt="1"/>
          </p:nvPr>
        </p:nvSpPr>
        <p:spPr>
          <a:xfrm>
            <a:off x="628650" y="360363"/>
            <a:ext cx="5800725" cy="5811837"/>
          </a:xfrm>
        </p:spPr>
        <p:txBody>
          <a:bodyPr vert="eaVert"/>
          <a:lstStyle/>
          <a:p>
            <a:pPr lvl="0" fontAlgn="base"/>
            <a:r>
              <a:rPr lang="zh-CN" altLang="en-US" strike="noStrike" noProof="1" smtClean="0"/>
              <a:t>编辑母版文本样式</a:t>
            </a:r>
          </a:p>
          <a:p>
            <a:pPr lvl="1" fontAlgn="base"/>
            <a:r>
              <a:rPr lang="zh-CN" altLang="en-US" strike="noStrike" noProof="1" smtClean="0"/>
              <a:t>第二级</a:t>
            </a:r>
          </a:p>
          <a:p>
            <a:pPr lvl="2" fontAlgn="base"/>
            <a:r>
              <a:rPr lang="zh-CN" altLang="en-US" strike="noStrike" noProof="1" smtClean="0"/>
              <a:t>第三级</a:t>
            </a:r>
          </a:p>
          <a:p>
            <a:pPr lvl="3" fontAlgn="base"/>
            <a:r>
              <a:rPr lang="zh-CN" altLang="en-US" strike="noStrike" noProof="1" smtClean="0"/>
              <a:t>第四级</a:t>
            </a:r>
          </a:p>
          <a:p>
            <a:pPr lvl="4" fontAlgn="base"/>
            <a:r>
              <a:rPr lang="zh-CN" altLang="en-US" strike="noStrike" noProof="1" smtClean="0"/>
              <a:t>第五级</a:t>
            </a:r>
            <a:endParaRPr lang="en-US" strike="noStrike" noProof="1"/>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825" b="0" i="0" u="none" strike="noStrike" kern="1200" cap="none" spc="0" normalizeH="0" baseline="0" noProof="0">
              <a:ln>
                <a:noFill/>
              </a:ln>
              <a:solidFill>
                <a:schemeClr val="tx1">
                  <a:lumMod val="65000"/>
                  <a:lumOff val="35000"/>
                </a:schemeClr>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825" b="0" i="0" u="none" strike="noStrike" kern="1200" cap="none" spc="0" normalizeH="0" baseline="0" noProof="0">
              <a:ln>
                <a:noFill/>
              </a:ln>
              <a:solidFill>
                <a:schemeClr val="tx1">
                  <a:lumMod val="65000"/>
                  <a:lumOff val="35000"/>
                </a:schemeClr>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8E993F8F-DA34-440A-A4D4-F3FB08F54AF0}" type="slidenum">
              <a:rPr kumimoji="0" lang="zh-CN" altLang="en-US" sz="825"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rPr>
              <a:t>‹#›</a:t>
            </a:fld>
            <a:endParaRPr kumimoji="0" lang="zh-CN" altLang="en-US" sz="825"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7" name="内容占位符 6"/>
          <p:cNvSpPr>
            <a:spLocks noGrp="1"/>
          </p:cNvSpPr>
          <p:nvPr>
            <p:ph sz="quarter" idx="13"/>
          </p:nvPr>
        </p:nvSpPr>
        <p:spPr>
          <a:xfrm>
            <a:off x="628650" y="555625"/>
            <a:ext cx="7994650" cy="5387975"/>
          </a:xfrm>
        </p:spPr>
        <p:txBody>
          <a:bodyPr/>
          <a:lstStyle>
            <a:lvl1pPr>
              <a:defRPr sz="2400"/>
            </a:lvl1pPr>
            <a:lvl2pPr>
              <a:defRPr sz="2000"/>
            </a:lvl2pPr>
            <a:lvl3pPr>
              <a:defRPr sz="1800"/>
            </a:lvl3pPr>
          </a:lstStyle>
          <a:p>
            <a:pPr lvl="0" fontAlgn="base"/>
            <a:r>
              <a:rPr lang="zh-CN" altLang="en-US" strike="noStrike" noProof="1" smtClean="0"/>
              <a:t>单击此处编辑母版文本样式</a:t>
            </a:r>
          </a:p>
          <a:p>
            <a:pPr lvl="1" fontAlgn="base"/>
            <a:r>
              <a:rPr lang="zh-CN" altLang="en-US" strike="noStrike" noProof="1" smtClean="0"/>
              <a:t>第二级</a:t>
            </a:r>
          </a:p>
          <a:p>
            <a:pPr lvl="2" fontAlgn="base"/>
            <a:r>
              <a:rPr lang="zh-CN" altLang="en-US" strike="noStrike" noProof="1" smtClean="0"/>
              <a:t>第三级</a:t>
            </a:r>
          </a:p>
          <a:p>
            <a:pPr lvl="3" fontAlgn="base"/>
            <a:r>
              <a:rPr lang="zh-CN" altLang="en-US" strike="noStrike" noProof="1" smtClean="0"/>
              <a:t>第四级</a:t>
            </a:r>
          </a:p>
          <a:p>
            <a:pPr lvl="4" fontAlgn="base"/>
            <a:r>
              <a:rPr lang="zh-CN" altLang="en-US" strike="noStrike" noProof="1" smtClean="0"/>
              <a:t>第五级</a:t>
            </a:r>
            <a:endParaRPr lang="zh-CN" altLang="en-US" strike="noStrike" noProof="1"/>
          </a:p>
        </p:txBody>
      </p:sp>
      <p:sp>
        <p:nvSpPr>
          <p:cNvPr id="2" name="日期占位符 1"/>
          <p:cNvSpPr>
            <a:spLocks noGrp="1"/>
          </p:cNvSpPr>
          <p:nvPr>
            <p:ph type="dt" sz="half" idx="14"/>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825" b="0" i="0" u="none" strike="noStrike" kern="1200" cap="none" spc="0" normalizeH="0" baseline="0" noProof="0">
              <a:ln>
                <a:noFill/>
              </a:ln>
              <a:solidFill>
                <a:schemeClr val="tx1">
                  <a:lumMod val="65000"/>
                  <a:lumOff val="35000"/>
                </a:schemeClr>
              </a:solidFill>
              <a:effectLst/>
              <a:uLnTx/>
              <a:uFillTx/>
              <a:latin typeface="Arial" panose="020B0604020202020204" pitchFamily="34" charset="0"/>
              <a:ea typeface="宋体" panose="02010600030101010101" pitchFamily="2" charset="-122"/>
              <a:cs typeface="+mn-cs"/>
            </a:endParaRPr>
          </a:p>
        </p:txBody>
      </p:sp>
      <p:sp>
        <p:nvSpPr>
          <p:cNvPr id="3" name="页脚占位符 2"/>
          <p:cNvSpPr>
            <a:spLocks noGrp="1"/>
          </p:cNvSpPr>
          <p:nvPr>
            <p:ph type="ftr" sz="quarter" idx="15"/>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825" b="0" i="0" u="none" strike="noStrike" kern="1200" cap="none" spc="0" normalizeH="0" baseline="0" noProof="0">
              <a:ln>
                <a:noFill/>
              </a:ln>
              <a:solidFill>
                <a:schemeClr val="tx1">
                  <a:lumMod val="65000"/>
                  <a:lumOff val="35000"/>
                </a:schemeClr>
              </a:solidFill>
              <a:effectLst/>
              <a:uLnTx/>
              <a:uFillTx/>
              <a:latin typeface="Arial" panose="020B0604020202020204" pitchFamily="34" charset="0"/>
              <a:ea typeface="宋体" panose="02010600030101010101" pitchFamily="2" charset="-122"/>
              <a:cs typeface="+mn-cs"/>
            </a:endParaRPr>
          </a:p>
        </p:txBody>
      </p:sp>
      <p:sp>
        <p:nvSpPr>
          <p:cNvPr id="4" name="灯片编号占位符 3"/>
          <p:cNvSpPr>
            <a:spLocks noGrp="1"/>
          </p:cNvSpPr>
          <p:nvPr>
            <p:ph type="sldNum" sz="quarter" idx="16"/>
          </p:nvPr>
        </p:nvSpPr>
        <p:spPr/>
        <p:txBody>
          <a:body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8E993F8F-DA34-440A-A4D4-F3FB08F54AF0}" type="slidenum">
              <a:rPr kumimoji="0" lang="zh-CN" altLang="en-US" sz="825"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rPr>
              <a:t>‹#›</a:t>
            </a:fld>
            <a:endParaRPr kumimoji="0" lang="zh-CN" altLang="en-US" sz="825"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内容">
    <p:spTree>
      <p:nvGrpSpPr>
        <p:cNvPr id="1" name=""/>
        <p:cNvGrpSpPr/>
        <p:nvPr/>
      </p:nvGrpSpPr>
      <p:grpSpPr>
        <a:xfrm>
          <a:off x="0" y="0"/>
          <a:ext cx="0" cy="0"/>
          <a:chOff x="0" y="0"/>
          <a:chExt cx="0" cy="0"/>
        </a:xfrm>
      </p:grpSpPr>
      <p:sp>
        <p:nvSpPr>
          <p:cNvPr id="7" name="内容占位符 6"/>
          <p:cNvSpPr>
            <a:spLocks noGrp="1"/>
          </p:cNvSpPr>
          <p:nvPr>
            <p:ph sz="quarter" idx="13"/>
          </p:nvPr>
        </p:nvSpPr>
        <p:spPr>
          <a:xfrm>
            <a:off x="628650" y="555625"/>
            <a:ext cx="7994650" cy="5387975"/>
          </a:xfrm>
        </p:spPr>
        <p:txBody>
          <a:bodyPr/>
          <a:lstStyle>
            <a:lvl1pPr>
              <a:defRPr sz="2400"/>
            </a:lvl1pPr>
            <a:lvl2pPr>
              <a:defRPr sz="2000"/>
            </a:lvl2pPr>
            <a:lvl3pPr>
              <a:defRPr sz="1800"/>
            </a:lvl3pPr>
          </a:lstStyle>
          <a:p>
            <a:pPr lvl="0" fontAlgn="base"/>
            <a:r>
              <a:rPr lang="zh-CN" altLang="en-US" strike="noStrike" noProof="1" smtClean="0"/>
              <a:t>单击此处编辑母版文本样式</a:t>
            </a:r>
          </a:p>
          <a:p>
            <a:pPr lvl="1" fontAlgn="base"/>
            <a:r>
              <a:rPr lang="zh-CN" altLang="en-US" strike="noStrike" noProof="1" smtClean="0"/>
              <a:t>第二级</a:t>
            </a:r>
          </a:p>
          <a:p>
            <a:pPr lvl="2" fontAlgn="base"/>
            <a:r>
              <a:rPr lang="zh-CN" altLang="en-US" strike="noStrike" noProof="1" smtClean="0"/>
              <a:t>第三级</a:t>
            </a:r>
          </a:p>
          <a:p>
            <a:pPr lvl="3" fontAlgn="base"/>
            <a:r>
              <a:rPr lang="zh-CN" altLang="en-US" strike="noStrike" noProof="1" smtClean="0"/>
              <a:t>第四级</a:t>
            </a:r>
          </a:p>
          <a:p>
            <a:pPr lvl="4" fontAlgn="base"/>
            <a:r>
              <a:rPr lang="zh-CN" altLang="en-US" strike="noStrike" noProof="1" smtClean="0"/>
              <a:t>第五级</a:t>
            </a:r>
            <a:endParaRPr lang="zh-CN" altLang="en-US" strike="noStrike" noProof="1"/>
          </a:p>
        </p:txBody>
      </p:sp>
      <p:sp>
        <p:nvSpPr>
          <p:cNvPr id="2" name="日期占位符 1"/>
          <p:cNvSpPr>
            <a:spLocks noGrp="1"/>
          </p:cNvSpPr>
          <p:nvPr>
            <p:ph type="dt" sz="half" idx="14"/>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825" b="0" i="0" u="none" strike="noStrike" kern="1200" cap="none" spc="0" normalizeH="0" baseline="0" noProof="0">
              <a:ln>
                <a:noFill/>
              </a:ln>
              <a:solidFill>
                <a:schemeClr val="tx1">
                  <a:lumMod val="65000"/>
                  <a:lumOff val="35000"/>
                </a:schemeClr>
              </a:solidFill>
              <a:effectLst/>
              <a:uLnTx/>
              <a:uFillTx/>
              <a:latin typeface="Arial" panose="020B0604020202020204" pitchFamily="34" charset="0"/>
              <a:ea typeface="宋体" panose="02010600030101010101" pitchFamily="2" charset="-122"/>
              <a:cs typeface="+mn-cs"/>
            </a:endParaRPr>
          </a:p>
        </p:txBody>
      </p:sp>
      <p:sp>
        <p:nvSpPr>
          <p:cNvPr id="3" name="页脚占位符 2"/>
          <p:cNvSpPr>
            <a:spLocks noGrp="1"/>
          </p:cNvSpPr>
          <p:nvPr>
            <p:ph type="ftr" sz="quarter" idx="15"/>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825" b="0" i="0" u="none" strike="noStrike" kern="1200" cap="none" spc="0" normalizeH="0" baseline="0" noProof="0">
              <a:ln>
                <a:noFill/>
              </a:ln>
              <a:solidFill>
                <a:schemeClr val="tx1">
                  <a:lumMod val="65000"/>
                  <a:lumOff val="35000"/>
                </a:schemeClr>
              </a:solidFill>
              <a:effectLst/>
              <a:uLnTx/>
              <a:uFillTx/>
              <a:latin typeface="Arial" panose="020B0604020202020204" pitchFamily="34" charset="0"/>
              <a:ea typeface="宋体" panose="02010600030101010101" pitchFamily="2" charset="-122"/>
              <a:cs typeface="+mn-cs"/>
            </a:endParaRPr>
          </a:p>
        </p:txBody>
      </p:sp>
      <p:sp>
        <p:nvSpPr>
          <p:cNvPr id="4" name="灯片编号占位符 3"/>
          <p:cNvSpPr>
            <a:spLocks noGrp="1"/>
          </p:cNvSpPr>
          <p:nvPr>
            <p:ph type="sldNum" sz="quarter" idx="16"/>
          </p:nvPr>
        </p:nvSpPr>
        <p:spPr/>
        <p:txBody>
          <a:body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8E993F8F-DA34-440A-A4D4-F3FB08F54AF0}" type="slidenum">
              <a:rPr kumimoji="0" lang="zh-CN" altLang="en-US" sz="825"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rPr>
              <a:t>‹#›</a:t>
            </a:fld>
            <a:endParaRPr kumimoji="0" lang="zh-CN" altLang="en-US" sz="825"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4530"/>
            <a:ext cx="6858000" cy="2387600"/>
          </a:xfrm>
        </p:spPr>
        <p:txBody>
          <a:bodyPr anchor="b">
            <a:normAutofit/>
          </a:bodyPr>
          <a:lstStyle>
            <a:lvl1pPr algn="ctr">
              <a:defRPr sz="4500"/>
            </a:lvl1pPr>
          </a:lstStyle>
          <a:p>
            <a:pPr fontAlgn="auto"/>
            <a:r>
              <a:rPr lang="zh-CN" altLang="en-US" strike="noStrike" noProof="1" smtClean="0"/>
              <a:t>单击此处编辑母版标题样式</a:t>
            </a:r>
            <a:endParaRPr lang="en-US" strike="noStrike" noProof="1"/>
          </a:p>
        </p:txBody>
      </p:sp>
      <p:sp>
        <p:nvSpPr>
          <p:cNvPr id="3" name="Subtitle 2"/>
          <p:cNvSpPr>
            <a:spLocks noGrp="1"/>
          </p:cNvSpPr>
          <p:nvPr>
            <p:ph type="subTitle" idx="1" hasCustomPrompt="1"/>
          </p:nvPr>
        </p:nvSpPr>
        <p:spPr>
          <a:xfrm>
            <a:off x="1143000" y="3602038"/>
            <a:ext cx="6858000" cy="1655762"/>
          </a:xfrm>
        </p:spPr>
        <p:txBody>
          <a:bodyPr>
            <a:normAutofit/>
          </a:bodyPr>
          <a:lstStyle>
            <a:lvl1pPr marL="0" indent="0" algn="ctr">
              <a:buNone/>
              <a:defRPr sz="1800">
                <a:solidFill>
                  <a:schemeClr val="tx1">
                    <a:lumMod val="75000"/>
                    <a:lumOff val="25000"/>
                  </a:schemeClr>
                </a:solidFill>
              </a:defRPr>
            </a:lvl1pPr>
            <a:lvl2pPr marL="342900" indent="0" algn="ctr">
              <a:buNone/>
              <a:defRPr sz="21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pPr fontAlgn="auto"/>
            <a:r>
              <a:rPr lang="zh-CN" altLang="en-US" strike="noStrike" noProof="1" smtClean="0"/>
              <a:t>单击以编辑母版副标题样式</a:t>
            </a:r>
            <a:endParaRPr lang="en-US" strike="noStrike" noProof="1"/>
          </a:p>
        </p:txBody>
      </p:sp>
      <p:sp>
        <p:nvSpPr>
          <p:cNvPr id="4" name="日期占位符 3"/>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825" b="0" i="0" u="none" strike="noStrike" kern="1200" cap="none" spc="0" normalizeH="0" baseline="0" noProof="0">
              <a:ln>
                <a:noFill/>
              </a:ln>
              <a:solidFill>
                <a:schemeClr val="tx1">
                  <a:lumMod val="65000"/>
                  <a:lumOff val="35000"/>
                </a:schemeClr>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825" b="0" i="0" u="none" strike="noStrike" kern="1200" cap="none" spc="0" normalizeH="0" baseline="0" noProof="0">
              <a:ln>
                <a:noFill/>
              </a:ln>
              <a:solidFill>
                <a:schemeClr val="tx1">
                  <a:lumMod val="65000"/>
                  <a:lumOff val="35000"/>
                </a:schemeClr>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defRPr/>
            </a:pPr>
            <a:fld id="{8E993F8F-DA34-440A-A4D4-F3FB08F54AF0}" type="slidenum">
              <a:rPr kumimoji="0" lang="zh-CN" altLang="en-US" sz="825" b="0" i="0" u="none" strike="noStrike" kern="1200" cap="none" spc="0" normalizeH="0" baseline="0" noProof="0" smtClean="0">
                <a:ln>
                  <a:noFill/>
                </a:ln>
                <a:solidFill>
                  <a:schemeClr val="tx1">
                    <a:tint val="75000"/>
                  </a:schemeClr>
                </a:solidFill>
                <a:effectLst/>
                <a:uLnTx/>
                <a:uFillTx/>
                <a:latin typeface="Arial" panose="020B0604020202020204" pitchFamily="34" charset="0"/>
                <a:ea typeface="宋体" panose="02010600030101010101" pitchFamily="2" charset="-122"/>
                <a:cs typeface="+mn-cs"/>
              </a:rPr>
              <a:t>‹#›</a:t>
            </a:fld>
            <a:endParaRPr kumimoji="0" lang="zh-CN" altLang="en-US" sz="825"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r>
              <a:rPr lang="zh-CN" altLang="en-US" strike="noStrike" noProof="1" smtClean="0"/>
              <a:t>单击此处编辑母版标题样式</a:t>
            </a:r>
            <a:endParaRPr lang="en-US" strike="noStrike" noProof="1"/>
          </a:p>
        </p:txBody>
      </p:sp>
      <p:sp>
        <p:nvSpPr>
          <p:cNvPr id="3" name="Content Placeholder 2"/>
          <p:cNvSpPr>
            <a:spLocks noGrp="1"/>
          </p:cNvSpPr>
          <p:nvPr>
            <p:ph idx="1" hasCustomPrompt="1"/>
          </p:nvPr>
        </p:nvSpPr>
        <p:spPr/>
        <p:txBody>
          <a:bodyPr/>
          <a:lstStyle/>
          <a:p>
            <a:pPr lvl="0" fontAlgn="auto"/>
            <a:r>
              <a:rPr lang="zh-CN" altLang="en-US" strike="noStrike" noProof="1" smtClean="0"/>
              <a:t>编辑母版文本样式</a:t>
            </a:r>
          </a:p>
          <a:p>
            <a:pPr lvl="1" fontAlgn="auto"/>
            <a:r>
              <a:rPr lang="zh-CN" altLang="en-US" strike="noStrike" noProof="1" smtClean="0"/>
              <a:t>第二级</a:t>
            </a:r>
          </a:p>
          <a:p>
            <a:pPr lvl="2" fontAlgn="auto"/>
            <a:r>
              <a:rPr lang="zh-CN" altLang="en-US" strike="noStrike" noProof="1" smtClean="0"/>
              <a:t>第三级</a:t>
            </a:r>
          </a:p>
          <a:p>
            <a:pPr lvl="3" fontAlgn="auto"/>
            <a:r>
              <a:rPr lang="zh-CN" altLang="en-US" sz="1350" strike="noStrike" noProof="1" smtClean="0"/>
              <a:t>第四级</a:t>
            </a:r>
            <a:endParaRPr lang="zh-CN" altLang="en-US" strike="noStrike" noProof="1" smtClean="0"/>
          </a:p>
          <a:p>
            <a:pPr lvl="4" fontAlgn="auto"/>
            <a:r>
              <a:rPr lang="zh-CN" altLang="en-US" sz="1350" strike="noStrike" noProof="1" smtClean="0"/>
              <a:t>第五级</a:t>
            </a:r>
            <a:endParaRPr lang="en-US" strike="noStrike" noProof="1"/>
          </a:p>
        </p:txBody>
      </p:sp>
      <p:sp>
        <p:nvSpPr>
          <p:cNvPr id="4" name="日期占位符 3"/>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825" b="0" i="0" u="none" strike="noStrike" kern="1200" cap="none" spc="0" normalizeH="0" baseline="0" noProof="0">
              <a:ln>
                <a:noFill/>
              </a:ln>
              <a:solidFill>
                <a:schemeClr val="tx1">
                  <a:lumMod val="65000"/>
                  <a:lumOff val="35000"/>
                </a:schemeClr>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825" b="0" i="0" u="none" strike="noStrike" kern="1200" cap="none" spc="0" normalizeH="0" baseline="0" noProof="0">
              <a:ln>
                <a:noFill/>
              </a:ln>
              <a:solidFill>
                <a:schemeClr val="tx1">
                  <a:lumMod val="65000"/>
                  <a:lumOff val="35000"/>
                </a:schemeClr>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defRPr/>
            </a:pPr>
            <a:fld id="{8E993F8F-DA34-440A-A4D4-F3FB08F54AF0}" type="slidenum">
              <a:rPr kumimoji="0" lang="zh-CN" altLang="en-US" sz="825" b="0" i="0" u="none" strike="noStrike" kern="1200" cap="none" spc="0" normalizeH="0" baseline="0" noProof="0" smtClean="0">
                <a:ln>
                  <a:noFill/>
                </a:ln>
                <a:solidFill>
                  <a:schemeClr val="tx1">
                    <a:tint val="75000"/>
                  </a:schemeClr>
                </a:solidFill>
                <a:effectLst/>
                <a:uLnTx/>
                <a:uFillTx/>
                <a:latin typeface="Arial" panose="020B0604020202020204" pitchFamily="34" charset="0"/>
                <a:ea typeface="宋体" panose="02010600030101010101" pitchFamily="2" charset="-122"/>
                <a:cs typeface="+mn-cs"/>
              </a:rPr>
              <a:t>‹#›</a:t>
            </a:fld>
            <a:endParaRPr kumimoji="0" lang="zh-CN" altLang="en-US" sz="825"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712423"/>
            <a:ext cx="7886700" cy="2851208"/>
          </a:xfrm>
        </p:spPr>
        <p:txBody>
          <a:bodyPr anchor="b">
            <a:normAutofit/>
          </a:bodyPr>
          <a:lstStyle>
            <a:lvl1pPr>
              <a:defRPr sz="4500" b="0"/>
            </a:lvl1pPr>
          </a:lstStyle>
          <a:p>
            <a:pPr fontAlgn="auto"/>
            <a:r>
              <a:rPr lang="zh-CN" altLang="en-US" strike="noStrike" noProof="1" smtClean="0"/>
              <a:t>单击此处编辑母版标题样式</a:t>
            </a:r>
            <a:endParaRPr lang="en-US" strike="noStrike" noProof="1"/>
          </a:p>
        </p:txBody>
      </p:sp>
      <p:sp>
        <p:nvSpPr>
          <p:cNvPr id="3" name="Text Placeholder 2"/>
          <p:cNvSpPr>
            <a:spLocks noGrp="1"/>
          </p:cNvSpPr>
          <p:nvPr>
            <p:ph type="body" idx="1" hasCustomPrompt="1"/>
          </p:nvPr>
        </p:nvSpPr>
        <p:spPr>
          <a:xfrm>
            <a:off x="623888" y="4552634"/>
            <a:ext cx="7886700" cy="1500187"/>
          </a:xfrm>
        </p:spPr>
        <p:txBody>
          <a:bodyPr anchor="t">
            <a:normAutofit/>
          </a:bodyPr>
          <a:lstStyle>
            <a:lvl1pPr marL="0" indent="0">
              <a:buNone/>
              <a:defRPr sz="180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fontAlgn="auto"/>
            <a:r>
              <a:rPr lang="zh-CN" altLang="en-US" strike="noStrike" noProof="1" smtClean="0"/>
              <a:t>编辑母版文本样式</a:t>
            </a:r>
          </a:p>
        </p:txBody>
      </p:sp>
      <p:sp>
        <p:nvSpPr>
          <p:cNvPr id="4" name="日期占位符 3"/>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825" b="0" i="0" u="none" strike="noStrike" kern="1200" cap="none" spc="0" normalizeH="0" baseline="0" noProof="0">
              <a:ln>
                <a:noFill/>
              </a:ln>
              <a:solidFill>
                <a:schemeClr val="tx1">
                  <a:lumMod val="65000"/>
                  <a:lumOff val="35000"/>
                </a:schemeClr>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825" b="0" i="0" u="none" strike="noStrike" kern="1200" cap="none" spc="0" normalizeH="0" baseline="0" noProof="0">
              <a:ln>
                <a:noFill/>
              </a:ln>
              <a:solidFill>
                <a:schemeClr val="tx1">
                  <a:lumMod val="65000"/>
                  <a:lumOff val="35000"/>
                </a:schemeClr>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defRPr/>
            </a:pPr>
            <a:fld id="{8E993F8F-DA34-440A-A4D4-F3FB08F54AF0}" type="slidenum">
              <a:rPr kumimoji="0" lang="zh-CN" altLang="en-US" sz="825" b="0" i="0" u="none" strike="noStrike" kern="1200" cap="none" spc="0" normalizeH="0" baseline="0" noProof="0" smtClean="0">
                <a:ln>
                  <a:noFill/>
                </a:ln>
                <a:solidFill>
                  <a:schemeClr val="tx1">
                    <a:tint val="75000"/>
                  </a:schemeClr>
                </a:solidFill>
                <a:effectLst/>
                <a:uLnTx/>
                <a:uFillTx/>
                <a:latin typeface="Arial" panose="020B0604020202020204" pitchFamily="34" charset="0"/>
                <a:ea typeface="宋体" panose="02010600030101010101" pitchFamily="2" charset="-122"/>
                <a:cs typeface="+mn-cs"/>
              </a:rPr>
              <a:t>‹#›</a:t>
            </a:fld>
            <a:endParaRPr kumimoji="0" lang="zh-CN" altLang="en-US" sz="825"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r>
              <a:rPr lang="zh-CN" altLang="en-US" strike="noStrike" noProof="1" smtClean="0"/>
              <a:t>单击此处编辑母版标题样式</a:t>
            </a:r>
            <a:endParaRPr lang="en-US" strike="noStrike" noProof="1"/>
          </a:p>
        </p:txBody>
      </p:sp>
      <p:sp>
        <p:nvSpPr>
          <p:cNvPr id="3" name="Content Placeholder 2"/>
          <p:cNvSpPr>
            <a:spLocks noGrp="1"/>
          </p:cNvSpPr>
          <p:nvPr>
            <p:ph sz="half" idx="1" hasCustomPrompt="1"/>
          </p:nvPr>
        </p:nvSpPr>
        <p:spPr>
          <a:xfrm>
            <a:off x="633845" y="1828801"/>
            <a:ext cx="3886200" cy="4351337"/>
          </a:xfrm>
        </p:spPr>
        <p:txBody>
          <a:bodyPr/>
          <a:lstStyle/>
          <a:p>
            <a:pPr lvl="0" fontAlgn="auto"/>
            <a:r>
              <a:rPr lang="zh-CN" altLang="en-US" strike="noStrike" noProof="1" smtClean="0"/>
              <a:t>编辑母版文本样式</a:t>
            </a:r>
          </a:p>
          <a:p>
            <a:pPr lvl="1" fontAlgn="auto"/>
            <a:r>
              <a:rPr lang="zh-CN" altLang="en-US" strike="noStrike" noProof="1" smtClean="0"/>
              <a:t>第二级</a:t>
            </a:r>
          </a:p>
          <a:p>
            <a:pPr lvl="2" fontAlgn="auto"/>
            <a:r>
              <a:rPr lang="zh-CN" altLang="en-US" strike="noStrike" noProof="1" smtClean="0"/>
              <a:t>第三级</a:t>
            </a:r>
          </a:p>
          <a:p>
            <a:pPr lvl="3" fontAlgn="auto"/>
            <a:r>
              <a:rPr lang="zh-CN" altLang="en-US" sz="1350" strike="noStrike" noProof="1" smtClean="0"/>
              <a:t>第四级</a:t>
            </a:r>
            <a:endParaRPr lang="zh-CN" altLang="en-US" strike="noStrike" noProof="1" smtClean="0"/>
          </a:p>
          <a:p>
            <a:pPr lvl="4" fontAlgn="auto"/>
            <a:r>
              <a:rPr lang="zh-CN" altLang="en-US" sz="1350" strike="noStrike" noProof="1" smtClean="0"/>
              <a:t>第五级</a:t>
            </a:r>
            <a:endParaRPr lang="en-US" strike="noStrike" noProof="1"/>
          </a:p>
        </p:txBody>
      </p:sp>
      <p:sp>
        <p:nvSpPr>
          <p:cNvPr id="4" name="Content Placeholder 3"/>
          <p:cNvSpPr>
            <a:spLocks noGrp="1"/>
          </p:cNvSpPr>
          <p:nvPr>
            <p:ph sz="half" idx="2" hasCustomPrompt="1"/>
          </p:nvPr>
        </p:nvSpPr>
        <p:spPr>
          <a:xfrm>
            <a:off x="4629150" y="1828801"/>
            <a:ext cx="3886200" cy="4351337"/>
          </a:xfrm>
        </p:spPr>
        <p:txBody>
          <a:bodyPr/>
          <a:lstStyle/>
          <a:p>
            <a:pPr lvl="0" fontAlgn="auto"/>
            <a:r>
              <a:rPr lang="zh-CN" altLang="en-US" strike="noStrike" noProof="1" smtClean="0"/>
              <a:t>编辑母版文本样式</a:t>
            </a:r>
          </a:p>
          <a:p>
            <a:pPr lvl="1" fontAlgn="auto"/>
            <a:r>
              <a:rPr lang="zh-CN" altLang="en-US" strike="noStrike" noProof="1" smtClean="0"/>
              <a:t>第二级</a:t>
            </a:r>
          </a:p>
          <a:p>
            <a:pPr lvl="2" fontAlgn="auto"/>
            <a:r>
              <a:rPr lang="zh-CN" altLang="en-US" strike="noStrike" noProof="1" smtClean="0"/>
              <a:t>第三级</a:t>
            </a:r>
          </a:p>
          <a:p>
            <a:pPr lvl="3" fontAlgn="auto"/>
            <a:r>
              <a:rPr lang="zh-CN" altLang="en-US" sz="1350" strike="noStrike" noProof="1" smtClean="0"/>
              <a:t>第四级</a:t>
            </a:r>
            <a:endParaRPr lang="zh-CN" altLang="en-US" strike="noStrike" noProof="1" smtClean="0"/>
          </a:p>
          <a:p>
            <a:pPr lvl="4" fontAlgn="auto"/>
            <a:r>
              <a:rPr lang="zh-CN" altLang="en-US" sz="1350" strike="noStrike" noProof="1" smtClean="0"/>
              <a:t>第五级</a:t>
            </a:r>
            <a:endParaRPr lang="en-US" strike="noStrike" noProof="1"/>
          </a:p>
        </p:txBody>
      </p:sp>
      <p:sp>
        <p:nvSpPr>
          <p:cNvPr id="5" name="日期占位符 4"/>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825" b="0" i="0" u="none" strike="noStrike" kern="1200" cap="none" spc="0" normalizeH="0" baseline="0" noProof="0">
              <a:ln>
                <a:noFill/>
              </a:ln>
              <a:solidFill>
                <a:schemeClr val="tx1">
                  <a:lumMod val="65000"/>
                  <a:lumOff val="35000"/>
                </a:schemeClr>
              </a:solidFill>
              <a:effectLst/>
              <a:uLnTx/>
              <a:uFillTx/>
              <a:latin typeface="Arial" panose="020B0604020202020204" pitchFamily="34" charset="0"/>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825" b="0" i="0" u="none" strike="noStrike" kern="1200" cap="none" spc="0" normalizeH="0" baseline="0" noProof="0">
              <a:ln>
                <a:noFill/>
              </a:ln>
              <a:solidFill>
                <a:schemeClr val="tx1">
                  <a:lumMod val="65000"/>
                  <a:lumOff val="35000"/>
                </a:schemeClr>
              </a:solidFill>
              <a:effectLst/>
              <a:uLnTx/>
              <a:uFillTx/>
              <a:latin typeface="Arial" panose="020B060402020202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defRPr/>
            </a:pPr>
            <a:fld id="{8E993F8F-DA34-440A-A4D4-F3FB08F54AF0}" type="slidenum">
              <a:rPr kumimoji="0" lang="zh-CN" altLang="en-US" sz="825" b="0" i="0" u="none" strike="noStrike" kern="1200" cap="none" spc="0" normalizeH="0" baseline="0" noProof="0" smtClean="0">
                <a:ln>
                  <a:noFill/>
                </a:ln>
                <a:solidFill>
                  <a:schemeClr val="tx1">
                    <a:tint val="75000"/>
                  </a:schemeClr>
                </a:solidFill>
                <a:effectLst/>
                <a:uLnTx/>
                <a:uFillTx/>
                <a:latin typeface="Arial" panose="020B0604020202020204" pitchFamily="34" charset="0"/>
                <a:ea typeface="宋体" panose="02010600030101010101" pitchFamily="2" charset="-122"/>
                <a:cs typeface="+mn-cs"/>
              </a:rPr>
              <a:t>‹#›</a:t>
            </a:fld>
            <a:endParaRPr kumimoji="0" lang="zh-CN" altLang="en-US" sz="825"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比较">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633845" y="1681851"/>
            <a:ext cx="3867150" cy="825699"/>
          </a:xfrm>
        </p:spPr>
        <p:txBody>
          <a:bodyPr anchor="b">
            <a:normAutofit/>
          </a:bodyPr>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fontAlgn="auto"/>
            <a:r>
              <a:rPr lang="zh-CN" altLang="en-US" strike="noStrike" noProof="1" smtClean="0"/>
              <a:t>编辑母版文本样式</a:t>
            </a:r>
          </a:p>
        </p:txBody>
      </p:sp>
      <p:sp>
        <p:nvSpPr>
          <p:cNvPr id="4" name="Content Placeholder 3"/>
          <p:cNvSpPr>
            <a:spLocks noGrp="1"/>
          </p:cNvSpPr>
          <p:nvPr>
            <p:ph sz="half" idx="2" hasCustomPrompt="1"/>
          </p:nvPr>
        </p:nvSpPr>
        <p:spPr>
          <a:xfrm>
            <a:off x="633845" y="2507551"/>
            <a:ext cx="3867150" cy="3680525"/>
          </a:xfrm>
        </p:spPr>
        <p:txBody>
          <a:bodyPr/>
          <a:lstStyle/>
          <a:p>
            <a:pPr lvl="0" fontAlgn="auto"/>
            <a:r>
              <a:rPr lang="zh-CN" altLang="en-US" strike="noStrike" noProof="1" smtClean="0"/>
              <a:t>编辑母版文本样式</a:t>
            </a:r>
          </a:p>
          <a:p>
            <a:pPr lvl="1" fontAlgn="auto"/>
            <a:r>
              <a:rPr lang="zh-CN" altLang="en-US" strike="noStrike" noProof="1" smtClean="0"/>
              <a:t>第二级</a:t>
            </a:r>
          </a:p>
          <a:p>
            <a:pPr lvl="2" fontAlgn="auto"/>
            <a:r>
              <a:rPr lang="zh-CN" altLang="en-US" strike="noStrike" noProof="1" smtClean="0"/>
              <a:t>第三级</a:t>
            </a:r>
          </a:p>
          <a:p>
            <a:pPr lvl="3" fontAlgn="auto"/>
            <a:r>
              <a:rPr lang="zh-CN" altLang="en-US" sz="1350" strike="noStrike" noProof="1" smtClean="0"/>
              <a:t>第四级</a:t>
            </a:r>
            <a:endParaRPr lang="zh-CN" altLang="en-US" strike="noStrike" noProof="1" smtClean="0"/>
          </a:p>
          <a:p>
            <a:pPr lvl="4" fontAlgn="auto"/>
            <a:r>
              <a:rPr lang="zh-CN" altLang="en-US" sz="1350" strike="noStrike" noProof="1" smtClean="0"/>
              <a:t>第五级</a:t>
            </a:r>
            <a:endParaRPr lang="en-US" strike="noStrike" noProof="1"/>
          </a:p>
        </p:txBody>
      </p:sp>
      <p:sp>
        <p:nvSpPr>
          <p:cNvPr id="5" name="Text Placeholder 4"/>
          <p:cNvSpPr>
            <a:spLocks noGrp="1"/>
          </p:cNvSpPr>
          <p:nvPr>
            <p:ph type="body" sz="quarter" idx="3" hasCustomPrompt="1"/>
          </p:nvPr>
        </p:nvSpPr>
        <p:spPr>
          <a:xfrm>
            <a:off x="4629150" y="1681851"/>
            <a:ext cx="3886201" cy="825698"/>
          </a:xfrm>
        </p:spPr>
        <p:txBody>
          <a:bodyPr anchor="b"/>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fontAlgn="auto"/>
            <a:r>
              <a:rPr lang="zh-CN" altLang="en-US" strike="noStrike" noProof="1" smtClean="0"/>
              <a:t>编辑母版文本样式</a:t>
            </a:r>
          </a:p>
        </p:txBody>
      </p:sp>
      <p:sp>
        <p:nvSpPr>
          <p:cNvPr id="6" name="Content Placeholder 5"/>
          <p:cNvSpPr>
            <a:spLocks noGrp="1"/>
          </p:cNvSpPr>
          <p:nvPr>
            <p:ph sz="quarter" idx="4" hasCustomPrompt="1"/>
          </p:nvPr>
        </p:nvSpPr>
        <p:spPr>
          <a:xfrm>
            <a:off x="4629150" y="2507551"/>
            <a:ext cx="3886201" cy="3680525"/>
          </a:xfrm>
        </p:spPr>
        <p:txBody>
          <a:bodyPr/>
          <a:lstStyle/>
          <a:p>
            <a:pPr lvl="0" fontAlgn="auto"/>
            <a:r>
              <a:rPr lang="zh-CN" altLang="en-US" strike="noStrike" noProof="1" smtClean="0"/>
              <a:t>编辑母版文本样式</a:t>
            </a:r>
          </a:p>
          <a:p>
            <a:pPr lvl="1" fontAlgn="auto"/>
            <a:r>
              <a:rPr lang="zh-CN" altLang="en-US" strike="noStrike" noProof="1" smtClean="0"/>
              <a:t>第二级</a:t>
            </a:r>
          </a:p>
          <a:p>
            <a:pPr lvl="2" fontAlgn="auto"/>
            <a:r>
              <a:rPr lang="zh-CN" altLang="en-US" strike="noStrike" noProof="1" smtClean="0"/>
              <a:t>第三级</a:t>
            </a:r>
          </a:p>
          <a:p>
            <a:pPr lvl="3" fontAlgn="auto"/>
            <a:r>
              <a:rPr lang="zh-CN" altLang="en-US" sz="1350" strike="noStrike" noProof="1" smtClean="0"/>
              <a:t>第四级</a:t>
            </a:r>
            <a:endParaRPr lang="zh-CN" altLang="en-US" strike="noStrike" noProof="1" smtClean="0"/>
          </a:p>
          <a:p>
            <a:pPr lvl="4" fontAlgn="auto"/>
            <a:r>
              <a:rPr lang="zh-CN" altLang="en-US" sz="1350" strike="noStrike" noProof="1" smtClean="0"/>
              <a:t>第五级</a:t>
            </a:r>
            <a:endParaRPr lang="en-US" strike="noStrike" noProof="1"/>
          </a:p>
        </p:txBody>
      </p:sp>
      <p:sp>
        <p:nvSpPr>
          <p:cNvPr id="10" name="Title 9"/>
          <p:cNvSpPr>
            <a:spLocks noGrp="1"/>
          </p:cNvSpPr>
          <p:nvPr>
            <p:ph type="title"/>
          </p:nvPr>
        </p:nvSpPr>
        <p:spPr/>
        <p:txBody>
          <a:bodyPr/>
          <a:lstStyle/>
          <a:p>
            <a:pPr fontAlgn="auto"/>
            <a:r>
              <a:rPr lang="zh-CN" altLang="en-US" strike="noStrike" noProof="1" smtClean="0"/>
              <a:t>单击此处编辑母版标题样式</a:t>
            </a:r>
            <a:endParaRPr lang="en-US" strike="noStrike" noProof="1"/>
          </a:p>
        </p:txBody>
      </p:sp>
      <p:sp>
        <p:nvSpPr>
          <p:cNvPr id="2" name="日期占位符 1"/>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825" b="0" i="0" u="none" strike="noStrike" kern="1200" cap="none" spc="0" normalizeH="0" baseline="0" noProof="0">
              <a:ln>
                <a:noFill/>
              </a:ln>
              <a:solidFill>
                <a:schemeClr val="tx1">
                  <a:lumMod val="65000"/>
                  <a:lumOff val="35000"/>
                </a:schemeClr>
              </a:solidFill>
              <a:effectLst/>
              <a:uLnTx/>
              <a:uFillTx/>
              <a:latin typeface="Arial" panose="020B0604020202020204" pitchFamily="34" charset="0"/>
              <a:ea typeface="宋体" panose="02010600030101010101" pitchFamily="2" charset="-122"/>
              <a:cs typeface="+mn-cs"/>
            </a:endParaRPr>
          </a:p>
        </p:txBody>
      </p:sp>
      <p:sp>
        <p:nvSpPr>
          <p:cNvPr id="7" name="页脚占位符 6"/>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825" b="0" i="0" u="none" strike="noStrike" kern="1200" cap="none" spc="0" normalizeH="0" baseline="0" noProof="0">
              <a:ln>
                <a:noFill/>
              </a:ln>
              <a:solidFill>
                <a:schemeClr val="tx1">
                  <a:lumMod val="65000"/>
                  <a:lumOff val="35000"/>
                </a:schemeClr>
              </a:solidFill>
              <a:effectLst/>
              <a:uLnTx/>
              <a:uFillTx/>
              <a:latin typeface="Arial" panose="020B0604020202020204" pitchFamily="34" charset="0"/>
              <a:ea typeface="宋体" panose="02010600030101010101" pitchFamily="2" charset="-122"/>
              <a:cs typeface="+mn-cs"/>
            </a:endParaRPr>
          </a:p>
        </p:txBody>
      </p:sp>
      <p:sp>
        <p:nvSpPr>
          <p:cNvPr id="8" name="灯片编号占位符 7"/>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defRPr/>
            </a:pPr>
            <a:fld id="{8E993F8F-DA34-440A-A4D4-F3FB08F54AF0}" type="slidenum">
              <a:rPr kumimoji="0" lang="zh-CN" altLang="en-US" sz="825" b="0" i="0" u="none" strike="noStrike" kern="1200" cap="none" spc="0" normalizeH="0" baseline="0" noProof="0" smtClean="0">
                <a:ln>
                  <a:noFill/>
                </a:ln>
                <a:solidFill>
                  <a:schemeClr val="tx1">
                    <a:tint val="75000"/>
                  </a:schemeClr>
                </a:solidFill>
                <a:effectLst/>
                <a:uLnTx/>
                <a:uFillTx/>
                <a:latin typeface="Arial" panose="020B0604020202020204" pitchFamily="34" charset="0"/>
                <a:ea typeface="宋体" panose="02010600030101010101" pitchFamily="2" charset="-122"/>
                <a:cs typeface="+mn-cs"/>
              </a:rPr>
              <a:t>‹#›</a:t>
            </a:fld>
            <a:endParaRPr kumimoji="0" lang="zh-CN" altLang="en-US" sz="825"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仅标题">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pPr fontAlgn="auto"/>
            <a:r>
              <a:rPr lang="zh-CN" altLang="en-US" strike="noStrike" noProof="1" smtClean="0"/>
              <a:t>单击此处编辑母版标题样式</a:t>
            </a:r>
            <a:endParaRPr lang="en-US" strike="noStrike" noProof="1"/>
          </a:p>
        </p:txBody>
      </p:sp>
      <p:sp>
        <p:nvSpPr>
          <p:cNvPr id="2" name="日期占位符 1"/>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825" b="0" i="0" u="none" strike="noStrike" kern="1200" cap="none" spc="0" normalizeH="0" baseline="0" noProof="0">
              <a:ln>
                <a:noFill/>
              </a:ln>
              <a:solidFill>
                <a:schemeClr val="tx1">
                  <a:lumMod val="65000"/>
                  <a:lumOff val="35000"/>
                </a:schemeClr>
              </a:solidFill>
              <a:effectLst/>
              <a:uLnTx/>
              <a:uFillTx/>
              <a:latin typeface="Arial" panose="020B0604020202020204" pitchFamily="34" charset="0"/>
              <a:ea typeface="宋体" panose="02010600030101010101" pitchFamily="2"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825" b="0" i="0" u="none" strike="noStrike" kern="1200" cap="none" spc="0" normalizeH="0" baseline="0" noProof="0">
              <a:ln>
                <a:noFill/>
              </a:ln>
              <a:solidFill>
                <a:schemeClr val="tx1">
                  <a:lumMod val="65000"/>
                  <a:lumOff val="35000"/>
                </a:schemeClr>
              </a:solidFill>
              <a:effectLst/>
              <a:uLnTx/>
              <a:uFillTx/>
              <a:latin typeface="Arial" panose="020B0604020202020204" pitchFamily="34" charset="0"/>
              <a:ea typeface="宋体" panose="02010600030101010101" pitchFamily="2" charset="-122"/>
              <a:cs typeface="+mn-cs"/>
            </a:endParaRPr>
          </a:p>
        </p:txBody>
      </p:sp>
      <p:sp>
        <p:nvSpPr>
          <p:cNvPr id="4" name="灯片编号占位符 3"/>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defRPr/>
            </a:pPr>
            <a:fld id="{8E993F8F-DA34-440A-A4D4-F3FB08F54AF0}" type="slidenum">
              <a:rPr kumimoji="0" lang="zh-CN" altLang="en-US" sz="825" b="0" i="0" u="none" strike="noStrike" kern="1200" cap="none" spc="0" normalizeH="0" baseline="0" noProof="0" smtClean="0">
                <a:ln>
                  <a:noFill/>
                </a:ln>
                <a:solidFill>
                  <a:schemeClr val="tx1">
                    <a:tint val="75000"/>
                  </a:schemeClr>
                </a:solidFill>
                <a:effectLst/>
                <a:uLnTx/>
                <a:uFillTx/>
                <a:latin typeface="Arial" panose="020B0604020202020204" pitchFamily="34" charset="0"/>
                <a:ea typeface="宋体" panose="02010600030101010101" pitchFamily="2" charset="-122"/>
                <a:cs typeface="+mn-cs"/>
              </a:rPr>
              <a:t>‹#›</a:t>
            </a:fld>
            <a:endParaRPr kumimoji="0" lang="zh-CN" altLang="en-US" sz="825"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zh-CN" altLang="en-US" strike="noStrike" noProof="1" smtClean="0"/>
              <a:t>单击此处编辑母版标题样式</a:t>
            </a:r>
            <a:endParaRPr lang="en-US" strike="noStrike" noProof="1"/>
          </a:p>
        </p:txBody>
      </p:sp>
      <p:sp>
        <p:nvSpPr>
          <p:cNvPr id="3" name="Content Placeholder 2"/>
          <p:cNvSpPr>
            <a:spLocks noGrp="1"/>
          </p:cNvSpPr>
          <p:nvPr>
            <p:ph idx="1" hasCustomPrompt="1"/>
          </p:nvPr>
        </p:nvSpPr>
        <p:spPr/>
        <p:txBody>
          <a:bodyPr/>
          <a:lstStyle/>
          <a:p>
            <a:pPr lvl="0" fontAlgn="base"/>
            <a:r>
              <a:rPr lang="zh-CN" altLang="en-US" strike="noStrike" noProof="1" smtClean="0"/>
              <a:t>编辑母版文本样式</a:t>
            </a:r>
          </a:p>
          <a:p>
            <a:pPr lvl="1" fontAlgn="base"/>
            <a:r>
              <a:rPr lang="zh-CN" altLang="en-US" strike="noStrike" noProof="1" smtClean="0"/>
              <a:t>第二级</a:t>
            </a:r>
          </a:p>
          <a:p>
            <a:pPr lvl="2" fontAlgn="base"/>
            <a:r>
              <a:rPr lang="zh-CN" altLang="en-US" strike="noStrike" noProof="1" smtClean="0"/>
              <a:t>第三级</a:t>
            </a:r>
          </a:p>
          <a:p>
            <a:pPr lvl="3" fontAlgn="base"/>
            <a:r>
              <a:rPr lang="zh-CN" altLang="en-US" strike="noStrike" noProof="1" smtClean="0"/>
              <a:t>第四级</a:t>
            </a:r>
          </a:p>
          <a:p>
            <a:pPr lvl="4" fontAlgn="base"/>
            <a:r>
              <a:rPr lang="zh-CN" altLang="en-US" strike="noStrike" noProof="1" smtClean="0"/>
              <a:t>第五级</a:t>
            </a:r>
            <a:endParaRPr lang="en-US" strike="noStrike" noProof="1"/>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825" b="0" i="0" u="none" strike="noStrike" kern="1200" cap="none" spc="0" normalizeH="0" baseline="0" noProof="0">
              <a:ln>
                <a:noFill/>
              </a:ln>
              <a:solidFill>
                <a:schemeClr val="tx1">
                  <a:lumMod val="65000"/>
                  <a:lumOff val="35000"/>
                </a:schemeClr>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825" b="0" i="0" u="none" strike="noStrike" kern="1200" cap="none" spc="0" normalizeH="0" baseline="0" noProof="0">
              <a:ln>
                <a:noFill/>
              </a:ln>
              <a:solidFill>
                <a:schemeClr val="tx1">
                  <a:lumMod val="65000"/>
                  <a:lumOff val="35000"/>
                </a:schemeClr>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8E993F8F-DA34-440A-A4D4-F3FB08F54AF0}" type="slidenum">
              <a:rPr kumimoji="0" lang="zh-CN" altLang="en-US" sz="825"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rPr>
              <a:t>‹#›</a:t>
            </a:fld>
            <a:endParaRPr kumimoji="0" lang="zh-CN" altLang="en-US" sz="825"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825" b="0" i="0" u="none" strike="noStrike" kern="1200" cap="none" spc="0" normalizeH="0" baseline="0" noProof="0">
              <a:ln>
                <a:noFill/>
              </a:ln>
              <a:solidFill>
                <a:schemeClr val="tx1">
                  <a:lumMod val="65000"/>
                  <a:lumOff val="35000"/>
                </a:schemeClr>
              </a:solidFill>
              <a:effectLst/>
              <a:uLnTx/>
              <a:uFillTx/>
              <a:latin typeface="Arial" panose="020B0604020202020204" pitchFamily="34" charset="0"/>
              <a:ea typeface="宋体" panose="02010600030101010101" pitchFamily="2"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825" b="0" i="0" u="none" strike="noStrike" kern="1200" cap="none" spc="0" normalizeH="0" baseline="0" noProof="0">
              <a:ln>
                <a:noFill/>
              </a:ln>
              <a:solidFill>
                <a:schemeClr val="tx1">
                  <a:lumMod val="65000"/>
                  <a:lumOff val="35000"/>
                </a:schemeClr>
              </a:solidFill>
              <a:effectLst/>
              <a:uLnTx/>
              <a:uFillTx/>
              <a:latin typeface="Arial" panose="020B0604020202020204" pitchFamily="34" charset="0"/>
              <a:ea typeface="宋体" panose="02010600030101010101" pitchFamily="2" charset="-122"/>
              <a:cs typeface="+mn-cs"/>
            </a:endParaRPr>
          </a:p>
        </p:txBody>
      </p:sp>
      <p:sp>
        <p:nvSpPr>
          <p:cNvPr id="4" name="灯片编号占位符 3"/>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defRPr/>
            </a:pPr>
            <a:fld id="{8E993F8F-DA34-440A-A4D4-F3FB08F54AF0}" type="slidenum">
              <a:rPr kumimoji="0" lang="zh-CN" altLang="en-US" sz="825" b="0" i="0" u="none" strike="noStrike" kern="1200" cap="none" spc="0" normalizeH="0" baseline="0" noProof="0" smtClean="0">
                <a:ln>
                  <a:noFill/>
                </a:ln>
                <a:solidFill>
                  <a:schemeClr val="tx1">
                    <a:tint val="75000"/>
                  </a:schemeClr>
                </a:solidFill>
                <a:effectLst/>
                <a:uLnTx/>
                <a:uFillTx/>
                <a:latin typeface="Arial" panose="020B0604020202020204" pitchFamily="34" charset="0"/>
                <a:ea typeface="宋体" panose="02010600030101010101" pitchFamily="2" charset="-122"/>
                <a:cs typeface="+mn-cs"/>
              </a:rPr>
              <a:t>‹#›</a:t>
            </a:fld>
            <a:endParaRPr kumimoji="0" lang="zh-CN" altLang="en-US" sz="825"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30936" y="457201"/>
            <a:ext cx="2948940" cy="1600197"/>
          </a:xfrm>
        </p:spPr>
        <p:txBody>
          <a:bodyPr anchor="b">
            <a:normAutofit/>
          </a:bodyPr>
          <a:lstStyle>
            <a:lvl1pPr>
              <a:defRPr sz="2400" b="0"/>
            </a:lvl1pPr>
          </a:lstStyle>
          <a:p>
            <a:pPr fontAlgn="auto"/>
            <a:r>
              <a:rPr lang="zh-CN" altLang="en-US" strike="noStrike" noProof="1" smtClean="0"/>
              <a:t>单击此处编辑母版标题样式</a:t>
            </a:r>
            <a:endParaRPr lang="en-US" strike="noStrike" noProof="1"/>
          </a:p>
        </p:txBody>
      </p:sp>
      <p:sp>
        <p:nvSpPr>
          <p:cNvPr id="3" name="Content Placeholder 2"/>
          <p:cNvSpPr>
            <a:spLocks noGrp="1"/>
          </p:cNvSpPr>
          <p:nvPr>
            <p:ph idx="1" hasCustomPrompt="1"/>
          </p:nvPr>
        </p:nvSpPr>
        <p:spPr>
          <a:xfrm>
            <a:off x="3886200" y="990600"/>
            <a:ext cx="4629150" cy="487680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fontAlgn="auto"/>
            <a:r>
              <a:rPr lang="zh-CN" altLang="en-US" strike="noStrike" noProof="1" smtClean="0"/>
              <a:t>编辑母版文本样式</a:t>
            </a:r>
          </a:p>
          <a:p>
            <a:pPr lvl="1" fontAlgn="auto"/>
            <a:r>
              <a:rPr lang="zh-CN" altLang="en-US" strike="noStrike" noProof="1" smtClean="0"/>
              <a:t>第二级</a:t>
            </a:r>
          </a:p>
          <a:p>
            <a:pPr lvl="2" fontAlgn="auto"/>
            <a:r>
              <a:rPr lang="zh-CN" altLang="en-US" strike="noStrike" noProof="1" smtClean="0"/>
              <a:t>第三级</a:t>
            </a:r>
          </a:p>
          <a:p>
            <a:pPr lvl="3" fontAlgn="auto"/>
            <a:r>
              <a:rPr lang="zh-CN" altLang="en-US" strike="noStrike" noProof="1" smtClean="0"/>
              <a:t>第四级</a:t>
            </a:r>
          </a:p>
          <a:p>
            <a:pPr lvl="4" fontAlgn="auto"/>
            <a:r>
              <a:rPr lang="zh-CN" altLang="en-US" strike="noStrike" noProof="1" smtClean="0"/>
              <a:t>第五级</a:t>
            </a:r>
            <a:endParaRPr lang="en-US" strike="noStrike" noProof="1"/>
          </a:p>
        </p:txBody>
      </p:sp>
      <p:sp>
        <p:nvSpPr>
          <p:cNvPr id="4" name="Text Placeholder 3"/>
          <p:cNvSpPr>
            <a:spLocks noGrp="1"/>
          </p:cNvSpPr>
          <p:nvPr>
            <p:ph type="body" sz="half" idx="2" hasCustomPrompt="1"/>
          </p:nvPr>
        </p:nvSpPr>
        <p:spPr>
          <a:xfrm>
            <a:off x="630936" y="2057399"/>
            <a:ext cx="2948940" cy="3810001"/>
          </a:xfrm>
        </p:spPr>
        <p:txBody>
          <a:bodyPr>
            <a:normAutofit/>
          </a:bodyPr>
          <a:lstStyle>
            <a:lvl1pPr marL="0" indent="0">
              <a:lnSpc>
                <a:spcPct val="90000"/>
              </a:lnSpc>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fontAlgn="auto"/>
            <a:r>
              <a:rPr lang="zh-CN" altLang="en-US" strike="noStrike" noProof="1" smtClean="0"/>
              <a:t>编辑母版文本样式</a:t>
            </a:r>
          </a:p>
        </p:txBody>
      </p:sp>
      <p:sp>
        <p:nvSpPr>
          <p:cNvPr id="5" name="日期占位符 4"/>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825" b="0" i="0" u="none" strike="noStrike" kern="1200" cap="none" spc="0" normalizeH="0" baseline="0" noProof="0">
              <a:ln>
                <a:noFill/>
              </a:ln>
              <a:solidFill>
                <a:schemeClr val="tx1">
                  <a:lumMod val="65000"/>
                  <a:lumOff val="35000"/>
                </a:schemeClr>
              </a:solidFill>
              <a:effectLst/>
              <a:uLnTx/>
              <a:uFillTx/>
              <a:latin typeface="Arial" panose="020B0604020202020204" pitchFamily="34" charset="0"/>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825" b="0" i="0" u="none" strike="noStrike" kern="1200" cap="none" spc="0" normalizeH="0" baseline="0" noProof="0">
              <a:ln>
                <a:noFill/>
              </a:ln>
              <a:solidFill>
                <a:schemeClr val="tx1">
                  <a:lumMod val="65000"/>
                  <a:lumOff val="35000"/>
                </a:schemeClr>
              </a:solidFill>
              <a:effectLst/>
              <a:uLnTx/>
              <a:uFillTx/>
              <a:latin typeface="Arial" panose="020B060402020202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defRPr/>
            </a:pPr>
            <a:fld id="{8E993F8F-DA34-440A-A4D4-F3FB08F54AF0}" type="slidenum">
              <a:rPr kumimoji="0" lang="zh-CN" altLang="en-US" sz="825" b="0" i="0" u="none" strike="noStrike" kern="1200" cap="none" spc="0" normalizeH="0" baseline="0" noProof="0" smtClean="0">
                <a:ln>
                  <a:noFill/>
                </a:ln>
                <a:solidFill>
                  <a:schemeClr val="tx1">
                    <a:tint val="75000"/>
                  </a:schemeClr>
                </a:solidFill>
                <a:effectLst/>
                <a:uLnTx/>
                <a:uFillTx/>
                <a:latin typeface="Arial" panose="020B0604020202020204" pitchFamily="34" charset="0"/>
                <a:ea typeface="宋体" panose="02010600030101010101" pitchFamily="2" charset="-122"/>
                <a:cs typeface="+mn-cs"/>
              </a:rPr>
              <a:t>‹#›</a:t>
            </a:fld>
            <a:endParaRPr kumimoji="0" lang="zh-CN" altLang="en-US" sz="825"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30936" y="457200"/>
            <a:ext cx="2948940" cy="1600200"/>
          </a:xfrm>
        </p:spPr>
        <p:txBody>
          <a:bodyPr anchor="b">
            <a:normAutofit/>
          </a:bodyPr>
          <a:lstStyle>
            <a:lvl1pPr>
              <a:defRPr sz="2400" b="0"/>
            </a:lvl1pPr>
          </a:lstStyle>
          <a:p>
            <a:pPr fontAlgn="auto"/>
            <a:r>
              <a:rPr lang="zh-CN" altLang="en-US" strike="noStrike" noProof="1" smtClean="0"/>
              <a:t>单击此处编辑母版标题样式</a:t>
            </a:r>
            <a:endParaRPr lang="en-US" strike="noStrike" noProof="1"/>
          </a:p>
        </p:txBody>
      </p:sp>
      <p:sp>
        <p:nvSpPr>
          <p:cNvPr id="3" name="Picture Placeholder 2"/>
          <p:cNvSpPr>
            <a:spLocks noGrp="1"/>
          </p:cNvSpPr>
          <p:nvPr>
            <p:ph type="pic" idx="1"/>
          </p:nvPr>
        </p:nvSpPr>
        <p:spPr>
          <a:xfrm>
            <a:off x="3886200" y="990600"/>
            <a:ext cx="4629150" cy="4876800"/>
          </a:xfrm>
        </p:spPr>
        <p:txBody>
          <a:bodyPr vert="horz" lIns="91440" tIns="45720" rIns="91440" bIns="45720"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marL="0" marR="0" lvl="0" indent="0" algn="l" defTabSz="685800" rtl="0" eaLnBrk="1" fontAlgn="auto" latinLnBrk="0" hangingPunct="1">
              <a:lnSpc>
                <a:spcPct val="90000"/>
              </a:lnSpc>
              <a:spcBef>
                <a:spcPts val="750"/>
              </a:spcBef>
              <a:spcAft>
                <a:spcPts val="0"/>
              </a:spcAft>
              <a:buClrTx/>
              <a:buSzTx/>
              <a:buFont typeface="Wingdings 2" panose="05020102010507070707" pitchFamily="18" charset="2"/>
              <a:buNone/>
              <a:defRPr/>
            </a:pPr>
            <a:r>
              <a:rPr kumimoji="0" lang="zh-CN" altLang="en-US" sz="2400" b="0" i="0" u="none" strike="noStrike" kern="1200" cap="none" spc="0" normalizeH="0" baseline="0" noProof="0" smtClean="0">
                <a:ln>
                  <a:noFill/>
                </a:ln>
                <a:solidFill>
                  <a:schemeClr val="tx1"/>
                </a:solidFill>
                <a:effectLst/>
                <a:uLnTx/>
                <a:uFillTx/>
                <a:latin typeface="+mn-lt"/>
                <a:ea typeface="+mn-ea"/>
                <a:cs typeface="+mn-cs"/>
              </a:rPr>
              <a:t>单击图标添加图片</a:t>
            </a:r>
            <a:endParaRPr kumimoji="0" lang="en-US" sz="2400" b="0" i="0" u="none" strike="noStrike" kern="1200" cap="none" spc="0" normalizeH="0" baseline="0" noProof="0" dirty="0">
              <a:ln>
                <a:noFill/>
              </a:ln>
              <a:solidFill>
                <a:schemeClr val="tx1"/>
              </a:solidFill>
              <a:effectLst/>
              <a:uLnTx/>
              <a:uFillTx/>
              <a:latin typeface="+mn-lt"/>
              <a:ea typeface="+mn-ea"/>
              <a:cs typeface="+mn-cs"/>
            </a:endParaRPr>
          </a:p>
        </p:txBody>
      </p:sp>
      <p:sp>
        <p:nvSpPr>
          <p:cNvPr id="4" name="Text Placeholder 3"/>
          <p:cNvSpPr>
            <a:spLocks noGrp="1"/>
          </p:cNvSpPr>
          <p:nvPr>
            <p:ph type="body" sz="half" idx="2" hasCustomPrompt="1"/>
          </p:nvPr>
        </p:nvSpPr>
        <p:spPr>
          <a:xfrm>
            <a:off x="630936" y="2057400"/>
            <a:ext cx="2948940" cy="3810000"/>
          </a:xfrm>
        </p:spPr>
        <p:txBody>
          <a:bodyPr>
            <a:normAutofit/>
          </a:bodyPr>
          <a:lstStyle>
            <a:lvl1pPr marL="0" indent="0">
              <a:lnSpc>
                <a:spcPct val="90000"/>
              </a:lnSpc>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fontAlgn="auto"/>
            <a:r>
              <a:rPr lang="zh-CN" altLang="en-US" strike="noStrike" noProof="1" smtClean="0"/>
              <a:t>编辑母版文本样式</a:t>
            </a:r>
          </a:p>
        </p:txBody>
      </p:sp>
      <p:sp>
        <p:nvSpPr>
          <p:cNvPr id="5" name="日期占位符 4"/>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825" b="0" i="0" u="none" strike="noStrike" kern="1200" cap="none" spc="0" normalizeH="0" baseline="0" noProof="0">
              <a:ln>
                <a:noFill/>
              </a:ln>
              <a:solidFill>
                <a:schemeClr val="tx1">
                  <a:lumMod val="65000"/>
                  <a:lumOff val="35000"/>
                </a:schemeClr>
              </a:solidFill>
              <a:effectLst/>
              <a:uLnTx/>
              <a:uFillTx/>
              <a:latin typeface="Arial" panose="020B0604020202020204" pitchFamily="34" charset="0"/>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825" b="0" i="0" u="none" strike="noStrike" kern="1200" cap="none" spc="0" normalizeH="0" baseline="0" noProof="0">
              <a:ln>
                <a:noFill/>
              </a:ln>
              <a:solidFill>
                <a:schemeClr val="tx1">
                  <a:lumMod val="65000"/>
                  <a:lumOff val="35000"/>
                </a:schemeClr>
              </a:solidFill>
              <a:effectLst/>
              <a:uLnTx/>
              <a:uFillTx/>
              <a:latin typeface="Arial" panose="020B060402020202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defRPr/>
            </a:pPr>
            <a:fld id="{8E993F8F-DA34-440A-A4D4-F3FB08F54AF0}" type="slidenum">
              <a:rPr kumimoji="0" lang="zh-CN" altLang="en-US" sz="825" b="0" i="0" u="none" strike="noStrike" kern="1200" cap="none" spc="0" normalizeH="0" baseline="0" noProof="0" smtClean="0">
                <a:ln>
                  <a:noFill/>
                </a:ln>
                <a:solidFill>
                  <a:schemeClr val="tx1">
                    <a:tint val="75000"/>
                  </a:schemeClr>
                </a:solidFill>
                <a:effectLst/>
                <a:uLnTx/>
                <a:uFillTx/>
                <a:latin typeface="Arial" panose="020B0604020202020204" pitchFamily="34" charset="0"/>
                <a:ea typeface="宋体" panose="02010600030101010101" pitchFamily="2" charset="-122"/>
                <a:cs typeface="+mn-cs"/>
              </a:rPr>
              <a:t>‹#›</a:t>
            </a:fld>
            <a:endParaRPr kumimoji="0" lang="zh-CN" altLang="en-US" sz="825"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r>
              <a:rPr lang="zh-CN" altLang="en-US" strike="noStrike" noProof="1" smtClean="0"/>
              <a:t>单击此处编辑母版标题样式</a:t>
            </a:r>
            <a:endParaRPr lang="en-US" strike="noStrike" noProof="1"/>
          </a:p>
        </p:txBody>
      </p:sp>
      <p:sp>
        <p:nvSpPr>
          <p:cNvPr id="3" name="Vertical Text Placeholder 2"/>
          <p:cNvSpPr>
            <a:spLocks noGrp="1"/>
          </p:cNvSpPr>
          <p:nvPr>
            <p:ph type="body" orient="vert" idx="1" hasCustomPrompt="1"/>
          </p:nvPr>
        </p:nvSpPr>
        <p:spPr/>
        <p:txBody>
          <a:bodyPr vert="eaVert"/>
          <a:lstStyle/>
          <a:p>
            <a:pPr lvl="0" fontAlgn="auto"/>
            <a:r>
              <a:rPr lang="zh-CN" altLang="en-US" strike="noStrike" noProof="1" smtClean="0"/>
              <a:t>编辑母版文本样式</a:t>
            </a:r>
          </a:p>
          <a:p>
            <a:pPr lvl="1" fontAlgn="auto"/>
            <a:r>
              <a:rPr lang="zh-CN" altLang="en-US" strike="noStrike" noProof="1" smtClean="0"/>
              <a:t>第二级</a:t>
            </a:r>
          </a:p>
          <a:p>
            <a:pPr lvl="2" fontAlgn="auto"/>
            <a:r>
              <a:rPr lang="zh-CN" altLang="en-US" strike="noStrike" noProof="1" smtClean="0"/>
              <a:t>第三级</a:t>
            </a:r>
          </a:p>
          <a:p>
            <a:pPr lvl="3" fontAlgn="auto"/>
            <a:r>
              <a:rPr lang="zh-CN" altLang="en-US" sz="1350" strike="noStrike" noProof="1" smtClean="0"/>
              <a:t>第四级</a:t>
            </a:r>
            <a:endParaRPr lang="zh-CN" altLang="en-US" strike="noStrike" noProof="1" smtClean="0"/>
          </a:p>
          <a:p>
            <a:pPr lvl="4" fontAlgn="auto"/>
            <a:r>
              <a:rPr lang="zh-CN" altLang="en-US" sz="1350" strike="noStrike" noProof="1" smtClean="0"/>
              <a:t>第五级</a:t>
            </a:r>
            <a:endParaRPr lang="en-US" strike="noStrike" noProof="1"/>
          </a:p>
        </p:txBody>
      </p:sp>
      <p:sp>
        <p:nvSpPr>
          <p:cNvPr id="4" name="日期占位符 3"/>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825" b="0" i="0" u="none" strike="noStrike" kern="1200" cap="none" spc="0" normalizeH="0" baseline="0" noProof="0">
              <a:ln>
                <a:noFill/>
              </a:ln>
              <a:solidFill>
                <a:schemeClr val="tx1">
                  <a:lumMod val="65000"/>
                  <a:lumOff val="35000"/>
                </a:schemeClr>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825" b="0" i="0" u="none" strike="noStrike" kern="1200" cap="none" spc="0" normalizeH="0" baseline="0" noProof="0">
              <a:ln>
                <a:noFill/>
              </a:ln>
              <a:solidFill>
                <a:schemeClr val="tx1">
                  <a:lumMod val="65000"/>
                  <a:lumOff val="35000"/>
                </a:schemeClr>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defRPr/>
            </a:pPr>
            <a:fld id="{8E993F8F-DA34-440A-A4D4-F3FB08F54AF0}" type="slidenum">
              <a:rPr kumimoji="0" lang="zh-CN" altLang="en-US" sz="825" b="0" i="0" u="none" strike="noStrike" kern="1200" cap="none" spc="0" normalizeH="0" baseline="0" noProof="0" smtClean="0">
                <a:ln>
                  <a:noFill/>
                </a:ln>
                <a:solidFill>
                  <a:schemeClr val="tx1">
                    <a:tint val="75000"/>
                  </a:schemeClr>
                </a:solidFill>
                <a:effectLst/>
                <a:uLnTx/>
                <a:uFillTx/>
                <a:latin typeface="Arial" panose="020B0604020202020204" pitchFamily="34" charset="0"/>
                <a:ea typeface="宋体" panose="02010600030101010101" pitchFamily="2" charset="-122"/>
                <a:cs typeface="+mn-cs"/>
              </a:rPr>
              <a:t>‹#›</a:t>
            </a:fld>
            <a:endParaRPr kumimoji="0" lang="zh-CN" altLang="en-US" sz="825"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0362"/>
            <a:ext cx="1971675" cy="5811838"/>
          </a:xfrm>
        </p:spPr>
        <p:txBody>
          <a:bodyPr vert="eaVert"/>
          <a:lstStyle/>
          <a:p>
            <a:pPr fontAlgn="auto"/>
            <a:r>
              <a:rPr lang="zh-CN" altLang="en-US" strike="noStrike" noProof="1" smtClean="0"/>
              <a:t>单击此处编辑母版标题样式</a:t>
            </a:r>
            <a:endParaRPr lang="en-US" strike="noStrike" noProof="1"/>
          </a:p>
        </p:txBody>
      </p:sp>
      <p:sp>
        <p:nvSpPr>
          <p:cNvPr id="3" name="Vertical Text Placeholder 2"/>
          <p:cNvSpPr>
            <a:spLocks noGrp="1"/>
          </p:cNvSpPr>
          <p:nvPr>
            <p:ph type="body" orient="vert" idx="1" hasCustomPrompt="1"/>
          </p:nvPr>
        </p:nvSpPr>
        <p:spPr>
          <a:xfrm>
            <a:off x="628650" y="360363"/>
            <a:ext cx="5800725" cy="5811837"/>
          </a:xfrm>
        </p:spPr>
        <p:txBody>
          <a:bodyPr vert="eaVert"/>
          <a:lstStyle/>
          <a:p>
            <a:pPr lvl="0" fontAlgn="auto"/>
            <a:r>
              <a:rPr lang="zh-CN" altLang="en-US" strike="noStrike" noProof="1" smtClean="0"/>
              <a:t>编辑母版文本样式</a:t>
            </a:r>
          </a:p>
          <a:p>
            <a:pPr lvl="1" fontAlgn="auto"/>
            <a:r>
              <a:rPr lang="zh-CN" altLang="en-US" strike="noStrike" noProof="1" smtClean="0"/>
              <a:t>第二级</a:t>
            </a:r>
          </a:p>
          <a:p>
            <a:pPr lvl="2" fontAlgn="auto"/>
            <a:r>
              <a:rPr lang="zh-CN" altLang="en-US" strike="noStrike" noProof="1" smtClean="0"/>
              <a:t>第三级</a:t>
            </a:r>
          </a:p>
          <a:p>
            <a:pPr lvl="3" fontAlgn="auto"/>
            <a:r>
              <a:rPr lang="zh-CN" altLang="en-US" sz="1350" strike="noStrike" noProof="1" smtClean="0"/>
              <a:t>第四级</a:t>
            </a:r>
            <a:endParaRPr lang="zh-CN" altLang="en-US" strike="noStrike" noProof="1" smtClean="0"/>
          </a:p>
          <a:p>
            <a:pPr lvl="4" fontAlgn="auto"/>
            <a:r>
              <a:rPr lang="zh-CN" altLang="en-US" sz="1350" strike="noStrike" noProof="1" smtClean="0"/>
              <a:t>第五级</a:t>
            </a:r>
            <a:endParaRPr lang="en-US" strike="noStrike" noProof="1"/>
          </a:p>
        </p:txBody>
      </p:sp>
      <p:sp>
        <p:nvSpPr>
          <p:cNvPr id="4" name="日期占位符 3"/>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825" b="0" i="0" u="none" strike="noStrike" kern="1200" cap="none" spc="0" normalizeH="0" baseline="0" noProof="0">
              <a:ln>
                <a:noFill/>
              </a:ln>
              <a:solidFill>
                <a:schemeClr val="tx1">
                  <a:lumMod val="65000"/>
                  <a:lumOff val="35000"/>
                </a:schemeClr>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825" b="0" i="0" u="none" strike="noStrike" kern="1200" cap="none" spc="0" normalizeH="0" baseline="0" noProof="0">
              <a:ln>
                <a:noFill/>
              </a:ln>
              <a:solidFill>
                <a:schemeClr val="tx1">
                  <a:lumMod val="65000"/>
                  <a:lumOff val="35000"/>
                </a:schemeClr>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defRPr/>
            </a:pPr>
            <a:fld id="{8E993F8F-DA34-440A-A4D4-F3FB08F54AF0}" type="slidenum">
              <a:rPr kumimoji="0" lang="zh-CN" altLang="en-US" sz="825" b="0" i="0" u="none" strike="noStrike" kern="1200" cap="none" spc="0" normalizeH="0" baseline="0" noProof="0" smtClean="0">
                <a:ln>
                  <a:noFill/>
                </a:ln>
                <a:solidFill>
                  <a:schemeClr val="tx1">
                    <a:tint val="75000"/>
                  </a:schemeClr>
                </a:solidFill>
                <a:effectLst/>
                <a:uLnTx/>
                <a:uFillTx/>
                <a:latin typeface="Arial" panose="020B0604020202020204" pitchFamily="34" charset="0"/>
                <a:ea typeface="宋体" panose="02010600030101010101" pitchFamily="2" charset="-122"/>
                <a:cs typeface="+mn-cs"/>
              </a:rPr>
              <a:t>‹#›</a:t>
            </a:fld>
            <a:endParaRPr kumimoji="0" lang="zh-CN" altLang="en-US" sz="825"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grpSp>
        <p:nvGrpSpPr>
          <p:cNvPr id="4098" name="Group 6"/>
          <p:cNvGrpSpPr/>
          <p:nvPr/>
        </p:nvGrpSpPr>
        <p:grpSpPr>
          <a:xfrm>
            <a:off x="-7937" y="-7937"/>
            <a:ext cx="9169400" cy="6873875"/>
            <a:chOff x="-8466" y="-8468"/>
            <a:chExt cx="9169804" cy="6874935"/>
          </a:xfrm>
        </p:grpSpPr>
        <p:cxnSp>
          <p:nvCxnSpPr>
            <p:cNvPr id="19" name="Straight Connector 16"/>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7"/>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21"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pPr fontAlgn="auto"/>
            <a:r>
              <a:rPr lang="zh-CN" altLang="en-US" strike="noStrike" noProof="1" smtClean="0"/>
              <a:t>单击此处编辑母版标题样式</a:t>
            </a:r>
            <a:endParaRPr lang="en-US" strike="noStrike" noProof="1"/>
          </a:p>
        </p:txBody>
      </p:sp>
      <p:sp>
        <p:nvSpPr>
          <p:cNvPr id="3" name="Subtitle 2"/>
          <p:cNvSpPr>
            <a:spLocks noGrp="1"/>
          </p:cNvSpPr>
          <p:nvPr>
            <p:ph type="subTitle" idx="1" hasCustomPrompt="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fontAlgn="auto"/>
            <a:r>
              <a:rPr lang="zh-CN" altLang="en-US" strike="noStrike" noProof="1" smtClean="0"/>
              <a:t>单击以编辑母版副标题样式</a:t>
            </a:r>
            <a:endParaRPr lang="en-US" strike="noStrike" noProof="1"/>
          </a:p>
        </p:txBody>
      </p:sp>
      <p:sp>
        <p:nvSpPr>
          <p:cNvPr id="29" name="Date Placeholder 3"/>
          <p:cNvSpPr>
            <a:spLocks noGrp="1"/>
          </p:cNvSpPr>
          <p:nvPr>
            <p:ph type="dt" sz="half" idx="2"/>
          </p:nvPr>
        </p:nvSpPr>
        <p:spPr>
          <a:xfrm>
            <a:off x="5405438" y="6042025"/>
            <a:ext cx="684213" cy="365125"/>
          </a:xfrm>
          <a:prstGeom prst="rect">
            <a:avLst/>
          </a:prstGeom>
        </p:spPr>
        <p:txBody>
          <a:bodyPr vert="horz" lIns="91440" tIns="45720" rIns="91440" bIns="45720" rtlCol="0" anchor="ctr"/>
          <a:lstStyle/>
          <a:p>
            <a:pPr marL="0" marR="0" lvl="0" indent="0" algn="r" defTabSz="914400" rtl="0" eaLnBrk="0" fontAlgn="base" latinLnBrk="0" hangingPunct="0">
              <a:lnSpc>
                <a:spcPct val="100000"/>
              </a:lnSpc>
              <a:spcBef>
                <a:spcPct val="0"/>
              </a:spcBef>
              <a:spcAft>
                <a:spcPct val="0"/>
              </a:spcAft>
              <a:buClrTx/>
              <a:buSzTx/>
              <a:buFontTx/>
              <a:buNone/>
              <a:defRPr/>
            </a:pPr>
            <a:endParaRPr kumimoji="0" lang="zh-CN" altLang="en-US" sz="9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30" name="Footer Placeholder 4"/>
          <p:cNvSpPr>
            <a:spLocks noGrp="1"/>
          </p:cNvSpPr>
          <p:nvPr>
            <p:ph type="ftr" sz="quarter" idx="3"/>
          </p:nvPr>
        </p:nvSpPr>
        <p:spPr>
          <a:xfrm>
            <a:off x="609600" y="6042025"/>
            <a:ext cx="4622800" cy="365125"/>
          </a:xfrm>
          <a:prstGeom prst="rect">
            <a:avLst/>
          </a:prstGeom>
        </p:spPr>
        <p:txBody>
          <a:bodyPr vert="horz" lIns="91440" tIns="45720" rIns="91440" bIns="45720" rtlCol="0" anchor="ct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9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31" name="Slide Number Placeholder 5"/>
          <p:cNvSpPr>
            <a:spLocks noGrp="1"/>
          </p:cNvSpPr>
          <p:nvPr>
            <p:ph type="sldNum" sz="quarter" idx="4"/>
          </p:nvPr>
        </p:nvSpPr>
        <p:spPr>
          <a:xfrm>
            <a:off x="6445250" y="6042025"/>
            <a:ext cx="512763" cy="365125"/>
          </a:xfrm>
          <a:prstGeom prst="rect">
            <a:avLst/>
          </a:prstGeom>
        </p:spPr>
        <p:txBody>
          <a:bodyPr vert="horz" lIns="91440" tIns="45720" rIns="91440" bIns="45720" rtlCol="0" anchor="ctr"/>
          <a:lstStyle/>
          <a:p>
            <a:pPr marL="0" marR="0" lvl="0" indent="0" algn="r" defTabSz="914400" rtl="0" eaLnBrk="0" fontAlgn="base" latinLnBrk="0" hangingPunct="0">
              <a:lnSpc>
                <a:spcPct val="100000"/>
              </a:lnSpc>
              <a:spcBef>
                <a:spcPct val="0"/>
              </a:spcBef>
              <a:spcAft>
                <a:spcPct val="0"/>
              </a:spcAft>
              <a:buClrTx/>
              <a:buSzTx/>
              <a:buFontTx/>
              <a:buNone/>
              <a:defRPr/>
            </a:pPr>
            <a:fld id="{6BD840A2-FD0F-490C-8F9C-5F9A1C329AE4}" type="slidenum">
              <a:rPr kumimoji="0" lang="zh-CN" altLang="en-US" sz="900" b="0" i="0" u="none" strike="noStrike" kern="1200" cap="none" spc="0" normalizeH="0" baseline="0" noProof="0" smtClean="0">
                <a:ln>
                  <a:noFill/>
                </a:ln>
                <a:solidFill>
                  <a:schemeClr val="accent1"/>
                </a:solidFill>
                <a:effectLst/>
                <a:uLnTx/>
                <a:uFillTx/>
                <a:latin typeface="Arial" panose="020B0604020202020204" pitchFamily="34" charset="0"/>
                <a:ea typeface="宋体" panose="02010600030101010101" pitchFamily="2" charset="-122"/>
                <a:cs typeface="+mn-cs"/>
              </a:rPr>
              <a:t>‹#›</a:t>
            </a:fld>
            <a:endParaRPr kumimoji="0" lang="zh-CN" altLang="en-US" sz="900" b="0" i="0" u="none" strike="noStrike" kern="1200" cap="none" spc="0" normalizeH="0" baseline="0" noProof="0">
              <a:ln>
                <a:noFill/>
              </a:ln>
              <a:solidFill>
                <a:schemeClr val="accent1"/>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r>
              <a:rPr lang="zh-CN" altLang="en-US" strike="noStrike" noProof="1" smtClean="0"/>
              <a:t>单击此处编辑母版标题样式</a:t>
            </a:r>
            <a:endParaRPr lang="en-US" strike="noStrike" noProof="1"/>
          </a:p>
        </p:txBody>
      </p:sp>
      <p:sp>
        <p:nvSpPr>
          <p:cNvPr id="3" name="Content Placeholder 2"/>
          <p:cNvSpPr>
            <a:spLocks noGrp="1"/>
          </p:cNvSpPr>
          <p:nvPr>
            <p:ph idx="1" hasCustomPrompt="1"/>
          </p:nvPr>
        </p:nvSpPr>
        <p:spPr/>
        <p:txBody>
          <a:bodyPr/>
          <a:lstStyle/>
          <a:p>
            <a:pPr lvl="0" fontAlgn="auto"/>
            <a:r>
              <a:rPr lang="zh-CN" altLang="en-US" strike="noStrike" noProof="1" smtClean="0"/>
              <a:t>编辑母版文本样式</a:t>
            </a:r>
          </a:p>
          <a:p>
            <a:pPr lvl="1" fontAlgn="auto"/>
            <a:r>
              <a:rPr lang="zh-CN" altLang="en-US" strike="noStrike" noProof="1" smtClean="0"/>
              <a:t>第二级</a:t>
            </a:r>
          </a:p>
          <a:p>
            <a:pPr lvl="2" fontAlgn="auto"/>
            <a:r>
              <a:rPr lang="zh-CN" altLang="en-US" strike="noStrike" noProof="1" smtClean="0"/>
              <a:t>第三级</a:t>
            </a:r>
          </a:p>
          <a:p>
            <a:pPr lvl="3" fontAlgn="auto"/>
            <a:r>
              <a:rPr lang="zh-CN" altLang="en-US" strike="noStrike" noProof="1" smtClean="0"/>
              <a:t>第四级</a:t>
            </a:r>
          </a:p>
          <a:p>
            <a:pPr lvl="4" fontAlgn="auto"/>
            <a:r>
              <a:rPr lang="zh-CN" altLang="en-US" strike="noStrike" noProof="1" smtClean="0"/>
              <a:t>第五级</a:t>
            </a:r>
            <a:endParaRPr lang="en-US" strike="noStrike" noProof="1"/>
          </a:p>
        </p:txBody>
      </p:sp>
      <p:sp>
        <p:nvSpPr>
          <p:cNvPr id="4" name="日期占位符 3"/>
          <p:cNvSpPr>
            <a:spLocks noGrp="1"/>
          </p:cNvSpPr>
          <p:nvPr>
            <p:ph type="dt" sz="half"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defRPr/>
            </a:pPr>
            <a:endParaRPr kumimoji="0" lang="zh-CN" altLang="en-US" sz="9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9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defRPr/>
            </a:pPr>
            <a:fld id="{8E993F8F-DA34-440A-A4D4-F3FB08F54AF0}" type="slidenum">
              <a:rPr kumimoji="0" lang="zh-CN" altLang="en-US" sz="900" b="0" i="0" u="none" strike="noStrike" kern="1200" cap="none" spc="0" normalizeH="0" baseline="0" noProof="0" smtClean="0">
                <a:ln>
                  <a:noFill/>
                </a:ln>
                <a:solidFill>
                  <a:schemeClr val="accent1"/>
                </a:solidFill>
                <a:effectLst/>
                <a:uLnTx/>
                <a:uFillTx/>
                <a:latin typeface="Arial" panose="020B0604020202020204" pitchFamily="34" charset="0"/>
                <a:ea typeface="宋体" panose="02010600030101010101" pitchFamily="2" charset="-122"/>
                <a:cs typeface="+mn-cs"/>
              </a:rPr>
              <a:t>‹#›</a:t>
            </a:fld>
            <a:endParaRPr kumimoji="0" lang="zh-CN" altLang="en-US" sz="900" b="0" i="0" u="none" strike="noStrike" kern="1200" cap="none" spc="0" normalizeH="0" baseline="0" noProof="0">
              <a:ln>
                <a:noFill/>
              </a:ln>
              <a:solidFill>
                <a:schemeClr val="accent1"/>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pPr fontAlgn="auto"/>
            <a:r>
              <a:rPr lang="zh-CN" altLang="en-US" strike="noStrike" noProof="1" smtClean="0"/>
              <a:t>单击此处编辑母版标题样式</a:t>
            </a:r>
            <a:endParaRPr lang="en-US" strike="noStrike" noProof="1"/>
          </a:p>
        </p:txBody>
      </p:sp>
      <p:sp>
        <p:nvSpPr>
          <p:cNvPr id="3" name="Text Placeholder 2"/>
          <p:cNvSpPr>
            <a:spLocks noGrp="1"/>
          </p:cNvSpPr>
          <p:nvPr>
            <p:ph type="body" idx="1" hasCustomPrompt="1"/>
          </p:nvPr>
        </p:nvSpPr>
        <p:spPr>
          <a:xfrm>
            <a:off x="609598"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fontAlgn="auto"/>
            <a:r>
              <a:rPr lang="zh-CN" altLang="en-US" strike="noStrike" noProof="1" smtClean="0"/>
              <a:t>编辑母版文本样式</a:t>
            </a:r>
          </a:p>
        </p:txBody>
      </p:sp>
      <p:sp>
        <p:nvSpPr>
          <p:cNvPr id="4" name="日期占位符 3"/>
          <p:cNvSpPr>
            <a:spLocks noGrp="1"/>
          </p:cNvSpPr>
          <p:nvPr>
            <p:ph type="dt" sz="half"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defRPr/>
            </a:pPr>
            <a:endParaRPr kumimoji="0" lang="zh-CN" altLang="en-US" sz="9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9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defRPr/>
            </a:pPr>
            <a:fld id="{8E993F8F-DA34-440A-A4D4-F3FB08F54AF0}" type="slidenum">
              <a:rPr kumimoji="0" lang="zh-CN" altLang="en-US" sz="900" b="0" i="0" u="none" strike="noStrike" kern="1200" cap="none" spc="0" normalizeH="0" baseline="0" noProof="0" smtClean="0">
                <a:ln>
                  <a:noFill/>
                </a:ln>
                <a:solidFill>
                  <a:schemeClr val="accent1"/>
                </a:solidFill>
                <a:effectLst/>
                <a:uLnTx/>
                <a:uFillTx/>
                <a:latin typeface="Arial" panose="020B0604020202020204" pitchFamily="34" charset="0"/>
                <a:ea typeface="宋体" panose="02010600030101010101" pitchFamily="2" charset="-122"/>
                <a:cs typeface="+mn-cs"/>
              </a:rPr>
              <a:t>‹#›</a:t>
            </a:fld>
            <a:endParaRPr kumimoji="0" lang="zh-CN" altLang="en-US" sz="900" b="0" i="0" u="none" strike="noStrike" kern="1200" cap="none" spc="0" normalizeH="0" baseline="0" noProof="0">
              <a:ln>
                <a:noFill/>
              </a:ln>
              <a:solidFill>
                <a:schemeClr val="accent1"/>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pPr fontAlgn="auto"/>
            <a:r>
              <a:rPr lang="zh-CN" altLang="en-US" strike="noStrike" noProof="1" smtClean="0"/>
              <a:t>单击此处编辑母版标题样式</a:t>
            </a:r>
            <a:endParaRPr lang="en-US" strike="noStrike" noProof="1"/>
          </a:p>
        </p:txBody>
      </p:sp>
      <p:sp>
        <p:nvSpPr>
          <p:cNvPr id="3" name="Content Placeholder 2"/>
          <p:cNvSpPr>
            <a:spLocks noGrp="1"/>
          </p:cNvSpPr>
          <p:nvPr>
            <p:ph sz="half" idx="1" hasCustomPrompt="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fontAlgn="auto"/>
            <a:r>
              <a:rPr lang="zh-CN" altLang="en-US" strike="noStrike" noProof="1" smtClean="0"/>
              <a:t>编辑母版文本样式</a:t>
            </a:r>
          </a:p>
          <a:p>
            <a:pPr lvl="1" fontAlgn="auto"/>
            <a:r>
              <a:rPr lang="zh-CN" altLang="en-US" strike="noStrike" noProof="1" smtClean="0"/>
              <a:t>第二级</a:t>
            </a:r>
          </a:p>
          <a:p>
            <a:pPr lvl="2" fontAlgn="auto"/>
            <a:r>
              <a:rPr lang="zh-CN" altLang="en-US" strike="noStrike" noProof="1" smtClean="0"/>
              <a:t>第三级</a:t>
            </a:r>
          </a:p>
          <a:p>
            <a:pPr lvl="3" fontAlgn="auto"/>
            <a:r>
              <a:rPr lang="zh-CN" altLang="en-US" strike="noStrike" noProof="1" smtClean="0"/>
              <a:t>第四级</a:t>
            </a:r>
          </a:p>
          <a:p>
            <a:pPr lvl="4" fontAlgn="auto"/>
            <a:r>
              <a:rPr lang="zh-CN" altLang="en-US" strike="noStrike" noProof="1" smtClean="0"/>
              <a:t>第五级</a:t>
            </a:r>
            <a:endParaRPr lang="en-US" strike="noStrike" noProof="1"/>
          </a:p>
        </p:txBody>
      </p:sp>
      <p:sp>
        <p:nvSpPr>
          <p:cNvPr id="4" name="Content Placeholder 3"/>
          <p:cNvSpPr>
            <a:spLocks noGrp="1"/>
          </p:cNvSpPr>
          <p:nvPr>
            <p:ph sz="half" idx="2" hasCustomPrompt="1"/>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fontAlgn="auto"/>
            <a:r>
              <a:rPr lang="zh-CN" altLang="en-US" strike="noStrike" noProof="1" smtClean="0"/>
              <a:t>编辑母版文本样式</a:t>
            </a:r>
          </a:p>
          <a:p>
            <a:pPr lvl="1" fontAlgn="auto"/>
            <a:r>
              <a:rPr lang="zh-CN" altLang="en-US" strike="noStrike" noProof="1" smtClean="0"/>
              <a:t>第二级</a:t>
            </a:r>
          </a:p>
          <a:p>
            <a:pPr lvl="2" fontAlgn="auto"/>
            <a:r>
              <a:rPr lang="zh-CN" altLang="en-US" strike="noStrike" noProof="1" smtClean="0"/>
              <a:t>第三级</a:t>
            </a:r>
          </a:p>
          <a:p>
            <a:pPr lvl="3" fontAlgn="auto"/>
            <a:r>
              <a:rPr lang="zh-CN" altLang="en-US" strike="noStrike" noProof="1" smtClean="0"/>
              <a:t>第四级</a:t>
            </a:r>
          </a:p>
          <a:p>
            <a:pPr lvl="4" fontAlgn="auto"/>
            <a:r>
              <a:rPr lang="zh-CN" altLang="en-US" strike="noStrike" noProof="1" smtClean="0"/>
              <a:t>第五级</a:t>
            </a:r>
            <a:endParaRPr lang="en-US" strike="noStrike" noProof="1"/>
          </a:p>
        </p:txBody>
      </p:sp>
      <p:sp>
        <p:nvSpPr>
          <p:cNvPr id="5" name="日期占位符 4"/>
          <p:cNvSpPr>
            <a:spLocks noGrp="1"/>
          </p:cNvSpPr>
          <p:nvPr>
            <p:ph type="dt" sz="half"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defRPr/>
            </a:pPr>
            <a:endParaRPr kumimoji="0" lang="zh-CN" altLang="en-US" sz="9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9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defRPr/>
            </a:pPr>
            <a:fld id="{8E993F8F-DA34-440A-A4D4-F3FB08F54AF0}" type="slidenum">
              <a:rPr kumimoji="0" lang="zh-CN" altLang="en-US" sz="900" b="0" i="0" u="none" strike="noStrike" kern="1200" cap="none" spc="0" normalizeH="0" baseline="0" noProof="0" smtClean="0">
                <a:ln>
                  <a:noFill/>
                </a:ln>
                <a:solidFill>
                  <a:schemeClr val="accent1"/>
                </a:solidFill>
                <a:effectLst/>
                <a:uLnTx/>
                <a:uFillTx/>
                <a:latin typeface="Arial" panose="020B0604020202020204" pitchFamily="34" charset="0"/>
                <a:ea typeface="宋体" panose="02010600030101010101" pitchFamily="2" charset="-122"/>
                <a:cs typeface="+mn-cs"/>
              </a:rPr>
              <a:t>‹#›</a:t>
            </a:fld>
            <a:endParaRPr kumimoji="0" lang="zh-CN" altLang="en-US" sz="900" b="0" i="0" u="none" strike="noStrike" kern="1200" cap="none" spc="0" normalizeH="0" baseline="0" noProof="0">
              <a:ln>
                <a:noFill/>
              </a:ln>
              <a:solidFill>
                <a:schemeClr val="accent1"/>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pPr fontAlgn="auto"/>
            <a:r>
              <a:rPr lang="zh-CN" altLang="en-US" strike="noStrike" noProof="1" smtClean="0"/>
              <a:t>单击此处编辑母版标题样式</a:t>
            </a:r>
            <a:endParaRPr lang="en-US" strike="noStrike" noProof="1"/>
          </a:p>
        </p:txBody>
      </p:sp>
      <p:sp>
        <p:nvSpPr>
          <p:cNvPr id="3" name="Text Placeholder 2"/>
          <p:cNvSpPr>
            <a:spLocks noGrp="1"/>
          </p:cNvSpPr>
          <p:nvPr>
            <p:ph type="body" idx="1" hasCustomPrompt="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auto"/>
            <a:r>
              <a:rPr lang="zh-CN" altLang="en-US" strike="noStrike" noProof="1" smtClean="0"/>
              <a:t>编辑母版文本样式</a:t>
            </a:r>
          </a:p>
        </p:txBody>
      </p:sp>
      <p:sp>
        <p:nvSpPr>
          <p:cNvPr id="4" name="Content Placeholder 3"/>
          <p:cNvSpPr>
            <a:spLocks noGrp="1"/>
          </p:cNvSpPr>
          <p:nvPr>
            <p:ph sz="half" idx="2" hasCustomPrompt="1"/>
          </p:nvPr>
        </p:nvSpPr>
        <p:spPr>
          <a:xfrm>
            <a:off x="609599" y="2737246"/>
            <a:ext cx="3090672" cy="3304117"/>
          </a:xfrm>
        </p:spPr>
        <p:txBody>
          <a:bodyPr>
            <a:normAutofit/>
          </a:bodyPr>
          <a:lstStyle/>
          <a:p>
            <a:pPr lvl="0" fontAlgn="auto"/>
            <a:r>
              <a:rPr lang="zh-CN" altLang="en-US" strike="noStrike" noProof="1" smtClean="0"/>
              <a:t>编辑母版文本样式</a:t>
            </a:r>
          </a:p>
          <a:p>
            <a:pPr lvl="1" fontAlgn="auto"/>
            <a:r>
              <a:rPr lang="zh-CN" altLang="en-US" strike="noStrike" noProof="1" smtClean="0"/>
              <a:t>第二级</a:t>
            </a:r>
          </a:p>
          <a:p>
            <a:pPr lvl="2" fontAlgn="auto"/>
            <a:r>
              <a:rPr lang="zh-CN" altLang="en-US" strike="noStrike" noProof="1" smtClean="0"/>
              <a:t>第三级</a:t>
            </a:r>
          </a:p>
          <a:p>
            <a:pPr lvl="3" fontAlgn="auto"/>
            <a:r>
              <a:rPr lang="zh-CN" altLang="en-US" strike="noStrike" noProof="1" smtClean="0"/>
              <a:t>第四级</a:t>
            </a:r>
          </a:p>
          <a:p>
            <a:pPr lvl="4" fontAlgn="auto"/>
            <a:r>
              <a:rPr lang="zh-CN" altLang="en-US" strike="noStrike" noProof="1" smtClean="0"/>
              <a:t>第五级</a:t>
            </a:r>
            <a:endParaRPr lang="en-US" strike="noStrike" noProof="1"/>
          </a:p>
        </p:txBody>
      </p:sp>
      <p:sp>
        <p:nvSpPr>
          <p:cNvPr id="5" name="Text Placeholder 4"/>
          <p:cNvSpPr>
            <a:spLocks noGrp="1"/>
          </p:cNvSpPr>
          <p:nvPr>
            <p:ph type="body" sz="quarter" idx="3" hasCustomPrompt="1"/>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auto"/>
            <a:r>
              <a:rPr lang="zh-CN" altLang="en-US" strike="noStrike" noProof="1" smtClean="0"/>
              <a:t>编辑母版文本样式</a:t>
            </a:r>
          </a:p>
        </p:txBody>
      </p:sp>
      <p:sp>
        <p:nvSpPr>
          <p:cNvPr id="6" name="Content Placeholder 5"/>
          <p:cNvSpPr>
            <a:spLocks noGrp="1"/>
          </p:cNvSpPr>
          <p:nvPr>
            <p:ph sz="quarter" idx="4" hasCustomPrompt="1"/>
          </p:nvPr>
        </p:nvSpPr>
        <p:spPr>
          <a:xfrm>
            <a:off x="3866640" y="2737246"/>
            <a:ext cx="3090672" cy="3304117"/>
          </a:xfrm>
        </p:spPr>
        <p:txBody>
          <a:bodyPr>
            <a:normAutofit/>
          </a:bodyPr>
          <a:lstStyle/>
          <a:p>
            <a:pPr lvl="0" fontAlgn="auto"/>
            <a:r>
              <a:rPr lang="zh-CN" altLang="en-US" strike="noStrike" noProof="1" smtClean="0"/>
              <a:t>编辑母版文本样式</a:t>
            </a:r>
          </a:p>
          <a:p>
            <a:pPr lvl="1" fontAlgn="auto"/>
            <a:r>
              <a:rPr lang="zh-CN" altLang="en-US" strike="noStrike" noProof="1" smtClean="0"/>
              <a:t>第二级</a:t>
            </a:r>
          </a:p>
          <a:p>
            <a:pPr lvl="2" fontAlgn="auto"/>
            <a:r>
              <a:rPr lang="zh-CN" altLang="en-US" strike="noStrike" noProof="1" smtClean="0"/>
              <a:t>第三级</a:t>
            </a:r>
          </a:p>
          <a:p>
            <a:pPr lvl="3" fontAlgn="auto"/>
            <a:r>
              <a:rPr lang="zh-CN" altLang="en-US" strike="noStrike" noProof="1" smtClean="0"/>
              <a:t>第四级</a:t>
            </a:r>
          </a:p>
          <a:p>
            <a:pPr lvl="4" fontAlgn="auto"/>
            <a:r>
              <a:rPr lang="zh-CN" altLang="en-US" strike="noStrike" noProof="1" smtClean="0"/>
              <a:t>第五级</a:t>
            </a:r>
            <a:endParaRPr lang="en-US" strike="noStrike" noProof="1"/>
          </a:p>
        </p:txBody>
      </p:sp>
      <p:sp>
        <p:nvSpPr>
          <p:cNvPr id="7" name="日期占位符 6"/>
          <p:cNvSpPr>
            <a:spLocks noGrp="1"/>
          </p:cNvSpPr>
          <p:nvPr>
            <p:ph type="dt" sz="half"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defRPr/>
            </a:pPr>
            <a:endParaRPr kumimoji="0" lang="zh-CN" altLang="en-US" sz="9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8" name="页脚占位符 7"/>
          <p:cNvSpPr>
            <a:spLocks noGrp="1"/>
          </p:cNvSpPr>
          <p:nvPr>
            <p:ph type="ftr" sz="quarter" idx="1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9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9" name="灯片编号占位符 8"/>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defRPr/>
            </a:pPr>
            <a:fld id="{8E993F8F-DA34-440A-A4D4-F3FB08F54AF0}" type="slidenum">
              <a:rPr kumimoji="0" lang="zh-CN" altLang="en-US" sz="900" b="0" i="0" u="none" strike="noStrike" kern="1200" cap="none" spc="0" normalizeH="0" baseline="0" noProof="0" smtClean="0">
                <a:ln>
                  <a:noFill/>
                </a:ln>
                <a:solidFill>
                  <a:schemeClr val="accent1"/>
                </a:solidFill>
                <a:effectLst/>
                <a:uLnTx/>
                <a:uFillTx/>
                <a:latin typeface="Arial" panose="020B0604020202020204" pitchFamily="34" charset="0"/>
                <a:ea typeface="宋体" panose="02010600030101010101" pitchFamily="2" charset="-122"/>
                <a:cs typeface="+mn-cs"/>
              </a:rPr>
              <a:t>‹#›</a:t>
            </a:fld>
            <a:endParaRPr kumimoji="0" lang="zh-CN" altLang="en-US" sz="900" b="0" i="0" u="none" strike="noStrike" kern="1200" cap="none" spc="0" normalizeH="0" baseline="0" noProof="0">
              <a:ln>
                <a:noFill/>
              </a:ln>
              <a:solidFill>
                <a:schemeClr val="accent1"/>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712423"/>
            <a:ext cx="7886700" cy="2851208"/>
          </a:xfrm>
        </p:spPr>
        <p:txBody>
          <a:bodyPr anchor="b">
            <a:normAutofit/>
          </a:bodyPr>
          <a:lstStyle>
            <a:lvl1pPr>
              <a:defRPr sz="4500" b="0"/>
            </a:lvl1pPr>
          </a:lstStyle>
          <a:p>
            <a:pPr fontAlgn="base"/>
            <a:r>
              <a:rPr lang="zh-CN" altLang="en-US" strike="noStrike" noProof="1" smtClean="0"/>
              <a:t>单击此处编辑母版标题样式</a:t>
            </a:r>
            <a:endParaRPr lang="en-US" strike="noStrike" noProof="1"/>
          </a:p>
        </p:txBody>
      </p:sp>
      <p:sp>
        <p:nvSpPr>
          <p:cNvPr id="3" name="Text Placeholder 2"/>
          <p:cNvSpPr>
            <a:spLocks noGrp="1"/>
          </p:cNvSpPr>
          <p:nvPr>
            <p:ph type="body" idx="1" hasCustomPrompt="1"/>
          </p:nvPr>
        </p:nvSpPr>
        <p:spPr>
          <a:xfrm>
            <a:off x="623888" y="4552634"/>
            <a:ext cx="7886700" cy="1500187"/>
          </a:xfrm>
        </p:spPr>
        <p:txBody>
          <a:bodyPr anchor="t"/>
          <a:lstStyle>
            <a:lvl1pPr marL="0" indent="0">
              <a:buNone/>
              <a:defRPr sz="180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fontAlgn="base"/>
            <a:r>
              <a:rPr lang="zh-CN" altLang="en-US" strike="noStrike" noProof="1" smtClean="0"/>
              <a:t>编辑母版文本样式</a:t>
            </a:r>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825" b="0" i="0" u="none" strike="noStrike" kern="1200" cap="none" spc="0" normalizeH="0" baseline="0" noProof="0">
              <a:ln>
                <a:noFill/>
              </a:ln>
              <a:solidFill>
                <a:schemeClr val="tx1">
                  <a:lumMod val="65000"/>
                  <a:lumOff val="35000"/>
                </a:schemeClr>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825" b="0" i="0" u="none" strike="noStrike" kern="1200" cap="none" spc="0" normalizeH="0" baseline="0" noProof="0">
              <a:ln>
                <a:noFill/>
              </a:ln>
              <a:solidFill>
                <a:schemeClr val="tx1">
                  <a:lumMod val="65000"/>
                  <a:lumOff val="35000"/>
                </a:schemeClr>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8E993F8F-DA34-440A-A4D4-F3FB08F54AF0}" type="slidenum">
              <a:rPr kumimoji="0" lang="zh-CN" altLang="en-US" sz="825"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rPr>
              <a:t>‹#›</a:t>
            </a:fld>
            <a:endParaRPr kumimoji="0" lang="zh-CN" altLang="en-US" sz="825"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pPr fontAlgn="auto"/>
            <a:r>
              <a:rPr lang="zh-CN" altLang="en-US" strike="noStrike" noProof="1" smtClean="0"/>
              <a:t>单击此处编辑母版标题样式</a:t>
            </a:r>
            <a:endParaRPr lang="en-US" strike="noStrike" noProof="1"/>
          </a:p>
        </p:txBody>
      </p:sp>
      <p:sp>
        <p:nvSpPr>
          <p:cNvPr id="3" name="日期占位符 2"/>
          <p:cNvSpPr>
            <a:spLocks noGrp="1"/>
          </p:cNvSpPr>
          <p:nvPr>
            <p:ph type="dt" sz="half"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defRPr/>
            </a:pPr>
            <a:endParaRPr kumimoji="0" lang="zh-CN" altLang="en-US" sz="9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4" name="页脚占位符 3"/>
          <p:cNvSpPr>
            <a:spLocks noGrp="1"/>
          </p:cNvSpPr>
          <p:nvPr>
            <p:ph type="ftr" sz="quarter" idx="1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9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defRPr/>
            </a:pPr>
            <a:fld id="{8E993F8F-DA34-440A-A4D4-F3FB08F54AF0}" type="slidenum">
              <a:rPr kumimoji="0" lang="zh-CN" altLang="en-US" sz="900" b="0" i="0" u="none" strike="noStrike" kern="1200" cap="none" spc="0" normalizeH="0" baseline="0" noProof="0" smtClean="0">
                <a:ln>
                  <a:noFill/>
                </a:ln>
                <a:solidFill>
                  <a:schemeClr val="accent1"/>
                </a:solidFill>
                <a:effectLst/>
                <a:uLnTx/>
                <a:uFillTx/>
                <a:latin typeface="Arial" panose="020B0604020202020204" pitchFamily="34" charset="0"/>
                <a:ea typeface="宋体" panose="02010600030101010101" pitchFamily="2" charset="-122"/>
                <a:cs typeface="+mn-cs"/>
              </a:rPr>
              <a:t>‹#›</a:t>
            </a:fld>
            <a:endParaRPr kumimoji="0" lang="zh-CN" altLang="en-US" sz="900" b="0" i="0" u="none" strike="noStrike" kern="1200" cap="none" spc="0" normalizeH="0" baseline="0" noProof="0">
              <a:ln>
                <a:noFill/>
              </a:ln>
              <a:solidFill>
                <a:schemeClr val="accent1"/>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defRPr/>
            </a:pPr>
            <a:endParaRPr kumimoji="0" lang="zh-CN" altLang="en-US" sz="9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3" name="页脚占位符 2"/>
          <p:cNvSpPr>
            <a:spLocks noGrp="1"/>
          </p:cNvSpPr>
          <p:nvPr>
            <p:ph type="ftr" sz="quarter" idx="1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9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4" name="灯片编号占位符 3"/>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defRPr/>
            </a:pPr>
            <a:fld id="{8E993F8F-DA34-440A-A4D4-F3FB08F54AF0}" type="slidenum">
              <a:rPr kumimoji="0" lang="zh-CN" altLang="en-US" sz="900" b="0" i="0" u="none" strike="noStrike" kern="1200" cap="none" spc="0" normalizeH="0" baseline="0" noProof="0" smtClean="0">
                <a:ln>
                  <a:noFill/>
                </a:ln>
                <a:solidFill>
                  <a:schemeClr val="accent1"/>
                </a:solidFill>
                <a:effectLst/>
                <a:uLnTx/>
                <a:uFillTx/>
                <a:latin typeface="Arial" panose="020B0604020202020204" pitchFamily="34" charset="0"/>
                <a:ea typeface="宋体" panose="02010600030101010101" pitchFamily="2" charset="-122"/>
                <a:cs typeface="+mn-cs"/>
              </a:rPr>
              <a:t>‹#›</a:t>
            </a:fld>
            <a:endParaRPr kumimoji="0" lang="zh-CN" altLang="en-US" sz="900" b="0" i="0" u="none" strike="noStrike" kern="1200" cap="none" spc="0" normalizeH="0" baseline="0" noProof="0">
              <a:ln>
                <a:noFill/>
              </a:ln>
              <a:solidFill>
                <a:schemeClr val="accent1"/>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pPr fontAlgn="auto"/>
            <a:r>
              <a:rPr lang="zh-CN" altLang="en-US" strike="noStrike" noProof="1" smtClean="0"/>
              <a:t>单击此处编辑母版标题样式</a:t>
            </a:r>
            <a:endParaRPr lang="en-US" strike="noStrike" noProof="1"/>
          </a:p>
        </p:txBody>
      </p:sp>
      <p:sp>
        <p:nvSpPr>
          <p:cNvPr id="3" name="Content Placeholder 2"/>
          <p:cNvSpPr>
            <a:spLocks noGrp="1"/>
          </p:cNvSpPr>
          <p:nvPr>
            <p:ph idx="1" hasCustomPrompt="1"/>
          </p:nvPr>
        </p:nvSpPr>
        <p:spPr>
          <a:xfrm>
            <a:off x="3571275" y="514925"/>
            <a:ext cx="3386037" cy="5526437"/>
          </a:xfrm>
        </p:spPr>
        <p:txBody>
          <a:bodyPr>
            <a:normAutofit/>
          </a:bodyPr>
          <a:lstStyle/>
          <a:p>
            <a:pPr lvl="0" fontAlgn="auto"/>
            <a:r>
              <a:rPr lang="zh-CN" altLang="en-US" strike="noStrike" noProof="1" smtClean="0"/>
              <a:t>编辑母版文本样式</a:t>
            </a:r>
          </a:p>
          <a:p>
            <a:pPr lvl="1" fontAlgn="auto"/>
            <a:r>
              <a:rPr lang="zh-CN" altLang="en-US" strike="noStrike" noProof="1" smtClean="0"/>
              <a:t>第二级</a:t>
            </a:r>
          </a:p>
          <a:p>
            <a:pPr lvl="2" fontAlgn="auto"/>
            <a:r>
              <a:rPr lang="zh-CN" altLang="en-US" strike="noStrike" noProof="1" smtClean="0"/>
              <a:t>第三级</a:t>
            </a:r>
          </a:p>
          <a:p>
            <a:pPr lvl="3" fontAlgn="auto"/>
            <a:r>
              <a:rPr lang="zh-CN" altLang="en-US" strike="noStrike" noProof="1" smtClean="0"/>
              <a:t>第四级</a:t>
            </a:r>
          </a:p>
          <a:p>
            <a:pPr lvl="4" fontAlgn="auto"/>
            <a:r>
              <a:rPr lang="zh-CN" altLang="en-US" strike="noStrike" noProof="1" smtClean="0"/>
              <a:t>第五级</a:t>
            </a:r>
            <a:endParaRPr lang="en-US" strike="noStrike" noProof="1"/>
          </a:p>
        </p:txBody>
      </p:sp>
      <p:sp>
        <p:nvSpPr>
          <p:cNvPr id="4" name="Text Placeholder 3"/>
          <p:cNvSpPr>
            <a:spLocks noGrp="1"/>
          </p:cNvSpPr>
          <p:nvPr>
            <p:ph type="body" sz="half" idx="2" hasCustomPrompt="1"/>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fontAlgn="auto"/>
            <a:r>
              <a:rPr lang="zh-CN" altLang="en-US" strike="noStrike" noProof="1" smtClean="0"/>
              <a:t>编辑母版文本样式</a:t>
            </a:r>
          </a:p>
        </p:txBody>
      </p:sp>
      <p:sp>
        <p:nvSpPr>
          <p:cNvPr id="5" name="日期占位符 4"/>
          <p:cNvSpPr>
            <a:spLocks noGrp="1"/>
          </p:cNvSpPr>
          <p:nvPr>
            <p:ph type="dt" sz="half"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defRPr/>
            </a:pPr>
            <a:endParaRPr kumimoji="0" lang="zh-CN" altLang="en-US" sz="9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9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defRPr/>
            </a:pPr>
            <a:fld id="{8E993F8F-DA34-440A-A4D4-F3FB08F54AF0}" type="slidenum">
              <a:rPr kumimoji="0" lang="zh-CN" altLang="en-US" sz="900" b="0" i="0" u="none" strike="noStrike" kern="1200" cap="none" spc="0" normalizeH="0" baseline="0" noProof="0" smtClean="0">
                <a:ln>
                  <a:noFill/>
                </a:ln>
                <a:solidFill>
                  <a:schemeClr val="accent1"/>
                </a:solidFill>
                <a:effectLst/>
                <a:uLnTx/>
                <a:uFillTx/>
                <a:latin typeface="Arial" panose="020B0604020202020204" pitchFamily="34" charset="0"/>
                <a:ea typeface="宋体" panose="02010600030101010101" pitchFamily="2" charset="-122"/>
                <a:cs typeface="+mn-cs"/>
              </a:rPr>
              <a:t>‹#›</a:t>
            </a:fld>
            <a:endParaRPr kumimoji="0" lang="zh-CN" altLang="en-US" sz="900" b="0" i="0" u="none" strike="noStrike" kern="1200" cap="none" spc="0" normalizeH="0" baseline="0" noProof="0">
              <a:ln>
                <a:noFill/>
              </a:ln>
              <a:solidFill>
                <a:schemeClr val="accent1"/>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pPr fontAlgn="auto"/>
            <a:r>
              <a:rPr lang="zh-CN" altLang="en-US" strike="noStrike" noProof="1" smtClean="0"/>
              <a:t>单击此处编辑母版标题样式</a:t>
            </a:r>
            <a:endParaRPr lang="en-US" strike="noStrike" noProof="1"/>
          </a:p>
        </p:txBody>
      </p:sp>
      <p:sp>
        <p:nvSpPr>
          <p:cNvPr id="3" name="Picture Placeholder 2"/>
          <p:cNvSpPr>
            <a:spLocks noGrp="1" noChangeAspect="1"/>
          </p:cNvSpPr>
          <p:nvPr>
            <p:ph type="pic" idx="1"/>
          </p:nvPr>
        </p:nvSpPr>
        <p:spPr>
          <a:xfrm>
            <a:off x="609599" y="609600"/>
            <a:ext cx="6347714" cy="3845718"/>
          </a:xfrm>
        </p:spPr>
        <p:txBody>
          <a:bodyPr vert="horz" lIns="91440" tIns="45720" rIns="91440" bIns="45720"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marR="0" lvl="0" indent="0" algn="ctr" defTabSz="457200" rtl="0" eaLnBrk="1" fontAlgn="auto" latinLnBrk="0" hangingPunct="1">
              <a:lnSpc>
                <a:spcPct val="100000"/>
              </a:lnSpc>
              <a:spcBef>
                <a:spcPts val="1000"/>
              </a:spcBef>
              <a:spcAft>
                <a:spcPts val="0"/>
              </a:spcAft>
              <a:buClr>
                <a:schemeClr val="accent1"/>
              </a:buClr>
              <a:buSzPct val="80000"/>
              <a:buFont typeface="Wingdings 3" panose="05040102010807070707" pitchFamily="18" charset="2"/>
              <a:buNone/>
              <a:defRPr/>
            </a:pPr>
            <a:r>
              <a:rPr kumimoji="0" lang="zh-CN" altLang="en-US" sz="1600" b="0" i="0" u="none" strike="noStrike" kern="1200" cap="none" spc="0" normalizeH="0" baseline="0" noProof="0" smtClean="0">
                <a:ln>
                  <a:noFill/>
                </a:ln>
                <a:solidFill>
                  <a:schemeClr val="tx1">
                    <a:lumMod val="75000"/>
                    <a:lumOff val="25000"/>
                  </a:schemeClr>
                </a:solidFill>
                <a:effectLst/>
                <a:uLnTx/>
                <a:uFillTx/>
                <a:latin typeface="+mn-lt"/>
                <a:ea typeface="+mn-ea"/>
                <a:cs typeface="+mn-cs"/>
              </a:rPr>
              <a:t>单击图标添加图片</a:t>
            </a:r>
            <a:endParaRPr kumimoji="0" lang="en-US" sz="1600" b="0" i="0" u="none" strike="noStrike" kern="1200" cap="none" spc="0" normalizeH="0" baseline="0" noProof="0" dirty="0">
              <a:ln>
                <a:noFill/>
              </a:ln>
              <a:solidFill>
                <a:schemeClr val="tx1">
                  <a:lumMod val="75000"/>
                  <a:lumOff val="25000"/>
                </a:schemeClr>
              </a:solidFill>
              <a:effectLst/>
              <a:uLnTx/>
              <a:uFillTx/>
              <a:latin typeface="+mn-lt"/>
              <a:ea typeface="+mn-ea"/>
              <a:cs typeface="+mn-cs"/>
            </a:endParaRPr>
          </a:p>
        </p:txBody>
      </p:sp>
      <p:sp>
        <p:nvSpPr>
          <p:cNvPr id="4" name="Text Placeholder 3"/>
          <p:cNvSpPr>
            <a:spLocks noGrp="1"/>
          </p:cNvSpPr>
          <p:nvPr>
            <p:ph type="body" sz="half" idx="2" hasCustomPrompt="1"/>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auto"/>
            <a:r>
              <a:rPr lang="zh-CN" altLang="en-US" strike="noStrike" noProof="1" smtClean="0"/>
              <a:t>编辑母版文本样式</a:t>
            </a:r>
          </a:p>
        </p:txBody>
      </p:sp>
      <p:sp>
        <p:nvSpPr>
          <p:cNvPr id="5" name="日期占位符 4"/>
          <p:cNvSpPr>
            <a:spLocks noGrp="1"/>
          </p:cNvSpPr>
          <p:nvPr>
            <p:ph type="dt" sz="half"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defRPr/>
            </a:pPr>
            <a:endParaRPr kumimoji="0" lang="zh-CN" altLang="en-US" sz="9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9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defRPr/>
            </a:pPr>
            <a:fld id="{8E993F8F-DA34-440A-A4D4-F3FB08F54AF0}" type="slidenum">
              <a:rPr kumimoji="0" lang="zh-CN" altLang="en-US" sz="900" b="0" i="0" u="none" strike="noStrike" kern="1200" cap="none" spc="0" normalizeH="0" baseline="0" noProof="0" smtClean="0">
                <a:ln>
                  <a:noFill/>
                </a:ln>
                <a:solidFill>
                  <a:schemeClr val="accent1"/>
                </a:solidFill>
                <a:effectLst/>
                <a:uLnTx/>
                <a:uFillTx/>
                <a:latin typeface="Arial" panose="020B0604020202020204" pitchFamily="34" charset="0"/>
                <a:ea typeface="宋体" panose="02010600030101010101" pitchFamily="2" charset="-122"/>
                <a:cs typeface="+mn-cs"/>
              </a:rPr>
              <a:t>‹#›</a:t>
            </a:fld>
            <a:endParaRPr kumimoji="0" lang="zh-CN" altLang="en-US" sz="900" b="0" i="0" u="none" strike="noStrike" kern="1200" cap="none" spc="0" normalizeH="0" baseline="0" noProof="0">
              <a:ln>
                <a:noFill/>
              </a:ln>
              <a:solidFill>
                <a:schemeClr val="accent1"/>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标题和描述">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pPr fontAlgn="auto"/>
            <a:r>
              <a:rPr lang="zh-CN" altLang="en-US" strike="noStrike" noProof="1" smtClean="0"/>
              <a:t>单击此处编辑母版标题样式</a:t>
            </a:r>
            <a:endParaRPr lang="en-US" strike="noStrike" noProof="1"/>
          </a:p>
        </p:txBody>
      </p:sp>
      <p:sp>
        <p:nvSpPr>
          <p:cNvPr id="3" name="Text Placeholder 2"/>
          <p:cNvSpPr>
            <a:spLocks noGrp="1"/>
          </p:cNvSpPr>
          <p:nvPr>
            <p:ph type="body" idx="1" hasCustomPrompt="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fontAlgn="auto"/>
            <a:r>
              <a:rPr lang="zh-CN" altLang="en-US" strike="noStrike" noProof="1" smtClean="0"/>
              <a:t>编辑母版文本样式</a:t>
            </a:r>
          </a:p>
        </p:txBody>
      </p:sp>
      <p:sp>
        <p:nvSpPr>
          <p:cNvPr id="4" name="日期占位符 3"/>
          <p:cNvSpPr>
            <a:spLocks noGrp="1"/>
          </p:cNvSpPr>
          <p:nvPr>
            <p:ph type="dt" sz="half"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defRPr/>
            </a:pPr>
            <a:endParaRPr kumimoji="0" lang="zh-CN" altLang="en-US" sz="9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9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defRPr/>
            </a:pPr>
            <a:fld id="{8E993F8F-DA34-440A-A4D4-F3FB08F54AF0}" type="slidenum">
              <a:rPr kumimoji="0" lang="zh-CN" altLang="en-US" sz="900" b="0" i="0" u="none" strike="noStrike" kern="1200" cap="none" spc="0" normalizeH="0" baseline="0" noProof="0" smtClean="0">
                <a:ln>
                  <a:noFill/>
                </a:ln>
                <a:solidFill>
                  <a:schemeClr val="accent1"/>
                </a:solidFill>
                <a:effectLst/>
                <a:uLnTx/>
                <a:uFillTx/>
                <a:latin typeface="Arial" panose="020B0604020202020204" pitchFamily="34" charset="0"/>
                <a:ea typeface="宋体" panose="02010600030101010101" pitchFamily="2" charset="-122"/>
                <a:cs typeface="+mn-cs"/>
              </a:rPr>
              <a:t>‹#›</a:t>
            </a:fld>
            <a:endParaRPr kumimoji="0" lang="zh-CN" altLang="en-US" sz="900" b="0" i="0" u="none" strike="noStrike" kern="1200" cap="none" spc="0" normalizeH="0" baseline="0" noProof="0">
              <a:ln>
                <a:noFill/>
              </a:ln>
              <a:solidFill>
                <a:schemeClr val="accent1"/>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带描述的引言">
    <p:spTree>
      <p:nvGrpSpPr>
        <p:cNvPr id="1" name=""/>
        <p:cNvGrpSpPr/>
        <p:nvPr/>
      </p:nvGrpSpPr>
      <p:grpSpPr>
        <a:xfrm>
          <a:off x="0" y="0"/>
          <a:ext cx="0" cy="0"/>
          <a:chOff x="0" y="0"/>
          <a:chExt cx="0" cy="0"/>
        </a:xfrm>
      </p:grpSpPr>
      <p:sp>
        <p:nvSpPr>
          <p:cNvPr id="5133" name="TextBox 23"/>
          <p:cNvSpPr txBox="1"/>
          <p:nvPr/>
        </p:nvSpPr>
        <p:spPr>
          <a:xfrm>
            <a:off x="482600" y="790575"/>
            <a:ext cx="457200" cy="584200"/>
          </a:xfrm>
          <a:prstGeom prst="rect">
            <a:avLst/>
          </a:prstGeom>
          <a:noFill/>
          <a:ln w="9525">
            <a:noFill/>
          </a:ln>
        </p:spPr>
        <p:txBody>
          <a:bodyPr anchor="ctr"/>
          <a:lstStyle/>
          <a:p>
            <a:pPr lvl="0" indent="0" eaLnBrk="0" hangingPunct="0"/>
            <a:r>
              <a:rPr lang="en-US" altLang="zh-CN" sz="8000" dirty="0">
                <a:solidFill>
                  <a:srgbClr val="C0E474"/>
                </a:solidFill>
                <a:latin typeface="Arial" panose="020B0604020202020204" pitchFamily="34" charset="0"/>
                <a:ea typeface="宋体" panose="02010600030101010101" pitchFamily="2" charset="-122"/>
              </a:rPr>
              <a:t>“</a:t>
            </a:r>
          </a:p>
        </p:txBody>
      </p:sp>
      <p:sp>
        <p:nvSpPr>
          <p:cNvPr id="5134" name="TextBox 24"/>
          <p:cNvSpPr txBox="1"/>
          <p:nvPr/>
        </p:nvSpPr>
        <p:spPr>
          <a:xfrm>
            <a:off x="6748463" y="2886075"/>
            <a:ext cx="457200" cy="585788"/>
          </a:xfrm>
          <a:prstGeom prst="rect">
            <a:avLst/>
          </a:prstGeom>
          <a:noFill/>
          <a:ln w="9525">
            <a:noFill/>
          </a:ln>
        </p:spPr>
        <p:txBody>
          <a:bodyPr anchor="ctr"/>
          <a:lstStyle/>
          <a:p>
            <a:pPr lvl="0" indent="0" eaLnBrk="0" hangingPunct="0"/>
            <a:r>
              <a:rPr lang="en-US" altLang="zh-CN" sz="8000" dirty="0">
                <a:solidFill>
                  <a:srgbClr val="C0E474"/>
                </a:solidFill>
                <a:latin typeface="Arial" panose="020B0604020202020204" pitchFamily="34" charset="0"/>
                <a:ea typeface="宋体" panose="02010600030101010101" pitchFamily="2" charset="-122"/>
              </a:rPr>
              <a:t>”</a:t>
            </a:r>
          </a:p>
        </p:txBody>
      </p:sp>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pPr fontAlgn="auto"/>
            <a:r>
              <a:rPr lang="zh-CN" altLang="en-US" strike="noStrike" noProof="1" smtClean="0"/>
              <a:t>单击此处编辑母版标题样式</a:t>
            </a:r>
            <a:endParaRPr lang="en-US" strike="noStrike" noProof="1"/>
          </a:p>
        </p:txBody>
      </p:sp>
      <p:sp>
        <p:nvSpPr>
          <p:cNvPr id="23" name="Text Placeholder 9"/>
          <p:cNvSpPr>
            <a:spLocks noGrp="1"/>
          </p:cNvSpPr>
          <p:nvPr>
            <p:ph type="body" sz="quarter" idx="13" hasCustomPrompt="1"/>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fontAlgn="auto"/>
            <a:r>
              <a:rPr lang="zh-CN" altLang="en-US" strike="noStrike" noProof="1" smtClean="0"/>
              <a:t>编辑母版文本样式</a:t>
            </a:r>
          </a:p>
        </p:txBody>
      </p:sp>
      <p:sp>
        <p:nvSpPr>
          <p:cNvPr id="3" name="Text Placeholder 2"/>
          <p:cNvSpPr>
            <a:spLocks noGrp="1"/>
          </p:cNvSpPr>
          <p:nvPr>
            <p:ph type="body" idx="1" hasCustomPrompt="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fontAlgn="auto"/>
            <a:r>
              <a:rPr lang="zh-CN" altLang="en-US" strike="noStrike" noProof="1" smtClean="0"/>
              <a:t>编辑母版文本样式</a:t>
            </a:r>
          </a:p>
        </p:txBody>
      </p:sp>
      <p:sp>
        <p:nvSpPr>
          <p:cNvPr id="20" name="Date Placeholder 3"/>
          <p:cNvSpPr>
            <a:spLocks noGrp="1"/>
          </p:cNvSpPr>
          <p:nvPr>
            <p:ph type="dt" sz="half" idx="2"/>
          </p:nvPr>
        </p:nvSpPr>
        <p:spPr>
          <a:xfrm>
            <a:off x="5405438" y="6042025"/>
            <a:ext cx="684213" cy="365125"/>
          </a:xfrm>
          <a:prstGeom prst="rect">
            <a:avLst/>
          </a:prstGeom>
        </p:spPr>
        <p:txBody>
          <a:bodyPr vert="horz" lIns="91440" tIns="45720" rIns="91440" bIns="45720" rtlCol="0" anchor="ctr"/>
          <a:lstStyle/>
          <a:p>
            <a:pPr marL="0" marR="0" lvl="0" indent="0" algn="r" defTabSz="914400" rtl="0" eaLnBrk="0" fontAlgn="base" latinLnBrk="0" hangingPunct="0">
              <a:lnSpc>
                <a:spcPct val="100000"/>
              </a:lnSpc>
              <a:spcBef>
                <a:spcPct val="0"/>
              </a:spcBef>
              <a:spcAft>
                <a:spcPct val="0"/>
              </a:spcAft>
              <a:buClrTx/>
              <a:buSzTx/>
              <a:buFontTx/>
              <a:buNone/>
              <a:defRPr/>
            </a:pPr>
            <a:endParaRPr kumimoji="0" lang="zh-CN" altLang="en-US" sz="9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21" name="Footer Placeholder 4"/>
          <p:cNvSpPr>
            <a:spLocks noGrp="1"/>
          </p:cNvSpPr>
          <p:nvPr>
            <p:ph type="ftr" sz="quarter" idx="3"/>
          </p:nvPr>
        </p:nvSpPr>
        <p:spPr>
          <a:xfrm>
            <a:off x="609600" y="6042025"/>
            <a:ext cx="4622800" cy="365125"/>
          </a:xfrm>
          <a:prstGeom prst="rect">
            <a:avLst/>
          </a:prstGeom>
        </p:spPr>
        <p:txBody>
          <a:bodyPr vert="horz" lIns="91440" tIns="45720" rIns="91440" bIns="45720" rtlCol="0" anchor="ct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9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22" name="Slide Number Placeholder 5"/>
          <p:cNvSpPr>
            <a:spLocks noGrp="1"/>
          </p:cNvSpPr>
          <p:nvPr>
            <p:ph type="sldNum" sz="quarter" idx="4"/>
          </p:nvPr>
        </p:nvSpPr>
        <p:spPr>
          <a:xfrm>
            <a:off x="6445250" y="6042025"/>
            <a:ext cx="512763" cy="365125"/>
          </a:xfrm>
          <a:prstGeom prst="rect">
            <a:avLst/>
          </a:prstGeom>
        </p:spPr>
        <p:txBody>
          <a:bodyPr vert="horz" lIns="91440" tIns="45720" rIns="91440" bIns="45720" rtlCol="0" anchor="ctr"/>
          <a:lstStyle/>
          <a:p>
            <a:pPr marL="0" marR="0" lvl="0" indent="0" algn="r" defTabSz="914400" rtl="0" eaLnBrk="0" fontAlgn="base" latinLnBrk="0" hangingPunct="0">
              <a:lnSpc>
                <a:spcPct val="100000"/>
              </a:lnSpc>
              <a:spcBef>
                <a:spcPct val="0"/>
              </a:spcBef>
              <a:spcAft>
                <a:spcPct val="0"/>
              </a:spcAft>
              <a:buClrTx/>
              <a:buSzTx/>
              <a:buFontTx/>
              <a:buNone/>
              <a:defRPr/>
            </a:pPr>
            <a:fld id="{8E993F8F-DA34-440A-A4D4-F3FB08F54AF0}" type="slidenum">
              <a:rPr kumimoji="0" lang="zh-CN" altLang="en-US" sz="900" b="0" i="0" u="none" strike="noStrike" kern="1200" cap="none" spc="0" normalizeH="0" baseline="0" noProof="0" smtClean="0">
                <a:ln>
                  <a:noFill/>
                </a:ln>
                <a:solidFill>
                  <a:schemeClr val="accent1"/>
                </a:solidFill>
                <a:effectLst/>
                <a:uLnTx/>
                <a:uFillTx/>
                <a:latin typeface="Arial" panose="020B0604020202020204" pitchFamily="34" charset="0"/>
                <a:ea typeface="宋体" panose="02010600030101010101" pitchFamily="2" charset="-122"/>
                <a:cs typeface="+mn-cs"/>
              </a:rPr>
              <a:t>‹#›</a:t>
            </a:fld>
            <a:endParaRPr kumimoji="0" lang="zh-CN" altLang="en-US" sz="900" b="0" i="0" u="none" strike="noStrike" kern="1200" cap="none" spc="0" normalizeH="0" baseline="0" noProof="0">
              <a:ln>
                <a:noFill/>
              </a:ln>
              <a:solidFill>
                <a:schemeClr val="accent1"/>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pPr fontAlgn="auto"/>
            <a:r>
              <a:rPr lang="zh-CN" altLang="en-US" strike="noStrike" noProof="1" smtClean="0"/>
              <a:t>单击此处编辑母版标题样式</a:t>
            </a:r>
            <a:endParaRPr lang="en-US" strike="noStrike" noProof="1"/>
          </a:p>
        </p:txBody>
      </p:sp>
      <p:sp>
        <p:nvSpPr>
          <p:cNvPr id="3" name="Text Placeholder 2"/>
          <p:cNvSpPr>
            <a:spLocks noGrp="1"/>
          </p:cNvSpPr>
          <p:nvPr>
            <p:ph type="body" idx="1" hasCustomPrompt="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fontAlgn="auto"/>
            <a:r>
              <a:rPr lang="zh-CN" altLang="en-US" strike="noStrike" noProof="1" smtClean="0"/>
              <a:t>编辑母版文本样式</a:t>
            </a:r>
          </a:p>
        </p:txBody>
      </p:sp>
      <p:sp>
        <p:nvSpPr>
          <p:cNvPr id="4" name="日期占位符 3"/>
          <p:cNvSpPr>
            <a:spLocks noGrp="1"/>
          </p:cNvSpPr>
          <p:nvPr>
            <p:ph type="dt" sz="half"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defRPr/>
            </a:pPr>
            <a:endParaRPr kumimoji="0" lang="zh-CN" altLang="en-US" sz="9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9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defRPr/>
            </a:pPr>
            <a:fld id="{8E993F8F-DA34-440A-A4D4-F3FB08F54AF0}" type="slidenum">
              <a:rPr kumimoji="0" lang="zh-CN" altLang="en-US" sz="900" b="0" i="0" u="none" strike="noStrike" kern="1200" cap="none" spc="0" normalizeH="0" baseline="0" noProof="0" smtClean="0">
                <a:ln>
                  <a:noFill/>
                </a:ln>
                <a:solidFill>
                  <a:schemeClr val="accent1"/>
                </a:solidFill>
                <a:effectLst/>
                <a:uLnTx/>
                <a:uFillTx/>
                <a:latin typeface="Arial" panose="020B0604020202020204" pitchFamily="34" charset="0"/>
                <a:ea typeface="宋体" panose="02010600030101010101" pitchFamily="2" charset="-122"/>
                <a:cs typeface="+mn-cs"/>
              </a:rPr>
              <a:t>‹#›</a:t>
            </a:fld>
            <a:endParaRPr kumimoji="0" lang="zh-CN" altLang="en-US" sz="900" b="0" i="0" u="none" strike="noStrike" kern="1200" cap="none" spc="0" normalizeH="0" baseline="0" noProof="0">
              <a:ln>
                <a:noFill/>
              </a:ln>
              <a:solidFill>
                <a:schemeClr val="accent1"/>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引言名片">
    <p:spTree>
      <p:nvGrpSpPr>
        <p:cNvPr id="1" name=""/>
        <p:cNvGrpSpPr/>
        <p:nvPr/>
      </p:nvGrpSpPr>
      <p:grpSpPr>
        <a:xfrm>
          <a:off x="0" y="0"/>
          <a:ext cx="0" cy="0"/>
          <a:chOff x="0" y="0"/>
          <a:chExt cx="0" cy="0"/>
        </a:xfrm>
      </p:grpSpPr>
      <p:sp>
        <p:nvSpPr>
          <p:cNvPr id="6157" name="TextBox 23"/>
          <p:cNvSpPr txBox="1"/>
          <p:nvPr/>
        </p:nvSpPr>
        <p:spPr>
          <a:xfrm>
            <a:off x="482600" y="790575"/>
            <a:ext cx="457200" cy="584200"/>
          </a:xfrm>
          <a:prstGeom prst="rect">
            <a:avLst/>
          </a:prstGeom>
          <a:noFill/>
          <a:ln w="9525">
            <a:noFill/>
          </a:ln>
        </p:spPr>
        <p:txBody>
          <a:bodyPr anchor="ctr"/>
          <a:lstStyle/>
          <a:p>
            <a:pPr lvl="0" indent="0" eaLnBrk="0" hangingPunct="0"/>
            <a:r>
              <a:rPr lang="en-US" altLang="zh-CN" sz="8000" dirty="0">
                <a:solidFill>
                  <a:srgbClr val="C0E474"/>
                </a:solidFill>
                <a:latin typeface="Arial" panose="020B0604020202020204" pitchFamily="34" charset="0"/>
                <a:ea typeface="宋体" panose="02010600030101010101" pitchFamily="2" charset="-122"/>
              </a:rPr>
              <a:t>“</a:t>
            </a:r>
          </a:p>
        </p:txBody>
      </p:sp>
      <p:sp>
        <p:nvSpPr>
          <p:cNvPr id="6158" name="TextBox 24"/>
          <p:cNvSpPr txBox="1"/>
          <p:nvPr/>
        </p:nvSpPr>
        <p:spPr>
          <a:xfrm>
            <a:off x="6748463" y="2886075"/>
            <a:ext cx="457200" cy="585788"/>
          </a:xfrm>
          <a:prstGeom prst="rect">
            <a:avLst/>
          </a:prstGeom>
          <a:noFill/>
          <a:ln w="9525">
            <a:noFill/>
          </a:ln>
        </p:spPr>
        <p:txBody>
          <a:bodyPr anchor="ctr"/>
          <a:lstStyle/>
          <a:p>
            <a:pPr lvl="0" indent="0" eaLnBrk="0" hangingPunct="0"/>
            <a:r>
              <a:rPr lang="en-US" altLang="zh-CN" sz="8000" dirty="0">
                <a:solidFill>
                  <a:srgbClr val="C0E474"/>
                </a:solidFill>
                <a:latin typeface="Arial" panose="020B0604020202020204" pitchFamily="34" charset="0"/>
                <a:ea typeface="宋体" panose="02010600030101010101" pitchFamily="2" charset="-122"/>
              </a:rPr>
              <a:t>”</a:t>
            </a:r>
          </a:p>
        </p:txBody>
      </p:sp>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pPr fontAlgn="auto"/>
            <a:r>
              <a:rPr lang="zh-CN" altLang="en-US" strike="noStrike" noProof="1" smtClean="0"/>
              <a:t>单击此处编辑母版标题样式</a:t>
            </a:r>
            <a:endParaRPr lang="en-US" strike="noStrike" noProof="1"/>
          </a:p>
        </p:txBody>
      </p:sp>
      <p:sp>
        <p:nvSpPr>
          <p:cNvPr id="23" name="Text Placeholder 9"/>
          <p:cNvSpPr>
            <a:spLocks noGrp="1"/>
          </p:cNvSpPr>
          <p:nvPr>
            <p:ph type="body" sz="quarter" idx="13" hasCustomPrompt="1"/>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fontAlgn="auto"/>
            <a:r>
              <a:rPr lang="zh-CN" altLang="en-US" strike="noStrike" noProof="1" smtClean="0"/>
              <a:t>编辑母版文本样式</a:t>
            </a:r>
          </a:p>
        </p:txBody>
      </p:sp>
      <p:sp>
        <p:nvSpPr>
          <p:cNvPr id="3" name="Text Placeholder 2"/>
          <p:cNvSpPr>
            <a:spLocks noGrp="1"/>
          </p:cNvSpPr>
          <p:nvPr>
            <p:ph type="body" idx="1" hasCustomPrompt="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fontAlgn="auto"/>
            <a:r>
              <a:rPr lang="zh-CN" altLang="en-US" strike="noStrike" noProof="1" smtClean="0"/>
              <a:t>编辑母版文本样式</a:t>
            </a:r>
          </a:p>
        </p:txBody>
      </p:sp>
      <p:sp>
        <p:nvSpPr>
          <p:cNvPr id="20" name="Date Placeholder 3"/>
          <p:cNvSpPr>
            <a:spLocks noGrp="1"/>
          </p:cNvSpPr>
          <p:nvPr>
            <p:ph type="dt" sz="half" idx="2"/>
          </p:nvPr>
        </p:nvSpPr>
        <p:spPr>
          <a:xfrm>
            <a:off x="5405438" y="6042025"/>
            <a:ext cx="684213" cy="365125"/>
          </a:xfrm>
          <a:prstGeom prst="rect">
            <a:avLst/>
          </a:prstGeom>
        </p:spPr>
        <p:txBody>
          <a:bodyPr vert="horz" lIns="91440" tIns="45720" rIns="91440" bIns="45720" rtlCol="0" anchor="ctr"/>
          <a:lstStyle/>
          <a:p>
            <a:pPr marL="0" marR="0" lvl="0" indent="0" algn="r" defTabSz="914400" rtl="0" eaLnBrk="0" fontAlgn="base" latinLnBrk="0" hangingPunct="0">
              <a:lnSpc>
                <a:spcPct val="100000"/>
              </a:lnSpc>
              <a:spcBef>
                <a:spcPct val="0"/>
              </a:spcBef>
              <a:spcAft>
                <a:spcPct val="0"/>
              </a:spcAft>
              <a:buClrTx/>
              <a:buSzTx/>
              <a:buFontTx/>
              <a:buNone/>
              <a:defRPr/>
            </a:pPr>
            <a:endParaRPr kumimoji="0" lang="zh-CN" altLang="en-US" sz="9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21" name="Footer Placeholder 4"/>
          <p:cNvSpPr>
            <a:spLocks noGrp="1"/>
          </p:cNvSpPr>
          <p:nvPr>
            <p:ph type="ftr" sz="quarter" idx="3"/>
          </p:nvPr>
        </p:nvSpPr>
        <p:spPr>
          <a:xfrm>
            <a:off x="609600" y="6042025"/>
            <a:ext cx="4622800" cy="365125"/>
          </a:xfrm>
          <a:prstGeom prst="rect">
            <a:avLst/>
          </a:prstGeom>
        </p:spPr>
        <p:txBody>
          <a:bodyPr vert="horz" lIns="91440" tIns="45720" rIns="91440" bIns="45720" rtlCol="0" anchor="ct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9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22" name="Slide Number Placeholder 5"/>
          <p:cNvSpPr>
            <a:spLocks noGrp="1"/>
          </p:cNvSpPr>
          <p:nvPr>
            <p:ph type="sldNum" sz="quarter" idx="4"/>
          </p:nvPr>
        </p:nvSpPr>
        <p:spPr>
          <a:xfrm>
            <a:off x="6445250" y="6042025"/>
            <a:ext cx="512763" cy="365125"/>
          </a:xfrm>
          <a:prstGeom prst="rect">
            <a:avLst/>
          </a:prstGeom>
        </p:spPr>
        <p:txBody>
          <a:bodyPr vert="horz" lIns="91440" tIns="45720" rIns="91440" bIns="45720" rtlCol="0" anchor="ctr"/>
          <a:lstStyle/>
          <a:p>
            <a:pPr marL="0" marR="0" lvl="0" indent="0" algn="r" defTabSz="914400" rtl="0" eaLnBrk="0" fontAlgn="base" latinLnBrk="0" hangingPunct="0">
              <a:lnSpc>
                <a:spcPct val="100000"/>
              </a:lnSpc>
              <a:spcBef>
                <a:spcPct val="0"/>
              </a:spcBef>
              <a:spcAft>
                <a:spcPct val="0"/>
              </a:spcAft>
              <a:buClrTx/>
              <a:buSzTx/>
              <a:buFontTx/>
              <a:buNone/>
              <a:defRPr/>
            </a:pPr>
            <a:fld id="{8E993F8F-DA34-440A-A4D4-F3FB08F54AF0}" type="slidenum">
              <a:rPr kumimoji="0" lang="zh-CN" altLang="en-US" sz="900" b="0" i="0" u="none" strike="noStrike" kern="1200" cap="none" spc="0" normalizeH="0" baseline="0" noProof="0" smtClean="0">
                <a:ln>
                  <a:noFill/>
                </a:ln>
                <a:solidFill>
                  <a:schemeClr val="accent1"/>
                </a:solidFill>
                <a:effectLst/>
                <a:uLnTx/>
                <a:uFillTx/>
                <a:latin typeface="Arial" panose="020B0604020202020204" pitchFamily="34" charset="0"/>
                <a:ea typeface="宋体" panose="02010600030101010101" pitchFamily="2" charset="-122"/>
                <a:cs typeface="+mn-cs"/>
              </a:rPr>
              <a:t>‹#›</a:t>
            </a:fld>
            <a:endParaRPr kumimoji="0" lang="zh-CN" altLang="en-US" sz="900" b="0" i="0" u="none" strike="noStrike" kern="1200" cap="none" spc="0" normalizeH="0" baseline="0" noProof="0">
              <a:ln>
                <a:noFill/>
              </a:ln>
              <a:solidFill>
                <a:schemeClr val="accent1"/>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真或假">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pPr fontAlgn="auto"/>
            <a:r>
              <a:rPr lang="zh-CN" altLang="en-US" strike="noStrike" noProof="1" smtClean="0"/>
              <a:t>单击此处编辑母版标题样式</a:t>
            </a:r>
            <a:endParaRPr lang="en-US" strike="noStrike" noProof="1"/>
          </a:p>
        </p:txBody>
      </p:sp>
      <p:sp>
        <p:nvSpPr>
          <p:cNvPr id="23" name="Text Placeholder 9"/>
          <p:cNvSpPr>
            <a:spLocks noGrp="1"/>
          </p:cNvSpPr>
          <p:nvPr>
            <p:ph type="body" sz="quarter" idx="13" hasCustomPrompt="1"/>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fontAlgn="auto"/>
            <a:r>
              <a:rPr lang="zh-CN" altLang="en-US" strike="noStrike" noProof="1" smtClean="0"/>
              <a:t>编辑母版文本样式</a:t>
            </a:r>
          </a:p>
        </p:txBody>
      </p:sp>
      <p:sp>
        <p:nvSpPr>
          <p:cNvPr id="3" name="Text Placeholder 2"/>
          <p:cNvSpPr>
            <a:spLocks noGrp="1"/>
          </p:cNvSpPr>
          <p:nvPr>
            <p:ph type="body" idx="1" hasCustomPrompt="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fontAlgn="auto"/>
            <a:r>
              <a:rPr lang="zh-CN" altLang="en-US" strike="noStrike" noProof="1" smtClean="0"/>
              <a:t>编辑母版文本样式</a:t>
            </a:r>
          </a:p>
        </p:txBody>
      </p:sp>
      <p:sp>
        <p:nvSpPr>
          <p:cNvPr id="4" name="日期占位符 3"/>
          <p:cNvSpPr>
            <a:spLocks noGrp="1"/>
          </p:cNvSpPr>
          <p:nvPr>
            <p:ph type="dt" sz="half" idx="1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defRPr/>
            </a:pPr>
            <a:endParaRPr kumimoji="0" lang="zh-CN" altLang="en-US" sz="9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5"/>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9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6"/>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defRPr/>
            </a:pPr>
            <a:fld id="{8E993F8F-DA34-440A-A4D4-F3FB08F54AF0}" type="slidenum">
              <a:rPr kumimoji="0" lang="zh-CN" altLang="en-US" sz="900" b="0" i="0" u="none" strike="noStrike" kern="1200" cap="none" spc="0" normalizeH="0" baseline="0" noProof="0" smtClean="0">
                <a:ln>
                  <a:noFill/>
                </a:ln>
                <a:solidFill>
                  <a:schemeClr val="accent1"/>
                </a:solidFill>
                <a:effectLst/>
                <a:uLnTx/>
                <a:uFillTx/>
                <a:latin typeface="Arial" panose="020B0604020202020204" pitchFamily="34" charset="0"/>
                <a:ea typeface="宋体" panose="02010600030101010101" pitchFamily="2" charset="-122"/>
                <a:cs typeface="+mn-cs"/>
              </a:rPr>
              <a:t>‹#›</a:t>
            </a:fld>
            <a:endParaRPr kumimoji="0" lang="zh-CN" altLang="en-US" sz="900" b="0" i="0" u="none" strike="noStrike" kern="1200" cap="none" spc="0" normalizeH="0" baseline="0" noProof="0">
              <a:ln>
                <a:noFill/>
              </a:ln>
              <a:solidFill>
                <a:schemeClr val="accent1"/>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r>
              <a:rPr lang="zh-CN" altLang="en-US" strike="noStrike" noProof="1" smtClean="0"/>
              <a:t>单击此处编辑母版标题样式</a:t>
            </a:r>
            <a:endParaRPr lang="en-US" strike="noStrike" noProof="1"/>
          </a:p>
        </p:txBody>
      </p:sp>
      <p:sp>
        <p:nvSpPr>
          <p:cNvPr id="3" name="Vertical Text Placeholder 2"/>
          <p:cNvSpPr>
            <a:spLocks noGrp="1"/>
          </p:cNvSpPr>
          <p:nvPr>
            <p:ph type="body" orient="vert" idx="1" hasCustomPrompt="1"/>
          </p:nvPr>
        </p:nvSpPr>
        <p:spPr/>
        <p:txBody>
          <a:bodyPr vert="eaVert"/>
          <a:lstStyle/>
          <a:p>
            <a:pPr lvl="0" fontAlgn="auto"/>
            <a:r>
              <a:rPr lang="zh-CN" altLang="en-US" strike="noStrike" noProof="1" smtClean="0"/>
              <a:t>编辑母版文本样式</a:t>
            </a:r>
          </a:p>
          <a:p>
            <a:pPr lvl="1" fontAlgn="auto"/>
            <a:r>
              <a:rPr lang="zh-CN" altLang="en-US" strike="noStrike" noProof="1" smtClean="0"/>
              <a:t>第二级</a:t>
            </a:r>
          </a:p>
          <a:p>
            <a:pPr lvl="2" fontAlgn="auto"/>
            <a:r>
              <a:rPr lang="zh-CN" altLang="en-US" strike="noStrike" noProof="1" smtClean="0"/>
              <a:t>第三级</a:t>
            </a:r>
          </a:p>
          <a:p>
            <a:pPr lvl="3" fontAlgn="auto"/>
            <a:r>
              <a:rPr lang="zh-CN" altLang="en-US" strike="noStrike" noProof="1" smtClean="0"/>
              <a:t>第四级</a:t>
            </a:r>
          </a:p>
          <a:p>
            <a:pPr lvl="4" fontAlgn="auto"/>
            <a:r>
              <a:rPr lang="zh-CN" altLang="en-US" strike="noStrike" noProof="1" smtClean="0"/>
              <a:t>第五级</a:t>
            </a:r>
            <a:endParaRPr lang="en-US" strike="noStrike" noProof="1"/>
          </a:p>
        </p:txBody>
      </p:sp>
      <p:sp>
        <p:nvSpPr>
          <p:cNvPr id="4" name="日期占位符 3"/>
          <p:cNvSpPr>
            <a:spLocks noGrp="1"/>
          </p:cNvSpPr>
          <p:nvPr>
            <p:ph type="dt" sz="half"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defRPr/>
            </a:pPr>
            <a:endParaRPr kumimoji="0" lang="zh-CN" altLang="en-US" sz="9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9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defRPr/>
            </a:pPr>
            <a:fld id="{8E993F8F-DA34-440A-A4D4-F3FB08F54AF0}" type="slidenum">
              <a:rPr kumimoji="0" lang="zh-CN" altLang="en-US" sz="900" b="0" i="0" u="none" strike="noStrike" kern="1200" cap="none" spc="0" normalizeH="0" baseline="0" noProof="0" smtClean="0">
                <a:ln>
                  <a:noFill/>
                </a:ln>
                <a:solidFill>
                  <a:schemeClr val="accent1"/>
                </a:solidFill>
                <a:effectLst/>
                <a:uLnTx/>
                <a:uFillTx/>
                <a:latin typeface="Arial" panose="020B0604020202020204" pitchFamily="34" charset="0"/>
                <a:ea typeface="宋体" panose="02010600030101010101" pitchFamily="2" charset="-122"/>
                <a:cs typeface="+mn-cs"/>
              </a:rPr>
              <a:t>‹#›</a:t>
            </a:fld>
            <a:endParaRPr kumimoji="0" lang="zh-CN" altLang="en-US" sz="900" b="0" i="0" u="none" strike="noStrike" kern="1200" cap="none" spc="0" normalizeH="0" baseline="0" noProof="0">
              <a:ln>
                <a:noFill/>
              </a:ln>
              <a:solidFill>
                <a:schemeClr val="accent1"/>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zh-CN" altLang="en-US" strike="noStrike" noProof="1" smtClean="0"/>
              <a:t>单击此处编辑母版标题样式</a:t>
            </a:r>
            <a:endParaRPr lang="en-US" strike="noStrike" noProof="1"/>
          </a:p>
        </p:txBody>
      </p:sp>
      <p:sp>
        <p:nvSpPr>
          <p:cNvPr id="3" name="Content Placeholder 2"/>
          <p:cNvSpPr>
            <a:spLocks noGrp="1"/>
          </p:cNvSpPr>
          <p:nvPr>
            <p:ph sz="half" idx="1" hasCustomPrompt="1"/>
          </p:nvPr>
        </p:nvSpPr>
        <p:spPr>
          <a:xfrm>
            <a:off x="633845" y="1828801"/>
            <a:ext cx="3886200" cy="4351337"/>
          </a:xfrm>
        </p:spPr>
        <p:txBody>
          <a:bodyPr/>
          <a:lstStyle/>
          <a:p>
            <a:pPr lvl="0" fontAlgn="base"/>
            <a:r>
              <a:rPr lang="zh-CN" altLang="en-US" strike="noStrike" noProof="1" smtClean="0"/>
              <a:t>编辑母版文本样式</a:t>
            </a:r>
          </a:p>
          <a:p>
            <a:pPr lvl="1" fontAlgn="base"/>
            <a:r>
              <a:rPr lang="zh-CN" altLang="en-US" strike="noStrike" noProof="1" smtClean="0"/>
              <a:t>第二级</a:t>
            </a:r>
          </a:p>
          <a:p>
            <a:pPr lvl="2" fontAlgn="base"/>
            <a:r>
              <a:rPr lang="zh-CN" altLang="en-US" strike="noStrike" noProof="1" smtClean="0"/>
              <a:t>第三级</a:t>
            </a:r>
          </a:p>
          <a:p>
            <a:pPr lvl="3" fontAlgn="base"/>
            <a:r>
              <a:rPr lang="zh-CN" altLang="en-US" strike="noStrike" noProof="1" smtClean="0"/>
              <a:t>第四级</a:t>
            </a:r>
          </a:p>
          <a:p>
            <a:pPr lvl="4" fontAlgn="base"/>
            <a:r>
              <a:rPr lang="zh-CN" altLang="en-US" strike="noStrike" noProof="1" smtClean="0"/>
              <a:t>第五级</a:t>
            </a:r>
            <a:endParaRPr lang="en-US" strike="noStrike" noProof="1"/>
          </a:p>
        </p:txBody>
      </p:sp>
      <p:sp>
        <p:nvSpPr>
          <p:cNvPr id="4" name="Content Placeholder 3"/>
          <p:cNvSpPr>
            <a:spLocks noGrp="1"/>
          </p:cNvSpPr>
          <p:nvPr>
            <p:ph sz="half" idx="2" hasCustomPrompt="1"/>
          </p:nvPr>
        </p:nvSpPr>
        <p:spPr>
          <a:xfrm>
            <a:off x="4629150" y="1828801"/>
            <a:ext cx="3886200" cy="4351337"/>
          </a:xfrm>
        </p:spPr>
        <p:txBody>
          <a:bodyPr/>
          <a:lstStyle/>
          <a:p>
            <a:pPr lvl="0" fontAlgn="base"/>
            <a:r>
              <a:rPr lang="zh-CN" altLang="en-US" strike="noStrike" noProof="1" smtClean="0"/>
              <a:t>编辑母版文本样式</a:t>
            </a:r>
          </a:p>
          <a:p>
            <a:pPr lvl="1" fontAlgn="base"/>
            <a:r>
              <a:rPr lang="zh-CN" altLang="en-US" strike="noStrike" noProof="1" smtClean="0"/>
              <a:t>第二级</a:t>
            </a:r>
          </a:p>
          <a:p>
            <a:pPr lvl="2" fontAlgn="base"/>
            <a:r>
              <a:rPr lang="zh-CN" altLang="en-US" strike="noStrike" noProof="1" smtClean="0"/>
              <a:t>第三级</a:t>
            </a:r>
          </a:p>
          <a:p>
            <a:pPr lvl="3" fontAlgn="base"/>
            <a:r>
              <a:rPr lang="zh-CN" altLang="en-US" strike="noStrike" noProof="1" smtClean="0"/>
              <a:t>第四级</a:t>
            </a:r>
          </a:p>
          <a:p>
            <a:pPr lvl="4" fontAlgn="base"/>
            <a:r>
              <a:rPr lang="zh-CN" altLang="en-US" strike="noStrike" noProof="1" smtClean="0"/>
              <a:t>第五级</a:t>
            </a:r>
            <a:endParaRPr lang="en-US" strike="noStrike" noProof="1"/>
          </a:p>
        </p:txBody>
      </p:sp>
      <p:sp>
        <p:nvSpPr>
          <p:cNvPr id="5" name="日期占位符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825" b="0" i="0" u="none" strike="noStrike" kern="1200" cap="none" spc="0" normalizeH="0" baseline="0" noProof="0">
              <a:ln>
                <a:noFill/>
              </a:ln>
              <a:solidFill>
                <a:schemeClr val="tx1">
                  <a:lumMod val="65000"/>
                  <a:lumOff val="35000"/>
                </a:schemeClr>
              </a:solidFill>
              <a:effectLst/>
              <a:uLnTx/>
              <a:uFillTx/>
              <a:latin typeface="Arial" panose="020B0604020202020204" pitchFamily="34" charset="0"/>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825" b="0" i="0" u="none" strike="noStrike" kern="1200" cap="none" spc="0" normalizeH="0" baseline="0" noProof="0">
              <a:ln>
                <a:noFill/>
              </a:ln>
              <a:solidFill>
                <a:schemeClr val="tx1">
                  <a:lumMod val="65000"/>
                  <a:lumOff val="35000"/>
                </a:schemeClr>
              </a:solidFill>
              <a:effectLst/>
              <a:uLnTx/>
              <a:uFillTx/>
              <a:latin typeface="Arial" panose="020B060402020202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8E993F8F-DA34-440A-A4D4-F3FB08F54AF0}" type="slidenum">
              <a:rPr kumimoji="0" lang="zh-CN" altLang="en-US" sz="825"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rPr>
              <a:t>‹#›</a:t>
            </a:fld>
            <a:endParaRPr kumimoji="0" lang="zh-CN" altLang="en-US" sz="825"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pPr fontAlgn="auto"/>
            <a:r>
              <a:rPr lang="zh-CN" altLang="en-US" strike="noStrike" noProof="1" smtClean="0"/>
              <a:t>单击此处编辑母版标题样式</a:t>
            </a:r>
            <a:endParaRPr lang="en-US" strike="noStrike" noProof="1"/>
          </a:p>
        </p:txBody>
      </p:sp>
      <p:sp>
        <p:nvSpPr>
          <p:cNvPr id="3" name="Vertical Text Placeholder 2"/>
          <p:cNvSpPr>
            <a:spLocks noGrp="1"/>
          </p:cNvSpPr>
          <p:nvPr>
            <p:ph type="body" orient="vert" idx="1" hasCustomPrompt="1"/>
          </p:nvPr>
        </p:nvSpPr>
        <p:spPr>
          <a:xfrm>
            <a:off x="609599" y="609600"/>
            <a:ext cx="5195026" cy="5251451"/>
          </a:xfrm>
        </p:spPr>
        <p:txBody>
          <a:bodyPr vert="eaVert"/>
          <a:lstStyle/>
          <a:p>
            <a:pPr lvl="0" fontAlgn="auto"/>
            <a:r>
              <a:rPr lang="zh-CN" altLang="en-US" strike="noStrike" noProof="1" smtClean="0"/>
              <a:t>编辑母版文本样式</a:t>
            </a:r>
          </a:p>
          <a:p>
            <a:pPr lvl="1" fontAlgn="auto"/>
            <a:r>
              <a:rPr lang="zh-CN" altLang="en-US" strike="noStrike" noProof="1" smtClean="0"/>
              <a:t>第二级</a:t>
            </a:r>
          </a:p>
          <a:p>
            <a:pPr lvl="2" fontAlgn="auto"/>
            <a:r>
              <a:rPr lang="zh-CN" altLang="en-US" strike="noStrike" noProof="1" smtClean="0"/>
              <a:t>第三级</a:t>
            </a:r>
          </a:p>
          <a:p>
            <a:pPr lvl="3" fontAlgn="auto"/>
            <a:r>
              <a:rPr lang="zh-CN" altLang="en-US" strike="noStrike" noProof="1" smtClean="0"/>
              <a:t>第四级</a:t>
            </a:r>
          </a:p>
          <a:p>
            <a:pPr lvl="4" fontAlgn="auto"/>
            <a:r>
              <a:rPr lang="zh-CN" altLang="en-US" strike="noStrike" noProof="1" smtClean="0"/>
              <a:t>第五级</a:t>
            </a:r>
            <a:endParaRPr lang="en-US" strike="noStrike" noProof="1"/>
          </a:p>
        </p:txBody>
      </p:sp>
      <p:sp>
        <p:nvSpPr>
          <p:cNvPr id="4" name="日期占位符 3"/>
          <p:cNvSpPr>
            <a:spLocks noGrp="1"/>
          </p:cNvSpPr>
          <p:nvPr>
            <p:ph type="dt" sz="half"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defRPr/>
            </a:pPr>
            <a:endParaRPr kumimoji="0" lang="zh-CN" altLang="en-US" sz="9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9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defRPr/>
            </a:pPr>
            <a:fld id="{8E993F8F-DA34-440A-A4D4-F3FB08F54AF0}" type="slidenum">
              <a:rPr kumimoji="0" lang="zh-CN" altLang="en-US" sz="900" b="0" i="0" u="none" strike="noStrike" kern="1200" cap="none" spc="0" normalizeH="0" baseline="0" noProof="0" smtClean="0">
                <a:ln>
                  <a:noFill/>
                </a:ln>
                <a:solidFill>
                  <a:schemeClr val="accent1"/>
                </a:solidFill>
                <a:effectLst/>
                <a:uLnTx/>
                <a:uFillTx/>
                <a:latin typeface="Arial" panose="020B0604020202020204" pitchFamily="34" charset="0"/>
                <a:ea typeface="宋体" panose="02010600030101010101" pitchFamily="2" charset="-122"/>
                <a:cs typeface="+mn-cs"/>
              </a:rPr>
              <a:t>‹#›</a:t>
            </a:fld>
            <a:endParaRPr kumimoji="0" lang="zh-CN" altLang="en-US" sz="900" b="0" i="0" u="none" strike="noStrike" kern="1200" cap="none" spc="0" normalizeH="0" baseline="0" noProof="0">
              <a:ln>
                <a:noFill/>
              </a:ln>
              <a:solidFill>
                <a:schemeClr val="accent1"/>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bl" preserve="1">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表格占位符 2"/>
          <p:cNvSpPr>
            <a:spLocks noGrp="1"/>
          </p:cNvSpPr>
          <p:nvPr>
            <p:ph type="tbl" idx="1"/>
          </p:nvPr>
        </p:nvSpPr>
        <p:spPr/>
        <p:txBody>
          <a:bodyPr/>
          <a:lstStyle/>
          <a:p>
            <a:pPr fontAlgn="base"/>
            <a:endParaRPr lang="zh-CN" altLang="en-US" strike="noStrike" noProof="1"/>
          </a:p>
        </p:txBody>
      </p:sp>
      <p:sp>
        <p:nvSpPr>
          <p:cNvPr id="4" name="日期占位符 3"/>
          <p:cNvSpPr>
            <a:spLocks noGrp="1"/>
          </p:cNvSpPr>
          <p:nvPr>
            <p:ph type="dt" sz="half"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defRPr/>
            </a:pPr>
            <a:endParaRPr kumimoji="0" lang="zh-CN" altLang="en-US" sz="9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9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defRPr/>
            </a:pPr>
            <a:fld id="{8E993F8F-DA34-440A-A4D4-F3FB08F54AF0}" type="slidenum">
              <a:rPr kumimoji="0" lang="zh-CN" altLang="en-US" sz="900" b="0" i="0" u="none" strike="noStrike" kern="1200" cap="none" spc="0" normalizeH="0" baseline="0" noProof="0" smtClean="0">
                <a:ln>
                  <a:noFill/>
                </a:ln>
                <a:solidFill>
                  <a:schemeClr val="accent1"/>
                </a:solidFill>
                <a:effectLst/>
                <a:uLnTx/>
                <a:uFillTx/>
                <a:latin typeface="Arial" panose="020B0604020202020204" pitchFamily="34" charset="0"/>
                <a:ea typeface="宋体" panose="02010600030101010101" pitchFamily="2" charset="-122"/>
                <a:cs typeface="+mn-cs"/>
              </a:rPr>
              <a:t>‹#›</a:t>
            </a:fld>
            <a:endParaRPr kumimoji="0" lang="zh-CN" altLang="en-US" sz="900" b="0" i="0" u="none" strike="noStrike" kern="1200" cap="none" spc="0" normalizeH="0" baseline="0" noProof="0">
              <a:ln>
                <a:noFill/>
              </a:ln>
              <a:solidFill>
                <a:schemeClr val="accent1"/>
              </a:solidFill>
              <a:effectLst/>
              <a:uLnTx/>
              <a:uFillTx/>
              <a:latin typeface="Arial" panose="020B0604020202020204" pitchFamily="34" charset="0"/>
              <a:ea typeface="宋体" panose="02010600030101010101" pitchFamily="2" charset="-122"/>
              <a:cs typeface="+mn-cs"/>
            </a:endParaRPr>
          </a:p>
        </p:txBody>
      </p:sp>
    </p:spTree>
  </p:cSld>
  <p:clrMapOvr>
    <a:masterClrMapping/>
  </p:clrMapOvr>
  <p:transition spd="slow">
    <p:pull dir="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比较">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633845" y="1681851"/>
            <a:ext cx="3867150" cy="825699"/>
          </a:xfrm>
        </p:spPr>
        <p:txBody>
          <a:bodyPr anchor="b"/>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fontAlgn="base"/>
            <a:r>
              <a:rPr lang="zh-CN" altLang="en-US" strike="noStrike" noProof="1" smtClean="0"/>
              <a:t>编辑母版文本样式</a:t>
            </a:r>
          </a:p>
        </p:txBody>
      </p:sp>
      <p:sp>
        <p:nvSpPr>
          <p:cNvPr id="4" name="Content Placeholder 3"/>
          <p:cNvSpPr>
            <a:spLocks noGrp="1"/>
          </p:cNvSpPr>
          <p:nvPr>
            <p:ph sz="half" idx="2" hasCustomPrompt="1"/>
          </p:nvPr>
        </p:nvSpPr>
        <p:spPr>
          <a:xfrm>
            <a:off x="633845" y="2507551"/>
            <a:ext cx="3867150" cy="3680525"/>
          </a:xfrm>
        </p:spPr>
        <p:txBody>
          <a:bodyPr/>
          <a:lstStyle/>
          <a:p>
            <a:pPr lvl="0" fontAlgn="base"/>
            <a:r>
              <a:rPr lang="zh-CN" altLang="en-US" strike="noStrike" noProof="1" smtClean="0"/>
              <a:t>编辑母版文本样式</a:t>
            </a:r>
          </a:p>
          <a:p>
            <a:pPr lvl="1" fontAlgn="base"/>
            <a:r>
              <a:rPr lang="zh-CN" altLang="en-US" strike="noStrike" noProof="1" smtClean="0"/>
              <a:t>第二级</a:t>
            </a:r>
          </a:p>
          <a:p>
            <a:pPr lvl="2" fontAlgn="base"/>
            <a:r>
              <a:rPr lang="zh-CN" altLang="en-US" strike="noStrike" noProof="1" smtClean="0"/>
              <a:t>第三级</a:t>
            </a:r>
          </a:p>
          <a:p>
            <a:pPr lvl="3" fontAlgn="base"/>
            <a:r>
              <a:rPr lang="zh-CN" altLang="en-US" strike="noStrike" noProof="1" smtClean="0"/>
              <a:t>第四级</a:t>
            </a:r>
          </a:p>
          <a:p>
            <a:pPr lvl="4" fontAlgn="base"/>
            <a:r>
              <a:rPr lang="zh-CN" altLang="en-US" strike="noStrike" noProof="1" smtClean="0"/>
              <a:t>第五级</a:t>
            </a:r>
            <a:endParaRPr lang="en-US" strike="noStrike" noProof="1"/>
          </a:p>
        </p:txBody>
      </p:sp>
      <p:sp>
        <p:nvSpPr>
          <p:cNvPr id="5" name="Text Placeholder 4"/>
          <p:cNvSpPr>
            <a:spLocks noGrp="1"/>
          </p:cNvSpPr>
          <p:nvPr>
            <p:ph type="body" sz="quarter" idx="3" hasCustomPrompt="1"/>
          </p:nvPr>
        </p:nvSpPr>
        <p:spPr>
          <a:xfrm>
            <a:off x="4629150" y="1681851"/>
            <a:ext cx="3886201" cy="825698"/>
          </a:xfrm>
        </p:spPr>
        <p:txBody>
          <a:bodyPr anchor="b"/>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fontAlgn="base"/>
            <a:r>
              <a:rPr lang="zh-CN" altLang="en-US" strike="noStrike" noProof="1" smtClean="0"/>
              <a:t>编辑母版文本样式</a:t>
            </a:r>
          </a:p>
        </p:txBody>
      </p:sp>
      <p:sp>
        <p:nvSpPr>
          <p:cNvPr id="6" name="Content Placeholder 5"/>
          <p:cNvSpPr>
            <a:spLocks noGrp="1"/>
          </p:cNvSpPr>
          <p:nvPr>
            <p:ph sz="quarter" idx="4" hasCustomPrompt="1"/>
          </p:nvPr>
        </p:nvSpPr>
        <p:spPr>
          <a:xfrm>
            <a:off x="4629150" y="2507551"/>
            <a:ext cx="3886201" cy="3680525"/>
          </a:xfrm>
        </p:spPr>
        <p:txBody>
          <a:bodyPr/>
          <a:lstStyle/>
          <a:p>
            <a:pPr lvl="0" fontAlgn="base"/>
            <a:r>
              <a:rPr lang="zh-CN" altLang="en-US" strike="noStrike" noProof="1" smtClean="0"/>
              <a:t>编辑母版文本样式</a:t>
            </a:r>
          </a:p>
          <a:p>
            <a:pPr lvl="1" fontAlgn="base"/>
            <a:r>
              <a:rPr lang="zh-CN" altLang="en-US" strike="noStrike" noProof="1" smtClean="0"/>
              <a:t>第二级</a:t>
            </a:r>
          </a:p>
          <a:p>
            <a:pPr lvl="2" fontAlgn="base"/>
            <a:r>
              <a:rPr lang="zh-CN" altLang="en-US" strike="noStrike" noProof="1" smtClean="0"/>
              <a:t>第三级</a:t>
            </a:r>
          </a:p>
          <a:p>
            <a:pPr lvl="3" fontAlgn="base"/>
            <a:r>
              <a:rPr lang="zh-CN" altLang="en-US" strike="noStrike" noProof="1" smtClean="0"/>
              <a:t>第四级</a:t>
            </a:r>
          </a:p>
          <a:p>
            <a:pPr lvl="4" fontAlgn="base"/>
            <a:r>
              <a:rPr lang="zh-CN" altLang="en-US" strike="noStrike" noProof="1" smtClean="0"/>
              <a:t>第五级</a:t>
            </a:r>
            <a:endParaRPr lang="en-US" strike="noStrike" noProof="1"/>
          </a:p>
        </p:txBody>
      </p:sp>
      <p:sp>
        <p:nvSpPr>
          <p:cNvPr id="10" name="Title 9"/>
          <p:cNvSpPr>
            <a:spLocks noGrp="1"/>
          </p:cNvSpPr>
          <p:nvPr>
            <p:ph type="title"/>
          </p:nvPr>
        </p:nvSpPr>
        <p:spPr/>
        <p:txBody>
          <a:bodyPr/>
          <a:lstStyle/>
          <a:p>
            <a:pPr fontAlgn="base"/>
            <a:r>
              <a:rPr lang="zh-CN" altLang="en-US" strike="noStrike" noProof="1" smtClean="0"/>
              <a:t>单击此处编辑母版标题样式</a:t>
            </a:r>
            <a:endParaRPr lang="en-US" strike="noStrike" noProof="1"/>
          </a:p>
        </p:txBody>
      </p:sp>
      <p:sp>
        <p:nvSpPr>
          <p:cNvPr id="2" name="日期占位符 1"/>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825" b="0" i="0" u="none" strike="noStrike" kern="1200" cap="none" spc="0" normalizeH="0" baseline="0" noProof="0">
              <a:ln>
                <a:noFill/>
              </a:ln>
              <a:solidFill>
                <a:schemeClr val="tx1">
                  <a:lumMod val="65000"/>
                  <a:lumOff val="35000"/>
                </a:schemeClr>
              </a:solidFill>
              <a:effectLst/>
              <a:uLnTx/>
              <a:uFillTx/>
              <a:latin typeface="Arial" panose="020B0604020202020204" pitchFamily="34" charset="0"/>
              <a:ea typeface="宋体" panose="02010600030101010101" pitchFamily="2" charset="-122"/>
              <a:cs typeface="+mn-cs"/>
            </a:endParaRPr>
          </a:p>
        </p:txBody>
      </p:sp>
      <p:sp>
        <p:nvSpPr>
          <p:cNvPr id="7" name="页脚占位符 6"/>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825" b="0" i="0" u="none" strike="noStrike" kern="1200" cap="none" spc="0" normalizeH="0" baseline="0" noProof="0">
              <a:ln>
                <a:noFill/>
              </a:ln>
              <a:solidFill>
                <a:schemeClr val="tx1">
                  <a:lumMod val="65000"/>
                  <a:lumOff val="35000"/>
                </a:schemeClr>
              </a:solidFill>
              <a:effectLst/>
              <a:uLnTx/>
              <a:uFillTx/>
              <a:latin typeface="Arial" panose="020B0604020202020204" pitchFamily="34" charset="0"/>
              <a:ea typeface="宋体" panose="02010600030101010101" pitchFamily="2" charset="-122"/>
              <a:cs typeface="+mn-cs"/>
            </a:endParaRPr>
          </a:p>
        </p:txBody>
      </p:sp>
      <p:sp>
        <p:nvSpPr>
          <p:cNvPr id="8" name="灯片编号占位符 7"/>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8E993F8F-DA34-440A-A4D4-F3FB08F54AF0}" type="slidenum">
              <a:rPr kumimoji="0" lang="zh-CN" altLang="en-US" sz="825"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rPr>
              <a:t>‹#›</a:t>
            </a:fld>
            <a:endParaRPr kumimoji="0" lang="zh-CN" altLang="en-US" sz="825"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仅标题">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pPr fontAlgn="base"/>
            <a:r>
              <a:rPr lang="zh-CN" altLang="en-US" strike="noStrike" noProof="1" smtClean="0"/>
              <a:t>单击此处编辑母版标题样式</a:t>
            </a:r>
            <a:endParaRPr lang="en-US" strike="noStrike" noProof="1"/>
          </a:p>
        </p:txBody>
      </p:sp>
      <p:sp>
        <p:nvSpPr>
          <p:cNvPr id="2" name="日期占位符 1"/>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825" b="0" i="0" u="none" strike="noStrike" kern="1200" cap="none" spc="0" normalizeH="0" baseline="0" noProof="0">
              <a:ln>
                <a:noFill/>
              </a:ln>
              <a:solidFill>
                <a:schemeClr val="tx1">
                  <a:lumMod val="65000"/>
                  <a:lumOff val="35000"/>
                </a:schemeClr>
              </a:solidFill>
              <a:effectLst/>
              <a:uLnTx/>
              <a:uFillTx/>
              <a:latin typeface="Arial" panose="020B0604020202020204" pitchFamily="34" charset="0"/>
              <a:ea typeface="宋体" panose="02010600030101010101" pitchFamily="2"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825" b="0" i="0" u="none" strike="noStrike" kern="1200" cap="none" spc="0" normalizeH="0" baseline="0" noProof="0">
              <a:ln>
                <a:noFill/>
              </a:ln>
              <a:solidFill>
                <a:schemeClr val="tx1">
                  <a:lumMod val="65000"/>
                  <a:lumOff val="35000"/>
                </a:schemeClr>
              </a:solidFill>
              <a:effectLst/>
              <a:uLnTx/>
              <a:uFillTx/>
              <a:latin typeface="Arial" panose="020B0604020202020204" pitchFamily="34" charset="0"/>
              <a:ea typeface="宋体" panose="02010600030101010101" pitchFamily="2" charset="-122"/>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8E993F8F-DA34-440A-A4D4-F3FB08F54AF0}" type="slidenum">
              <a:rPr kumimoji="0" lang="zh-CN" altLang="en-US" sz="825"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rPr>
              <a:t>‹#›</a:t>
            </a:fld>
            <a:endParaRPr kumimoji="0" lang="zh-CN" altLang="en-US" sz="825"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825" b="0" i="0" u="none" strike="noStrike" kern="1200" cap="none" spc="0" normalizeH="0" baseline="0" noProof="0">
              <a:ln>
                <a:noFill/>
              </a:ln>
              <a:solidFill>
                <a:schemeClr val="tx1">
                  <a:lumMod val="65000"/>
                  <a:lumOff val="35000"/>
                </a:schemeClr>
              </a:solidFill>
              <a:effectLst/>
              <a:uLnTx/>
              <a:uFillTx/>
              <a:latin typeface="Arial" panose="020B0604020202020204" pitchFamily="34" charset="0"/>
              <a:ea typeface="宋体" panose="02010600030101010101" pitchFamily="2"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825" b="0" i="0" u="none" strike="noStrike" kern="1200" cap="none" spc="0" normalizeH="0" baseline="0" noProof="0">
              <a:ln>
                <a:noFill/>
              </a:ln>
              <a:solidFill>
                <a:schemeClr val="tx1">
                  <a:lumMod val="65000"/>
                  <a:lumOff val="35000"/>
                </a:schemeClr>
              </a:solidFill>
              <a:effectLst/>
              <a:uLnTx/>
              <a:uFillTx/>
              <a:latin typeface="Arial" panose="020B0604020202020204" pitchFamily="34" charset="0"/>
              <a:ea typeface="宋体" panose="02010600030101010101" pitchFamily="2" charset="-122"/>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8E993F8F-DA34-440A-A4D4-F3FB08F54AF0}" type="slidenum">
              <a:rPr kumimoji="0" lang="zh-CN" altLang="en-US" sz="825"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rPr>
              <a:t>‹#›</a:t>
            </a:fld>
            <a:endParaRPr kumimoji="0" lang="zh-CN" altLang="en-US" sz="825"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30936" y="457201"/>
            <a:ext cx="2948940" cy="1600197"/>
          </a:xfrm>
        </p:spPr>
        <p:txBody>
          <a:bodyPr anchor="b">
            <a:normAutofit/>
          </a:bodyPr>
          <a:lstStyle>
            <a:lvl1pPr>
              <a:defRPr sz="2400" b="0"/>
            </a:lvl1pPr>
          </a:lstStyle>
          <a:p>
            <a:pPr fontAlgn="base"/>
            <a:r>
              <a:rPr lang="zh-CN" altLang="en-US" strike="noStrike" noProof="1" smtClean="0"/>
              <a:t>单击此处编辑母版标题样式</a:t>
            </a:r>
            <a:endParaRPr lang="en-US" strike="noStrike" noProof="1"/>
          </a:p>
        </p:txBody>
      </p:sp>
      <p:sp>
        <p:nvSpPr>
          <p:cNvPr id="3" name="Content Placeholder 2"/>
          <p:cNvSpPr>
            <a:spLocks noGrp="1"/>
          </p:cNvSpPr>
          <p:nvPr>
            <p:ph idx="1" hasCustomPrompt="1"/>
          </p:nvPr>
        </p:nvSpPr>
        <p:spPr>
          <a:xfrm>
            <a:off x="3886200" y="990600"/>
            <a:ext cx="4629150" cy="487680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fontAlgn="base"/>
            <a:r>
              <a:rPr lang="zh-CN" altLang="en-US" strike="noStrike" noProof="1" smtClean="0"/>
              <a:t>编辑母版文本样式</a:t>
            </a:r>
          </a:p>
          <a:p>
            <a:pPr lvl="1" fontAlgn="base"/>
            <a:r>
              <a:rPr lang="zh-CN" altLang="en-US" strike="noStrike" noProof="1" smtClean="0"/>
              <a:t>第二级</a:t>
            </a:r>
          </a:p>
          <a:p>
            <a:pPr lvl="2" fontAlgn="base"/>
            <a:r>
              <a:rPr lang="zh-CN" altLang="en-US" strike="noStrike" noProof="1" smtClean="0"/>
              <a:t>第三级</a:t>
            </a:r>
          </a:p>
          <a:p>
            <a:pPr lvl="3" fontAlgn="base"/>
            <a:r>
              <a:rPr lang="zh-CN" altLang="en-US" strike="noStrike" noProof="1" smtClean="0"/>
              <a:t>第四级</a:t>
            </a:r>
          </a:p>
          <a:p>
            <a:pPr lvl="4" fontAlgn="base"/>
            <a:r>
              <a:rPr lang="zh-CN" altLang="en-US" strike="noStrike" noProof="1" smtClean="0"/>
              <a:t>第五级</a:t>
            </a:r>
            <a:endParaRPr lang="en-US" strike="noStrike" noProof="1"/>
          </a:p>
        </p:txBody>
      </p:sp>
      <p:sp>
        <p:nvSpPr>
          <p:cNvPr id="4" name="Text Placeholder 3"/>
          <p:cNvSpPr>
            <a:spLocks noGrp="1"/>
          </p:cNvSpPr>
          <p:nvPr>
            <p:ph type="body" sz="half" idx="2" hasCustomPrompt="1"/>
          </p:nvPr>
        </p:nvSpPr>
        <p:spPr>
          <a:xfrm>
            <a:off x="630936" y="2057399"/>
            <a:ext cx="2948940" cy="3810001"/>
          </a:xfrm>
        </p:spPr>
        <p:txBody>
          <a:bodyPr/>
          <a:lstStyle>
            <a:lvl1pPr marL="0" indent="0">
              <a:lnSpc>
                <a:spcPct val="90000"/>
              </a:lnSpc>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fontAlgn="base"/>
            <a:r>
              <a:rPr lang="zh-CN" altLang="en-US" strike="noStrike" noProof="1" smtClean="0"/>
              <a:t>编辑母版文本样式</a:t>
            </a:r>
          </a:p>
        </p:txBody>
      </p:sp>
      <p:sp>
        <p:nvSpPr>
          <p:cNvPr id="5" name="日期占位符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825" b="0" i="0" u="none" strike="noStrike" kern="1200" cap="none" spc="0" normalizeH="0" baseline="0" noProof="0">
              <a:ln>
                <a:noFill/>
              </a:ln>
              <a:solidFill>
                <a:schemeClr val="tx1">
                  <a:lumMod val="65000"/>
                  <a:lumOff val="35000"/>
                </a:schemeClr>
              </a:solidFill>
              <a:effectLst/>
              <a:uLnTx/>
              <a:uFillTx/>
              <a:latin typeface="Arial" panose="020B0604020202020204" pitchFamily="34" charset="0"/>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825" b="0" i="0" u="none" strike="noStrike" kern="1200" cap="none" spc="0" normalizeH="0" baseline="0" noProof="0">
              <a:ln>
                <a:noFill/>
              </a:ln>
              <a:solidFill>
                <a:schemeClr val="tx1">
                  <a:lumMod val="65000"/>
                  <a:lumOff val="35000"/>
                </a:schemeClr>
              </a:solidFill>
              <a:effectLst/>
              <a:uLnTx/>
              <a:uFillTx/>
              <a:latin typeface="Arial" panose="020B060402020202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8E993F8F-DA34-440A-A4D4-F3FB08F54AF0}" type="slidenum">
              <a:rPr kumimoji="0" lang="zh-CN" altLang="en-US" sz="825"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rPr>
              <a:t>‹#›</a:t>
            </a:fld>
            <a:endParaRPr kumimoji="0" lang="zh-CN" altLang="en-US" sz="825"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30936" y="457200"/>
            <a:ext cx="2948940" cy="1600200"/>
          </a:xfrm>
        </p:spPr>
        <p:txBody>
          <a:bodyPr anchor="b">
            <a:normAutofit/>
          </a:bodyPr>
          <a:lstStyle>
            <a:lvl1pPr>
              <a:defRPr sz="2400" b="0"/>
            </a:lvl1pPr>
          </a:lstStyle>
          <a:p>
            <a:pPr fontAlgn="base"/>
            <a:r>
              <a:rPr lang="zh-CN" altLang="en-US" strike="noStrike" noProof="1" smtClean="0"/>
              <a:t>单击此处编辑母版标题样式</a:t>
            </a:r>
            <a:endParaRPr lang="en-US" strike="noStrike" noProof="1"/>
          </a:p>
        </p:txBody>
      </p:sp>
      <p:sp>
        <p:nvSpPr>
          <p:cNvPr id="3" name="Picture Placeholder 2"/>
          <p:cNvSpPr>
            <a:spLocks noGrp="1"/>
          </p:cNvSpPr>
          <p:nvPr>
            <p:ph type="pic" idx="1"/>
          </p:nvPr>
        </p:nvSpPr>
        <p:spPr>
          <a:xfrm>
            <a:off x="3886200" y="990600"/>
            <a:ext cx="4629150" cy="4876800"/>
          </a:xfrm>
        </p:spPr>
        <p:txBody>
          <a:bodyPr vert="horz" lIns="91440" tIns="45720" rIns="91440" bIns="45720"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marL="0" marR="0" lvl="0" indent="0" algn="l" defTabSz="685800" rtl="0" eaLnBrk="1" fontAlgn="base" latinLnBrk="0" hangingPunct="1">
              <a:lnSpc>
                <a:spcPct val="90000"/>
              </a:lnSpc>
              <a:spcBef>
                <a:spcPts val="750"/>
              </a:spcBef>
              <a:spcAft>
                <a:spcPct val="0"/>
              </a:spcAft>
              <a:buClrTx/>
              <a:buSzTx/>
              <a:buFont typeface="Wingdings 2" panose="05020102010507070707" pitchFamily="18" charset="2"/>
              <a:buNone/>
              <a:defRPr/>
            </a:pPr>
            <a:r>
              <a:rPr kumimoji="0" lang="zh-CN" altLang="en-US" sz="2400" b="0" i="0" u="none" strike="noStrike" kern="1200" cap="none" spc="0" normalizeH="0" baseline="0" noProof="0" smtClean="0">
                <a:ln>
                  <a:noFill/>
                </a:ln>
                <a:solidFill>
                  <a:schemeClr val="tx1"/>
                </a:solidFill>
                <a:effectLst/>
                <a:uLnTx/>
                <a:uFillTx/>
                <a:latin typeface="+mn-lt"/>
                <a:ea typeface="+mn-ea"/>
                <a:cs typeface="+mn-cs"/>
              </a:rPr>
              <a:t>单击图标添加图片</a:t>
            </a:r>
            <a:endParaRPr kumimoji="0" lang="en-US" sz="2400" b="0" i="0" u="none" strike="noStrike" kern="1200" cap="none" spc="0" normalizeH="0" baseline="0" noProof="0" dirty="0">
              <a:ln>
                <a:noFill/>
              </a:ln>
              <a:solidFill>
                <a:schemeClr val="tx1"/>
              </a:solidFill>
              <a:effectLst/>
              <a:uLnTx/>
              <a:uFillTx/>
              <a:latin typeface="+mn-lt"/>
              <a:ea typeface="+mn-ea"/>
              <a:cs typeface="+mn-cs"/>
            </a:endParaRPr>
          </a:p>
        </p:txBody>
      </p:sp>
      <p:sp>
        <p:nvSpPr>
          <p:cNvPr id="4" name="Text Placeholder 3"/>
          <p:cNvSpPr>
            <a:spLocks noGrp="1"/>
          </p:cNvSpPr>
          <p:nvPr>
            <p:ph type="body" sz="half" idx="2" hasCustomPrompt="1"/>
          </p:nvPr>
        </p:nvSpPr>
        <p:spPr>
          <a:xfrm>
            <a:off x="630936" y="2057400"/>
            <a:ext cx="2948940" cy="3810000"/>
          </a:xfrm>
        </p:spPr>
        <p:txBody>
          <a:bodyPr/>
          <a:lstStyle>
            <a:lvl1pPr marL="0" indent="0">
              <a:lnSpc>
                <a:spcPct val="90000"/>
              </a:lnSpc>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fontAlgn="base"/>
            <a:r>
              <a:rPr lang="zh-CN" altLang="en-US" strike="noStrike" noProof="1" smtClean="0"/>
              <a:t>编辑母版文本样式</a:t>
            </a:r>
          </a:p>
        </p:txBody>
      </p:sp>
      <p:sp>
        <p:nvSpPr>
          <p:cNvPr id="5" name="日期占位符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825" b="0" i="0" u="none" strike="noStrike" kern="1200" cap="none" spc="0" normalizeH="0" baseline="0" noProof="0">
              <a:ln>
                <a:noFill/>
              </a:ln>
              <a:solidFill>
                <a:schemeClr val="tx1">
                  <a:lumMod val="65000"/>
                  <a:lumOff val="35000"/>
                </a:schemeClr>
              </a:solidFill>
              <a:effectLst/>
              <a:uLnTx/>
              <a:uFillTx/>
              <a:latin typeface="Arial" panose="020B0604020202020204" pitchFamily="34" charset="0"/>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825" b="0" i="0" u="none" strike="noStrike" kern="1200" cap="none" spc="0" normalizeH="0" baseline="0" noProof="0">
              <a:ln>
                <a:noFill/>
              </a:ln>
              <a:solidFill>
                <a:schemeClr val="tx1">
                  <a:lumMod val="65000"/>
                  <a:lumOff val="35000"/>
                </a:schemeClr>
              </a:solidFill>
              <a:effectLst/>
              <a:uLnTx/>
              <a:uFillTx/>
              <a:latin typeface="Arial" panose="020B060402020202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8E993F8F-DA34-440A-A4D4-F3FB08F54AF0}" type="slidenum">
              <a:rPr kumimoji="0" lang="zh-CN" altLang="en-US" sz="825"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rPr>
              <a:t>‹#›</a:t>
            </a:fld>
            <a:endParaRPr kumimoji="0" lang="zh-CN" altLang="en-US" sz="825"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a:xfrm>
            <a:off x="633413" y="365125"/>
            <a:ext cx="7886700" cy="1325563"/>
          </a:xfrm>
          <a:prstGeom prst="rect">
            <a:avLst/>
          </a:prstGeom>
          <a:noFill/>
          <a:ln w="9525">
            <a:noFill/>
          </a:ln>
        </p:spPr>
        <p:txBody>
          <a:bodyPr anchor="ctr"/>
          <a:lstStyle/>
          <a:p>
            <a:pPr lvl="0"/>
            <a:r>
              <a:rPr lang="zh-CN" altLang="en-US" dirty="0"/>
              <a:t>单击此处编辑母版标题样式</a:t>
            </a:r>
            <a:endParaRPr lang="en-US" altLang="zh-CN" dirty="0"/>
          </a:p>
        </p:txBody>
      </p:sp>
      <p:sp>
        <p:nvSpPr>
          <p:cNvPr id="1027" name="Text Placeholder 2"/>
          <p:cNvSpPr>
            <a:spLocks noGrp="1"/>
          </p:cNvSpPr>
          <p:nvPr>
            <p:ph type="body"/>
          </p:nvPr>
        </p:nvSpPr>
        <p:spPr>
          <a:xfrm>
            <a:off x="633413" y="1828800"/>
            <a:ext cx="7886700" cy="4351338"/>
          </a:xfrm>
          <a:prstGeom prst="rect">
            <a:avLst/>
          </a:prstGeom>
          <a:noFill/>
          <a:ln w="9525">
            <a:noFill/>
          </a:ln>
        </p:spPr>
        <p:txBody>
          <a:bodyPr anchor="t"/>
          <a:lstStyle/>
          <a:p>
            <a:pPr lvl="0" indent="-171450"/>
            <a:r>
              <a:rPr lang="zh-CN" altLang="en-US" dirty="0"/>
              <a:t>编辑母版文本样式</a:t>
            </a:r>
          </a:p>
          <a:p>
            <a:pPr lvl="1" indent="-171450"/>
            <a:r>
              <a:rPr lang="zh-CN" altLang="en-US" dirty="0"/>
              <a:t>第二级</a:t>
            </a:r>
          </a:p>
          <a:p>
            <a:pPr lvl="2" indent="-171450"/>
            <a:r>
              <a:rPr lang="zh-CN" altLang="en-US" dirty="0"/>
              <a:t>第三级</a:t>
            </a:r>
          </a:p>
          <a:p>
            <a:pPr lvl="3" indent="-171450"/>
            <a:r>
              <a:rPr lang="zh-CN" altLang="en-US" dirty="0"/>
              <a:t>第四级</a:t>
            </a:r>
          </a:p>
          <a:p>
            <a:pPr lvl="4" indent="-171450"/>
            <a:r>
              <a:rPr lang="zh-CN" altLang="en-US" dirty="0"/>
              <a:t>第五级</a:t>
            </a:r>
            <a:endParaRPr lang="en-US" altLang="zh-CN" dirty="0"/>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eaLnBrk="1" hangingPunct="1">
              <a:buFont typeface="Arial" panose="020B0604020202020204" pitchFamily="34" charset="0"/>
              <a:buNone/>
              <a:defRPr sz="825" smtClean="0">
                <a:solidFill>
                  <a:schemeClr val="tx1">
                    <a:lumMod val="65000"/>
                    <a:lumOff val="35000"/>
                  </a:schemeClr>
                </a:solidFill>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825" b="0" i="0" u="none" strike="noStrike" kern="1200" cap="none" spc="0" normalizeH="0" baseline="0" noProof="0">
              <a:ln>
                <a:noFill/>
              </a:ln>
              <a:solidFill>
                <a:schemeClr val="tx1">
                  <a:lumMod val="65000"/>
                  <a:lumOff val="35000"/>
                </a:schemeClr>
              </a:solidFill>
              <a:effectLst/>
              <a:uLnTx/>
              <a:uFillTx/>
              <a:latin typeface="Arial" panose="020B0604020202020204" pitchFamily="34" charset="0"/>
              <a:ea typeface="宋体" panose="02010600030101010101" pitchFamily="2" charset="-122"/>
              <a:cs typeface="+mn-cs"/>
            </a:endParaRPr>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eaLnBrk="1" hangingPunct="1">
              <a:buFont typeface="Arial" panose="020B0604020202020204" pitchFamily="34" charset="0"/>
              <a:buNone/>
              <a:defRPr sz="825">
                <a:solidFill>
                  <a:schemeClr val="tx1">
                    <a:lumMod val="65000"/>
                    <a:lumOff val="35000"/>
                  </a:schemeClr>
                </a:solidFill>
              </a:defRPr>
            </a:lvl1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825" b="0" i="0" u="none" strike="noStrike" kern="1200" cap="none" spc="0" normalizeH="0" baseline="0" noProof="0">
              <a:ln>
                <a:noFill/>
              </a:ln>
              <a:solidFill>
                <a:schemeClr val="tx1">
                  <a:lumMod val="65000"/>
                  <a:lumOff val="35000"/>
                </a:schemeClr>
              </a:solidFill>
              <a:effectLst/>
              <a:uLnTx/>
              <a:uFillTx/>
              <a:latin typeface="Arial" panose="020B0604020202020204" pitchFamily="34" charset="0"/>
              <a:ea typeface="宋体" panose="02010600030101010101" pitchFamily="2" charset="-122"/>
              <a:cs typeface="+mn-cs"/>
            </a:endParaRPr>
          </a:p>
        </p:txBody>
      </p:sp>
      <p:sp>
        <p:nvSpPr>
          <p:cNvPr id="6" name="Slide Number Placeholder 5"/>
          <p:cNvSpPr>
            <a:spLocks noGrp="1"/>
          </p:cNvSpPr>
          <p:nvPr>
            <p:ph type="sldNum" sz="quarter" idx="4"/>
          </p:nvPr>
        </p:nvSpPr>
        <p:spPr>
          <a:xfrm>
            <a:off x="6462713" y="6356350"/>
            <a:ext cx="2057400" cy="365125"/>
          </a:xfrm>
          <a:prstGeom prst="rect">
            <a:avLst/>
          </a:prstGeom>
        </p:spPr>
        <p:txBody>
          <a:bodyPr vert="horz" lIns="91440" tIns="45720" rIns="91440" bIns="45720" rtlCol="0" anchor="ctr"/>
          <a:lstStyle>
            <a:lvl1pPr algn="r" eaLnBrk="1" hangingPunct="1">
              <a:buFont typeface="Arial" panose="020B0604020202020204" pitchFamily="34" charset="0"/>
              <a:buNone/>
              <a:defRPr sz="825" smtClean="0">
                <a:solidFill>
                  <a:schemeClr val="tx1">
                    <a:tint val="75000"/>
                  </a:schemeClr>
                </a:solidFill>
              </a:defRPr>
            </a:lvl1p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8E993F8F-DA34-440A-A4D4-F3FB08F54AF0}" type="slidenum">
              <a:rPr kumimoji="0" lang="zh-CN" altLang="en-US" sz="825"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rPr>
              <a:t>‹#›</a:t>
            </a:fld>
            <a:endParaRPr kumimoji="0" lang="zh-CN" altLang="en-US" sz="825"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sldNum="0" hdr="0" ftr="0" dt="0"/>
  <p:txStyles>
    <p:titleStyle>
      <a:lvl1pPr algn="l" defTabSz="685800" rtl="0" fontAlgn="base">
        <a:lnSpc>
          <a:spcPct val="90000"/>
        </a:lnSpc>
        <a:spcBef>
          <a:spcPct val="0"/>
        </a:spcBef>
        <a:spcAft>
          <a:spcPct val="0"/>
        </a:spcAft>
        <a:defRPr sz="3300" kern="1200">
          <a:solidFill>
            <a:schemeClr val="tx1"/>
          </a:solidFill>
          <a:latin typeface="+mj-lt"/>
          <a:ea typeface="+mj-ea"/>
          <a:cs typeface="+mj-cs"/>
        </a:defRPr>
      </a:lvl1pPr>
      <a:lvl2pPr algn="l" defTabSz="685800" rtl="0" fontAlgn="base">
        <a:lnSpc>
          <a:spcPct val="90000"/>
        </a:lnSpc>
        <a:spcBef>
          <a:spcPct val="0"/>
        </a:spcBef>
        <a:spcAft>
          <a:spcPct val="0"/>
        </a:spcAft>
        <a:defRPr sz="3300">
          <a:solidFill>
            <a:schemeClr val="tx1"/>
          </a:solidFill>
          <a:latin typeface="Calibri Light" panose="020F0302020204030204" pitchFamily="34" charset="0"/>
          <a:ea typeface="宋体" panose="02010600030101010101" pitchFamily="2" charset="-122"/>
        </a:defRPr>
      </a:lvl2pPr>
      <a:lvl3pPr algn="l" defTabSz="685800" rtl="0" fontAlgn="base">
        <a:lnSpc>
          <a:spcPct val="90000"/>
        </a:lnSpc>
        <a:spcBef>
          <a:spcPct val="0"/>
        </a:spcBef>
        <a:spcAft>
          <a:spcPct val="0"/>
        </a:spcAft>
        <a:defRPr sz="3300">
          <a:solidFill>
            <a:schemeClr val="tx1"/>
          </a:solidFill>
          <a:latin typeface="Calibri Light" panose="020F0302020204030204" pitchFamily="34" charset="0"/>
          <a:ea typeface="宋体" panose="02010600030101010101" pitchFamily="2" charset="-122"/>
        </a:defRPr>
      </a:lvl3pPr>
      <a:lvl4pPr algn="l" defTabSz="685800" rtl="0" fontAlgn="base">
        <a:lnSpc>
          <a:spcPct val="90000"/>
        </a:lnSpc>
        <a:spcBef>
          <a:spcPct val="0"/>
        </a:spcBef>
        <a:spcAft>
          <a:spcPct val="0"/>
        </a:spcAft>
        <a:defRPr sz="3300">
          <a:solidFill>
            <a:schemeClr val="tx1"/>
          </a:solidFill>
          <a:latin typeface="Calibri Light" panose="020F0302020204030204" pitchFamily="34" charset="0"/>
          <a:ea typeface="宋体" panose="02010600030101010101" pitchFamily="2" charset="-122"/>
        </a:defRPr>
      </a:lvl4pPr>
      <a:lvl5pPr algn="l" defTabSz="685800" rtl="0" fontAlgn="base">
        <a:lnSpc>
          <a:spcPct val="90000"/>
        </a:lnSpc>
        <a:spcBef>
          <a:spcPct val="0"/>
        </a:spcBef>
        <a:spcAft>
          <a:spcPct val="0"/>
        </a:spcAft>
        <a:defRPr sz="3300">
          <a:solidFill>
            <a:schemeClr val="tx1"/>
          </a:solidFill>
          <a:latin typeface="Calibri Light" panose="020F0302020204030204" pitchFamily="34" charset="0"/>
          <a:ea typeface="宋体" panose="02010600030101010101" pitchFamily="2" charset="-122"/>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ea typeface="宋体" panose="02010600030101010101" pitchFamily="2" charset="-122"/>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ea typeface="宋体" panose="02010600030101010101" pitchFamily="2" charset="-122"/>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ea typeface="宋体" panose="02010600030101010101" pitchFamily="2" charset="-122"/>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ea typeface="宋体" panose="02010600030101010101" pitchFamily="2" charset="-122"/>
        </a:defRPr>
      </a:lvl9pPr>
    </p:titleStyle>
    <p:bodyStyle>
      <a:lvl1pPr marL="171450" indent="-171450" algn="l" defTabSz="685800" rtl="0" fontAlgn="base">
        <a:lnSpc>
          <a:spcPct val="90000"/>
        </a:lnSpc>
        <a:spcBef>
          <a:spcPts val="750"/>
        </a:spcBef>
        <a:spcAft>
          <a:spcPct val="0"/>
        </a:spcAft>
        <a:buFont typeface="Wingdings 2" panose="05020102010507070707" pitchFamily="18" charset="2"/>
        <a:buChar char=""/>
        <a:defRPr sz="2100" kern="1200">
          <a:solidFill>
            <a:schemeClr val="tx1"/>
          </a:solidFill>
          <a:latin typeface="+mn-lt"/>
          <a:ea typeface="+mn-ea"/>
          <a:cs typeface="+mn-cs"/>
        </a:defRPr>
      </a:lvl1pPr>
      <a:lvl2pPr marL="514350" indent="-171450" algn="l" defTabSz="685800" rtl="0" fontAlgn="base">
        <a:lnSpc>
          <a:spcPct val="90000"/>
        </a:lnSpc>
        <a:spcBef>
          <a:spcPts val="375"/>
        </a:spcBef>
        <a:spcAft>
          <a:spcPct val="0"/>
        </a:spcAft>
        <a:buFont typeface="Wingdings 2" panose="05020102010507070707" pitchFamily="18" charset="2"/>
        <a:buChar char=""/>
        <a:defRPr kern="1200">
          <a:solidFill>
            <a:schemeClr val="tx1"/>
          </a:solidFill>
          <a:latin typeface="+mn-lt"/>
          <a:ea typeface="+mn-ea"/>
          <a:cs typeface="+mn-cs"/>
        </a:defRPr>
      </a:lvl2pPr>
      <a:lvl3pPr marL="857250" indent="-171450" algn="l" defTabSz="685800" rtl="0" fontAlgn="base">
        <a:lnSpc>
          <a:spcPct val="90000"/>
        </a:lnSpc>
        <a:spcBef>
          <a:spcPts val="375"/>
        </a:spcBef>
        <a:spcAft>
          <a:spcPct val="0"/>
        </a:spcAft>
        <a:buFont typeface="Wingdings 2" panose="05020102010507070707" pitchFamily="18" charset="2"/>
        <a:buChar char=""/>
        <a:defRPr sz="1500" kern="1200">
          <a:solidFill>
            <a:schemeClr val="tx1"/>
          </a:solidFill>
          <a:latin typeface="+mn-lt"/>
          <a:ea typeface="+mn-ea"/>
          <a:cs typeface="+mn-cs"/>
        </a:defRPr>
      </a:lvl3pPr>
      <a:lvl4pPr marL="1200150" indent="-171450" algn="l" defTabSz="685800" rtl="0" fontAlgn="base">
        <a:lnSpc>
          <a:spcPct val="90000"/>
        </a:lnSpc>
        <a:spcBef>
          <a:spcPts val="375"/>
        </a:spcBef>
        <a:spcAft>
          <a:spcPct val="0"/>
        </a:spcAft>
        <a:buFont typeface="Wingdings 2" panose="05020102010507070707" pitchFamily="18" charset="2"/>
        <a:buChar char=""/>
        <a:defRPr sz="1300" kern="1200">
          <a:solidFill>
            <a:schemeClr val="tx1"/>
          </a:solidFill>
          <a:latin typeface="+mn-lt"/>
          <a:ea typeface="+mn-ea"/>
          <a:cs typeface="+mn-cs"/>
        </a:defRPr>
      </a:lvl4pPr>
      <a:lvl5pPr marL="1543050" indent="-171450" algn="l" defTabSz="685800" rtl="0" fontAlgn="base">
        <a:lnSpc>
          <a:spcPct val="90000"/>
        </a:lnSpc>
        <a:spcBef>
          <a:spcPts val="375"/>
        </a:spcBef>
        <a:spcAft>
          <a:spcPct val="0"/>
        </a:spcAft>
        <a:buFont typeface="Wingdings 2" panose="05020102010507070707" pitchFamily="18" charset="2"/>
        <a:buChar char=""/>
        <a:defRPr sz="1300" kern="1200">
          <a:solidFill>
            <a:schemeClr val="tx1"/>
          </a:solidFill>
          <a:latin typeface="+mn-lt"/>
          <a:ea typeface="+mn-ea"/>
          <a:cs typeface="+mn-cs"/>
        </a:defRPr>
      </a:lvl5pPr>
      <a:lvl6pPr marL="18859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a:xfrm>
            <a:off x="633413" y="365125"/>
            <a:ext cx="7886700" cy="1325563"/>
          </a:xfrm>
          <a:prstGeom prst="rect">
            <a:avLst/>
          </a:prstGeom>
          <a:noFill/>
          <a:ln w="9525">
            <a:noFill/>
          </a:ln>
        </p:spPr>
        <p:txBody>
          <a:bodyPr anchor="ctr"/>
          <a:lstStyle/>
          <a:p>
            <a:pPr lvl="0"/>
            <a:r>
              <a:rPr lang="zh-CN" altLang="en-US" dirty="0"/>
              <a:t>单击此处编辑母版标题样式</a:t>
            </a:r>
            <a:endParaRPr lang="en-US" altLang="zh-CN" dirty="0"/>
          </a:p>
        </p:txBody>
      </p:sp>
      <p:sp>
        <p:nvSpPr>
          <p:cNvPr id="3" name="Text Placeholder 2"/>
          <p:cNvSpPr>
            <a:spLocks noGrp="1"/>
          </p:cNvSpPr>
          <p:nvPr>
            <p:ph type="body" idx="1"/>
          </p:nvPr>
        </p:nvSpPr>
        <p:spPr>
          <a:xfrm>
            <a:off x="633413" y="1828800"/>
            <a:ext cx="7886700" cy="4351338"/>
          </a:xfrm>
          <a:prstGeom prst="rect">
            <a:avLst/>
          </a:prstGeom>
        </p:spPr>
        <p:txBody>
          <a:bodyPr vert="horz" lIns="91440" tIns="45720" rIns="91440" bIns="45720" rtlCol="0">
            <a:normAutofit/>
          </a:bodyPr>
          <a:lstStyle/>
          <a:p>
            <a:pPr lvl="0" fontAlgn="auto"/>
            <a:r>
              <a:rPr lang="zh-CN" altLang="en-US" strike="noStrike" noProof="1" smtClean="0"/>
              <a:t>编辑母版文本样式</a:t>
            </a:r>
          </a:p>
          <a:p>
            <a:pPr lvl="1" fontAlgn="auto"/>
            <a:r>
              <a:rPr lang="zh-CN" altLang="en-US" strike="noStrike" noProof="1" smtClean="0"/>
              <a:t>第二级</a:t>
            </a:r>
          </a:p>
          <a:p>
            <a:pPr lvl="2" fontAlgn="auto"/>
            <a:r>
              <a:rPr lang="zh-CN" altLang="en-US" strike="noStrike" noProof="1" smtClean="0"/>
              <a:t>第三级</a:t>
            </a:r>
          </a:p>
          <a:p>
            <a:pPr lvl="3" fontAlgn="auto"/>
            <a:r>
              <a:rPr lang="zh-CN" altLang="en-US" sz="1350" strike="noStrike" noProof="1" smtClean="0"/>
              <a:t>第四级</a:t>
            </a:r>
            <a:endParaRPr lang="zh-CN" altLang="en-US" strike="noStrike" noProof="1" smtClean="0"/>
          </a:p>
          <a:p>
            <a:pPr lvl="4" fontAlgn="auto"/>
            <a:r>
              <a:rPr lang="zh-CN" altLang="en-US" sz="1350" strike="noStrike" noProof="1" smtClean="0"/>
              <a:t>第五级</a:t>
            </a:r>
            <a:endParaRPr lang="en-US" strike="noStrike" noProof="1"/>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825">
                <a:solidFill>
                  <a:schemeClr val="tx1">
                    <a:lumMod val="65000"/>
                    <a:lumOff val="35000"/>
                  </a:schemeClr>
                </a:solidFill>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825" b="0" i="0" u="none" strike="noStrike" kern="1200" cap="none" spc="0" normalizeH="0" baseline="0" noProof="0">
              <a:ln>
                <a:noFill/>
              </a:ln>
              <a:solidFill>
                <a:schemeClr val="tx1">
                  <a:lumMod val="65000"/>
                  <a:lumOff val="35000"/>
                </a:schemeClr>
              </a:solidFill>
              <a:effectLst/>
              <a:uLnTx/>
              <a:uFillTx/>
              <a:latin typeface="Arial" panose="020B0604020202020204" pitchFamily="34" charset="0"/>
              <a:ea typeface="宋体" panose="02010600030101010101" pitchFamily="2" charset="-122"/>
              <a:cs typeface="+mn-cs"/>
            </a:endParaRPr>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825">
                <a:solidFill>
                  <a:schemeClr val="tx1">
                    <a:lumMod val="65000"/>
                    <a:lumOff val="35000"/>
                  </a:schemeClr>
                </a:solidFill>
              </a:defRPr>
            </a:lvl1p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825" b="0" i="0" u="none" strike="noStrike" kern="1200" cap="none" spc="0" normalizeH="0" baseline="0" noProof="0">
              <a:ln>
                <a:noFill/>
              </a:ln>
              <a:solidFill>
                <a:schemeClr val="tx1">
                  <a:lumMod val="65000"/>
                  <a:lumOff val="35000"/>
                </a:schemeClr>
              </a:solidFill>
              <a:effectLst/>
              <a:uLnTx/>
              <a:uFillTx/>
              <a:latin typeface="Arial" panose="020B0604020202020204" pitchFamily="34" charset="0"/>
              <a:ea typeface="宋体" panose="02010600030101010101" pitchFamily="2" charset="-122"/>
              <a:cs typeface="+mn-cs"/>
            </a:endParaRPr>
          </a:p>
        </p:txBody>
      </p:sp>
      <p:sp>
        <p:nvSpPr>
          <p:cNvPr id="6" name="Slide Number Placeholder 5"/>
          <p:cNvSpPr>
            <a:spLocks noGrp="1"/>
          </p:cNvSpPr>
          <p:nvPr>
            <p:ph type="sldNum" sz="quarter" idx="4"/>
          </p:nvPr>
        </p:nvSpPr>
        <p:spPr>
          <a:xfrm>
            <a:off x="6462713" y="6356350"/>
            <a:ext cx="2057400" cy="365125"/>
          </a:xfrm>
          <a:prstGeom prst="rect">
            <a:avLst/>
          </a:prstGeom>
        </p:spPr>
        <p:txBody>
          <a:bodyPr vert="horz" lIns="91440" tIns="45720" rIns="91440" bIns="45720" rtlCol="0" anchor="ctr"/>
          <a:lstStyle>
            <a:lvl1pPr algn="r">
              <a:defRPr sz="825">
                <a:solidFill>
                  <a:schemeClr val="tx1">
                    <a:tint val="75000"/>
                  </a:schemeClr>
                </a:solidFill>
              </a:defRPr>
            </a:lvl1pPr>
          </a:lstStyle>
          <a:p>
            <a:pPr marL="0" marR="0" lvl="0" indent="0" algn="r" defTabSz="914400" rtl="0" eaLnBrk="0" fontAlgn="base" latinLnBrk="0" hangingPunct="0">
              <a:lnSpc>
                <a:spcPct val="100000"/>
              </a:lnSpc>
              <a:spcBef>
                <a:spcPct val="0"/>
              </a:spcBef>
              <a:spcAft>
                <a:spcPct val="0"/>
              </a:spcAft>
              <a:buClrTx/>
              <a:buSzTx/>
              <a:buFontTx/>
              <a:buNone/>
              <a:defRPr/>
            </a:pPr>
            <a:fld id="{8E993F8F-DA34-440A-A4D4-F3FB08F54AF0}" type="slidenum">
              <a:rPr kumimoji="0" lang="zh-CN" altLang="en-US" sz="825" b="0" i="0" u="none" strike="noStrike" kern="1200" cap="none" spc="0" normalizeH="0" baseline="0" noProof="0" smtClean="0">
                <a:ln>
                  <a:noFill/>
                </a:ln>
                <a:solidFill>
                  <a:schemeClr val="tx1">
                    <a:tint val="75000"/>
                  </a:schemeClr>
                </a:solidFill>
                <a:effectLst/>
                <a:uLnTx/>
                <a:uFillTx/>
                <a:latin typeface="Arial" panose="020B0604020202020204" pitchFamily="34" charset="0"/>
                <a:ea typeface="宋体" panose="02010600030101010101" pitchFamily="2" charset="-122"/>
                <a:cs typeface="+mn-cs"/>
              </a:rPr>
              <a:t>‹#›</a:t>
            </a:fld>
            <a:endParaRPr kumimoji="0" lang="zh-CN" altLang="en-US" sz="825"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Wingdings 2" panose="05020102010507070707" pitchFamily="18"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anose="05020102010507070707" pitchFamily="18"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anose="05020102010507070707" pitchFamily="18"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anose="05020102010507070707" pitchFamily="18"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anose="05020102010507070707"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3074" name="Group 16"/>
          <p:cNvGrpSpPr/>
          <p:nvPr/>
        </p:nvGrpSpPr>
        <p:grpSpPr>
          <a:xfrm>
            <a:off x="-7937" y="-7937"/>
            <a:ext cx="9169400" cy="6873875"/>
            <a:chOff x="-8467" y="-8468"/>
            <a:chExt cx="9169805"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3085" name="Title Placeholder 1"/>
          <p:cNvSpPr>
            <a:spLocks noGrp="1"/>
          </p:cNvSpPr>
          <p:nvPr>
            <p:ph type="title"/>
          </p:nvPr>
        </p:nvSpPr>
        <p:spPr>
          <a:xfrm>
            <a:off x="609600" y="609600"/>
            <a:ext cx="6348413" cy="1320800"/>
          </a:xfrm>
          <a:prstGeom prst="rect">
            <a:avLst/>
          </a:prstGeom>
          <a:noFill/>
          <a:ln w="9525">
            <a:noFill/>
          </a:ln>
        </p:spPr>
        <p:txBody>
          <a:bodyPr anchor="t"/>
          <a:lstStyle/>
          <a:p>
            <a:pPr lvl="0"/>
            <a:r>
              <a:rPr lang="zh-CN" altLang="en-US" dirty="0"/>
              <a:t>单击此处编辑母版标题样式</a:t>
            </a:r>
            <a:endParaRPr lang="en-US" altLang="zh-CN" dirty="0"/>
          </a:p>
        </p:txBody>
      </p:sp>
      <p:sp>
        <p:nvSpPr>
          <p:cNvPr id="3086" name="Text Placeholder 2"/>
          <p:cNvSpPr>
            <a:spLocks noGrp="1"/>
          </p:cNvSpPr>
          <p:nvPr>
            <p:ph type="body"/>
          </p:nvPr>
        </p:nvSpPr>
        <p:spPr>
          <a:xfrm>
            <a:off x="609600" y="2160588"/>
            <a:ext cx="6348413" cy="3881437"/>
          </a:xfrm>
          <a:prstGeom prst="rect">
            <a:avLst/>
          </a:prstGeom>
          <a:noFill/>
          <a:ln w="9525">
            <a:noFill/>
          </a:ln>
        </p:spPr>
        <p:txBody>
          <a:bodyPr anchor="t"/>
          <a:lstStyle/>
          <a:p>
            <a:pPr lvl="0" indent="-342900"/>
            <a:r>
              <a:rPr lang="zh-CN" altLang="en-US" dirty="0"/>
              <a:t>编辑母版文本样式</a:t>
            </a:r>
          </a:p>
          <a:p>
            <a:pPr lvl="1" indent="-285750"/>
            <a:r>
              <a:rPr lang="zh-CN" altLang="en-US" dirty="0"/>
              <a:t>第二级</a:t>
            </a:r>
          </a:p>
          <a:p>
            <a:pPr lvl="2" indent="-228600"/>
            <a:r>
              <a:rPr lang="zh-CN" altLang="en-US" dirty="0"/>
              <a:t>第三级</a:t>
            </a:r>
          </a:p>
          <a:p>
            <a:pPr lvl="3" indent="-228600"/>
            <a:r>
              <a:rPr lang="zh-CN" altLang="en-US" dirty="0"/>
              <a:t>第四级</a:t>
            </a:r>
          </a:p>
          <a:p>
            <a:pPr lvl="4" indent="-228600"/>
            <a:r>
              <a:rPr lang="zh-CN" altLang="en-US" dirty="0"/>
              <a:t>第五级</a:t>
            </a:r>
            <a:endParaRPr lang="en-US" altLang="zh-CN" dirty="0"/>
          </a:p>
        </p:txBody>
      </p:sp>
      <p:sp>
        <p:nvSpPr>
          <p:cNvPr id="4" name="Date Placeholder 3"/>
          <p:cNvSpPr>
            <a:spLocks noGrp="1"/>
          </p:cNvSpPr>
          <p:nvPr>
            <p:ph type="dt" sz="half" idx="2"/>
          </p:nvPr>
        </p:nvSpPr>
        <p:spPr>
          <a:xfrm>
            <a:off x="5405438" y="6042025"/>
            <a:ext cx="684213"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914400" rtl="0" eaLnBrk="0" fontAlgn="base" latinLnBrk="0" hangingPunct="0">
              <a:lnSpc>
                <a:spcPct val="100000"/>
              </a:lnSpc>
              <a:spcBef>
                <a:spcPct val="0"/>
              </a:spcBef>
              <a:spcAft>
                <a:spcPct val="0"/>
              </a:spcAft>
              <a:buClrTx/>
              <a:buSzTx/>
              <a:buFontTx/>
              <a:buNone/>
              <a:defRPr/>
            </a:pPr>
            <a:endParaRPr kumimoji="0" lang="zh-CN" altLang="en-US" sz="9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5" name="Footer Placeholder 4"/>
          <p:cNvSpPr>
            <a:spLocks noGrp="1"/>
          </p:cNvSpPr>
          <p:nvPr>
            <p:ph type="ftr" sz="quarter" idx="3"/>
          </p:nvPr>
        </p:nvSpPr>
        <p:spPr>
          <a:xfrm>
            <a:off x="609600" y="6042025"/>
            <a:ext cx="46228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9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6" name="Slide Number Placeholder 5"/>
          <p:cNvSpPr>
            <a:spLocks noGrp="1"/>
          </p:cNvSpPr>
          <p:nvPr>
            <p:ph type="sldNum" sz="quarter" idx="4"/>
          </p:nvPr>
        </p:nvSpPr>
        <p:spPr>
          <a:xfrm>
            <a:off x="6445250" y="6042025"/>
            <a:ext cx="512763" cy="365125"/>
          </a:xfrm>
          <a:prstGeom prst="rect">
            <a:avLst/>
          </a:prstGeom>
        </p:spPr>
        <p:txBody>
          <a:bodyPr vert="horz" lIns="91440" tIns="45720" rIns="91440" bIns="45720" rtlCol="0" anchor="ctr"/>
          <a:lstStyle>
            <a:lvl1pPr algn="r">
              <a:defRPr sz="900">
                <a:solidFill>
                  <a:schemeClr val="accent1"/>
                </a:solidFill>
              </a:defRPr>
            </a:lvl1pPr>
          </a:lstStyle>
          <a:p>
            <a:pPr marL="0" marR="0" lvl="0" indent="0" algn="r" defTabSz="914400" rtl="0" eaLnBrk="0" fontAlgn="base" latinLnBrk="0" hangingPunct="0">
              <a:lnSpc>
                <a:spcPct val="100000"/>
              </a:lnSpc>
              <a:spcBef>
                <a:spcPct val="0"/>
              </a:spcBef>
              <a:spcAft>
                <a:spcPct val="0"/>
              </a:spcAft>
              <a:buClrTx/>
              <a:buSzTx/>
              <a:buFontTx/>
              <a:buNone/>
              <a:defRPr/>
            </a:pPr>
            <a:fld id="{8E993F8F-DA34-440A-A4D4-F3FB08F54AF0}" type="slidenum">
              <a:rPr kumimoji="0" lang="zh-CN" altLang="en-US" sz="900" b="0" i="0" u="none" strike="noStrike" kern="1200" cap="none" spc="0" normalizeH="0" baseline="0" noProof="0" smtClean="0">
                <a:ln>
                  <a:noFill/>
                </a:ln>
                <a:solidFill>
                  <a:schemeClr val="accent1"/>
                </a:solidFill>
                <a:effectLst/>
                <a:uLnTx/>
                <a:uFillTx/>
                <a:latin typeface="Arial" panose="020B0604020202020204" pitchFamily="34" charset="0"/>
                <a:ea typeface="宋体" panose="02010600030101010101" pitchFamily="2" charset="-122"/>
                <a:cs typeface="+mn-cs"/>
              </a:rPr>
              <a:t>‹#›</a:t>
            </a:fld>
            <a:endParaRPr kumimoji="0" lang="zh-CN" altLang="en-US" sz="900" b="0" i="0" u="none" strike="noStrike" kern="1200" cap="none" spc="0" normalizeH="0" baseline="0" noProof="0">
              <a:ln>
                <a:noFill/>
              </a:ln>
              <a:solidFill>
                <a:schemeClr val="accent1"/>
              </a:solidFill>
              <a:effectLst/>
              <a:uLnTx/>
              <a:uFillTx/>
              <a:latin typeface="Arial" panose="020B0604020202020204" pitchFamily="34" charset="0"/>
              <a:ea typeface="宋体" panose="02010600030101010101" pitchFamily="2" charset="-122"/>
              <a:cs typeface="+mn-cs"/>
            </a:endParaRPr>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 id="2147483690" r:id="rId16"/>
    <p:sldLayoutId id="2147483691" r:id="rId17"/>
  </p:sldLayoutIdLst>
  <p:hf sldNum="0" hdr="0" ft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panose="05040102010807070707" pitchFamily="18"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panose="05040102010807070707" pitchFamily="18"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panose="05040102010807070707" pitchFamily="18"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panose="05040102010807070707" pitchFamily="18"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panose="05040102010807070707" pitchFamily="18"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panose="05040102010807070707" pitchFamily="18"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panose="05040102010807070707" pitchFamily="18"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panose="05040102010807070707" pitchFamily="18"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panose="05040102010807070707" pitchFamily="18"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26.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6.xml"/><Relationship Id="rId1" Type="http://schemas.openxmlformats.org/officeDocument/2006/relationships/tags" Target="../tags/tag10.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6.xml"/><Relationship Id="rId1" Type="http://schemas.openxmlformats.org/officeDocument/2006/relationships/tags" Target="../tags/tag11.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6.xml"/><Relationship Id="rId1" Type="http://schemas.openxmlformats.org/officeDocument/2006/relationships/tags" Target="../tags/tag12.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6.xml"/><Relationship Id="rId1" Type="http://schemas.openxmlformats.org/officeDocument/2006/relationships/tags" Target="../tags/tag13.xm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26.xml"/><Relationship Id="rId1" Type="http://schemas.openxmlformats.org/officeDocument/2006/relationships/tags" Target="../tags/tag14.xml"/></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26.xml"/><Relationship Id="rId1" Type="http://schemas.openxmlformats.org/officeDocument/2006/relationships/tags" Target="../tags/tag15.xml"/><Relationship Id="rId5" Type="http://schemas.openxmlformats.org/officeDocument/2006/relationships/image" Target="../media/image4.png"/><Relationship Id="rId4" Type="http://schemas.openxmlformats.org/officeDocument/2006/relationships/image" Target="../media/image3.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6.xml"/><Relationship Id="rId1" Type="http://schemas.openxmlformats.org/officeDocument/2006/relationships/tags" Target="../tags/tag16.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6.xml"/><Relationship Id="rId1" Type="http://schemas.openxmlformats.org/officeDocument/2006/relationships/tags" Target="../tags/tag17.xml"/><Relationship Id="rId5" Type="http://schemas.openxmlformats.org/officeDocument/2006/relationships/image" Target="../media/image9.jpeg"/><Relationship Id="rId4" Type="http://schemas.openxmlformats.org/officeDocument/2006/relationships/image" Target="../media/image8.jpeg"/></Relationships>
</file>

<file path=ppt/slides/_rels/slide1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26.xml"/><Relationship Id="rId1" Type="http://schemas.openxmlformats.org/officeDocument/2006/relationships/tags" Target="../tags/tag18.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6.xml"/><Relationship Id="rId1" Type="http://schemas.openxmlformats.org/officeDocument/2006/relationships/tags" Target="../tags/tag19.xml"/><Relationship Id="rId5" Type="http://schemas.openxmlformats.org/officeDocument/2006/relationships/image" Target="../media/image12.jpeg"/><Relationship Id="rId4" Type="http://schemas.openxmlformats.org/officeDocument/2006/relationships/image" Target="../media/image11.jpe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6.xml"/><Relationship Id="rId1" Type="http://schemas.openxmlformats.org/officeDocument/2006/relationships/tags" Target="../tags/tag2.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26.xml"/><Relationship Id="rId1" Type="http://schemas.openxmlformats.org/officeDocument/2006/relationships/tags" Target="../tags/tag20.xml"/></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26.xml"/><Relationship Id="rId1" Type="http://schemas.openxmlformats.org/officeDocument/2006/relationships/tags" Target="../tags/tag21.x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26.xml"/><Relationship Id="rId1" Type="http://schemas.openxmlformats.org/officeDocument/2006/relationships/tags" Target="../tags/tag22.x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26.xml"/><Relationship Id="rId1" Type="http://schemas.openxmlformats.org/officeDocument/2006/relationships/tags" Target="../tags/tag23.xml"/></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26.xml"/><Relationship Id="rId1" Type="http://schemas.openxmlformats.org/officeDocument/2006/relationships/tags" Target="../tags/tag24.xml"/></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26.xml"/><Relationship Id="rId1" Type="http://schemas.openxmlformats.org/officeDocument/2006/relationships/tags" Target="../tags/tag25.xml"/></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26.xml"/><Relationship Id="rId1" Type="http://schemas.openxmlformats.org/officeDocument/2006/relationships/tags" Target="../tags/tag26.xml"/></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26.xml"/><Relationship Id="rId1" Type="http://schemas.openxmlformats.org/officeDocument/2006/relationships/tags" Target="../tags/tag27.xml"/></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26.xml"/><Relationship Id="rId1" Type="http://schemas.openxmlformats.org/officeDocument/2006/relationships/tags" Target="../tags/tag28.xml"/></Relationships>
</file>

<file path=ppt/slides/_rels/slide2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26.xml"/><Relationship Id="rId1" Type="http://schemas.openxmlformats.org/officeDocument/2006/relationships/tags" Target="../tags/tag29.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6.xml"/><Relationship Id="rId1" Type="http://schemas.openxmlformats.org/officeDocument/2006/relationships/tags" Target="../tags/tag3.xml"/></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26.xml"/><Relationship Id="rId1" Type="http://schemas.openxmlformats.org/officeDocument/2006/relationships/tags" Target="../tags/tag30.xml"/></Relationships>
</file>

<file path=ppt/slides/_rels/slide3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26.xml"/><Relationship Id="rId1" Type="http://schemas.openxmlformats.org/officeDocument/2006/relationships/tags" Target="../tags/tag31.xml"/></Relationships>
</file>

<file path=ppt/slides/_rels/slide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26.xml"/><Relationship Id="rId1" Type="http://schemas.openxmlformats.org/officeDocument/2006/relationships/tags" Target="../tags/tag32.xml"/></Relationships>
</file>

<file path=ppt/slides/_rels/slide3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26.xml"/><Relationship Id="rId1" Type="http://schemas.openxmlformats.org/officeDocument/2006/relationships/tags" Target="../tags/tag33.xml"/></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26.xml"/><Relationship Id="rId1" Type="http://schemas.openxmlformats.org/officeDocument/2006/relationships/tags" Target="../tags/tag34.xml"/></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26.xml"/><Relationship Id="rId1" Type="http://schemas.openxmlformats.org/officeDocument/2006/relationships/tags" Target="../tags/tag35.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6.xml"/><Relationship Id="rId1" Type="http://schemas.openxmlformats.org/officeDocument/2006/relationships/tags" Target="../tags/tag36.xml"/><Relationship Id="rId4" Type="http://schemas.openxmlformats.org/officeDocument/2006/relationships/image" Target="../media/image17.png"/></Relationships>
</file>

<file path=ppt/slides/_rels/slide3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26.xml"/><Relationship Id="rId1" Type="http://schemas.openxmlformats.org/officeDocument/2006/relationships/tags" Target="../tags/tag37.xml"/></Relationships>
</file>

<file path=ppt/slides/_rels/slide3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26.xml"/><Relationship Id="rId1" Type="http://schemas.openxmlformats.org/officeDocument/2006/relationships/tags" Target="../tags/tag38.xml"/></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26.xml"/><Relationship Id="rId1" Type="http://schemas.openxmlformats.org/officeDocument/2006/relationships/tags" Target="../tags/tag39.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6.xml"/><Relationship Id="rId1" Type="http://schemas.openxmlformats.org/officeDocument/2006/relationships/tags" Target="../tags/tag4.xml"/></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26.xml"/><Relationship Id="rId1" Type="http://schemas.openxmlformats.org/officeDocument/2006/relationships/tags" Target="../tags/tag40.xml"/></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26.xml"/><Relationship Id="rId1" Type="http://schemas.openxmlformats.org/officeDocument/2006/relationships/tags" Target="../tags/tag41.xml"/></Relationships>
</file>

<file path=ppt/slides/_rels/slide4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26.xml"/><Relationship Id="rId1" Type="http://schemas.openxmlformats.org/officeDocument/2006/relationships/tags" Target="../tags/tag42.xml"/></Relationships>
</file>

<file path=ppt/slides/_rels/slide4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26.xml"/><Relationship Id="rId1" Type="http://schemas.openxmlformats.org/officeDocument/2006/relationships/tags" Target="../tags/tag43.xml"/></Relationships>
</file>

<file path=ppt/slides/_rels/slide44.xml.rels><?xml version="1.0" encoding="UTF-8" standalone="yes"?>
<Relationships xmlns="http://schemas.openxmlformats.org/package/2006/relationships"><Relationship Id="rId2" Type="http://schemas.openxmlformats.org/officeDocument/2006/relationships/slideLayout" Target="../slideLayouts/slideLayout26.xml"/><Relationship Id="rId1" Type="http://schemas.openxmlformats.org/officeDocument/2006/relationships/tags" Target="../tags/tag44.xml"/></Relationships>
</file>

<file path=ppt/slides/_rels/slide4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26.xml"/><Relationship Id="rId1" Type="http://schemas.openxmlformats.org/officeDocument/2006/relationships/tags" Target="../tags/tag45.xml"/></Relationships>
</file>

<file path=ppt/slides/_rels/slide46.xml.rels><?xml version="1.0" encoding="UTF-8" standalone="yes"?>
<Relationships xmlns="http://schemas.openxmlformats.org/package/2006/relationships"><Relationship Id="rId2" Type="http://schemas.openxmlformats.org/officeDocument/2006/relationships/slideLayout" Target="../slideLayouts/slideLayout26.xml"/><Relationship Id="rId1" Type="http://schemas.openxmlformats.org/officeDocument/2006/relationships/tags" Target="../tags/tag46.xml"/></Relationships>
</file>

<file path=ppt/slides/_rels/slide47.xml.rels><?xml version="1.0" encoding="UTF-8" standalone="yes"?>
<Relationships xmlns="http://schemas.openxmlformats.org/package/2006/relationships"><Relationship Id="rId2" Type="http://schemas.openxmlformats.org/officeDocument/2006/relationships/slideLayout" Target="../slideLayouts/slideLayout26.xml"/><Relationship Id="rId1" Type="http://schemas.openxmlformats.org/officeDocument/2006/relationships/tags" Target="../tags/tag47.xml"/></Relationships>
</file>

<file path=ppt/slides/_rels/slide48.xml.rels><?xml version="1.0" encoding="UTF-8" standalone="yes"?>
<Relationships xmlns="http://schemas.openxmlformats.org/package/2006/relationships"><Relationship Id="rId2" Type="http://schemas.openxmlformats.org/officeDocument/2006/relationships/slideLayout" Target="../slideLayouts/slideLayout26.xml"/><Relationship Id="rId1" Type="http://schemas.openxmlformats.org/officeDocument/2006/relationships/tags" Target="../tags/tag48.xml"/></Relationships>
</file>

<file path=ppt/slides/_rels/slide4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26.xml"/><Relationship Id="rId1" Type="http://schemas.openxmlformats.org/officeDocument/2006/relationships/tags" Target="../tags/tag49.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6.xml"/><Relationship Id="rId1" Type="http://schemas.openxmlformats.org/officeDocument/2006/relationships/tags" Target="../tags/tag5.xml"/></Relationships>
</file>

<file path=ppt/slides/_rels/slide5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26.xml"/><Relationship Id="rId1" Type="http://schemas.openxmlformats.org/officeDocument/2006/relationships/tags" Target="../tags/tag50.xml"/></Relationships>
</file>

<file path=ppt/slides/_rels/slide51.xml.rels><?xml version="1.0" encoding="UTF-8" standalone="yes"?>
<Relationships xmlns="http://schemas.openxmlformats.org/package/2006/relationships"><Relationship Id="rId2" Type="http://schemas.openxmlformats.org/officeDocument/2006/relationships/slideLayout" Target="../slideLayouts/slideLayout26.xml"/><Relationship Id="rId1" Type="http://schemas.openxmlformats.org/officeDocument/2006/relationships/tags" Target="../tags/tag51.xml"/></Relationships>
</file>

<file path=ppt/slides/_rels/slide52.xml.rels><?xml version="1.0" encoding="UTF-8" standalone="yes"?>
<Relationships xmlns="http://schemas.openxmlformats.org/package/2006/relationships"><Relationship Id="rId2" Type="http://schemas.openxmlformats.org/officeDocument/2006/relationships/slideLayout" Target="../slideLayouts/slideLayout26.xml"/><Relationship Id="rId1" Type="http://schemas.openxmlformats.org/officeDocument/2006/relationships/tags" Target="../tags/tag52.xml"/></Relationships>
</file>

<file path=ppt/slides/_rels/slide5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26.xml"/><Relationship Id="rId1" Type="http://schemas.openxmlformats.org/officeDocument/2006/relationships/tags" Target="../tags/tag53.xml"/></Relationships>
</file>

<file path=ppt/slides/_rels/slide5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26.xml"/><Relationship Id="rId1" Type="http://schemas.openxmlformats.org/officeDocument/2006/relationships/tags" Target="../tags/tag54.xml"/></Relationships>
</file>

<file path=ppt/slides/_rels/slide5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26.xml"/><Relationship Id="rId1" Type="http://schemas.openxmlformats.org/officeDocument/2006/relationships/tags" Target="../tags/tag55.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tags" Target="../tags/tag56.xml"/><Relationship Id="rId1" Type="http://schemas.openxmlformats.org/officeDocument/2006/relationships/vmlDrawing" Target="../drawings/vmlDrawing1.vml"/><Relationship Id="rId5" Type="http://schemas.openxmlformats.org/officeDocument/2006/relationships/image" Target="../media/image28.wmf"/><Relationship Id="rId4" Type="http://schemas.openxmlformats.org/officeDocument/2006/relationships/oleObject" Target="../embeddings/oleObject1.bin"/></Relationships>
</file>

<file path=ppt/slides/_rels/slide5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26.xml"/><Relationship Id="rId1" Type="http://schemas.openxmlformats.org/officeDocument/2006/relationships/tags" Target="../tags/tag57.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6.xml"/><Relationship Id="rId1" Type="http://schemas.openxmlformats.org/officeDocument/2006/relationships/tags" Target="../tags/tag58.xml"/><Relationship Id="rId4" Type="http://schemas.openxmlformats.org/officeDocument/2006/relationships/image" Target="../media/image30.png"/></Relationships>
</file>

<file path=ppt/slides/_rels/slide5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26.xml"/><Relationship Id="rId1" Type="http://schemas.openxmlformats.org/officeDocument/2006/relationships/tags" Target="../tags/tag59.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6.xml"/><Relationship Id="rId1" Type="http://schemas.openxmlformats.org/officeDocument/2006/relationships/tags" Target="../tags/tag6.xml"/></Relationships>
</file>

<file path=ppt/slides/_rels/slide6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26.xml"/><Relationship Id="rId1" Type="http://schemas.openxmlformats.org/officeDocument/2006/relationships/tags" Target="../tags/tag60.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6.xml"/><Relationship Id="rId1" Type="http://schemas.openxmlformats.org/officeDocument/2006/relationships/tags" Target="../tags/tag61.xml"/></Relationships>
</file>

<file path=ppt/slides/_rels/slide62.xml.rels><?xml version="1.0" encoding="UTF-8" standalone="yes"?>
<Relationships xmlns="http://schemas.openxmlformats.org/package/2006/relationships"><Relationship Id="rId2" Type="http://schemas.openxmlformats.org/officeDocument/2006/relationships/slideLayout" Target="../slideLayouts/slideLayout26.xml"/><Relationship Id="rId1" Type="http://schemas.openxmlformats.org/officeDocument/2006/relationships/tags" Target="../tags/tag62.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6.xml"/><Relationship Id="rId1" Type="http://schemas.openxmlformats.org/officeDocument/2006/relationships/tags" Target="../tags/tag63.xml"/></Relationships>
</file>

<file path=ppt/slides/_rels/slide64.xml.rels><?xml version="1.0" encoding="UTF-8" standalone="yes"?>
<Relationships xmlns="http://schemas.openxmlformats.org/package/2006/relationships"><Relationship Id="rId2" Type="http://schemas.openxmlformats.org/officeDocument/2006/relationships/slideLayout" Target="../slideLayouts/slideLayout26.xml"/><Relationship Id="rId1" Type="http://schemas.openxmlformats.org/officeDocument/2006/relationships/tags" Target="../tags/tag64.xml"/></Relationships>
</file>

<file path=ppt/slides/_rels/slide65.xml.rels><?xml version="1.0" encoding="UTF-8" standalone="yes"?>
<Relationships xmlns="http://schemas.openxmlformats.org/package/2006/relationships"><Relationship Id="rId2" Type="http://schemas.openxmlformats.org/officeDocument/2006/relationships/slideLayout" Target="../slideLayouts/slideLayout26.xml"/><Relationship Id="rId1" Type="http://schemas.openxmlformats.org/officeDocument/2006/relationships/tags" Target="../tags/tag65.xml"/></Relationships>
</file>

<file path=ppt/slides/_rels/slide66.xml.rels><?xml version="1.0" encoding="UTF-8" standalone="yes"?>
<Relationships xmlns="http://schemas.openxmlformats.org/package/2006/relationships"><Relationship Id="rId2" Type="http://schemas.openxmlformats.org/officeDocument/2006/relationships/slideLayout" Target="../slideLayouts/slideLayout26.xml"/><Relationship Id="rId1" Type="http://schemas.openxmlformats.org/officeDocument/2006/relationships/tags" Target="../tags/tag66.xml"/></Relationships>
</file>

<file path=ppt/slides/_rels/slide67.xml.rels><?xml version="1.0" encoding="UTF-8" standalone="yes"?>
<Relationships xmlns="http://schemas.openxmlformats.org/package/2006/relationships"><Relationship Id="rId2" Type="http://schemas.openxmlformats.org/officeDocument/2006/relationships/slideLayout" Target="../slideLayouts/slideLayout26.xml"/><Relationship Id="rId1" Type="http://schemas.openxmlformats.org/officeDocument/2006/relationships/tags" Target="../tags/tag67.xml"/></Relationships>
</file>

<file path=ppt/slides/_rels/slide68.xml.rels><?xml version="1.0" encoding="UTF-8" standalone="yes"?>
<Relationships xmlns="http://schemas.openxmlformats.org/package/2006/relationships"><Relationship Id="rId2" Type="http://schemas.openxmlformats.org/officeDocument/2006/relationships/slideLayout" Target="../slideLayouts/slideLayout26.xml"/><Relationship Id="rId1" Type="http://schemas.openxmlformats.org/officeDocument/2006/relationships/tags" Target="../tags/tag68.xml"/></Relationships>
</file>

<file path=ppt/slides/_rels/slide69.xml.rels><?xml version="1.0" encoding="UTF-8" standalone="yes"?>
<Relationships xmlns="http://schemas.openxmlformats.org/package/2006/relationships"><Relationship Id="rId2" Type="http://schemas.openxmlformats.org/officeDocument/2006/relationships/slideLayout" Target="../slideLayouts/slideLayout26.xml"/><Relationship Id="rId1" Type="http://schemas.openxmlformats.org/officeDocument/2006/relationships/tags" Target="../tags/tag69.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6.xml"/><Relationship Id="rId1" Type="http://schemas.openxmlformats.org/officeDocument/2006/relationships/tags" Target="../tags/tag7.xml"/></Relationships>
</file>

<file path=ppt/slides/_rels/slide70.xml.rels><?xml version="1.0" encoding="UTF-8" standalone="yes"?>
<Relationships xmlns="http://schemas.openxmlformats.org/package/2006/relationships"><Relationship Id="rId2" Type="http://schemas.openxmlformats.org/officeDocument/2006/relationships/slideLayout" Target="../slideLayouts/slideLayout26.xml"/><Relationship Id="rId1" Type="http://schemas.openxmlformats.org/officeDocument/2006/relationships/tags" Target="../tags/tag70.xml"/></Relationships>
</file>

<file path=ppt/slides/_rels/slide71.xml.rels><?xml version="1.0" encoding="UTF-8" standalone="yes"?>
<Relationships xmlns="http://schemas.openxmlformats.org/package/2006/relationships"><Relationship Id="rId2" Type="http://schemas.openxmlformats.org/officeDocument/2006/relationships/slideLayout" Target="../slideLayouts/slideLayout26.xml"/><Relationship Id="rId1" Type="http://schemas.openxmlformats.org/officeDocument/2006/relationships/tags" Target="../tags/tag71.xml"/></Relationships>
</file>

<file path=ppt/slides/_rels/slide72.xml.rels><?xml version="1.0" encoding="UTF-8" standalone="yes"?>
<Relationships xmlns="http://schemas.openxmlformats.org/package/2006/relationships"><Relationship Id="rId2" Type="http://schemas.openxmlformats.org/officeDocument/2006/relationships/slideLayout" Target="../slideLayouts/slideLayout26.xml"/><Relationship Id="rId1" Type="http://schemas.openxmlformats.org/officeDocument/2006/relationships/tags" Target="../tags/tag72.xml"/></Relationships>
</file>

<file path=ppt/slides/_rels/slide73.xml.rels><?xml version="1.0" encoding="UTF-8" standalone="yes"?>
<Relationships xmlns="http://schemas.openxmlformats.org/package/2006/relationships"><Relationship Id="rId2" Type="http://schemas.openxmlformats.org/officeDocument/2006/relationships/slideLayout" Target="../slideLayouts/slideLayout26.xml"/><Relationship Id="rId1" Type="http://schemas.openxmlformats.org/officeDocument/2006/relationships/tags" Target="../tags/tag7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75.xml.rels><?xml version="1.0" encoding="UTF-8" standalone="yes"?>
<Relationships xmlns="http://schemas.openxmlformats.org/package/2006/relationships"><Relationship Id="rId2" Type="http://schemas.openxmlformats.org/officeDocument/2006/relationships/slideLayout" Target="../slideLayouts/slideLayout26.xml"/><Relationship Id="rId1" Type="http://schemas.openxmlformats.org/officeDocument/2006/relationships/tags" Target="../tags/tag74.xml"/></Relationships>
</file>

<file path=ppt/slides/_rels/slide7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26.xml"/><Relationship Id="rId1" Type="http://schemas.openxmlformats.org/officeDocument/2006/relationships/tags" Target="../tags/tag75.xml"/><Relationship Id="rId4" Type="http://schemas.openxmlformats.org/officeDocument/2006/relationships/image" Target="../media/image34.png"/></Relationships>
</file>

<file path=ppt/slides/_rels/slide7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26.xml"/><Relationship Id="rId1" Type="http://schemas.openxmlformats.org/officeDocument/2006/relationships/tags" Target="../tags/tag76.xml"/></Relationships>
</file>

<file path=ppt/slides/_rels/slide7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26.xml"/><Relationship Id="rId1" Type="http://schemas.openxmlformats.org/officeDocument/2006/relationships/tags" Target="../tags/tag77.xml"/></Relationships>
</file>

<file path=ppt/slides/_rels/slide7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26.xml"/><Relationship Id="rId1" Type="http://schemas.openxmlformats.org/officeDocument/2006/relationships/tags" Target="../tags/tag78.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6.xml"/><Relationship Id="rId1" Type="http://schemas.openxmlformats.org/officeDocument/2006/relationships/tags" Target="../tags/tag8.xml"/></Relationships>
</file>

<file path=ppt/slides/_rels/slide8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26.xml"/><Relationship Id="rId1" Type="http://schemas.openxmlformats.org/officeDocument/2006/relationships/tags" Target="../tags/tag79.xml"/></Relationships>
</file>

<file path=ppt/slides/_rels/slide81.xml.rels><?xml version="1.0" encoding="UTF-8" standalone="yes"?>
<Relationships xmlns="http://schemas.openxmlformats.org/package/2006/relationships"><Relationship Id="rId2" Type="http://schemas.openxmlformats.org/officeDocument/2006/relationships/slideLayout" Target="../slideLayouts/slideLayout26.xml"/><Relationship Id="rId1" Type="http://schemas.openxmlformats.org/officeDocument/2006/relationships/tags" Target="../tags/tag80.xml"/></Relationships>
</file>

<file path=ppt/slides/_rels/slide82.xml.rels><?xml version="1.0" encoding="UTF-8" standalone="yes"?>
<Relationships xmlns="http://schemas.openxmlformats.org/package/2006/relationships"><Relationship Id="rId2" Type="http://schemas.openxmlformats.org/officeDocument/2006/relationships/slideLayout" Target="../slideLayouts/slideLayout26.xml"/><Relationship Id="rId1" Type="http://schemas.openxmlformats.org/officeDocument/2006/relationships/tags" Target="../tags/tag8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8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slideLayout" Target="../slideLayouts/slideLayout26.xml"/><Relationship Id="rId1" Type="http://schemas.openxmlformats.org/officeDocument/2006/relationships/tags" Target="../tags/tag82.xml"/></Relationships>
</file>

<file path=ppt/slides/_rels/slide86.xml.rels><?xml version="1.0" encoding="UTF-8" standalone="yes"?>
<Relationships xmlns="http://schemas.openxmlformats.org/package/2006/relationships"><Relationship Id="rId2" Type="http://schemas.openxmlformats.org/officeDocument/2006/relationships/slideLayout" Target="../slideLayouts/slideLayout26.xml"/><Relationship Id="rId1" Type="http://schemas.openxmlformats.org/officeDocument/2006/relationships/tags" Target="../tags/tag83.xml"/></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6.xml"/><Relationship Id="rId1" Type="http://schemas.openxmlformats.org/officeDocument/2006/relationships/tags" Target="../tags/tag84.xml"/></Relationships>
</file>

<file path=ppt/slides/_rels/slide88.xml.rels><?xml version="1.0" encoding="UTF-8" standalone="yes"?>
<Relationships xmlns="http://schemas.openxmlformats.org/package/2006/relationships"><Relationship Id="rId2" Type="http://schemas.openxmlformats.org/officeDocument/2006/relationships/slideLayout" Target="../slideLayouts/slideLayout26.xml"/><Relationship Id="rId1" Type="http://schemas.openxmlformats.org/officeDocument/2006/relationships/tags" Target="../tags/tag85.xml"/></Relationships>
</file>

<file path=ppt/slides/_rels/slide89.xml.rels><?xml version="1.0" encoding="UTF-8" standalone="yes"?>
<Relationships xmlns="http://schemas.openxmlformats.org/package/2006/relationships"><Relationship Id="rId2" Type="http://schemas.openxmlformats.org/officeDocument/2006/relationships/slideLayout" Target="../slideLayouts/slideLayout26.xml"/><Relationship Id="rId1" Type="http://schemas.openxmlformats.org/officeDocument/2006/relationships/tags" Target="../tags/tag86.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5.xml"/><Relationship Id="rId1" Type="http://schemas.openxmlformats.org/officeDocument/2006/relationships/tags" Target="../tags/tag9.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标题 1"/>
          <p:cNvSpPr>
            <a:spLocks noGrp="1"/>
          </p:cNvSpPr>
          <p:nvPr>
            <p:ph type="title"/>
          </p:nvPr>
        </p:nvSpPr>
        <p:spPr>
          <a:xfrm>
            <a:off x="503238" y="450850"/>
            <a:ext cx="6572250" cy="700088"/>
          </a:xfrm>
        </p:spPr>
        <p:txBody>
          <a:bodyPr vert="horz" lIns="91440" tIns="45720" rIns="91440" bIns="45720" rtlCol="0" anchor="t">
            <a:normAutofit fontScale="90000"/>
          </a:bodyPr>
          <a:lstStyle/>
          <a:p>
            <a:pPr marL="0" marR="0" lvl="0" indent="0" algn="l" defTabSz="457200" rtl="0" eaLnBrk="1" fontAlgn="auto" latinLnBrk="0" hangingPunct="1">
              <a:lnSpc>
                <a:spcPct val="100000"/>
              </a:lnSpc>
              <a:spcBef>
                <a:spcPct val="0"/>
              </a:spcBef>
              <a:spcAft>
                <a:spcPts val="0"/>
              </a:spcAft>
              <a:buClrTx/>
              <a:buSzTx/>
              <a:buFontTx/>
              <a:buNone/>
              <a:defRPr/>
            </a:pPr>
            <a:r>
              <a:rPr kumimoji="0" lang="en-US" altLang="zh-CN" sz="3600" b="0" i="0" u="none" strike="noStrike" kern="1200" cap="none" spc="0" normalizeH="0" baseline="0" noProof="1">
                <a:ln>
                  <a:noFill/>
                </a:ln>
                <a:solidFill>
                  <a:schemeClr val="accent1"/>
                </a:solidFill>
                <a:effectLst/>
                <a:uLnTx/>
                <a:uFillTx/>
                <a:latin typeface="+mj-lt"/>
                <a:ea typeface="+mj-ea"/>
                <a:cs typeface="+mj-cs"/>
              </a:rPr>
              <a:t>“</a:t>
            </a:r>
            <a:r>
              <a:rPr kumimoji="0" lang="zh-CN" altLang="zh-CN" sz="3600" b="0" i="0" u="none" strike="noStrike" kern="1200" cap="none" spc="0" normalizeH="0" baseline="0" noProof="1">
                <a:ln>
                  <a:noFill/>
                </a:ln>
                <a:solidFill>
                  <a:schemeClr val="accent1"/>
                </a:solidFill>
                <a:effectLst/>
                <a:uLnTx/>
                <a:uFillTx/>
                <a:latin typeface="+mj-lt"/>
                <a:ea typeface="+mj-ea"/>
                <a:cs typeface="+mj-cs"/>
              </a:rPr>
              <a:t>乐研杯</a:t>
            </a:r>
            <a:r>
              <a:rPr kumimoji="0" lang="en-US" altLang="zh-CN" sz="3600" b="0" i="0" u="none" strike="noStrike" kern="1200" cap="none" spc="0" normalizeH="0" baseline="0" noProof="1">
                <a:ln>
                  <a:noFill/>
                </a:ln>
                <a:solidFill>
                  <a:schemeClr val="accent1"/>
                </a:solidFill>
                <a:effectLst/>
                <a:uLnTx/>
                <a:uFillTx/>
                <a:latin typeface="+mj-lt"/>
                <a:ea typeface="+mj-ea"/>
                <a:cs typeface="+mj-cs"/>
                <a:sym typeface="+mn-ea"/>
              </a:rPr>
              <a:t>”</a:t>
            </a:r>
            <a:r>
              <a:rPr kumimoji="0" lang="en-US" altLang="zh-CN" sz="3600" b="0" i="0" u="none" strike="noStrike" kern="1200" cap="none" spc="0" normalizeH="0" baseline="0" noProof="1">
                <a:ln>
                  <a:noFill/>
                </a:ln>
                <a:solidFill>
                  <a:schemeClr val="accent1"/>
                </a:solidFill>
                <a:effectLst/>
                <a:uLnTx/>
                <a:uFillTx/>
                <a:latin typeface="+mj-lt"/>
                <a:ea typeface="+mj-ea"/>
                <a:cs typeface="+mj-cs"/>
              </a:rPr>
              <a:t>第二届全国财经高校大学生信息素养大赛</a:t>
            </a:r>
          </a:p>
        </p:txBody>
      </p:sp>
      <p:sp>
        <p:nvSpPr>
          <p:cNvPr id="7171" name="内容占位符 2"/>
          <p:cNvSpPr>
            <a:spLocks noGrp="1" noChangeArrowheads="1"/>
          </p:cNvSpPr>
          <p:nvPr>
            <p:ph idx="1" hasCustomPrompt="1"/>
          </p:nvPr>
        </p:nvSpPr>
        <p:spPr>
          <a:xfrm>
            <a:off x="503238" y="1641475"/>
            <a:ext cx="8062913" cy="4838700"/>
          </a:xfrm>
        </p:spPr>
        <p:txBody>
          <a:bodyPr vert="horz" lIns="91440" tIns="45720" rIns="91440" bIns="45720" rtlCol="0">
            <a:normAutofit fontScale="77500" lnSpcReduction="10000"/>
          </a:bodyPr>
          <a:lstStyle/>
          <a:p>
            <a:pPr marL="0" marR="0" lvl="0" indent="0" algn="l" defTabSz="457200" rtl="0" eaLnBrk="1" fontAlgn="auto" latinLnBrk="0" hangingPunct="1">
              <a:lnSpc>
                <a:spcPct val="100000"/>
              </a:lnSpc>
              <a:spcBef>
                <a:spcPts val="1000"/>
              </a:spcBef>
              <a:spcAft>
                <a:spcPts val="0"/>
              </a:spcAft>
              <a:buClr>
                <a:schemeClr val="accent1"/>
              </a:buClr>
              <a:buSzPct val="80000"/>
              <a:buFont typeface="Wingdings 3" panose="05040102010807070707" pitchFamily="18" charset="2"/>
              <a:buNone/>
              <a:defRPr/>
            </a:pPr>
            <a:r>
              <a:rPr kumimoji="0" lang="zh-CN" altLang="en-US" sz="4400" b="0" i="0" u="none" strike="noStrike" kern="1200" cap="none" spc="0" normalizeH="0" baseline="0" noProof="0" dirty="0" smtClean="0">
                <a:ln>
                  <a:noFill/>
                </a:ln>
                <a:solidFill>
                  <a:srgbClr val="647643"/>
                </a:solidFill>
                <a:effectLst/>
                <a:uLnTx/>
                <a:uFillTx/>
                <a:latin typeface="+mn-lt"/>
                <a:ea typeface="+mn-ea"/>
                <a:cs typeface="+mn-cs"/>
                <a:sym typeface="黑体" panose="02010609060101010101" pitchFamily="49" charset="-122"/>
              </a:rPr>
              <a:t>一、大赛名称、主题、宗旨</a:t>
            </a:r>
            <a:endParaRPr kumimoji="0" lang="zh-CN" altLang="en-US" sz="3200" b="0" i="0" u="none" strike="noStrike" kern="1200" cap="none" spc="0" normalizeH="0" baseline="0" noProof="0" dirty="0" smtClean="0">
              <a:ln>
                <a:noFill/>
              </a:ln>
              <a:solidFill>
                <a:srgbClr val="647643"/>
              </a:solidFill>
              <a:effectLst/>
              <a:uLnTx/>
              <a:uFillTx/>
              <a:latin typeface="+mn-lt"/>
              <a:ea typeface="+mn-ea"/>
              <a:cs typeface="+mn-cs"/>
              <a:sym typeface="黑体" panose="02010609060101010101" pitchFamily="49" charset="-122"/>
            </a:endParaRPr>
          </a:p>
          <a:p>
            <a:pPr marR="0" lvl="0" algn="l" defTabSz="457200" rtl="0" eaLnBrk="1" fontAlgn="auto" latinLnBrk="0" hangingPunct="1">
              <a:lnSpc>
                <a:spcPct val="100000"/>
              </a:lnSpc>
              <a:spcBef>
                <a:spcPts val="1000"/>
              </a:spcBef>
              <a:spcAft>
                <a:spcPts val="0"/>
              </a:spcAft>
              <a:buClr>
                <a:schemeClr val="accent1"/>
              </a:buClr>
              <a:buSzPct val="80000"/>
              <a:defRPr/>
            </a:pPr>
            <a:r>
              <a:rPr kumimoji="0" lang="zh-CN" altLang="en-US" sz="4000" b="0" i="0" u="none" strike="noStrike" kern="1200" cap="none" spc="0" normalizeH="0" baseline="0" noProof="0" dirty="0" smtClean="0">
                <a:ln>
                  <a:noFill/>
                </a:ln>
                <a:solidFill>
                  <a:srgbClr val="647643"/>
                </a:solidFill>
                <a:effectLst/>
                <a:uLnTx/>
                <a:uFillTx/>
                <a:latin typeface="+mn-lt"/>
                <a:ea typeface="+mn-ea"/>
                <a:cs typeface="+mn-cs"/>
                <a:sym typeface="黑体" panose="02010609060101010101" pitchFamily="49" charset="-122"/>
              </a:rPr>
              <a:t>大赛名称：</a:t>
            </a:r>
            <a:r>
              <a:rPr kumimoji="0" lang="zh-CN" altLang="en-US" sz="3200" b="0" i="0" u="none" strike="noStrike" kern="1200" cap="none" spc="0" normalizeH="0" baseline="0" noProof="0" dirty="0" smtClean="0">
                <a:ln>
                  <a:noFill/>
                </a:ln>
                <a:solidFill>
                  <a:srgbClr val="647643"/>
                </a:solidFill>
                <a:effectLst/>
                <a:uLnTx/>
                <a:uFillTx/>
                <a:latin typeface="+mn-lt"/>
                <a:ea typeface="+mn-ea"/>
                <a:cs typeface="+mn-cs"/>
                <a:sym typeface="黑体" panose="02010609060101010101" pitchFamily="49" charset="-122"/>
              </a:rPr>
              <a:t>第二届全国财经高校大学生信息素养大赛</a:t>
            </a:r>
          </a:p>
          <a:p>
            <a:pPr marR="0" lvl="0" algn="l" defTabSz="457200" rtl="0" eaLnBrk="1" fontAlgn="auto" latinLnBrk="0" hangingPunct="1">
              <a:lnSpc>
                <a:spcPct val="100000"/>
              </a:lnSpc>
              <a:spcBef>
                <a:spcPts val="1000"/>
              </a:spcBef>
              <a:spcAft>
                <a:spcPts val="0"/>
              </a:spcAft>
              <a:buClr>
                <a:schemeClr val="accent1"/>
              </a:buClr>
              <a:buSzPct val="80000"/>
              <a:defRPr/>
            </a:pPr>
            <a:r>
              <a:rPr kumimoji="0" lang="zh-CN" altLang="en-US" sz="4000" b="0" i="0" u="none" strike="noStrike" kern="1200" cap="none" spc="0" normalizeH="0" baseline="0" noProof="0" dirty="0" smtClean="0">
                <a:ln>
                  <a:noFill/>
                </a:ln>
                <a:solidFill>
                  <a:srgbClr val="647643"/>
                </a:solidFill>
                <a:effectLst/>
                <a:uLnTx/>
                <a:uFillTx/>
                <a:latin typeface="+mn-lt"/>
                <a:ea typeface="+mn-ea"/>
                <a:cs typeface="+mn-cs"/>
                <a:sym typeface="黑体" panose="02010609060101010101" pitchFamily="49" charset="-122"/>
              </a:rPr>
              <a:t>大赛主题：</a:t>
            </a:r>
            <a:r>
              <a:rPr kumimoji="0" lang="zh-CN" altLang="en-US" sz="3200" b="0" i="0" u="none" strike="noStrike" kern="1200" cap="none" spc="0" normalizeH="0" baseline="0" noProof="0" dirty="0" smtClean="0">
                <a:ln>
                  <a:noFill/>
                </a:ln>
                <a:solidFill>
                  <a:srgbClr val="647643"/>
                </a:solidFill>
                <a:effectLst/>
                <a:uLnTx/>
                <a:uFillTx/>
                <a:latin typeface="+mn-lt"/>
                <a:ea typeface="+mn-ea"/>
                <a:cs typeface="+mn-cs"/>
                <a:sym typeface="黑体" panose="02010609060101010101" pitchFamily="49" charset="-122"/>
              </a:rPr>
              <a:t>信息搜索·知识发现·价值创造</a:t>
            </a:r>
          </a:p>
          <a:p>
            <a:pPr marR="0" lvl="0" algn="l" defTabSz="457200" rtl="0" eaLnBrk="1" fontAlgn="auto" latinLnBrk="0" hangingPunct="1">
              <a:lnSpc>
                <a:spcPct val="100000"/>
              </a:lnSpc>
              <a:spcBef>
                <a:spcPts val="1000"/>
              </a:spcBef>
              <a:spcAft>
                <a:spcPts val="0"/>
              </a:spcAft>
              <a:buClr>
                <a:schemeClr val="accent1"/>
              </a:buClr>
              <a:buSzPct val="80000"/>
              <a:defRPr/>
            </a:pPr>
            <a:r>
              <a:rPr kumimoji="0" lang="zh-CN" altLang="en-US" sz="4000" b="0" i="0" u="none" strike="noStrike" kern="1200" cap="none" spc="0" normalizeH="0" baseline="0" noProof="0" dirty="0" smtClean="0">
                <a:ln>
                  <a:noFill/>
                </a:ln>
                <a:solidFill>
                  <a:srgbClr val="647643"/>
                </a:solidFill>
                <a:effectLst/>
                <a:uLnTx/>
                <a:uFillTx/>
                <a:latin typeface="+mn-lt"/>
                <a:ea typeface="+mn-ea"/>
                <a:cs typeface="+mn-cs"/>
                <a:sym typeface="黑体" panose="02010609060101010101" pitchFamily="49" charset="-122"/>
              </a:rPr>
              <a:t>大赛宗旨：</a:t>
            </a:r>
            <a:endParaRPr kumimoji="0" lang="zh-CN" altLang="en-US" sz="2800" b="0" i="0" u="none" strike="noStrike" kern="1200" cap="none" spc="0" normalizeH="0" baseline="0" noProof="0" dirty="0" smtClean="0">
              <a:ln>
                <a:noFill/>
              </a:ln>
              <a:solidFill>
                <a:srgbClr val="647643"/>
              </a:solidFill>
              <a:effectLst/>
              <a:uLnTx/>
              <a:uFillTx/>
              <a:latin typeface="+mn-lt"/>
              <a:ea typeface="+mn-ea"/>
              <a:cs typeface="+mn-cs"/>
              <a:sym typeface="黑体" panose="02010609060101010101" pitchFamily="49" charset="-122"/>
            </a:endParaRPr>
          </a:p>
          <a:p>
            <a:pPr marL="0" marR="0" lvl="0" indent="0" algn="l" defTabSz="457200" rtl="0" eaLnBrk="1" fontAlgn="auto" latinLnBrk="0" hangingPunct="1">
              <a:lnSpc>
                <a:spcPct val="100000"/>
              </a:lnSpc>
              <a:spcBef>
                <a:spcPts val="1000"/>
              </a:spcBef>
              <a:spcAft>
                <a:spcPts val="0"/>
              </a:spcAft>
              <a:buClr>
                <a:schemeClr val="accent1"/>
              </a:buClr>
              <a:buSzPct val="80000"/>
              <a:buFont typeface="Wingdings 3" panose="05040102010807070707" pitchFamily="18" charset="2"/>
              <a:buNone/>
              <a:defRPr/>
            </a:pPr>
            <a:r>
              <a:rPr kumimoji="0" lang="zh-CN" altLang="en-US" sz="2800" b="0" i="0" u="none" strike="noStrike" kern="1200" cap="none" spc="0" normalizeH="0" baseline="0" noProof="0" dirty="0" smtClean="0">
                <a:ln>
                  <a:noFill/>
                </a:ln>
                <a:solidFill>
                  <a:srgbClr val="647643"/>
                </a:solidFill>
                <a:effectLst/>
                <a:uLnTx/>
                <a:uFillTx/>
                <a:latin typeface="+mn-lt"/>
                <a:ea typeface="+mn-ea"/>
                <a:cs typeface="+mn-cs"/>
                <a:sym typeface="黑体" panose="02010609060101010101" pitchFamily="49" charset="-122"/>
              </a:rPr>
              <a:t>1. 推进信息素养的概念和技能融入全国财经高校的教学和科研中；</a:t>
            </a:r>
          </a:p>
          <a:p>
            <a:pPr marL="0" marR="0" lvl="0" indent="0" algn="l" defTabSz="457200" rtl="0" eaLnBrk="1" fontAlgn="auto" latinLnBrk="0" hangingPunct="1">
              <a:lnSpc>
                <a:spcPct val="100000"/>
              </a:lnSpc>
              <a:spcBef>
                <a:spcPts val="1000"/>
              </a:spcBef>
              <a:spcAft>
                <a:spcPts val="0"/>
              </a:spcAft>
              <a:buClr>
                <a:schemeClr val="accent1"/>
              </a:buClr>
              <a:buSzPct val="80000"/>
              <a:buFont typeface="Wingdings 3" panose="05040102010807070707" pitchFamily="18" charset="2"/>
              <a:buNone/>
              <a:defRPr/>
            </a:pPr>
            <a:r>
              <a:rPr kumimoji="0" lang="zh-CN" altLang="en-US" sz="2800" b="0" i="0" u="none" strike="noStrike" kern="1200" cap="none" spc="0" normalizeH="0" baseline="0" noProof="0" dirty="0" smtClean="0">
                <a:ln>
                  <a:noFill/>
                </a:ln>
                <a:solidFill>
                  <a:srgbClr val="647643"/>
                </a:solidFill>
                <a:effectLst/>
                <a:uLnTx/>
                <a:uFillTx/>
                <a:latin typeface="+mn-lt"/>
                <a:ea typeface="+mn-ea"/>
                <a:cs typeface="+mn-cs"/>
                <a:sym typeface="黑体" panose="02010609060101010101" pitchFamily="49" charset="-122"/>
              </a:rPr>
              <a:t>2. 培养大学生的信息意识、信息技能和信息共享能力；</a:t>
            </a:r>
          </a:p>
          <a:p>
            <a:pPr marL="0" marR="0" lvl="0" indent="0" algn="l" defTabSz="457200" rtl="0" eaLnBrk="1" fontAlgn="auto" latinLnBrk="0" hangingPunct="1">
              <a:lnSpc>
                <a:spcPct val="100000"/>
              </a:lnSpc>
              <a:spcBef>
                <a:spcPts val="1000"/>
              </a:spcBef>
              <a:spcAft>
                <a:spcPts val="0"/>
              </a:spcAft>
              <a:buClr>
                <a:schemeClr val="accent1"/>
              </a:buClr>
              <a:buSzPct val="80000"/>
              <a:buFont typeface="Wingdings 3" panose="05040102010807070707" pitchFamily="18" charset="2"/>
              <a:buNone/>
              <a:defRPr/>
            </a:pPr>
            <a:r>
              <a:rPr kumimoji="0" lang="zh-CN" altLang="en-US" sz="2800" b="0" i="0" u="none" strike="noStrike" kern="1200" cap="none" spc="0" normalizeH="0" baseline="0" noProof="0" dirty="0" smtClean="0">
                <a:ln>
                  <a:noFill/>
                </a:ln>
                <a:solidFill>
                  <a:srgbClr val="647643"/>
                </a:solidFill>
                <a:effectLst/>
                <a:uLnTx/>
                <a:uFillTx/>
                <a:latin typeface="+mn-lt"/>
                <a:ea typeface="+mn-ea"/>
                <a:cs typeface="+mn-cs"/>
                <a:sym typeface="黑体" panose="02010609060101010101" pitchFamily="49" charset="-122"/>
              </a:rPr>
              <a:t>3. 增强大学生对信息素养技能的学习和关注度；</a:t>
            </a:r>
          </a:p>
          <a:p>
            <a:pPr marL="0" marR="0" lvl="0" indent="0" algn="l" defTabSz="457200" rtl="0" eaLnBrk="1" fontAlgn="auto" latinLnBrk="0" hangingPunct="1">
              <a:lnSpc>
                <a:spcPct val="100000"/>
              </a:lnSpc>
              <a:spcBef>
                <a:spcPts val="1000"/>
              </a:spcBef>
              <a:spcAft>
                <a:spcPts val="0"/>
              </a:spcAft>
              <a:buClr>
                <a:schemeClr val="accent1"/>
              </a:buClr>
              <a:buSzPct val="80000"/>
              <a:buFont typeface="Wingdings 3" panose="05040102010807070707" pitchFamily="18" charset="2"/>
              <a:buNone/>
              <a:defRPr/>
            </a:pPr>
            <a:r>
              <a:rPr kumimoji="0" lang="zh-CN" altLang="en-US" sz="2800" b="0" i="0" u="none" strike="noStrike" kern="1200" cap="none" spc="0" normalizeH="0" baseline="0" noProof="0" dirty="0" smtClean="0">
                <a:ln>
                  <a:noFill/>
                </a:ln>
                <a:solidFill>
                  <a:srgbClr val="647643"/>
                </a:solidFill>
                <a:effectLst/>
                <a:uLnTx/>
                <a:uFillTx/>
                <a:latin typeface="+mn-lt"/>
                <a:ea typeface="+mn-ea"/>
                <a:cs typeface="+mn-cs"/>
                <a:sym typeface="黑体" panose="02010609060101010101" pitchFamily="49" charset="-122"/>
              </a:rPr>
              <a:t>4. 加强图书馆资源和服务的宣传推广。</a:t>
            </a:r>
            <a:endParaRPr kumimoji="0" lang="zh-CN" altLang="en-US" sz="3200" b="0" i="0" u="none" strike="noStrike" kern="1200" cap="none" spc="0" normalizeH="0" baseline="0" noProof="0" dirty="0" smtClean="0">
              <a:ln>
                <a:noFill/>
              </a:ln>
              <a:solidFill>
                <a:srgbClr val="647643"/>
              </a:solidFill>
              <a:effectLst/>
              <a:uLnTx/>
              <a:uFillTx/>
              <a:latin typeface="+mn-lt"/>
              <a:ea typeface="+mn-ea"/>
              <a:cs typeface="+mn-cs"/>
              <a:sym typeface="黑体" panose="02010609060101010101" pitchFamily="49" charset="-122"/>
            </a:endParaRPr>
          </a:p>
          <a:p>
            <a:pPr marL="0" marR="0" lvl="0" indent="0" algn="l" defTabSz="457200" rtl="0" eaLnBrk="1" fontAlgn="auto" latinLnBrk="0" hangingPunct="1">
              <a:lnSpc>
                <a:spcPct val="100000"/>
              </a:lnSpc>
              <a:spcBef>
                <a:spcPts val="1000"/>
              </a:spcBef>
              <a:spcAft>
                <a:spcPts val="0"/>
              </a:spcAft>
              <a:buClr>
                <a:schemeClr val="accent1"/>
              </a:buClr>
              <a:buSzPct val="80000"/>
              <a:buFont typeface="Wingdings 3" panose="05040102010807070707" pitchFamily="18" charset="2"/>
              <a:buNone/>
              <a:defRPr/>
            </a:pPr>
            <a:endParaRPr kumimoji="0" lang="zh-CN" altLang="en-US" sz="3200" b="0" i="0" u="none" strike="noStrike" kern="1200" cap="none" spc="0" normalizeH="0" baseline="0" noProof="0" dirty="0" smtClean="0">
              <a:ln>
                <a:noFill/>
              </a:ln>
              <a:solidFill>
                <a:srgbClr val="647643"/>
              </a:solidFill>
              <a:effectLst/>
              <a:uLnTx/>
              <a:uFillTx/>
              <a:latin typeface="+mn-lt"/>
              <a:ea typeface="+mn-ea"/>
              <a:cs typeface="+mn-cs"/>
              <a:sym typeface="黑体" panose="02010609060101010101" pitchFamily="49" charset="-122"/>
            </a:endParaRPr>
          </a:p>
          <a:p>
            <a:pPr marL="0" marR="0" lvl="0" indent="0" algn="l" defTabSz="457200" rtl="0" eaLnBrk="1" fontAlgn="auto" latinLnBrk="0" hangingPunct="1">
              <a:lnSpc>
                <a:spcPct val="100000"/>
              </a:lnSpc>
              <a:spcBef>
                <a:spcPts val="1000"/>
              </a:spcBef>
              <a:spcAft>
                <a:spcPts val="0"/>
              </a:spcAft>
              <a:buClr>
                <a:schemeClr val="accent1"/>
              </a:buClr>
              <a:buSzPct val="80000"/>
              <a:buFont typeface="Wingdings 3" panose="05040102010807070707" pitchFamily="18" charset="2"/>
              <a:buNone/>
              <a:defRPr/>
            </a:pPr>
            <a:r>
              <a:rPr kumimoji="0" lang="zh-CN" altLang="en-US" sz="2400" b="0" i="0" u="none" strike="noStrike" kern="1200" cap="none" spc="0" normalizeH="0" baseline="0" noProof="0" dirty="0" smtClean="0">
                <a:ln>
                  <a:noFill/>
                </a:ln>
                <a:solidFill>
                  <a:srgbClr val="647643"/>
                </a:solidFill>
                <a:effectLst/>
                <a:uLnTx/>
                <a:uFillTx/>
                <a:latin typeface="+mn-lt"/>
                <a:ea typeface="+mn-ea"/>
                <a:cs typeface="+mn-cs"/>
              </a:rPr>
              <a:t>   </a:t>
            </a:r>
          </a:p>
        </p:txBody>
      </p:sp>
    </p:spTree>
    <p:custDataLst>
      <p:tags r:id="rId1"/>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标题 1"/>
          <p:cNvSpPr>
            <a:spLocks noGrp="1"/>
          </p:cNvSpPr>
          <p:nvPr>
            <p:ph type="title"/>
          </p:nvPr>
        </p:nvSpPr>
        <p:spPr>
          <a:xfrm>
            <a:off x="681038" y="519113"/>
            <a:ext cx="5253037" cy="698500"/>
          </a:xfrm>
        </p:spPr>
        <p:txBody>
          <a:bodyPr vert="horz" wrap="square" lIns="91440" tIns="45720" rIns="91440" bIns="45720" anchor="ctr"/>
          <a:lstStyle/>
          <a:p>
            <a:r>
              <a:rPr lang="zh-CN" altLang="en-US" dirty="0"/>
              <a:t>信息素养的含义</a:t>
            </a:r>
          </a:p>
        </p:txBody>
      </p:sp>
      <p:sp>
        <p:nvSpPr>
          <p:cNvPr id="17410" name="内容占位符 2"/>
          <p:cNvSpPr>
            <a:spLocks noGrp="1"/>
          </p:cNvSpPr>
          <p:nvPr>
            <p:ph idx="1" hasCustomPrompt="1"/>
          </p:nvPr>
        </p:nvSpPr>
        <p:spPr>
          <a:xfrm>
            <a:off x="536575" y="1444625"/>
            <a:ext cx="7935913" cy="4919663"/>
          </a:xfrm>
        </p:spPr>
        <p:txBody>
          <a:bodyPr vert="horz" wrap="square" lIns="91440" tIns="45720" rIns="91440" bIns="45720" anchor="t"/>
          <a:lstStyle/>
          <a:p>
            <a:r>
              <a:rPr lang="zh-CN" altLang="en-US" sz="2400" dirty="0">
                <a:solidFill>
                  <a:srgbClr val="647643"/>
                </a:solidFill>
              </a:rPr>
              <a:t>信息素养的概念最早是</a:t>
            </a:r>
            <a:r>
              <a:rPr lang="zh-CN" altLang="en-US" sz="2400" b="1" dirty="0">
                <a:solidFill>
                  <a:srgbClr val="647643"/>
                </a:solidFill>
              </a:rPr>
              <a:t>1974</a:t>
            </a:r>
            <a:r>
              <a:rPr lang="zh-CN" altLang="en-US" sz="2400" dirty="0">
                <a:solidFill>
                  <a:srgbClr val="647643"/>
                </a:solidFill>
              </a:rPr>
              <a:t>年由美国信息产业协会的保罗·佐尔科茨首次提出来的。</a:t>
            </a:r>
          </a:p>
          <a:p>
            <a:r>
              <a:rPr lang="zh-CN" altLang="en-US" sz="2400" dirty="0">
                <a:solidFill>
                  <a:srgbClr val="647643"/>
                </a:solidFill>
              </a:rPr>
              <a:t>美国图书馆协会（</a:t>
            </a:r>
            <a:r>
              <a:rPr lang="en-US" altLang="zh-CN" sz="2400" dirty="0">
                <a:solidFill>
                  <a:srgbClr val="647643"/>
                </a:solidFill>
              </a:rPr>
              <a:t>ALA</a:t>
            </a:r>
            <a:r>
              <a:rPr lang="zh-CN" altLang="en-US" sz="2400" dirty="0">
                <a:solidFill>
                  <a:srgbClr val="647643"/>
                </a:solidFill>
              </a:rPr>
              <a:t>）提出：要成为一个有信息素养的人，就必须能够认识到何时需要信息，能够</a:t>
            </a:r>
            <a:r>
              <a:rPr lang="zh-CN" altLang="en-US" sz="2400" b="1" dirty="0">
                <a:solidFill>
                  <a:srgbClr val="647643"/>
                </a:solidFill>
              </a:rPr>
              <a:t>获取</a:t>
            </a:r>
            <a:r>
              <a:rPr lang="zh-CN" altLang="en-US" sz="2400" dirty="0">
                <a:solidFill>
                  <a:srgbClr val="647643"/>
                </a:solidFill>
              </a:rPr>
              <a:t>和</a:t>
            </a:r>
            <a:r>
              <a:rPr lang="zh-CN" altLang="en-US" sz="2400" b="1" dirty="0">
                <a:solidFill>
                  <a:srgbClr val="647643"/>
                </a:solidFill>
              </a:rPr>
              <a:t>评价</a:t>
            </a:r>
            <a:r>
              <a:rPr lang="zh-CN" altLang="en-US" sz="2400" dirty="0">
                <a:solidFill>
                  <a:srgbClr val="647643"/>
                </a:solidFill>
              </a:rPr>
              <a:t>所需要的信息，并能有效地</a:t>
            </a:r>
            <a:r>
              <a:rPr lang="zh-CN" altLang="en-US" sz="2400" b="1" dirty="0">
                <a:solidFill>
                  <a:srgbClr val="647643"/>
                </a:solidFill>
              </a:rPr>
              <a:t>利用</a:t>
            </a:r>
            <a:r>
              <a:rPr lang="zh-CN" altLang="en-US" sz="2400" dirty="0">
                <a:solidFill>
                  <a:srgbClr val="647643"/>
                </a:solidFill>
              </a:rPr>
              <a:t>所需信息。</a:t>
            </a:r>
            <a:endParaRPr lang="zh-CN" altLang="en-US" dirty="0">
              <a:solidFill>
                <a:srgbClr val="647643"/>
              </a:solidFill>
            </a:endParaRPr>
          </a:p>
          <a:p>
            <a:endParaRPr lang="zh-CN" altLang="en-US" dirty="0">
              <a:solidFill>
                <a:srgbClr val="647643"/>
              </a:solidFill>
            </a:endParaRPr>
          </a:p>
          <a:p>
            <a:r>
              <a:rPr lang="zh-CN" altLang="en-US" sz="2400" dirty="0">
                <a:solidFill>
                  <a:srgbClr val="647643"/>
                </a:solidFill>
                <a:sym typeface="黑体" panose="02010609060101010101" pitchFamily="49" charset="-122"/>
              </a:rPr>
              <a:t>信息素养由信息意识、</a:t>
            </a:r>
            <a:r>
              <a:rPr lang="zh-CN" altLang="en-US" sz="2400" b="1" dirty="0">
                <a:solidFill>
                  <a:srgbClr val="647643"/>
                </a:solidFill>
                <a:sym typeface="黑体" panose="02010609060101010101" pitchFamily="49" charset="-122"/>
              </a:rPr>
              <a:t>信息知识、信息能力和信息道德（伦理）</a:t>
            </a:r>
            <a:r>
              <a:rPr lang="zh-CN" altLang="en-US" sz="2400" dirty="0">
                <a:solidFill>
                  <a:srgbClr val="647643"/>
                </a:solidFill>
                <a:sym typeface="黑体" panose="02010609060101010101" pitchFamily="49" charset="-122"/>
              </a:rPr>
              <a:t>构成。</a:t>
            </a:r>
            <a:endParaRPr lang="zh-CN" altLang="en-US" sz="2400" dirty="0">
              <a:solidFill>
                <a:srgbClr val="647643"/>
              </a:solidFill>
            </a:endParaRPr>
          </a:p>
          <a:p>
            <a:r>
              <a:rPr lang="zh-CN" altLang="en-US" sz="2400" dirty="0">
                <a:solidFill>
                  <a:srgbClr val="647643"/>
                </a:solidFill>
                <a:sym typeface="黑体" panose="02010609060101010101" pitchFamily="49" charset="-122"/>
              </a:rPr>
              <a:t>信息素养的核心是对</a:t>
            </a:r>
            <a:r>
              <a:rPr lang="zh-CN" altLang="en-US" sz="2400" b="1" dirty="0">
                <a:solidFill>
                  <a:srgbClr val="647643"/>
                </a:solidFill>
                <a:sym typeface="黑体" panose="02010609060101010101" pitchFamily="49" charset="-122"/>
              </a:rPr>
              <a:t>信息能力</a:t>
            </a:r>
            <a:r>
              <a:rPr lang="zh-CN" altLang="en-US" sz="2400" dirty="0">
                <a:solidFill>
                  <a:srgbClr val="647643"/>
                </a:solidFill>
                <a:sym typeface="黑体" panose="02010609060101010101" pitchFamily="49" charset="-122"/>
              </a:rPr>
              <a:t>的培养。</a:t>
            </a:r>
            <a:endParaRPr lang="zh-CN" altLang="en-US" dirty="0">
              <a:solidFill>
                <a:srgbClr val="647643"/>
              </a:solidFill>
            </a:endParaRPr>
          </a:p>
          <a:p>
            <a:endParaRPr lang="zh-CN" altLang="en-US" dirty="0">
              <a:solidFill>
                <a:srgbClr val="647643"/>
              </a:solidFill>
            </a:endParaRPr>
          </a:p>
          <a:p>
            <a:endParaRPr lang="zh-CN" altLang="en-US" dirty="0">
              <a:solidFill>
                <a:srgbClr val="647643"/>
              </a:solidFill>
            </a:endParaRPr>
          </a:p>
          <a:p>
            <a:endParaRPr lang="zh-CN" altLang="zh-CN" dirty="0">
              <a:solidFill>
                <a:srgbClr val="647643"/>
              </a:solidFill>
            </a:endParaRPr>
          </a:p>
        </p:txBody>
      </p:sp>
    </p:spTree>
    <p:custDataLst>
      <p:tags r:id="rId1"/>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标题 1"/>
          <p:cNvSpPr>
            <a:spLocks noGrp="1"/>
          </p:cNvSpPr>
          <p:nvPr>
            <p:ph type="title"/>
          </p:nvPr>
        </p:nvSpPr>
        <p:spPr>
          <a:xfrm>
            <a:off x="525463" y="219075"/>
            <a:ext cx="8229600" cy="1143000"/>
          </a:xfrm>
        </p:spPr>
        <p:txBody>
          <a:bodyPr vert="horz" wrap="square" lIns="91440" tIns="45720" rIns="91440" bIns="45720" anchor="ctr"/>
          <a:lstStyle/>
          <a:p>
            <a:r>
              <a:rPr lang="zh-CN" altLang="en-US" dirty="0"/>
              <a:t>内容大纲</a:t>
            </a:r>
            <a:endParaRPr lang="en-US" altLang="zh-CN" dirty="0"/>
          </a:p>
        </p:txBody>
      </p:sp>
      <p:sp>
        <p:nvSpPr>
          <p:cNvPr id="10242" name="内容占位符 2"/>
          <p:cNvSpPr>
            <a:spLocks noGrp="1"/>
          </p:cNvSpPr>
          <p:nvPr>
            <p:ph idx="1" hasCustomPrompt="1"/>
          </p:nvPr>
        </p:nvSpPr>
        <p:spPr>
          <a:xfrm>
            <a:off x="525463" y="1362075"/>
            <a:ext cx="8031163" cy="5138738"/>
          </a:xfrm>
        </p:spPr>
        <p:txBody>
          <a:bodyPr vert="horz" wrap="square" lIns="91440" tIns="45720" rIns="91440" bIns="45720" anchor="t"/>
          <a:lstStyle/>
          <a:p>
            <a:pPr marL="0" indent="0" fontAlgn="auto">
              <a:buNone/>
            </a:pPr>
            <a:r>
              <a:rPr lang="zh-CN" altLang="en-US" sz="2400" strike="noStrike" noProof="1">
                <a:solidFill>
                  <a:srgbClr val="647643"/>
                </a:solidFill>
                <a:sym typeface="黑体" panose="02010609060101010101" pitchFamily="49" charset="-122"/>
              </a:rPr>
              <a:t>一、图书馆纸质文献利用</a:t>
            </a:r>
            <a:endParaRPr lang="zh-CN" altLang="en-US" strike="noStrike" noProof="1">
              <a:solidFill>
                <a:srgbClr val="647643"/>
              </a:solidFill>
              <a:sym typeface="黑体" panose="02010609060101010101" pitchFamily="49" charset="-122"/>
            </a:endParaRPr>
          </a:p>
          <a:p>
            <a:pPr fontAlgn="auto"/>
            <a:r>
              <a:rPr lang="zh-CN" altLang="en-US" sz="2000" strike="noStrike" noProof="1">
                <a:solidFill>
                  <a:srgbClr val="647643"/>
                </a:solidFill>
                <a:sym typeface="黑体" panose="02010609060101010101" pitchFamily="49" charset="-122"/>
              </a:rPr>
              <a:t>数据、信息、知识和文献的区别；文献的类型；分类法和主题法；索书号的构成；</a:t>
            </a:r>
            <a:r>
              <a:rPr lang="zh-CN" altLang="en-US" sz="2000" strike="noStrike" noProof="1">
                <a:solidFill>
                  <a:srgbClr val="647643"/>
                </a:solidFill>
                <a:sym typeface="+mn-ea"/>
              </a:rPr>
              <a:t>关键词检索和主题词检索的区别</a:t>
            </a:r>
            <a:endParaRPr lang="zh-CN" altLang="en-US" strike="noStrike" noProof="1">
              <a:solidFill>
                <a:srgbClr val="647643"/>
              </a:solidFill>
              <a:sym typeface="黑体" panose="02010609060101010101" pitchFamily="49" charset="-122"/>
            </a:endParaRPr>
          </a:p>
          <a:p>
            <a:pPr marL="0" indent="0" fontAlgn="auto">
              <a:lnSpc>
                <a:spcPct val="20000"/>
              </a:lnSpc>
              <a:buNone/>
            </a:pPr>
            <a:endParaRPr lang="zh-CN" altLang="en-US" sz="2400" strike="noStrike" noProof="1">
              <a:solidFill>
                <a:srgbClr val="647643"/>
              </a:solidFill>
            </a:endParaRPr>
          </a:p>
          <a:p>
            <a:pPr marL="0" indent="0" fontAlgn="auto">
              <a:buNone/>
            </a:pPr>
            <a:r>
              <a:rPr lang="zh-CN" altLang="en-US" sz="2400" strike="noStrike" noProof="1">
                <a:solidFill>
                  <a:srgbClr val="647643"/>
                </a:solidFill>
              </a:rPr>
              <a:t>二、图书馆数据库资源检索</a:t>
            </a:r>
            <a:endParaRPr lang="zh-CN" altLang="en-US" sz="2000" strike="noStrike" noProof="1">
              <a:solidFill>
                <a:srgbClr val="647643"/>
              </a:solidFill>
            </a:endParaRPr>
          </a:p>
          <a:p>
            <a:pPr fontAlgn="auto"/>
            <a:r>
              <a:rPr lang="zh-CN" altLang="en-US" sz="2000" strike="noStrike" noProof="1">
                <a:solidFill>
                  <a:srgbClr val="647643"/>
                </a:solidFill>
              </a:rPr>
              <a:t>图书馆数据库资源类型；常用信息检索技术（布尔逻辑检索、截词检索、位置检索等）</a:t>
            </a:r>
            <a:endParaRPr lang="zh-CN" altLang="en-US" sz="1800" strike="noStrike" noProof="1">
              <a:solidFill>
                <a:srgbClr val="647643"/>
              </a:solidFill>
            </a:endParaRPr>
          </a:p>
          <a:p>
            <a:pPr marL="0" indent="0" fontAlgn="auto">
              <a:lnSpc>
                <a:spcPct val="40000"/>
              </a:lnSpc>
              <a:buNone/>
            </a:pPr>
            <a:endParaRPr lang="zh-CN" altLang="en-US" sz="1800" strike="noStrike" noProof="1">
              <a:solidFill>
                <a:srgbClr val="647643"/>
              </a:solidFill>
            </a:endParaRPr>
          </a:p>
          <a:p>
            <a:pPr marL="0" indent="0" fontAlgn="auto">
              <a:buNone/>
            </a:pPr>
            <a:r>
              <a:rPr lang="zh-CN" altLang="en-US" sz="2400" strike="noStrike" noProof="1">
                <a:solidFill>
                  <a:srgbClr val="647643"/>
                </a:solidFill>
              </a:rPr>
              <a:t>三、网络信息资源检索</a:t>
            </a:r>
            <a:endParaRPr lang="zh-CN" altLang="en-US" sz="2000" strike="noStrike" noProof="1">
              <a:solidFill>
                <a:srgbClr val="647643"/>
              </a:solidFill>
            </a:endParaRPr>
          </a:p>
          <a:p>
            <a:pPr fontAlgn="auto"/>
            <a:r>
              <a:rPr lang="zh-CN" altLang="en-US" sz="2000" strike="noStrike" noProof="1">
                <a:solidFill>
                  <a:srgbClr val="647643"/>
                </a:solidFill>
              </a:rPr>
              <a:t>常见的网络信息检索工具；搜索引擎的使用技巧（以百度为例）</a:t>
            </a:r>
          </a:p>
          <a:p>
            <a:pPr marL="0" indent="0" fontAlgn="auto">
              <a:lnSpc>
                <a:spcPct val="30000"/>
              </a:lnSpc>
              <a:buNone/>
            </a:pPr>
            <a:endParaRPr lang="zh-CN" altLang="en-US" sz="2000" strike="noStrike" noProof="1">
              <a:solidFill>
                <a:srgbClr val="647643"/>
              </a:solidFill>
            </a:endParaRPr>
          </a:p>
          <a:p>
            <a:pPr marL="0" indent="0" fontAlgn="auto">
              <a:buNone/>
            </a:pPr>
            <a:r>
              <a:rPr lang="zh-CN" altLang="en-US" sz="2400" strike="noStrike" noProof="1">
                <a:solidFill>
                  <a:srgbClr val="647643"/>
                </a:solidFill>
              </a:rPr>
              <a:t>四、信息检索步骤及策略</a:t>
            </a:r>
            <a:endParaRPr lang="zh-CN" altLang="en-US" sz="1800" strike="noStrike" noProof="1">
              <a:solidFill>
                <a:srgbClr val="647643"/>
              </a:solidFill>
            </a:endParaRPr>
          </a:p>
          <a:p>
            <a:pPr fontAlgn="auto"/>
            <a:r>
              <a:rPr lang="zh-CN" altLang="en-US" sz="2000" strike="noStrike" noProof="1">
                <a:solidFill>
                  <a:srgbClr val="647643"/>
                </a:solidFill>
              </a:rPr>
              <a:t>常用信息检索方法；信息检索步骤；信息检索评价指标（查全率和查准率）、参考文献的引用格式</a:t>
            </a:r>
            <a:endParaRPr lang="zh-CN" altLang="en-US" sz="1800" strike="noStrike" noProof="1">
              <a:solidFill>
                <a:srgbClr val="647643"/>
              </a:solidFill>
            </a:endParaRPr>
          </a:p>
          <a:p>
            <a:pPr marL="0" indent="0" fontAlgn="auto">
              <a:lnSpc>
                <a:spcPct val="40000"/>
              </a:lnSpc>
              <a:buNone/>
            </a:pPr>
            <a:endParaRPr lang="zh-CN" altLang="en-US" sz="1800" strike="noStrike" noProof="1">
              <a:solidFill>
                <a:srgbClr val="647643"/>
              </a:solidFill>
            </a:endParaRPr>
          </a:p>
          <a:p>
            <a:pPr fontAlgn="auto"/>
            <a:endParaRPr lang="zh-CN" altLang="en-US" sz="1800" strike="noStrike" noProof="1">
              <a:solidFill>
                <a:srgbClr val="647643"/>
              </a:solidFill>
            </a:endParaRPr>
          </a:p>
          <a:p>
            <a:pPr fontAlgn="auto"/>
            <a:endParaRPr lang="zh-CN" altLang="en-US" sz="1800" strike="noStrike" noProof="1">
              <a:solidFill>
                <a:srgbClr val="647643"/>
              </a:solidFill>
            </a:endParaRPr>
          </a:p>
          <a:p>
            <a:pPr fontAlgn="auto"/>
            <a:endParaRPr lang="zh-CN" altLang="en-US" sz="2000" strike="noStrike" noProof="1">
              <a:solidFill>
                <a:srgbClr val="647643"/>
              </a:solidFill>
            </a:endParaRPr>
          </a:p>
          <a:p>
            <a:pPr fontAlgn="auto"/>
            <a:endParaRPr lang="zh-CN" altLang="en-US" sz="2000" strike="noStrike" noProof="1">
              <a:solidFill>
                <a:srgbClr val="647643"/>
              </a:solidFill>
            </a:endParaRPr>
          </a:p>
          <a:p>
            <a:pPr fontAlgn="auto"/>
            <a:endParaRPr lang="zh-CN" altLang="en-US" sz="2000" strike="noStrike" noProof="1">
              <a:solidFill>
                <a:srgbClr val="647643"/>
              </a:solidFill>
            </a:endParaRPr>
          </a:p>
          <a:p>
            <a:pPr fontAlgn="auto"/>
            <a:endParaRPr lang="zh-CN" altLang="en-US" strike="noStrike" noProof="1">
              <a:solidFill>
                <a:srgbClr val="647643"/>
              </a:solidFill>
            </a:endParaRPr>
          </a:p>
        </p:txBody>
      </p:sp>
    </p:spTree>
    <p:custDataLst>
      <p:tags r:id="rId1"/>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标题 1"/>
          <p:cNvSpPr>
            <a:spLocks noGrp="1"/>
          </p:cNvSpPr>
          <p:nvPr>
            <p:ph type="title"/>
          </p:nvPr>
        </p:nvSpPr>
        <p:spPr>
          <a:xfrm>
            <a:off x="792163" y="519113"/>
            <a:ext cx="5253037" cy="698500"/>
          </a:xfrm>
        </p:spPr>
        <p:txBody>
          <a:bodyPr vert="horz" wrap="square" lIns="91440" tIns="45720" rIns="91440" bIns="45720" anchor="ctr"/>
          <a:lstStyle/>
          <a:p>
            <a:r>
              <a:rPr lang="zh-CN" altLang="en-US" dirty="0">
                <a:sym typeface="黑体" panose="02010609060101010101" pitchFamily="49" charset="-122"/>
              </a:rPr>
              <a:t>数据、信息、知识和文献</a:t>
            </a:r>
            <a:endParaRPr lang="zh-CN" altLang="en-US" dirty="0"/>
          </a:p>
        </p:txBody>
      </p:sp>
      <p:sp>
        <p:nvSpPr>
          <p:cNvPr id="21506" name="内容占位符 2"/>
          <p:cNvSpPr>
            <a:spLocks noGrp="1"/>
          </p:cNvSpPr>
          <p:nvPr>
            <p:ph idx="1" hasCustomPrompt="1"/>
          </p:nvPr>
        </p:nvSpPr>
        <p:spPr>
          <a:xfrm>
            <a:off x="793750" y="1409700"/>
            <a:ext cx="7586663" cy="4997450"/>
          </a:xfrm>
        </p:spPr>
        <p:txBody>
          <a:bodyPr vert="horz" wrap="square" lIns="91440" tIns="45720" rIns="91440" bIns="45720" anchor="t"/>
          <a:lstStyle/>
          <a:p>
            <a:pPr marL="0" indent="0" fontAlgn="auto">
              <a:lnSpc>
                <a:spcPct val="110000"/>
              </a:lnSpc>
              <a:spcBef>
                <a:spcPts val="540"/>
              </a:spcBef>
              <a:buNone/>
            </a:pPr>
            <a:r>
              <a:rPr lang="zh-CN" altLang="en-US" sz="3200" strike="noStrike" noProof="1" smtClean="0">
                <a:solidFill>
                  <a:srgbClr val="647643"/>
                </a:solidFill>
              </a:rPr>
              <a:t>文献</a:t>
            </a:r>
            <a:endParaRPr lang="zh-CN" altLang="en-US" strike="noStrike" noProof="1">
              <a:solidFill>
                <a:srgbClr val="647643"/>
              </a:solidFill>
            </a:endParaRPr>
          </a:p>
          <a:p>
            <a:pPr fontAlgn="auto">
              <a:lnSpc>
                <a:spcPct val="50000"/>
              </a:lnSpc>
              <a:spcBef>
                <a:spcPts val="540"/>
              </a:spcBef>
            </a:pPr>
            <a:endParaRPr lang="zh-CN" altLang="en-US" strike="noStrike" noProof="1">
              <a:solidFill>
                <a:srgbClr val="647643"/>
              </a:solidFill>
            </a:endParaRPr>
          </a:p>
          <a:p>
            <a:pPr fontAlgn="auto">
              <a:lnSpc>
                <a:spcPct val="110000"/>
              </a:lnSpc>
              <a:spcBef>
                <a:spcPts val="540"/>
              </a:spcBef>
            </a:pPr>
            <a:r>
              <a:rPr lang="zh-CN" altLang="en-US" sz="2400" strike="noStrike" noProof="1">
                <a:solidFill>
                  <a:srgbClr val="647643"/>
                </a:solidFill>
              </a:rPr>
              <a:t>文献是记录有知识的一切载体。</a:t>
            </a:r>
          </a:p>
          <a:p>
            <a:pPr fontAlgn="auto">
              <a:lnSpc>
                <a:spcPct val="110000"/>
              </a:lnSpc>
              <a:spcBef>
                <a:spcPts val="540"/>
              </a:spcBef>
            </a:pPr>
            <a:endParaRPr lang="zh-CN" altLang="en-US" sz="2400" strike="noStrike" noProof="1">
              <a:solidFill>
                <a:srgbClr val="647643"/>
              </a:solidFill>
            </a:endParaRPr>
          </a:p>
          <a:p>
            <a:pPr fontAlgn="auto">
              <a:lnSpc>
                <a:spcPct val="110000"/>
              </a:lnSpc>
              <a:spcBef>
                <a:spcPts val="540"/>
              </a:spcBef>
            </a:pPr>
            <a:r>
              <a:rPr lang="zh-CN" altLang="en-US" sz="2400" strike="noStrike" noProof="1">
                <a:solidFill>
                  <a:srgbClr val="647643"/>
                </a:solidFill>
              </a:rPr>
              <a:t>文献</a:t>
            </a:r>
            <a:r>
              <a:rPr lang="en-US" altLang="zh-CN" sz="2400" strike="noStrike" noProof="1">
                <a:solidFill>
                  <a:srgbClr val="647643"/>
                </a:solidFill>
              </a:rPr>
              <a:t>=</a:t>
            </a:r>
            <a:r>
              <a:rPr lang="zh-CN" altLang="en-US" sz="2400" strike="noStrike" noProof="1">
                <a:solidFill>
                  <a:srgbClr val="647643"/>
                </a:solidFill>
              </a:rPr>
              <a:t>知识</a:t>
            </a:r>
            <a:r>
              <a:rPr lang="en-US" altLang="zh-CN" sz="2400" strike="noStrike" noProof="1">
                <a:solidFill>
                  <a:srgbClr val="647643"/>
                </a:solidFill>
              </a:rPr>
              <a:t>+</a:t>
            </a:r>
            <a:r>
              <a:rPr lang="zh-CN" altLang="en-US" sz="2400" strike="noStrike" noProof="1">
                <a:solidFill>
                  <a:srgbClr val="647643"/>
                </a:solidFill>
              </a:rPr>
              <a:t>载体（纸张、电子设备、光盘、缩微胶卷等）</a:t>
            </a:r>
          </a:p>
          <a:p>
            <a:pPr fontAlgn="auto">
              <a:lnSpc>
                <a:spcPct val="110000"/>
              </a:lnSpc>
              <a:spcBef>
                <a:spcPts val="540"/>
              </a:spcBef>
            </a:pPr>
            <a:r>
              <a:rPr lang="zh-CN" altLang="en-US" sz="2400" strike="noStrike" noProof="1">
                <a:solidFill>
                  <a:srgbClr val="647643"/>
                </a:solidFill>
              </a:rPr>
              <a:t> 文献的功能是记录、保存和传播知识信息。</a:t>
            </a:r>
            <a:endParaRPr lang="zh-CN" altLang="en-US" sz="2000" strike="noStrike" noProof="1">
              <a:solidFill>
                <a:srgbClr val="647643"/>
              </a:solidFill>
            </a:endParaRPr>
          </a:p>
          <a:p>
            <a:pPr fontAlgn="auto">
              <a:lnSpc>
                <a:spcPct val="110000"/>
              </a:lnSpc>
              <a:spcBef>
                <a:spcPts val="540"/>
              </a:spcBef>
            </a:pPr>
            <a:endParaRPr lang="zh-CN" altLang="en-US" strike="noStrike" noProof="1">
              <a:solidFill>
                <a:srgbClr val="647643"/>
              </a:solidFill>
            </a:endParaRPr>
          </a:p>
          <a:p>
            <a:pPr fontAlgn="auto">
              <a:lnSpc>
                <a:spcPct val="110000"/>
              </a:lnSpc>
              <a:spcBef>
                <a:spcPts val="540"/>
              </a:spcBef>
            </a:pPr>
            <a:endParaRPr lang="zh-CN" altLang="en-US" strike="noStrike" noProof="1">
              <a:solidFill>
                <a:srgbClr val="647643"/>
              </a:solidFill>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506">
                                            <p:txEl>
                                              <p:pRg st="5" end="5"/>
                                            </p:txEl>
                                          </p:spTgt>
                                        </p:tgtEl>
                                        <p:attrNameLst>
                                          <p:attrName>style.visibility</p:attrName>
                                        </p:attrNameLst>
                                      </p:cBhvr>
                                      <p:to>
                                        <p:strVal val="visible"/>
                                      </p:to>
                                    </p:set>
                                    <p:anim calcmode="lin" valueType="num">
                                      <p:cBhvr>
                                        <p:cTn id="7" dur="500" fill="hold"/>
                                        <p:tgtEl>
                                          <p:spTgt spid="21506">
                                            <p:txEl>
                                              <p:pRg st="5" end="5"/>
                                            </p:txEl>
                                          </p:spTgt>
                                        </p:tgtEl>
                                        <p:attrNameLst>
                                          <p:attrName>ppt_x</p:attrName>
                                        </p:attrNameLst>
                                      </p:cBhvr>
                                      <p:tavLst>
                                        <p:tav tm="0">
                                          <p:val>
                                            <p:strVal val="#ppt_x"/>
                                          </p:val>
                                        </p:tav>
                                        <p:tav tm="100000">
                                          <p:val>
                                            <p:strVal val="#ppt_x"/>
                                          </p:val>
                                        </p:tav>
                                      </p:tavLst>
                                    </p:anim>
                                    <p:anim calcmode="lin" valueType="num">
                                      <p:cBhvr>
                                        <p:cTn id="8" dur="500" fill="hold"/>
                                        <p:tgtEl>
                                          <p:spTgt spid="21506">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标题 1"/>
          <p:cNvSpPr>
            <a:spLocks noGrp="1"/>
          </p:cNvSpPr>
          <p:nvPr>
            <p:ph type="title"/>
          </p:nvPr>
        </p:nvSpPr>
        <p:spPr>
          <a:xfrm>
            <a:off x="457200" y="374650"/>
            <a:ext cx="5253038" cy="700088"/>
          </a:xfrm>
        </p:spPr>
        <p:txBody>
          <a:bodyPr vert="horz" wrap="square" lIns="91440" tIns="45720" rIns="91440" bIns="45720" anchor="ctr"/>
          <a:lstStyle/>
          <a:p>
            <a:r>
              <a:rPr lang="zh-CN" altLang="en-US" dirty="0"/>
              <a:t>文献的类型</a:t>
            </a:r>
          </a:p>
        </p:txBody>
      </p:sp>
      <p:sp>
        <p:nvSpPr>
          <p:cNvPr id="28674" name="内容占位符 2"/>
          <p:cNvSpPr>
            <a:spLocks noGrp="1"/>
          </p:cNvSpPr>
          <p:nvPr>
            <p:ph idx="1" hasCustomPrompt="1"/>
          </p:nvPr>
        </p:nvSpPr>
        <p:spPr>
          <a:xfrm>
            <a:off x="457200" y="1074738"/>
            <a:ext cx="8229600" cy="4708525"/>
          </a:xfrm>
        </p:spPr>
        <p:txBody>
          <a:bodyPr vert="horz" wrap="square" lIns="91440" tIns="45720" rIns="91440" bIns="45720" anchor="t"/>
          <a:lstStyle/>
          <a:p>
            <a:r>
              <a:rPr lang="zh-CN" altLang="en-US" sz="2400" dirty="0">
                <a:solidFill>
                  <a:srgbClr val="647643"/>
                </a:solidFill>
              </a:rPr>
              <a:t>（</a:t>
            </a:r>
            <a:r>
              <a:rPr lang="en-US" altLang="zh-CN" sz="2400" dirty="0">
                <a:solidFill>
                  <a:srgbClr val="647643"/>
                </a:solidFill>
              </a:rPr>
              <a:t>1</a:t>
            </a:r>
            <a:r>
              <a:rPr lang="zh-CN" altLang="en-US" sz="2400" dirty="0">
                <a:solidFill>
                  <a:srgbClr val="647643"/>
                </a:solidFill>
              </a:rPr>
              <a:t>）按照出版形式的不同：图书、期刊、报纸、会议记录、学位论文、年鉴、专利文献等等。</a:t>
            </a:r>
            <a:r>
              <a:rPr lang="zh-CN" altLang="en-US" sz="2000" dirty="0">
                <a:solidFill>
                  <a:srgbClr val="647643"/>
                </a:solidFill>
              </a:rPr>
              <a:t>（对文献的一般分类）</a:t>
            </a:r>
          </a:p>
          <a:p>
            <a:endParaRPr lang="zh-CN" altLang="en-US" dirty="0">
              <a:solidFill>
                <a:srgbClr val="647643"/>
              </a:solidFill>
            </a:endParaRPr>
          </a:p>
          <a:p>
            <a:endParaRPr lang="zh-CN" altLang="en-US" dirty="0">
              <a:solidFill>
                <a:srgbClr val="647643"/>
              </a:solidFill>
            </a:endParaRPr>
          </a:p>
          <a:p>
            <a:endParaRPr lang="zh-CN" altLang="en-US" dirty="0">
              <a:solidFill>
                <a:srgbClr val="647643"/>
              </a:solidFill>
            </a:endParaRPr>
          </a:p>
          <a:p>
            <a:endParaRPr lang="zh-CN" altLang="en-US" dirty="0">
              <a:solidFill>
                <a:srgbClr val="647643"/>
              </a:solidFill>
            </a:endParaRPr>
          </a:p>
          <a:p>
            <a:endParaRPr lang="zh-CN" altLang="en-US" dirty="0">
              <a:solidFill>
                <a:srgbClr val="647643"/>
              </a:solidFill>
            </a:endParaRPr>
          </a:p>
          <a:p>
            <a:endParaRPr lang="zh-CN" altLang="en-US" dirty="0">
              <a:solidFill>
                <a:srgbClr val="647643"/>
              </a:solidFill>
            </a:endParaRPr>
          </a:p>
          <a:p>
            <a:endParaRPr lang="zh-CN" altLang="en-US" dirty="0">
              <a:solidFill>
                <a:srgbClr val="647643"/>
              </a:solidFill>
            </a:endParaRPr>
          </a:p>
          <a:p>
            <a:endParaRPr lang="zh-CN" altLang="en-US" dirty="0">
              <a:solidFill>
                <a:srgbClr val="647643"/>
              </a:solidFill>
            </a:endParaRPr>
          </a:p>
        </p:txBody>
      </p:sp>
      <p:pic>
        <p:nvPicPr>
          <p:cNvPr id="28675" name="图片 1"/>
          <p:cNvPicPr>
            <a:picLocks noChangeAspect="1"/>
          </p:cNvPicPr>
          <p:nvPr/>
        </p:nvPicPr>
        <p:blipFill>
          <a:blip r:embed="rId3"/>
          <a:stretch>
            <a:fillRect/>
          </a:stretch>
        </p:blipFill>
        <p:spPr>
          <a:xfrm>
            <a:off x="152400" y="1901825"/>
            <a:ext cx="8650288" cy="4578350"/>
          </a:xfrm>
          <a:prstGeom prst="rect">
            <a:avLst/>
          </a:prstGeom>
          <a:noFill/>
          <a:ln w="9525">
            <a:noFill/>
          </a:ln>
        </p:spPr>
      </p:pic>
      <p:sp>
        <p:nvSpPr>
          <p:cNvPr id="2" name="矩形 1"/>
          <p:cNvSpPr/>
          <p:nvPr/>
        </p:nvSpPr>
        <p:spPr>
          <a:xfrm>
            <a:off x="2089150" y="2124075"/>
            <a:ext cx="5688013" cy="431800"/>
          </a:xfrm>
          <a:prstGeom prst="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8675"/>
                                        </p:tgtEl>
                                        <p:attrNameLst>
                                          <p:attrName>style.visibility</p:attrName>
                                        </p:attrNameLst>
                                      </p:cBhvr>
                                      <p:to>
                                        <p:strVal val="visible"/>
                                      </p:to>
                                    </p:set>
                                    <p:animEffect transition="in" filter="circle(in)">
                                      <p:cBhvr>
                                        <p:cTn id="7" dur="2000"/>
                                        <p:tgtEl>
                                          <p:spTgt spid="2867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ppt_x</p:attrName>
                                        </p:attrNameLst>
                                      </p:cBhvr>
                                      <p:tavLst>
                                        <p:tav tm="0">
                                          <p:val>
                                            <p:strVal val="#ppt_x"/>
                                          </p:val>
                                        </p:tav>
                                        <p:tav tm="100000">
                                          <p:val>
                                            <p:strVal val="#ppt_x"/>
                                          </p:val>
                                        </p:tav>
                                      </p:tavLst>
                                    </p:anim>
                                    <p:anim calcmode="lin" valueType="num">
                                      <p:cBhvr>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标题 1"/>
          <p:cNvSpPr>
            <a:spLocks noGrp="1"/>
          </p:cNvSpPr>
          <p:nvPr>
            <p:ph type="title"/>
          </p:nvPr>
        </p:nvSpPr>
        <p:spPr>
          <a:xfrm>
            <a:off x="792163" y="604838"/>
            <a:ext cx="5253037" cy="698500"/>
          </a:xfrm>
        </p:spPr>
        <p:txBody>
          <a:bodyPr vert="horz" wrap="square" lIns="91440" tIns="45720" rIns="91440" bIns="45720" anchor="ctr"/>
          <a:lstStyle/>
          <a:p>
            <a:r>
              <a:rPr lang="zh-CN" altLang="en-US" dirty="0"/>
              <a:t>文献的类型</a:t>
            </a:r>
          </a:p>
        </p:txBody>
      </p:sp>
      <p:sp>
        <p:nvSpPr>
          <p:cNvPr id="29698" name="内容占位符 2"/>
          <p:cNvSpPr>
            <a:spLocks noGrp="1"/>
          </p:cNvSpPr>
          <p:nvPr>
            <p:ph idx="1" hasCustomPrompt="1"/>
          </p:nvPr>
        </p:nvSpPr>
        <p:spPr>
          <a:xfrm>
            <a:off x="514350" y="1520825"/>
            <a:ext cx="8234363" cy="4978400"/>
          </a:xfrm>
        </p:spPr>
        <p:txBody>
          <a:bodyPr vert="horz" wrap="square" lIns="91440" tIns="45720" rIns="91440" bIns="45720" anchor="t"/>
          <a:lstStyle/>
          <a:p>
            <a:pPr fontAlgn="auto"/>
            <a:r>
              <a:rPr lang="zh-CN" altLang="en-US" sz="2400" strike="noStrike" noProof="1">
                <a:solidFill>
                  <a:srgbClr val="647643"/>
                </a:solidFill>
              </a:rPr>
              <a:t>（</a:t>
            </a:r>
            <a:r>
              <a:rPr lang="en-US" altLang="zh-CN" sz="2400" strike="noStrike" noProof="1">
                <a:solidFill>
                  <a:srgbClr val="647643"/>
                </a:solidFill>
              </a:rPr>
              <a:t>2</a:t>
            </a:r>
            <a:r>
              <a:rPr lang="zh-CN" altLang="en-US" sz="2400" strike="noStrike" noProof="1">
                <a:solidFill>
                  <a:srgbClr val="647643"/>
                </a:solidFill>
              </a:rPr>
              <a:t>）按照文献所记录的载体的不同，文献可以分为：印刷型文献、缩微型文献、声像型文献和数字文献资源四种类型。</a:t>
            </a:r>
            <a:endParaRPr lang="zh-CN" altLang="en-US" strike="noStrike" noProof="1">
              <a:solidFill>
                <a:srgbClr val="647643"/>
              </a:solidFill>
            </a:endParaRPr>
          </a:p>
          <a:p>
            <a:pPr marL="0" indent="0" fontAlgn="auto">
              <a:buNone/>
            </a:pPr>
            <a:endParaRPr lang="zh-CN" altLang="en-US" strike="noStrike" noProof="1">
              <a:solidFill>
                <a:srgbClr val="647643"/>
              </a:solidFill>
            </a:endParaRPr>
          </a:p>
        </p:txBody>
      </p:sp>
      <p:graphicFrame>
        <p:nvGraphicFramePr>
          <p:cNvPr id="351283" name="表格 351282"/>
          <p:cNvGraphicFramePr/>
          <p:nvPr/>
        </p:nvGraphicFramePr>
        <p:xfrm>
          <a:off x="577850" y="2743200"/>
          <a:ext cx="8172450" cy="3756660"/>
        </p:xfrm>
        <a:graphic>
          <a:graphicData uri="http://schemas.openxmlformats.org/drawingml/2006/table">
            <a:tbl>
              <a:tblPr>
                <a:tableStyleId>{69CF1AB2-1976-4502-BF36-3FF5EA218861}</a:tableStyleId>
              </a:tblPr>
              <a:tblGrid>
                <a:gridCol w="1949450">
                  <a:extLst>
                    <a:ext uri="{9D8B030D-6E8A-4147-A177-3AD203B41FA5}">
                      <a16:colId xmlns:a16="http://schemas.microsoft.com/office/drawing/2014/main" val="20000"/>
                    </a:ext>
                  </a:extLst>
                </a:gridCol>
                <a:gridCol w="2773680">
                  <a:extLst>
                    <a:ext uri="{9D8B030D-6E8A-4147-A177-3AD203B41FA5}">
                      <a16:colId xmlns:a16="http://schemas.microsoft.com/office/drawing/2014/main" val="20001"/>
                    </a:ext>
                  </a:extLst>
                </a:gridCol>
                <a:gridCol w="3448685">
                  <a:extLst>
                    <a:ext uri="{9D8B030D-6E8A-4147-A177-3AD203B41FA5}">
                      <a16:colId xmlns:a16="http://schemas.microsoft.com/office/drawing/2014/main" val="20002"/>
                    </a:ext>
                  </a:extLst>
                </a:gridCol>
              </a:tblGrid>
              <a:tr h="470535">
                <a:tc>
                  <a:txBody>
                    <a:bodyPr/>
                    <a:lstStyle>
                      <a:lvl1pPr marL="342900" lvl="0" indent="-34290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n"/>
                        <a:defRPr sz="2800" u="none" kern="1200" baseline="0">
                          <a:solidFill>
                            <a:schemeClr val="tx1"/>
                          </a:solidFill>
                          <a:latin typeface="Tahoma" panose="020B060403050404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55000"/>
                        <a:buFont typeface="Wingdings" panose="05000000000000000000" pitchFamily="2" charset="2"/>
                        <a:buChar char="n"/>
                        <a:defRPr sz="2400" b="0" i="0" u="none" kern="1200" baseline="0">
                          <a:solidFill>
                            <a:schemeClr val="tx1"/>
                          </a:solidFill>
                          <a:latin typeface="Tahoma" panose="020B060403050404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folHlink"/>
                        </a:buClr>
                        <a:buSzPct val="50000"/>
                        <a:buFont typeface="Wingdings" panose="05000000000000000000" pitchFamily="2" charset="2"/>
                        <a:buChar char="n"/>
                        <a:defRPr sz="2000" b="0" i="0" u="none" kern="1200" baseline="0">
                          <a:solidFill>
                            <a:schemeClr val="tx1"/>
                          </a:solidFill>
                          <a:latin typeface="Tahoma" panose="020B060403050404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55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accent1"/>
                        </a:buClr>
                        <a:buSzPct val="50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5pPr>
                    </a:lstStyle>
                    <a:p>
                      <a:pPr marL="0" lvl="0" indent="0" algn="ctr">
                        <a:buNone/>
                      </a:pPr>
                      <a:endParaRPr lang="zh-CN" altLang="en-US" sz="2400" dirty="0"/>
                    </a:p>
                  </a:txBody>
                  <a:tcPr/>
                </a:tc>
                <a:tc>
                  <a:txBody>
                    <a:bodyPr/>
                    <a:lstStyle>
                      <a:lvl1pPr marL="342900" lvl="0" indent="-34290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n"/>
                        <a:defRPr sz="2800" u="none" kern="1200" baseline="0">
                          <a:solidFill>
                            <a:schemeClr val="tx1"/>
                          </a:solidFill>
                          <a:latin typeface="Tahoma" panose="020B060403050404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55000"/>
                        <a:buFont typeface="Wingdings" panose="05000000000000000000" pitchFamily="2" charset="2"/>
                        <a:buChar char="n"/>
                        <a:defRPr sz="2400" b="0" i="0" u="none" kern="1200" baseline="0">
                          <a:solidFill>
                            <a:schemeClr val="tx1"/>
                          </a:solidFill>
                          <a:latin typeface="Tahoma" panose="020B060403050404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folHlink"/>
                        </a:buClr>
                        <a:buSzPct val="50000"/>
                        <a:buFont typeface="Wingdings" panose="05000000000000000000" pitchFamily="2" charset="2"/>
                        <a:buChar char="n"/>
                        <a:defRPr sz="2000" b="0" i="0" u="none" kern="1200" baseline="0">
                          <a:solidFill>
                            <a:schemeClr val="tx1"/>
                          </a:solidFill>
                          <a:latin typeface="Tahoma" panose="020B060403050404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55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accent1"/>
                        </a:buClr>
                        <a:buSzPct val="50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5pPr>
                    </a:lstStyle>
                    <a:p>
                      <a:pPr marL="0" lvl="0" indent="0" algn="ctr">
                        <a:buNone/>
                      </a:pPr>
                      <a:r>
                        <a:rPr lang="zh-CN" altLang="en-US" sz="2400" dirty="0"/>
                        <a:t>载体形态 </a:t>
                      </a:r>
                    </a:p>
                  </a:txBody>
                  <a:tcPr/>
                </a:tc>
                <a:tc>
                  <a:txBody>
                    <a:bodyPr/>
                    <a:lstStyle>
                      <a:lvl1pPr marL="342900" lvl="0" indent="-34290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n"/>
                        <a:defRPr sz="2800" u="none" kern="1200" baseline="0">
                          <a:solidFill>
                            <a:schemeClr val="tx1"/>
                          </a:solidFill>
                          <a:latin typeface="Tahoma" panose="020B060403050404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55000"/>
                        <a:buFont typeface="Wingdings" panose="05000000000000000000" pitchFamily="2" charset="2"/>
                        <a:buChar char="n"/>
                        <a:defRPr sz="2400" b="0" i="0" u="none" kern="1200" baseline="0">
                          <a:solidFill>
                            <a:schemeClr val="tx1"/>
                          </a:solidFill>
                          <a:latin typeface="Tahoma" panose="020B060403050404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folHlink"/>
                        </a:buClr>
                        <a:buSzPct val="50000"/>
                        <a:buFont typeface="Wingdings" panose="05000000000000000000" pitchFamily="2" charset="2"/>
                        <a:buChar char="n"/>
                        <a:defRPr sz="2000" b="0" i="0" u="none" kern="1200" baseline="0">
                          <a:solidFill>
                            <a:schemeClr val="tx1"/>
                          </a:solidFill>
                          <a:latin typeface="Tahoma" panose="020B060403050404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55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accent1"/>
                        </a:buClr>
                        <a:buSzPct val="50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5pPr>
                    </a:lstStyle>
                    <a:p>
                      <a:pPr marL="0" lvl="0" indent="0" algn="ctr">
                        <a:buNone/>
                      </a:pPr>
                      <a:r>
                        <a:rPr lang="zh-CN" altLang="en-US" sz="2400" dirty="0"/>
                        <a:t>举例 </a:t>
                      </a:r>
                    </a:p>
                  </a:txBody>
                  <a:tcPr/>
                </a:tc>
                <a:extLst>
                  <a:ext uri="{0D108BD9-81ED-4DB2-BD59-A6C34878D82A}">
                    <a16:rowId xmlns:a16="http://schemas.microsoft.com/office/drawing/2014/main" val="10000"/>
                  </a:ext>
                </a:extLst>
              </a:tr>
              <a:tr h="847725">
                <a:tc>
                  <a:txBody>
                    <a:bodyPr/>
                    <a:lstStyle>
                      <a:lvl1pPr marL="342900" lvl="0" indent="-34290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n"/>
                        <a:defRPr sz="2800" u="none" kern="1200" baseline="0">
                          <a:solidFill>
                            <a:schemeClr val="tx1"/>
                          </a:solidFill>
                          <a:latin typeface="Tahoma" panose="020B060403050404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55000"/>
                        <a:buFont typeface="Wingdings" panose="05000000000000000000" pitchFamily="2" charset="2"/>
                        <a:buChar char="n"/>
                        <a:defRPr sz="2400" b="0" i="0" u="none" kern="1200" baseline="0">
                          <a:solidFill>
                            <a:schemeClr val="tx1"/>
                          </a:solidFill>
                          <a:latin typeface="Tahoma" panose="020B060403050404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folHlink"/>
                        </a:buClr>
                        <a:buSzPct val="50000"/>
                        <a:buFont typeface="Wingdings" panose="05000000000000000000" pitchFamily="2" charset="2"/>
                        <a:buChar char="n"/>
                        <a:defRPr sz="2000" b="0" i="0" u="none" kern="1200" baseline="0">
                          <a:solidFill>
                            <a:schemeClr val="tx1"/>
                          </a:solidFill>
                          <a:latin typeface="Tahoma" panose="020B060403050404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55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accent1"/>
                        </a:buClr>
                        <a:buSzPct val="50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5pPr>
                    </a:lstStyle>
                    <a:p>
                      <a:pPr marL="0" lvl="0" indent="0">
                        <a:buNone/>
                      </a:pPr>
                      <a:r>
                        <a:rPr lang="zh-CN" altLang="en-US" sz="2400" dirty="0"/>
                        <a:t>印刷型文献 </a:t>
                      </a:r>
                    </a:p>
                  </a:txBody>
                  <a:tcPr/>
                </a:tc>
                <a:tc>
                  <a:txBody>
                    <a:bodyPr/>
                    <a:lstStyle>
                      <a:lvl1pPr marL="342900" lvl="0" indent="-34290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n"/>
                        <a:defRPr sz="2800" u="none" kern="1200" baseline="0">
                          <a:solidFill>
                            <a:schemeClr val="tx1"/>
                          </a:solidFill>
                          <a:latin typeface="Tahoma" panose="020B060403050404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55000"/>
                        <a:buFont typeface="Wingdings" panose="05000000000000000000" pitchFamily="2" charset="2"/>
                        <a:buChar char="n"/>
                        <a:defRPr sz="2400" b="0" i="0" u="none" kern="1200" baseline="0">
                          <a:solidFill>
                            <a:schemeClr val="tx1"/>
                          </a:solidFill>
                          <a:latin typeface="Tahoma" panose="020B060403050404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folHlink"/>
                        </a:buClr>
                        <a:buSzPct val="50000"/>
                        <a:buFont typeface="Wingdings" panose="05000000000000000000" pitchFamily="2" charset="2"/>
                        <a:buChar char="n"/>
                        <a:defRPr sz="2000" b="0" i="0" u="none" kern="1200" baseline="0">
                          <a:solidFill>
                            <a:schemeClr val="tx1"/>
                          </a:solidFill>
                          <a:latin typeface="Tahoma" panose="020B060403050404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55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accent1"/>
                        </a:buClr>
                        <a:buSzPct val="50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5pPr>
                    </a:lstStyle>
                    <a:p>
                      <a:pPr marL="0" lvl="0" indent="0">
                        <a:buNone/>
                      </a:pPr>
                      <a:r>
                        <a:rPr lang="zh-CN" altLang="en-US" sz="2400" dirty="0"/>
                        <a:t>纸质材料为载体 </a:t>
                      </a:r>
                    </a:p>
                  </a:txBody>
                  <a:tcPr/>
                </a:tc>
                <a:tc>
                  <a:txBody>
                    <a:bodyPr/>
                    <a:lstStyle>
                      <a:lvl1pPr marL="342900" lvl="0" indent="-34290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n"/>
                        <a:defRPr sz="2800" u="none" kern="1200" baseline="0">
                          <a:solidFill>
                            <a:schemeClr val="tx1"/>
                          </a:solidFill>
                          <a:latin typeface="Tahoma" panose="020B060403050404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55000"/>
                        <a:buFont typeface="Wingdings" panose="05000000000000000000" pitchFamily="2" charset="2"/>
                        <a:buChar char="n"/>
                        <a:defRPr sz="2400" b="0" i="0" u="none" kern="1200" baseline="0">
                          <a:solidFill>
                            <a:schemeClr val="tx1"/>
                          </a:solidFill>
                          <a:latin typeface="Tahoma" panose="020B060403050404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folHlink"/>
                        </a:buClr>
                        <a:buSzPct val="50000"/>
                        <a:buFont typeface="Wingdings" panose="05000000000000000000" pitchFamily="2" charset="2"/>
                        <a:buChar char="n"/>
                        <a:defRPr sz="2000" b="0" i="0" u="none" kern="1200" baseline="0">
                          <a:solidFill>
                            <a:schemeClr val="tx1"/>
                          </a:solidFill>
                          <a:latin typeface="Tahoma" panose="020B060403050404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55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accent1"/>
                        </a:buClr>
                        <a:buSzPct val="50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5pPr>
                    </a:lstStyle>
                    <a:p>
                      <a:pPr marL="0" lvl="0" indent="0">
                        <a:buNone/>
                      </a:pPr>
                      <a:r>
                        <a:rPr lang="zh-CN" altLang="en-US" sz="2400" dirty="0"/>
                        <a:t>图书；期刊；各种印刷资料等 </a:t>
                      </a:r>
                    </a:p>
                  </a:txBody>
                  <a:tcPr/>
                </a:tc>
                <a:extLst>
                  <a:ext uri="{0D108BD9-81ED-4DB2-BD59-A6C34878D82A}">
                    <a16:rowId xmlns:a16="http://schemas.microsoft.com/office/drawing/2014/main" val="10001"/>
                  </a:ext>
                </a:extLst>
              </a:tr>
              <a:tr h="743585">
                <a:tc>
                  <a:txBody>
                    <a:bodyPr/>
                    <a:lstStyle>
                      <a:lvl1pPr marL="342900" lvl="0" indent="-34290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n"/>
                        <a:defRPr sz="2800" u="none" kern="1200" baseline="0">
                          <a:solidFill>
                            <a:schemeClr val="tx1"/>
                          </a:solidFill>
                          <a:latin typeface="Tahoma" panose="020B060403050404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55000"/>
                        <a:buFont typeface="Wingdings" panose="05000000000000000000" pitchFamily="2" charset="2"/>
                        <a:buChar char="n"/>
                        <a:defRPr sz="2400" b="0" i="0" u="none" kern="1200" baseline="0">
                          <a:solidFill>
                            <a:schemeClr val="tx1"/>
                          </a:solidFill>
                          <a:latin typeface="Tahoma" panose="020B060403050404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folHlink"/>
                        </a:buClr>
                        <a:buSzPct val="50000"/>
                        <a:buFont typeface="Wingdings" panose="05000000000000000000" pitchFamily="2" charset="2"/>
                        <a:buChar char="n"/>
                        <a:defRPr sz="2000" b="0" i="0" u="none" kern="1200" baseline="0">
                          <a:solidFill>
                            <a:schemeClr val="tx1"/>
                          </a:solidFill>
                          <a:latin typeface="Tahoma" panose="020B060403050404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55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accent1"/>
                        </a:buClr>
                        <a:buSzPct val="50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5pPr>
                    </a:lstStyle>
                    <a:p>
                      <a:pPr marL="0" lvl="0" indent="0">
                        <a:buNone/>
                      </a:pPr>
                      <a:r>
                        <a:rPr lang="zh-CN" altLang="en-US" sz="2400" dirty="0"/>
                        <a:t>缩微型文献 </a:t>
                      </a:r>
                    </a:p>
                  </a:txBody>
                  <a:tcPr/>
                </a:tc>
                <a:tc>
                  <a:txBody>
                    <a:bodyPr/>
                    <a:lstStyle>
                      <a:lvl1pPr marL="342900" lvl="0" indent="-34290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n"/>
                        <a:defRPr sz="2800" u="none" kern="1200" baseline="0">
                          <a:solidFill>
                            <a:schemeClr val="tx1"/>
                          </a:solidFill>
                          <a:latin typeface="Tahoma" panose="020B060403050404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55000"/>
                        <a:buFont typeface="Wingdings" panose="05000000000000000000" pitchFamily="2" charset="2"/>
                        <a:buChar char="n"/>
                        <a:defRPr sz="2400" b="0" i="0" u="none" kern="1200" baseline="0">
                          <a:solidFill>
                            <a:schemeClr val="tx1"/>
                          </a:solidFill>
                          <a:latin typeface="Tahoma" panose="020B060403050404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folHlink"/>
                        </a:buClr>
                        <a:buSzPct val="50000"/>
                        <a:buFont typeface="Wingdings" panose="05000000000000000000" pitchFamily="2" charset="2"/>
                        <a:buChar char="n"/>
                        <a:defRPr sz="2000" b="0" i="0" u="none" kern="1200" baseline="0">
                          <a:solidFill>
                            <a:schemeClr val="tx1"/>
                          </a:solidFill>
                          <a:latin typeface="Tahoma" panose="020B060403050404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55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accent1"/>
                        </a:buClr>
                        <a:buSzPct val="50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5pPr>
                    </a:lstStyle>
                    <a:p>
                      <a:pPr marL="0" lvl="0" indent="0">
                        <a:buNone/>
                      </a:pPr>
                      <a:r>
                        <a:rPr lang="zh-CN" altLang="en-US" sz="2400" dirty="0"/>
                        <a:t>感光材料为载体 </a:t>
                      </a:r>
                    </a:p>
                  </a:txBody>
                  <a:tcPr/>
                </a:tc>
                <a:tc>
                  <a:txBody>
                    <a:bodyPr/>
                    <a:lstStyle>
                      <a:lvl1pPr marL="342900" lvl="0" indent="-34290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n"/>
                        <a:defRPr sz="2800" u="none" kern="1200" baseline="0">
                          <a:solidFill>
                            <a:schemeClr val="tx1"/>
                          </a:solidFill>
                          <a:latin typeface="Tahoma" panose="020B060403050404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55000"/>
                        <a:buFont typeface="Wingdings" panose="05000000000000000000" pitchFamily="2" charset="2"/>
                        <a:buChar char="n"/>
                        <a:defRPr sz="2400" b="0" i="0" u="none" kern="1200" baseline="0">
                          <a:solidFill>
                            <a:schemeClr val="tx1"/>
                          </a:solidFill>
                          <a:latin typeface="Tahoma" panose="020B060403050404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folHlink"/>
                        </a:buClr>
                        <a:buSzPct val="50000"/>
                        <a:buFont typeface="Wingdings" panose="05000000000000000000" pitchFamily="2" charset="2"/>
                        <a:buChar char="n"/>
                        <a:defRPr sz="2000" b="0" i="0" u="none" kern="1200" baseline="0">
                          <a:solidFill>
                            <a:schemeClr val="tx1"/>
                          </a:solidFill>
                          <a:latin typeface="Tahoma" panose="020B060403050404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55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accent1"/>
                        </a:buClr>
                        <a:buSzPct val="50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5pPr>
                    </a:lstStyle>
                    <a:p>
                      <a:pPr marL="0" lvl="0" indent="0">
                        <a:buNone/>
                      </a:pPr>
                      <a:r>
                        <a:rPr lang="zh-CN" altLang="en-US" sz="2400" dirty="0"/>
                        <a:t>缩微胶卷；缩微卡片等 </a:t>
                      </a:r>
                    </a:p>
                  </a:txBody>
                  <a:tcPr/>
                </a:tc>
                <a:extLst>
                  <a:ext uri="{0D108BD9-81ED-4DB2-BD59-A6C34878D82A}">
                    <a16:rowId xmlns:a16="http://schemas.microsoft.com/office/drawing/2014/main" val="10002"/>
                  </a:ext>
                </a:extLst>
              </a:tr>
              <a:tr h="847725">
                <a:tc>
                  <a:txBody>
                    <a:bodyPr/>
                    <a:lstStyle>
                      <a:lvl1pPr marL="342900" lvl="0" indent="-34290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n"/>
                        <a:defRPr sz="2800" u="none" kern="1200" baseline="0">
                          <a:solidFill>
                            <a:schemeClr val="tx1"/>
                          </a:solidFill>
                          <a:latin typeface="Tahoma" panose="020B060403050404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55000"/>
                        <a:buFont typeface="Wingdings" panose="05000000000000000000" pitchFamily="2" charset="2"/>
                        <a:buChar char="n"/>
                        <a:defRPr sz="2400" b="0" i="0" u="none" kern="1200" baseline="0">
                          <a:solidFill>
                            <a:schemeClr val="tx1"/>
                          </a:solidFill>
                          <a:latin typeface="Tahoma" panose="020B060403050404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folHlink"/>
                        </a:buClr>
                        <a:buSzPct val="50000"/>
                        <a:buFont typeface="Wingdings" panose="05000000000000000000" pitchFamily="2" charset="2"/>
                        <a:buChar char="n"/>
                        <a:defRPr sz="2000" b="0" i="0" u="none" kern="1200" baseline="0">
                          <a:solidFill>
                            <a:schemeClr val="tx1"/>
                          </a:solidFill>
                          <a:latin typeface="Tahoma" panose="020B060403050404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55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accent1"/>
                        </a:buClr>
                        <a:buSzPct val="50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5pPr>
                    </a:lstStyle>
                    <a:p>
                      <a:pPr marL="0" lvl="0" indent="0">
                        <a:buNone/>
                      </a:pPr>
                      <a:r>
                        <a:rPr lang="zh-CN" altLang="en-US" sz="2400" dirty="0"/>
                        <a:t>声像型文献 </a:t>
                      </a:r>
                    </a:p>
                  </a:txBody>
                  <a:tcPr/>
                </a:tc>
                <a:tc>
                  <a:txBody>
                    <a:bodyPr/>
                    <a:lstStyle>
                      <a:lvl1pPr marL="342900" lvl="0" indent="-34290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n"/>
                        <a:defRPr sz="2800" u="none" kern="1200" baseline="0">
                          <a:solidFill>
                            <a:schemeClr val="tx1"/>
                          </a:solidFill>
                          <a:latin typeface="Tahoma" panose="020B060403050404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55000"/>
                        <a:buFont typeface="Wingdings" panose="05000000000000000000" pitchFamily="2" charset="2"/>
                        <a:buChar char="n"/>
                        <a:defRPr sz="2400" b="0" i="0" u="none" kern="1200" baseline="0">
                          <a:solidFill>
                            <a:schemeClr val="tx1"/>
                          </a:solidFill>
                          <a:latin typeface="Tahoma" panose="020B060403050404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folHlink"/>
                        </a:buClr>
                        <a:buSzPct val="50000"/>
                        <a:buFont typeface="Wingdings" panose="05000000000000000000" pitchFamily="2" charset="2"/>
                        <a:buChar char="n"/>
                        <a:defRPr sz="2000" b="0" i="0" u="none" kern="1200" baseline="0">
                          <a:solidFill>
                            <a:schemeClr val="tx1"/>
                          </a:solidFill>
                          <a:latin typeface="Tahoma" panose="020B060403050404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55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accent1"/>
                        </a:buClr>
                        <a:buSzPct val="50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5pPr>
                    </a:lstStyle>
                    <a:p>
                      <a:pPr marL="0" lvl="0" indent="0">
                        <a:buNone/>
                      </a:pPr>
                      <a:r>
                        <a:rPr lang="zh-CN" altLang="en-US" sz="2400" dirty="0"/>
                        <a:t>磁性和光学材料为载体 </a:t>
                      </a:r>
                    </a:p>
                  </a:txBody>
                  <a:tcPr/>
                </a:tc>
                <a:tc>
                  <a:txBody>
                    <a:bodyPr/>
                    <a:lstStyle>
                      <a:lvl1pPr marL="342900" lvl="0" indent="-34290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n"/>
                        <a:defRPr sz="2800" u="none" kern="1200" baseline="0">
                          <a:solidFill>
                            <a:schemeClr val="tx1"/>
                          </a:solidFill>
                          <a:latin typeface="Tahoma" panose="020B060403050404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55000"/>
                        <a:buFont typeface="Wingdings" panose="05000000000000000000" pitchFamily="2" charset="2"/>
                        <a:buChar char="n"/>
                        <a:defRPr sz="2400" b="0" i="0" u="none" kern="1200" baseline="0">
                          <a:solidFill>
                            <a:schemeClr val="tx1"/>
                          </a:solidFill>
                          <a:latin typeface="Tahoma" panose="020B060403050404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folHlink"/>
                        </a:buClr>
                        <a:buSzPct val="50000"/>
                        <a:buFont typeface="Wingdings" panose="05000000000000000000" pitchFamily="2" charset="2"/>
                        <a:buChar char="n"/>
                        <a:defRPr sz="2000" b="0" i="0" u="none" kern="1200" baseline="0">
                          <a:solidFill>
                            <a:schemeClr val="tx1"/>
                          </a:solidFill>
                          <a:latin typeface="Tahoma" panose="020B060403050404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55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accent1"/>
                        </a:buClr>
                        <a:buSzPct val="50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5pPr>
                    </a:lstStyle>
                    <a:p>
                      <a:pPr marL="0" lvl="0" indent="0">
                        <a:buNone/>
                      </a:pPr>
                      <a:r>
                        <a:rPr lang="zh-CN" altLang="en-US" sz="2400" dirty="0"/>
                        <a:t>录音带；录像带；唱片；电影胶片等 </a:t>
                      </a:r>
                    </a:p>
                  </a:txBody>
                  <a:tcPr/>
                </a:tc>
                <a:extLst>
                  <a:ext uri="{0D108BD9-81ED-4DB2-BD59-A6C34878D82A}">
                    <a16:rowId xmlns:a16="http://schemas.microsoft.com/office/drawing/2014/main" val="10003"/>
                  </a:ext>
                </a:extLst>
              </a:tr>
              <a:tr h="847090">
                <a:tc>
                  <a:txBody>
                    <a:bodyPr/>
                    <a:lstStyle>
                      <a:lvl1pPr marL="342900" lvl="0" indent="-34290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n"/>
                        <a:defRPr sz="2800" u="none" kern="1200" baseline="0">
                          <a:solidFill>
                            <a:schemeClr val="tx1"/>
                          </a:solidFill>
                          <a:latin typeface="Tahoma" panose="020B060403050404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55000"/>
                        <a:buFont typeface="Wingdings" panose="05000000000000000000" pitchFamily="2" charset="2"/>
                        <a:buChar char="n"/>
                        <a:defRPr sz="2400" b="0" i="0" u="none" kern="1200" baseline="0">
                          <a:solidFill>
                            <a:schemeClr val="tx1"/>
                          </a:solidFill>
                          <a:latin typeface="Tahoma" panose="020B060403050404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folHlink"/>
                        </a:buClr>
                        <a:buSzPct val="50000"/>
                        <a:buFont typeface="Wingdings" panose="05000000000000000000" pitchFamily="2" charset="2"/>
                        <a:buChar char="n"/>
                        <a:defRPr sz="2000" b="0" i="0" u="none" kern="1200" baseline="0">
                          <a:solidFill>
                            <a:schemeClr val="tx1"/>
                          </a:solidFill>
                          <a:latin typeface="Tahoma" panose="020B060403050404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55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accent1"/>
                        </a:buClr>
                        <a:buSzPct val="50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5pPr>
                    </a:lstStyle>
                    <a:p>
                      <a:pPr marL="0" lvl="0" indent="0">
                        <a:buNone/>
                      </a:pPr>
                      <a:r>
                        <a:rPr lang="zh-CN" altLang="en-US" sz="2400" dirty="0"/>
                        <a:t>数字型文献 </a:t>
                      </a:r>
                    </a:p>
                  </a:txBody>
                  <a:tcPr/>
                </a:tc>
                <a:tc>
                  <a:txBody>
                    <a:bodyPr/>
                    <a:lstStyle>
                      <a:lvl1pPr marL="342900" lvl="0" indent="-34290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n"/>
                        <a:defRPr sz="2800" u="none" kern="1200" baseline="0">
                          <a:solidFill>
                            <a:schemeClr val="tx1"/>
                          </a:solidFill>
                          <a:latin typeface="Tahoma" panose="020B060403050404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55000"/>
                        <a:buFont typeface="Wingdings" panose="05000000000000000000" pitchFamily="2" charset="2"/>
                        <a:buChar char="n"/>
                        <a:defRPr sz="2400" b="0" i="0" u="none" kern="1200" baseline="0">
                          <a:solidFill>
                            <a:schemeClr val="tx1"/>
                          </a:solidFill>
                          <a:latin typeface="Tahoma" panose="020B060403050404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folHlink"/>
                        </a:buClr>
                        <a:buSzPct val="50000"/>
                        <a:buFont typeface="Wingdings" panose="05000000000000000000" pitchFamily="2" charset="2"/>
                        <a:buChar char="n"/>
                        <a:defRPr sz="2000" b="0" i="0" u="none" kern="1200" baseline="0">
                          <a:solidFill>
                            <a:schemeClr val="tx1"/>
                          </a:solidFill>
                          <a:latin typeface="Tahoma" panose="020B060403050404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55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accent1"/>
                        </a:buClr>
                        <a:buSzPct val="50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5pPr>
                    </a:lstStyle>
                    <a:p>
                      <a:pPr marL="0" lvl="0" indent="0">
                        <a:buNone/>
                      </a:pPr>
                      <a:r>
                        <a:rPr lang="zh-CN" altLang="en-US" sz="2400" dirty="0"/>
                        <a:t>磁性材料 </a:t>
                      </a:r>
                    </a:p>
                  </a:txBody>
                  <a:tcPr/>
                </a:tc>
                <a:tc>
                  <a:txBody>
                    <a:bodyPr/>
                    <a:lstStyle>
                      <a:lvl1pPr marL="342900" lvl="0" indent="-34290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n"/>
                        <a:defRPr sz="2800" u="none" kern="1200" baseline="0">
                          <a:solidFill>
                            <a:schemeClr val="tx1"/>
                          </a:solidFill>
                          <a:latin typeface="Tahoma" panose="020B060403050404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55000"/>
                        <a:buFont typeface="Wingdings" panose="05000000000000000000" pitchFamily="2" charset="2"/>
                        <a:buChar char="n"/>
                        <a:defRPr sz="2400" b="0" i="0" u="none" kern="1200" baseline="0">
                          <a:solidFill>
                            <a:schemeClr val="tx1"/>
                          </a:solidFill>
                          <a:latin typeface="Tahoma" panose="020B060403050404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folHlink"/>
                        </a:buClr>
                        <a:buSzPct val="50000"/>
                        <a:buFont typeface="Wingdings" panose="05000000000000000000" pitchFamily="2" charset="2"/>
                        <a:buChar char="n"/>
                        <a:defRPr sz="2000" b="0" i="0" u="none" kern="1200" baseline="0">
                          <a:solidFill>
                            <a:schemeClr val="tx1"/>
                          </a:solidFill>
                          <a:latin typeface="Tahoma" panose="020B060403050404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55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accent1"/>
                        </a:buClr>
                        <a:buSzPct val="50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5pPr>
                    </a:lstStyle>
                    <a:p>
                      <a:pPr marL="0" lvl="0" indent="0">
                        <a:buNone/>
                      </a:pPr>
                      <a:r>
                        <a:rPr lang="zh-CN" altLang="en-US" sz="2400" dirty="0"/>
                        <a:t>网络资源；电子书；数据库；光盘等 </a:t>
                      </a:r>
                    </a:p>
                  </a:txBody>
                  <a:tcPr/>
                </a:tc>
                <a:extLst>
                  <a:ext uri="{0D108BD9-81ED-4DB2-BD59-A6C34878D82A}">
                    <a16:rowId xmlns:a16="http://schemas.microsoft.com/office/drawing/2014/main" val="10004"/>
                  </a:ext>
                </a:extLst>
              </a:tr>
            </a:tbl>
          </a:graphicData>
        </a:graphic>
      </p:graphicFrame>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51283"/>
                                        </p:tgtEl>
                                        <p:attrNameLst>
                                          <p:attrName>style.visibility</p:attrName>
                                        </p:attrNameLst>
                                      </p:cBhvr>
                                      <p:to>
                                        <p:strVal val="visible"/>
                                      </p:to>
                                    </p:set>
                                    <p:animEffect transition="in" filter="box(in)">
                                      <p:cBhvr>
                                        <p:cTn id="7" dur="2000"/>
                                        <p:tgtEl>
                                          <p:spTgt spid="3512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标题 1"/>
          <p:cNvSpPr>
            <a:spLocks noGrp="1"/>
          </p:cNvSpPr>
          <p:nvPr>
            <p:ph type="title"/>
          </p:nvPr>
        </p:nvSpPr>
        <p:spPr>
          <a:xfrm>
            <a:off x="766763" y="476250"/>
            <a:ext cx="5253037" cy="698500"/>
          </a:xfrm>
        </p:spPr>
        <p:txBody>
          <a:bodyPr vert="horz" wrap="square" lIns="91440" tIns="45720" rIns="91440" bIns="45720" anchor="ctr"/>
          <a:lstStyle/>
          <a:p>
            <a:r>
              <a:rPr lang="zh-CN" altLang="en-US" dirty="0"/>
              <a:t>文献的类型</a:t>
            </a:r>
          </a:p>
        </p:txBody>
      </p:sp>
      <p:sp>
        <p:nvSpPr>
          <p:cNvPr id="30722" name="内容占位符 2"/>
          <p:cNvSpPr>
            <a:spLocks noGrp="1"/>
          </p:cNvSpPr>
          <p:nvPr>
            <p:ph idx="1" hasCustomPrompt="1"/>
          </p:nvPr>
        </p:nvSpPr>
        <p:spPr>
          <a:xfrm>
            <a:off x="439738" y="1323975"/>
            <a:ext cx="8053388" cy="4560888"/>
          </a:xfrm>
        </p:spPr>
        <p:txBody>
          <a:bodyPr vert="horz" wrap="square" lIns="91440" tIns="45720" rIns="91440" bIns="45720" anchor="t"/>
          <a:lstStyle/>
          <a:p>
            <a:pPr marL="0" indent="0" fontAlgn="auto">
              <a:buNone/>
            </a:pPr>
            <a:r>
              <a:rPr lang="zh-CN" altLang="en-US" sz="2400" strike="noStrike" noProof="1">
                <a:solidFill>
                  <a:srgbClr val="647643"/>
                </a:solidFill>
              </a:rPr>
              <a:t>（3）按照对文献中知识的加工程度，可将文献分为：零次文献、一次文献、二次文献和三次文献。</a:t>
            </a:r>
            <a:endParaRPr lang="zh-CN" altLang="en-US" strike="noStrike" noProof="1">
              <a:solidFill>
                <a:srgbClr val="647643"/>
              </a:solidFill>
            </a:endParaRPr>
          </a:p>
          <a:p>
            <a:pPr fontAlgn="auto">
              <a:buFont typeface="Wingdings" panose="05000000000000000000" charset="0"/>
              <a:buChar char="u"/>
            </a:pPr>
            <a:r>
              <a:rPr lang="zh-CN" altLang="en-US" sz="2000" strike="noStrike" noProof="1">
                <a:solidFill>
                  <a:srgbClr val="647643"/>
                </a:solidFill>
                <a:sym typeface="+mn-ea"/>
              </a:rPr>
              <a:t>零次文献：记录在非正规物理载体上的未经任何加工处理的文献类型。例如书信、论文手稿、课堂笔记、实验记录、微信聊天记录等。</a:t>
            </a:r>
            <a:endParaRPr lang="zh-CN" altLang="en-US" sz="2000" strike="noStrike" noProof="1">
              <a:solidFill>
                <a:srgbClr val="647643"/>
              </a:solidFill>
            </a:endParaRPr>
          </a:p>
        </p:txBody>
      </p:sp>
      <p:pic>
        <p:nvPicPr>
          <p:cNvPr id="3" name="图片 2" descr="b761beca4a06e59484b16b0502145bd4"/>
          <p:cNvPicPr>
            <a:picLocks noChangeAspect="1"/>
          </p:cNvPicPr>
          <p:nvPr/>
        </p:nvPicPr>
        <p:blipFill>
          <a:blip r:embed="rId3"/>
          <a:stretch>
            <a:fillRect/>
          </a:stretch>
        </p:blipFill>
        <p:spPr>
          <a:xfrm>
            <a:off x="212725" y="3344863"/>
            <a:ext cx="2716213" cy="2633662"/>
          </a:xfrm>
          <a:prstGeom prst="rect">
            <a:avLst/>
          </a:prstGeom>
          <a:noFill/>
          <a:ln w="9525">
            <a:noFill/>
          </a:ln>
        </p:spPr>
      </p:pic>
      <p:pic>
        <p:nvPicPr>
          <p:cNvPr id="4" name="图片 3" descr="下载"/>
          <p:cNvPicPr>
            <a:picLocks noChangeAspect="1"/>
          </p:cNvPicPr>
          <p:nvPr/>
        </p:nvPicPr>
        <p:blipFill>
          <a:blip r:embed="rId4"/>
          <a:stretch>
            <a:fillRect/>
          </a:stretch>
        </p:blipFill>
        <p:spPr>
          <a:xfrm>
            <a:off x="3081338" y="3160713"/>
            <a:ext cx="3422650" cy="3116262"/>
          </a:xfrm>
          <a:prstGeom prst="rect">
            <a:avLst/>
          </a:prstGeom>
          <a:noFill/>
          <a:ln w="9525">
            <a:noFill/>
          </a:ln>
        </p:spPr>
      </p:pic>
      <p:pic>
        <p:nvPicPr>
          <p:cNvPr id="5" name="图片 4" descr="6f061d950a7b02084028d50b6ad9f2d3562cc873"/>
          <p:cNvPicPr>
            <a:picLocks noChangeAspect="1"/>
          </p:cNvPicPr>
          <p:nvPr/>
        </p:nvPicPr>
        <p:blipFill>
          <a:blip r:embed="rId5"/>
          <a:stretch>
            <a:fillRect/>
          </a:stretch>
        </p:blipFill>
        <p:spPr>
          <a:xfrm>
            <a:off x="6665913" y="2986088"/>
            <a:ext cx="2482850" cy="3827462"/>
          </a:xfrm>
          <a:prstGeom prst="rect">
            <a:avLst/>
          </a:prstGeom>
          <a:noFill/>
          <a:ln w="9525">
            <a:noFill/>
          </a:ln>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0722">
                                            <p:txEl>
                                              <p:pRg st="1" end="1"/>
                                            </p:txEl>
                                          </p:spTgt>
                                        </p:tgtEl>
                                        <p:attrNameLst>
                                          <p:attrName>style.visibility</p:attrName>
                                        </p:attrNameLst>
                                      </p:cBhvr>
                                      <p:to>
                                        <p:strVal val="visible"/>
                                      </p:to>
                                    </p:set>
                                    <p:anim calcmode="lin" valueType="num">
                                      <p:cBhvr>
                                        <p:cTn id="7" dur="1000" fill="hold"/>
                                        <p:tgtEl>
                                          <p:spTgt spid="30722">
                                            <p:txEl>
                                              <p:pRg st="1" end="1"/>
                                            </p:txEl>
                                          </p:spTgt>
                                        </p:tgtEl>
                                        <p:attrNameLst>
                                          <p:attrName>ppt_w</p:attrName>
                                        </p:attrNameLst>
                                      </p:cBhvr>
                                      <p:tavLst>
                                        <p:tav tm="0">
                                          <p:val>
                                            <p:strVal val="#ppt_w*0.70"/>
                                          </p:val>
                                        </p:tav>
                                        <p:tav tm="100000">
                                          <p:val>
                                            <p:strVal val="#ppt_w"/>
                                          </p:val>
                                        </p:tav>
                                      </p:tavLst>
                                    </p:anim>
                                    <p:anim calcmode="lin" valueType="num">
                                      <p:cBhvr>
                                        <p:cTn id="8" dur="1000" fill="hold"/>
                                        <p:tgtEl>
                                          <p:spTgt spid="30722">
                                            <p:txEl>
                                              <p:pRg st="1" end="1"/>
                                            </p:txEl>
                                          </p:spTgt>
                                        </p:tgtEl>
                                        <p:attrNameLst>
                                          <p:attrName>ppt_h</p:attrName>
                                        </p:attrNameLst>
                                      </p:cBhvr>
                                      <p:tavLst>
                                        <p:tav tm="0">
                                          <p:val>
                                            <p:strVal val="#ppt_h"/>
                                          </p:val>
                                        </p:tav>
                                        <p:tav tm="100000">
                                          <p:val>
                                            <p:strVal val="#ppt_h"/>
                                          </p:val>
                                        </p:tav>
                                      </p:tavLst>
                                    </p:anim>
                                    <p:animEffect transition="in" filter="fade">
                                      <p:cBhvr>
                                        <p:cTn id="9" dur="1000"/>
                                        <p:tgtEl>
                                          <p:spTgt spid="30722">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 presetClass="entr" presetSubtype="1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checkerboard(across)">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linds(horizontal)">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标题 1"/>
          <p:cNvSpPr>
            <a:spLocks noGrp="1"/>
          </p:cNvSpPr>
          <p:nvPr>
            <p:ph type="title"/>
          </p:nvPr>
        </p:nvSpPr>
        <p:spPr>
          <a:xfrm>
            <a:off x="733425" y="539750"/>
            <a:ext cx="5251450" cy="700088"/>
          </a:xfrm>
        </p:spPr>
        <p:txBody>
          <a:bodyPr vert="horz" wrap="square" lIns="91440" tIns="45720" rIns="91440" bIns="45720" anchor="t"/>
          <a:lstStyle/>
          <a:p>
            <a:r>
              <a:rPr lang="zh-CN" altLang="en-US" dirty="0"/>
              <a:t>文献的类型</a:t>
            </a:r>
          </a:p>
        </p:txBody>
      </p:sp>
      <p:sp>
        <p:nvSpPr>
          <p:cNvPr id="31746" name="内容占位符 2"/>
          <p:cNvSpPr>
            <a:spLocks noGrp="1"/>
          </p:cNvSpPr>
          <p:nvPr>
            <p:ph idx="1" hasCustomPrompt="1"/>
          </p:nvPr>
        </p:nvSpPr>
        <p:spPr>
          <a:xfrm>
            <a:off x="471488" y="1320800"/>
            <a:ext cx="8213725" cy="4013200"/>
          </a:xfrm>
        </p:spPr>
        <p:txBody>
          <a:bodyPr vert="horz" wrap="square" lIns="91440" tIns="45720" rIns="91440" bIns="45720" anchor="t"/>
          <a:lstStyle/>
          <a:p>
            <a:pPr fontAlgn="base">
              <a:lnSpc>
                <a:spcPct val="120000"/>
              </a:lnSpc>
              <a:spcBef>
                <a:spcPts val="400"/>
              </a:spcBef>
              <a:buFont typeface="Wingdings" panose="05000000000000000000" charset="0"/>
              <a:buChar char="u"/>
            </a:pPr>
            <a:r>
              <a:rPr lang="zh-CN" altLang="en-US" sz="2000" dirty="0">
                <a:solidFill>
                  <a:srgbClr val="647643"/>
                </a:solidFill>
              </a:rPr>
              <a:t> 一次文献：又称原始文献,是指以作者本人的工作经验、观察或者实际研究成果为依据而创作的具有一定发明创造和新见解的文献类型。如期刊论文、研究报告、专利说明书、会议论文、学位论文等。</a:t>
            </a:r>
          </a:p>
        </p:txBody>
      </p:sp>
      <p:pic>
        <p:nvPicPr>
          <p:cNvPr id="4" name="图片 3" descr="97875641070001098281-fm"/>
          <p:cNvPicPr>
            <a:picLocks noChangeAspect="1"/>
          </p:cNvPicPr>
          <p:nvPr/>
        </p:nvPicPr>
        <p:blipFill>
          <a:blip r:embed="rId4"/>
          <a:stretch>
            <a:fillRect/>
          </a:stretch>
        </p:blipFill>
        <p:spPr>
          <a:xfrm>
            <a:off x="3175" y="2752725"/>
            <a:ext cx="2743200" cy="3849688"/>
          </a:xfrm>
          <a:prstGeom prst="rect">
            <a:avLst/>
          </a:prstGeom>
          <a:noFill/>
          <a:ln w="9525">
            <a:noFill/>
          </a:ln>
        </p:spPr>
      </p:pic>
      <p:pic>
        <p:nvPicPr>
          <p:cNvPr id="5" name="图片 4" descr="pYYBAFXVfdeAd2HsAAIP7LXDdLY040_b"/>
          <p:cNvPicPr>
            <a:picLocks noChangeAspect="1"/>
          </p:cNvPicPr>
          <p:nvPr/>
        </p:nvPicPr>
        <p:blipFill>
          <a:blip r:embed="rId5"/>
          <a:srcRect t="-462" r="449"/>
          <a:stretch>
            <a:fillRect/>
          </a:stretch>
        </p:blipFill>
        <p:spPr>
          <a:xfrm>
            <a:off x="2746375" y="2549525"/>
            <a:ext cx="3322638" cy="3849688"/>
          </a:xfrm>
          <a:prstGeom prst="rect">
            <a:avLst/>
          </a:prstGeom>
          <a:noFill/>
          <a:ln w="9525">
            <a:noFill/>
          </a:ln>
        </p:spPr>
      </p:pic>
      <p:pic>
        <p:nvPicPr>
          <p:cNvPr id="6" name="图片 5" descr="o4YBAFOwu6OACUP1AAEYEMVeAmU377_b"/>
          <p:cNvPicPr>
            <a:picLocks noChangeAspect="1"/>
          </p:cNvPicPr>
          <p:nvPr/>
        </p:nvPicPr>
        <p:blipFill>
          <a:blip r:embed="rId6"/>
          <a:srcRect l="18823" r="18442"/>
          <a:stretch>
            <a:fillRect/>
          </a:stretch>
        </p:blipFill>
        <p:spPr>
          <a:xfrm>
            <a:off x="6069013" y="2855913"/>
            <a:ext cx="3017837" cy="3849687"/>
          </a:xfrm>
          <a:prstGeom prst="rect">
            <a:avLst/>
          </a:prstGeom>
          <a:noFill/>
          <a:ln w="9525">
            <a:noFill/>
          </a:ln>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strVal val="#ppt_w*0.70"/>
                                          </p:val>
                                        </p:tav>
                                        <p:tav tm="100000">
                                          <p:val>
                                            <p:strVal val="#ppt_w"/>
                                          </p:val>
                                        </p:tav>
                                      </p:tavLst>
                                    </p:anim>
                                    <p:anim calcmode="lin" valueType="num">
                                      <p:cBhvr>
                                        <p:cTn id="13" dur="1000" fill="hold"/>
                                        <p:tgtEl>
                                          <p:spTgt spid="5"/>
                                        </p:tgtEl>
                                        <p:attrNameLst>
                                          <p:attrName>ppt_h</p:attrName>
                                        </p:attrNameLst>
                                      </p:cBhvr>
                                      <p:tavLst>
                                        <p:tav tm="0">
                                          <p:val>
                                            <p:strVal val="#ppt_h"/>
                                          </p:val>
                                        </p:tav>
                                        <p:tav tm="100000">
                                          <p:val>
                                            <p:strVal val="#ppt_h"/>
                                          </p:val>
                                        </p:tav>
                                      </p:tavLst>
                                    </p:anim>
                                    <p:animEffect transition="in" filter="fade">
                                      <p:cBhvr>
                                        <p:cTn id="14" dur="10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linds(horizontal)">
                                      <p:cBhvr>
                                        <p:cTn id="1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标题 1"/>
          <p:cNvSpPr>
            <a:spLocks noGrp="1"/>
          </p:cNvSpPr>
          <p:nvPr>
            <p:ph type="title"/>
          </p:nvPr>
        </p:nvSpPr>
        <p:spPr>
          <a:xfrm>
            <a:off x="608013" y="441325"/>
            <a:ext cx="5251450" cy="700088"/>
          </a:xfrm>
        </p:spPr>
        <p:txBody>
          <a:bodyPr vert="horz" wrap="square" lIns="91440" tIns="45720" rIns="91440" bIns="45720" anchor="ctr"/>
          <a:lstStyle/>
          <a:p>
            <a:r>
              <a:rPr lang="zh-CN" altLang="en-US" dirty="0"/>
              <a:t>文献的类型</a:t>
            </a:r>
          </a:p>
        </p:txBody>
      </p:sp>
      <p:sp>
        <p:nvSpPr>
          <p:cNvPr id="33794" name="内容占位符 2"/>
          <p:cNvSpPr>
            <a:spLocks noGrp="1"/>
          </p:cNvSpPr>
          <p:nvPr>
            <p:ph idx="1" hasCustomPrompt="1"/>
          </p:nvPr>
        </p:nvSpPr>
        <p:spPr>
          <a:xfrm>
            <a:off x="608013" y="1141413"/>
            <a:ext cx="7646987" cy="4291012"/>
          </a:xfrm>
        </p:spPr>
        <p:txBody>
          <a:bodyPr vert="horz" wrap="square" lIns="91440" tIns="45720" rIns="91440" bIns="45720" anchor="t"/>
          <a:lstStyle/>
          <a:p>
            <a:pPr fontAlgn="base">
              <a:lnSpc>
                <a:spcPct val="120000"/>
              </a:lnSpc>
              <a:buFont typeface="Wingdings" panose="05000000000000000000" charset="0"/>
              <a:buChar char="u"/>
            </a:pPr>
            <a:r>
              <a:rPr lang="zh-CN" altLang="en-US" sz="2000" dirty="0">
                <a:solidFill>
                  <a:srgbClr val="647643"/>
                </a:solidFill>
              </a:rPr>
              <a:t>二次文献：是对一次文献进行加工整理后产生的一类文献，如书目、题录、简介、文摘等检索工具。（也可以理解为用于检索一次文献的检索型文献）</a:t>
            </a:r>
            <a:endParaRPr lang="zh-CN" altLang="en-US" dirty="0">
              <a:solidFill>
                <a:srgbClr val="647643"/>
              </a:solidFill>
            </a:endParaRPr>
          </a:p>
          <a:p>
            <a:endParaRPr lang="zh-CN" altLang="en-US" dirty="0">
              <a:solidFill>
                <a:srgbClr val="647643"/>
              </a:solidFill>
            </a:endParaRPr>
          </a:p>
          <a:p>
            <a:r>
              <a:rPr lang="zh-CN" altLang="en-US" dirty="0">
                <a:solidFill>
                  <a:srgbClr val="647643"/>
                </a:solidFill>
              </a:rPr>
              <a:t> </a:t>
            </a:r>
          </a:p>
          <a:p>
            <a:endParaRPr lang="zh-CN" altLang="en-US" dirty="0">
              <a:solidFill>
                <a:srgbClr val="647643"/>
              </a:solidFill>
            </a:endParaRPr>
          </a:p>
        </p:txBody>
      </p:sp>
      <p:pic>
        <p:nvPicPr>
          <p:cNvPr id="29699" name="图片 1" descr="timg"/>
          <p:cNvPicPr>
            <a:picLocks noChangeAspect="1"/>
          </p:cNvPicPr>
          <p:nvPr/>
        </p:nvPicPr>
        <p:blipFill>
          <a:blip r:embed="rId4"/>
          <a:stretch>
            <a:fillRect/>
          </a:stretch>
        </p:blipFill>
        <p:spPr>
          <a:xfrm>
            <a:off x="449263" y="2614613"/>
            <a:ext cx="3243262" cy="4235450"/>
          </a:xfrm>
          <a:prstGeom prst="rect">
            <a:avLst/>
          </a:prstGeom>
          <a:noFill/>
          <a:ln w="9525">
            <a:noFill/>
          </a:ln>
        </p:spPr>
      </p:pic>
      <p:pic>
        <p:nvPicPr>
          <p:cNvPr id="29700" name="图片 2" descr="timg"/>
          <p:cNvPicPr>
            <a:picLocks noChangeAspect="1"/>
          </p:cNvPicPr>
          <p:nvPr/>
        </p:nvPicPr>
        <p:blipFill>
          <a:blip r:embed="rId5"/>
          <a:srcRect l="5174" r="5617" b="25464"/>
          <a:stretch>
            <a:fillRect/>
          </a:stretch>
        </p:blipFill>
        <p:spPr>
          <a:xfrm>
            <a:off x="3767138" y="2624138"/>
            <a:ext cx="4487862" cy="2808287"/>
          </a:xfrm>
          <a:prstGeom prst="rect">
            <a:avLst/>
          </a:prstGeom>
          <a:noFill/>
          <a:ln w="9525">
            <a:noFill/>
          </a:ln>
        </p:spPr>
      </p:pic>
      <p:sp>
        <p:nvSpPr>
          <p:cNvPr id="29701" name="文本框 3"/>
          <p:cNvSpPr txBox="1"/>
          <p:nvPr/>
        </p:nvSpPr>
        <p:spPr>
          <a:xfrm>
            <a:off x="3817938" y="5594350"/>
            <a:ext cx="4859337" cy="890588"/>
          </a:xfrm>
          <a:prstGeom prst="rect">
            <a:avLst/>
          </a:prstGeom>
          <a:noFill/>
          <a:ln w="9525">
            <a:noFill/>
          </a:ln>
        </p:spPr>
        <p:txBody>
          <a:bodyPr anchor="t">
            <a:spAutoFit/>
          </a:bodyPr>
          <a:lstStyle/>
          <a:p>
            <a:pPr defTabSz="914400">
              <a:lnSpc>
                <a:spcPct val="130000"/>
              </a:lnSpc>
              <a:buFont typeface="Arial" panose="020B0604020202020204" pitchFamily="34" charset="0"/>
              <a:buNone/>
            </a:pPr>
            <a:r>
              <a:rPr lang="zh-CN" altLang="en-US" sz="2000" dirty="0">
                <a:latin typeface="Arial" panose="020B0604020202020204" pitchFamily="34" charset="0"/>
                <a:ea typeface="微软雅黑" panose="020B0503020204020204" charset="-122"/>
              </a:rPr>
              <a:t>二次文献的原则就是为查找一次文献提供线索，并使一次文献有序化</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29699"/>
                                        </p:tgtEl>
                                        <p:attrNameLst>
                                          <p:attrName>style.visibility</p:attrName>
                                        </p:attrNameLst>
                                      </p:cBhvr>
                                      <p:to>
                                        <p:strVal val="visible"/>
                                      </p:to>
                                    </p:set>
                                    <p:animEffect transition="in" filter="wedge">
                                      <p:cBhvr>
                                        <p:cTn id="7" dur="2000"/>
                                        <p:tgtEl>
                                          <p:spTgt spid="29699"/>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29700"/>
                                        </p:tgtEl>
                                        <p:attrNameLst>
                                          <p:attrName>style.visibility</p:attrName>
                                        </p:attrNameLst>
                                      </p:cBhvr>
                                      <p:to>
                                        <p:strVal val="visible"/>
                                      </p:to>
                                    </p:set>
                                    <p:anim calcmode="lin" valueType="num">
                                      <p:cBhvr>
                                        <p:cTn id="12" dur="1000" fill="hold"/>
                                        <p:tgtEl>
                                          <p:spTgt spid="29700"/>
                                        </p:tgtEl>
                                        <p:attrNameLst>
                                          <p:attrName>ppt_w</p:attrName>
                                        </p:attrNameLst>
                                      </p:cBhvr>
                                      <p:tavLst>
                                        <p:tav tm="0">
                                          <p:val>
                                            <p:strVal val="#ppt_w*0.70"/>
                                          </p:val>
                                        </p:tav>
                                        <p:tav tm="100000">
                                          <p:val>
                                            <p:strVal val="#ppt_w"/>
                                          </p:val>
                                        </p:tav>
                                      </p:tavLst>
                                    </p:anim>
                                    <p:anim calcmode="lin" valueType="num">
                                      <p:cBhvr>
                                        <p:cTn id="13" dur="1000" fill="hold"/>
                                        <p:tgtEl>
                                          <p:spTgt spid="29700"/>
                                        </p:tgtEl>
                                        <p:attrNameLst>
                                          <p:attrName>ppt_h</p:attrName>
                                        </p:attrNameLst>
                                      </p:cBhvr>
                                      <p:tavLst>
                                        <p:tav tm="0">
                                          <p:val>
                                            <p:strVal val="#ppt_h"/>
                                          </p:val>
                                        </p:tav>
                                        <p:tav tm="100000">
                                          <p:val>
                                            <p:strVal val="#ppt_h"/>
                                          </p:val>
                                        </p:tav>
                                      </p:tavLst>
                                    </p:anim>
                                    <p:animEffect transition="in" filter="fade">
                                      <p:cBhvr>
                                        <p:cTn id="14" dur="1000"/>
                                        <p:tgtEl>
                                          <p:spTgt spid="29700"/>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9701"/>
                                        </p:tgtEl>
                                        <p:attrNameLst>
                                          <p:attrName>style.visibility</p:attrName>
                                        </p:attrNameLst>
                                      </p:cBhvr>
                                      <p:to>
                                        <p:strVal val="visible"/>
                                      </p:to>
                                    </p:set>
                                    <p:anim calcmode="lin" valueType="num">
                                      <p:cBhvr>
                                        <p:cTn id="19" dur="500" fill="hold"/>
                                        <p:tgtEl>
                                          <p:spTgt spid="29701"/>
                                        </p:tgtEl>
                                        <p:attrNameLst>
                                          <p:attrName>ppt_x</p:attrName>
                                        </p:attrNameLst>
                                      </p:cBhvr>
                                      <p:tavLst>
                                        <p:tav tm="0">
                                          <p:val>
                                            <p:strVal val="#ppt_x"/>
                                          </p:val>
                                        </p:tav>
                                        <p:tav tm="100000">
                                          <p:val>
                                            <p:strVal val="#ppt_x"/>
                                          </p:val>
                                        </p:tav>
                                      </p:tavLst>
                                    </p:anim>
                                    <p:anim calcmode="lin" valueType="num">
                                      <p:cBhvr>
                                        <p:cTn id="20" dur="500" fill="hold"/>
                                        <p:tgtEl>
                                          <p:spTgt spid="2970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标题 1"/>
          <p:cNvSpPr>
            <a:spLocks noGrp="1"/>
          </p:cNvSpPr>
          <p:nvPr>
            <p:ph type="title"/>
          </p:nvPr>
        </p:nvSpPr>
        <p:spPr>
          <a:xfrm>
            <a:off x="733425" y="506413"/>
            <a:ext cx="5251450" cy="700087"/>
          </a:xfrm>
        </p:spPr>
        <p:txBody>
          <a:bodyPr vert="horz" wrap="square" lIns="91440" tIns="45720" rIns="91440" bIns="45720" anchor="t"/>
          <a:lstStyle/>
          <a:p>
            <a:r>
              <a:rPr lang="zh-CN" altLang="en-US" dirty="0"/>
              <a:t>二次文献数据库</a:t>
            </a:r>
          </a:p>
        </p:txBody>
      </p:sp>
      <p:sp>
        <p:nvSpPr>
          <p:cNvPr id="35842" name="内容占位符 2"/>
          <p:cNvSpPr>
            <a:spLocks noGrp="1"/>
          </p:cNvSpPr>
          <p:nvPr>
            <p:ph idx="1" hasCustomPrompt="1"/>
          </p:nvPr>
        </p:nvSpPr>
        <p:spPr>
          <a:xfrm>
            <a:off x="469900" y="1327150"/>
            <a:ext cx="8277225" cy="2598738"/>
          </a:xfrm>
        </p:spPr>
        <p:txBody>
          <a:bodyPr vert="horz" wrap="square" lIns="91440" tIns="45720" rIns="91440" bIns="45720" anchor="t"/>
          <a:lstStyle/>
          <a:p>
            <a:pPr>
              <a:spcBef>
                <a:spcPts val="475"/>
              </a:spcBef>
            </a:pPr>
            <a:r>
              <a:rPr lang="en-US" altLang="zh-CN" sz="2400" dirty="0">
                <a:solidFill>
                  <a:srgbClr val="647643"/>
                </a:solidFill>
              </a:rPr>
              <a:t>1. SCI</a:t>
            </a:r>
            <a:r>
              <a:rPr lang="zh-CN" altLang="en-US" sz="2400" dirty="0">
                <a:solidFill>
                  <a:srgbClr val="647643"/>
                </a:solidFill>
              </a:rPr>
              <a:t>：《科学引文索引》（Science Citation Index）</a:t>
            </a:r>
            <a:r>
              <a:rPr lang="zh-CN" altLang="en-US" sz="1600" dirty="0">
                <a:solidFill>
                  <a:srgbClr val="647643"/>
                </a:solidFill>
              </a:rPr>
              <a:t>（1957 年由美国科学信息研究所创办，1961 年进入了数据库技术，创办出版了科学引文索引数据库）（论文的质量评价、研究者的科研水平重要的评价指标之一）</a:t>
            </a:r>
            <a:endParaRPr lang="zh-CN" altLang="en-US" sz="1200" dirty="0">
              <a:solidFill>
                <a:srgbClr val="647643"/>
              </a:solidFill>
            </a:endParaRPr>
          </a:p>
          <a:p>
            <a:pPr>
              <a:spcBef>
                <a:spcPts val="475"/>
              </a:spcBef>
            </a:pPr>
            <a:r>
              <a:rPr lang="en-US" altLang="zh-CN" sz="2400" dirty="0">
                <a:solidFill>
                  <a:srgbClr val="647643"/>
                </a:solidFill>
              </a:rPr>
              <a:t>2. EI</a:t>
            </a:r>
            <a:r>
              <a:rPr lang="zh-CN" altLang="en-US" sz="2400" dirty="0">
                <a:solidFill>
                  <a:srgbClr val="647643"/>
                </a:solidFill>
              </a:rPr>
              <a:t>：《工程索引》（Engineering Index）</a:t>
            </a:r>
            <a:endParaRPr lang="zh-CN" altLang="en-US" dirty="0">
              <a:solidFill>
                <a:srgbClr val="647643"/>
              </a:solidFill>
            </a:endParaRPr>
          </a:p>
          <a:p>
            <a:pPr>
              <a:spcBef>
                <a:spcPts val="475"/>
              </a:spcBef>
            </a:pPr>
            <a:r>
              <a:rPr lang="en-US" altLang="zh-CN" sz="2400" dirty="0">
                <a:solidFill>
                  <a:srgbClr val="647643"/>
                </a:solidFill>
              </a:rPr>
              <a:t>3.CPCI</a:t>
            </a:r>
            <a:r>
              <a:rPr lang="zh-CN" altLang="en-US" sz="2400" dirty="0">
                <a:solidFill>
                  <a:srgbClr val="647643"/>
                </a:solidFill>
              </a:rPr>
              <a:t>《科技会议录索引》</a:t>
            </a:r>
            <a:r>
              <a:rPr lang="zh-CN" altLang="en-US" sz="1600" dirty="0">
                <a:solidFill>
                  <a:srgbClr val="647643"/>
                </a:solidFill>
              </a:rPr>
              <a:t>（是一种综合性的科技会议文献检索刊物，该检索工具收录包括自然科学、技术科学以·及历史与哲学等，是检索全世界正式出版的会议文献的主要的和权威的工具。）</a:t>
            </a:r>
            <a:endParaRPr lang="zh-CN" altLang="en-US" dirty="0">
              <a:solidFill>
                <a:srgbClr val="647643"/>
              </a:solidFill>
            </a:endParaRPr>
          </a:p>
          <a:p>
            <a:pPr>
              <a:spcBef>
                <a:spcPts val="475"/>
              </a:spcBef>
            </a:pPr>
            <a:endParaRPr lang="en-US" altLang="zh-CN" dirty="0">
              <a:solidFill>
                <a:srgbClr val="647643"/>
              </a:solidFill>
            </a:endParaRPr>
          </a:p>
          <a:p>
            <a:pPr>
              <a:spcBef>
                <a:spcPts val="475"/>
              </a:spcBef>
            </a:pPr>
            <a:endParaRPr lang="en-US" altLang="zh-CN" dirty="0">
              <a:solidFill>
                <a:srgbClr val="647643"/>
              </a:solidFill>
            </a:endParaRPr>
          </a:p>
          <a:p>
            <a:pPr>
              <a:spcBef>
                <a:spcPts val="475"/>
              </a:spcBef>
            </a:pPr>
            <a:endParaRPr lang="zh-CN" altLang="en-US" sz="1200" dirty="0">
              <a:solidFill>
                <a:srgbClr val="647643"/>
              </a:solidFill>
            </a:endParaRPr>
          </a:p>
        </p:txBody>
      </p:sp>
      <p:pic>
        <p:nvPicPr>
          <p:cNvPr id="4" name="图片 3" descr="SCI"/>
          <p:cNvPicPr>
            <a:picLocks noChangeAspect="1"/>
          </p:cNvPicPr>
          <p:nvPr/>
        </p:nvPicPr>
        <p:blipFill>
          <a:blip r:embed="rId3"/>
          <a:stretch>
            <a:fillRect/>
          </a:stretch>
        </p:blipFill>
        <p:spPr>
          <a:xfrm>
            <a:off x="5187950" y="3417888"/>
            <a:ext cx="3811588" cy="3368675"/>
          </a:xfrm>
          <a:prstGeom prst="rect">
            <a:avLst/>
          </a:prstGeom>
          <a:noFill/>
          <a:ln w="9525">
            <a:noFill/>
          </a:ln>
        </p:spPr>
      </p:pic>
      <p:sp>
        <p:nvSpPr>
          <p:cNvPr id="31748" name="文本框 4"/>
          <p:cNvSpPr txBox="1"/>
          <p:nvPr/>
        </p:nvSpPr>
        <p:spPr>
          <a:xfrm>
            <a:off x="330200" y="3792538"/>
            <a:ext cx="4776788" cy="2489200"/>
          </a:xfrm>
          <a:prstGeom prst="rect">
            <a:avLst/>
          </a:prstGeom>
          <a:noFill/>
          <a:ln w="9525">
            <a:noFill/>
          </a:ln>
        </p:spPr>
        <p:txBody>
          <a:bodyPr anchor="t">
            <a:spAutoFit/>
          </a:bodyPr>
          <a:lstStyle/>
          <a:p>
            <a:pPr defTabSz="914400">
              <a:lnSpc>
                <a:spcPct val="130000"/>
              </a:lnSpc>
              <a:buFont typeface="Arial" panose="020B0604020202020204" pitchFamily="34" charset="0"/>
              <a:buNone/>
            </a:pPr>
            <a:r>
              <a:rPr lang="en-US" altLang="zh-CN" sz="2400" dirty="0">
                <a:solidFill>
                  <a:srgbClr val="647643"/>
                </a:solidFill>
                <a:latin typeface="Trebuchet MS" panose="020B0603020202020204" charset="0"/>
                <a:ea typeface="华文新魏" panose="02010800040101010101" charset="-122"/>
              </a:rPr>
              <a:t>我国的重要索引有：《全国报刊索引》、《中国社会科学文摘》、《中国物理文摘》、《中国人民大学复印报刊资料》、《中文社会科学引文索引（CSSCI）》</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1+#ppt_w/2"/>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1748"/>
                                        </p:tgtEl>
                                        <p:attrNameLst>
                                          <p:attrName>style.visibility</p:attrName>
                                        </p:attrNameLst>
                                      </p:cBhvr>
                                      <p:to>
                                        <p:strVal val="visible"/>
                                      </p:to>
                                    </p:set>
                                    <p:anim calcmode="lin" valueType="num">
                                      <p:cBhvr>
                                        <p:cTn id="13" dur="500" fill="hold"/>
                                        <p:tgtEl>
                                          <p:spTgt spid="31748"/>
                                        </p:tgtEl>
                                        <p:attrNameLst>
                                          <p:attrName>ppt_x</p:attrName>
                                        </p:attrNameLst>
                                      </p:cBhvr>
                                      <p:tavLst>
                                        <p:tav tm="0">
                                          <p:val>
                                            <p:strVal val="#ppt_x"/>
                                          </p:val>
                                        </p:tav>
                                        <p:tav tm="100000">
                                          <p:val>
                                            <p:strVal val="#ppt_x"/>
                                          </p:val>
                                        </p:tav>
                                      </p:tavLst>
                                    </p:anim>
                                    <p:anim calcmode="lin" valueType="num">
                                      <p:cBhvr>
                                        <p:cTn id="14" dur="500" fill="hold"/>
                                        <p:tgtEl>
                                          <p:spTgt spid="3174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标题 1"/>
          <p:cNvSpPr>
            <a:spLocks noGrp="1"/>
          </p:cNvSpPr>
          <p:nvPr>
            <p:ph type="title"/>
          </p:nvPr>
        </p:nvSpPr>
        <p:spPr>
          <a:xfrm>
            <a:off x="574675" y="401638"/>
            <a:ext cx="5253038" cy="698500"/>
          </a:xfrm>
        </p:spPr>
        <p:txBody>
          <a:bodyPr vert="horz" wrap="square" lIns="91440" tIns="45720" rIns="91440" bIns="45720" anchor="t"/>
          <a:lstStyle/>
          <a:p>
            <a:r>
              <a:rPr lang="zh-CN" altLang="en-US" dirty="0"/>
              <a:t>文献的类型</a:t>
            </a:r>
          </a:p>
        </p:txBody>
      </p:sp>
      <p:sp>
        <p:nvSpPr>
          <p:cNvPr id="36866" name="内容占位符 2"/>
          <p:cNvSpPr>
            <a:spLocks noGrp="1"/>
          </p:cNvSpPr>
          <p:nvPr>
            <p:ph idx="1" hasCustomPrompt="1"/>
          </p:nvPr>
        </p:nvSpPr>
        <p:spPr>
          <a:xfrm>
            <a:off x="603250" y="1279525"/>
            <a:ext cx="7937500" cy="2527300"/>
          </a:xfrm>
        </p:spPr>
        <p:txBody>
          <a:bodyPr vert="horz" wrap="square" lIns="91440" tIns="45720" rIns="91440" bIns="45720" anchor="t"/>
          <a:lstStyle/>
          <a:p>
            <a:pPr fontAlgn="base">
              <a:lnSpc>
                <a:spcPct val="120000"/>
              </a:lnSpc>
              <a:buFont typeface="Wingdings" panose="05000000000000000000" charset="0"/>
              <a:buChar char="u"/>
            </a:pPr>
            <a:r>
              <a:rPr lang="zh-CN" altLang="en-US" sz="2000" dirty="0">
                <a:solidFill>
                  <a:srgbClr val="647643"/>
                </a:solidFill>
              </a:rPr>
              <a:t>三次文献：是在一、二次文献的基础上，经过综合分析而编写出来的文献，如文献综述、述评、年度进展报告、数据手册等等。</a:t>
            </a:r>
          </a:p>
        </p:txBody>
      </p:sp>
      <p:pic>
        <p:nvPicPr>
          <p:cNvPr id="32771" name="图片 2" descr="u=1918112222,3987135656&amp;fm=27&amp;gp=0"/>
          <p:cNvPicPr>
            <a:picLocks noChangeAspect="1"/>
          </p:cNvPicPr>
          <p:nvPr/>
        </p:nvPicPr>
        <p:blipFill>
          <a:blip r:embed="rId4"/>
          <a:stretch>
            <a:fillRect/>
          </a:stretch>
        </p:blipFill>
        <p:spPr>
          <a:xfrm>
            <a:off x="82550" y="2655888"/>
            <a:ext cx="3668713" cy="4140200"/>
          </a:xfrm>
          <a:prstGeom prst="rect">
            <a:avLst/>
          </a:prstGeom>
          <a:noFill/>
          <a:ln w="9525">
            <a:noFill/>
          </a:ln>
        </p:spPr>
      </p:pic>
      <p:pic>
        <p:nvPicPr>
          <p:cNvPr id="32772" name="图片 4" descr="p4YBAFifG7uAbB8AAAN6j747KDE677_b"/>
          <p:cNvPicPr>
            <a:picLocks noChangeAspect="1"/>
          </p:cNvPicPr>
          <p:nvPr/>
        </p:nvPicPr>
        <p:blipFill>
          <a:blip r:embed="rId5"/>
          <a:stretch>
            <a:fillRect/>
          </a:stretch>
        </p:blipFill>
        <p:spPr>
          <a:xfrm>
            <a:off x="3813175" y="2433638"/>
            <a:ext cx="5286375" cy="4143375"/>
          </a:xfrm>
          <a:prstGeom prst="rect">
            <a:avLst/>
          </a:prstGeom>
          <a:noFill/>
          <a:ln w="9525">
            <a:noFill/>
          </a:ln>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2771"/>
                                        </p:tgtEl>
                                        <p:attrNameLst>
                                          <p:attrName>style.visibility</p:attrName>
                                        </p:attrNameLst>
                                      </p:cBhvr>
                                      <p:to>
                                        <p:strVal val="visible"/>
                                      </p:to>
                                    </p:set>
                                    <p:animEffect transition="in" filter="box(in)">
                                      <p:cBhvr>
                                        <p:cTn id="7" dur="2000"/>
                                        <p:tgtEl>
                                          <p:spTgt spid="3277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2772"/>
                                        </p:tgtEl>
                                        <p:attrNameLst>
                                          <p:attrName>style.visibility</p:attrName>
                                        </p:attrNameLst>
                                      </p:cBhvr>
                                      <p:to>
                                        <p:strVal val="visible"/>
                                      </p:to>
                                    </p:set>
                                    <p:animEffect transition="in" filter="fade">
                                      <p:cBhvr>
                                        <p:cTn id="12" dur="500"/>
                                        <p:tgtEl>
                                          <p:spTgt spid="327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标题 1"/>
          <p:cNvSpPr>
            <a:spLocks noGrp="1"/>
          </p:cNvSpPr>
          <p:nvPr>
            <p:ph type="title"/>
          </p:nvPr>
        </p:nvSpPr>
        <p:spPr>
          <a:xfrm>
            <a:off x="503238" y="450850"/>
            <a:ext cx="6572250" cy="700088"/>
          </a:xfrm>
        </p:spPr>
        <p:txBody>
          <a:bodyPr vert="horz" lIns="91440" tIns="45720" rIns="91440" bIns="45720" rtlCol="0" anchor="t">
            <a:normAutofit fontScale="90000"/>
          </a:bodyPr>
          <a:lstStyle/>
          <a:p>
            <a:pPr marL="0" marR="0" lvl="0" indent="0" algn="l" defTabSz="457200" rtl="0" eaLnBrk="1" fontAlgn="auto" latinLnBrk="0" hangingPunct="1">
              <a:lnSpc>
                <a:spcPct val="100000"/>
              </a:lnSpc>
              <a:spcBef>
                <a:spcPct val="0"/>
              </a:spcBef>
              <a:spcAft>
                <a:spcPts val="0"/>
              </a:spcAft>
              <a:buClrTx/>
              <a:buSzTx/>
              <a:buFontTx/>
              <a:buNone/>
              <a:defRPr/>
            </a:pPr>
            <a:r>
              <a:rPr kumimoji="0" lang="en-US" altLang="zh-CN" sz="3600" b="0" i="0" u="none" strike="noStrike" kern="1200" cap="none" spc="0" normalizeH="0" baseline="0" noProof="1">
                <a:ln>
                  <a:noFill/>
                </a:ln>
                <a:solidFill>
                  <a:schemeClr val="accent1"/>
                </a:solidFill>
                <a:effectLst/>
                <a:uLnTx/>
                <a:uFillTx/>
                <a:latin typeface="+mj-lt"/>
                <a:ea typeface="+mj-ea"/>
                <a:cs typeface="+mj-cs"/>
              </a:rPr>
              <a:t>“</a:t>
            </a:r>
            <a:r>
              <a:rPr kumimoji="0" lang="zh-CN" altLang="zh-CN" sz="3600" b="0" i="0" u="none" strike="noStrike" kern="1200" cap="none" spc="0" normalizeH="0" baseline="0" noProof="1">
                <a:ln>
                  <a:noFill/>
                </a:ln>
                <a:solidFill>
                  <a:schemeClr val="accent1"/>
                </a:solidFill>
                <a:effectLst/>
                <a:uLnTx/>
                <a:uFillTx/>
                <a:latin typeface="+mj-lt"/>
                <a:ea typeface="+mj-ea"/>
                <a:cs typeface="+mj-cs"/>
              </a:rPr>
              <a:t>乐研杯</a:t>
            </a:r>
            <a:r>
              <a:rPr kumimoji="0" lang="en-US" altLang="zh-CN" sz="3600" b="0" i="0" u="none" strike="noStrike" kern="1200" cap="none" spc="0" normalizeH="0" baseline="0" noProof="1">
                <a:ln>
                  <a:noFill/>
                </a:ln>
                <a:solidFill>
                  <a:schemeClr val="accent1"/>
                </a:solidFill>
                <a:effectLst/>
                <a:uLnTx/>
                <a:uFillTx/>
                <a:latin typeface="+mj-lt"/>
                <a:ea typeface="+mj-ea"/>
                <a:cs typeface="+mj-cs"/>
                <a:sym typeface="+mn-ea"/>
              </a:rPr>
              <a:t>”</a:t>
            </a:r>
            <a:r>
              <a:rPr kumimoji="0" lang="en-US" altLang="zh-CN" sz="3600" b="0" i="0" u="none" strike="noStrike" kern="1200" cap="none" spc="0" normalizeH="0" baseline="0" noProof="1">
                <a:ln>
                  <a:noFill/>
                </a:ln>
                <a:solidFill>
                  <a:schemeClr val="accent1"/>
                </a:solidFill>
                <a:effectLst/>
                <a:uLnTx/>
                <a:uFillTx/>
                <a:latin typeface="+mj-lt"/>
                <a:ea typeface="+mj-ea"/>
                <a:cs typeface="+mj-cs"/>
              </a:rPr>
              <a:t>第二届全国财经高校大学生信息素养大赛</a:t>
            </a:r>
          </a:p>
        </p:txBody>
      </p:sp>
      <p:sp>
        <p:nvSpPr>
          <p:cNvPr id="7171" name="内容占位符 2"/>
          <p:cNvSpPr>
            <a:spLocks noGrp="1" noChangeArrowheads="1"/>
          </p:cNvSpPr>
          <p:nvPr>
            <p:ph idx="1" hasCustomPrompt="1"/>
          </p:nvPr>
        </p:nvSpPr>
        <p:spPr>
          <a:xfrm>
            <a:off x="503238" y="1641475"/>
            <a:ext cx="8062913" cy="4838700"/>
          </a:xfrm>
        </p:spPr>
        <p:txBody>
          <a:bodyPr vert="horz" lIns="91440" tIns="45720" rIns="91440" bIns="45720" rtlCol="0">
            <a:normAutofit/>
          </a:bodyPr>
          <a:lstStyle/>
          <a:p>
            <a:pPr marL="0" marR="0" lvl="0" indent="0" algn="l" defTabSz="457200" rtl="0" eaLnBrk="1" fontAlgn="auto" latinLnBrk="0" hangingPunct="1">
              <a:lnSpc>
                <a:spcPct val="100000"/>
              </a:lnSpc>
              <a:spcBef>
                <a:spcPts val="1000"/>
              </a:spcBef>
              <a:spcAft>
                <a:spcPts val="0"/>
              </a:spcAft>
              <a:buClr>
                <a:schemeClr val="accent1"/>
              </a:buClr>
              <a:buSzPct val="80000"/>
              <a:buFont typeface="Wingdings 3" panose="05040102010807070707" pitchFamily="18" charset="2"/>
              <a:buNone/>
              <a:defRPr/>
            </a:pPr>
            <a:r>
              <a:rPr kumimoji="0" lang="zh-CN" altLang="en-US" sz="3200" b="0" i="0" u="none" strike="noStrike" kern="1200" cap="none" spc="0" normalizeH="0" baseline="0" noProof="0" dirty="0" smtClean="0">
                <a:ln>
                  <a:noFill/>
                </a:ln>
                <a:solidFill>
                  <a:srgbClr val="647643"/>
                </a:solidFill>
                <a:effectLst/>
                <a:uLnTx/>
                <a:uFillTx/>
                <a:latin typeface="+mn-lt"/>
                <a:ea typeface="+mn-ea"/>
                <a:cs typeface="+mn-cs"/>
                <a:sym typeface="黑体" panose="02010609060101010101" pitchFamily="49" charset="-122"/>
              </a:rPr>
              <a:t>二、时间安排</a:t>
            </a:r>
            <a:endParaRPr kumimoji="0" lang="zh-CN" altLang="en-US" sz="2800" b="0" i="0" u="none" strike="noStrike" kern="1200" cap="none" spc="0" normalizeH="0" baseline="0" noProof="0" dirty="0" smtClean="0">
              <a:ln>
                <a:noFill/>
              </a:ln>
              <a:solidFill>
                <a:srgbClr val="647643"/>
              </a:solidFill>
              <a:effectLst/>
              <a:uLnTx/>
              <a:uFillTx/>
              <a:latin typeface="+mn-lt"/>
              <a:ea typeface="+mn-ea"/>
              <a:cs typeface="+mn-cs"/>
              <a:sym typeface="黑体" panose="02010609060101010101" pitchFamily="49" charset="-122"/>
            </a:endParaRPr>
          </a:p>
          <a:p>
            <a:pPr marR="0" lvl="0" algn="l" defTabSz="457200" rtl="0" eaLnBrk="1" fontAlgn="auto" latinLnBrk="0" hangingPunct="1">
              <a:lnSpc>
                <a:spcPct val="100000"/>
              </a:lnSpc>
              <a:spcBef>
                <a:spcPts val="1000"/>
              </a:spcBef>
              <a:spcAft>
                <a:spcPts val="0"/>
              </a:spcAft>
              <a:buClr>
                <a:schemeClr val="accent1"/>
              </a:buClr>
              <a:buSzPct val="80000"/>
              <a:defRPr/>
            </a:pPr>
            <a:r>
              <a:rPr kumimoji="0" lang="zh-CN" altLang="en-US" sz="2800" b="0" i="0" u="none" strike="noStrike" kern="1200" cap="none" spc="0" normalizeH="0" baseline="0" noProof="0" dirty="0" smtClean="0">
                <a:ln>
                  <a:noFill/>
                </a:ln>
                <a:solidFill>
                  <a:srgbClr val="647643"/>
                </a:solidFill>
                <a:effectLst/>
                <a:uLnTx/>
                <a:uFillTx/>
                <a:latin typeface="+mn-lt"/>
                <a:ea typeface="+mn-ea"/>
                <a:cs typeface="+mn-cs"/>
                <a:sym typeface="黑体" panose="02010609060101010101" pitchFamily="49" charset="-122"/>
              </a:rPr>
              <a:t>校内选拔赛</a:t>
            </a:r>
            <a:r>
              <a:rPr kumimoji="0" lang="zh-CN" altLang="en-US" sz="2400" b="0" i="0" u="none" strike="noStrike" kern="1200" cap="none" spc="0" normalizeH="0" baseline="0" noProof="0" dirty="0" smtClean="0">
                <a:ln>
                  <a:noFill/>
                </a:ln>
                <a:solidFill>
                  <a:srgbClr val="647643"/>
                </a:solidFill>
                <a:effectLst/>
                <a:uLnTx/>
                <a:uFillTx/>
                <a:latin typeface="+mn-lt"/>
                <a:ea typeface="+mn-ea"/>
                <a:cs typeface="+mn-cs"/>
                <a:sym typeface="黑体" panose="02010609060101010101" pitchFamily="49" charset="-122"/>
              </a:rPr>
              <a:t>（2018年</a:t>
            </a:r>
            <a:r>
              <a:rPr kumimoji="0" lang="en-US" altLang="zh-CN" sz="2400" b="0" i="0" u="none" strike="noStrike" kern="1200" cap="none" spc="0" normalizeH="0" baseline="0" noProof="0" dirty="0" smtClean="0">
                <a:ln>
                  <a:noFill/>
                </a:ln>
                <a:solidFill>
                  <a:srgbClr val="647643"/>
                </a:solidFill>
                <a:effectLst/>
                <a:uLnTx/>
                <a:uFillTx/>
                <a:latin typeface="+mn-lt"/>
                <a:ea typeface="+mn-ea"/>
                <a:cs typeface="+mn-cs"/>
                <a:sym typeface="黑体" panose="02010609060101010101" pitchFamily="49" charset="-122"/>
              </a:rPr>
              <a:t>11</a:t>
            </a:r>
            <a:r>
              <a:rPr kumimoji="0" lang="zh-CN" altLang="en-US" sz="2400" b="0" i="0" u="none" strike="noStrike" kern="1200" cap="none" spc="0" normalizeH="0" baseline="0" noProof="0" dirty="0" smtClean="0">
                <a:ln>
                  <a:noFill/>
                </a:ln>
                <a:solidFill>
                  <a:srgbClr val="647643"/>
                </a:solidFill>
                <a:effectLst/>
                <a:uLnTx/>
                <a:uFillTx/>
                <a:latin typeface="+mn-lt"/>
                <a:ea typeface="+mn-ea"/>
                <a:cs typeface="+mn-cs"/>
                <a:sym typeface="黑体" panose="02010609060101010101" pitchFamily="49" charset="-122"/>
              </a:rPr>
              <a:t>月至2019年</a:t>
            </a:r>
            <a:r>
              <a:rPr kumimoji="0" lang="en-US" altLang="zh-CN" sz="2400" b="0" i="0" u="none" strike="noStrike" kern="1200" cap="none" spc="0" normalizeH="0" baseline="0" noProof="0" dirty="0" smtClean="0">
                <a:ln>
                  <a:noFill/>
                </a:ln>
                <a:solidFill>
                  <a:srgbClr val="647643"/>
                </a:solidFill>
                <a:effectLst/>
                <a:uLnTx/>
                <a:uFillTx/>
                <a:latin typeface="+mn-lt"/>
                <a:ea typeface="+mn-ea"/>
                <a:cs typeface="+mn-cs"/>
                <a:sym typeface="黑体" panose="02010609060101010101" pitchFamily="49" charset="-122"/>
              </a:rPr>
              <a:t>4</a:t>
            </a:r>
            <a:r>
              <a:rPr kumimoji="0" lang="zh-CN" altLang="en-US" sz="2400" b="0" i="0" u="none" strike="noStrike" kern="1200" cap="none" spc="0" normalizeH="0" baseline="0" noProof="0" dirty="0" smtClean="0">
                <a:ln>
                  <a:noFill/>
                </a:ln>
                <a:solidFill>
                  <a:srgbClr val="647643"/>
                </a:solidFill>
                <a:effectLst/>
                <a:uLnTx/>
                <a:uFillTx/>
                <a:latin typeface="+mn-lt"/>
                <a:ea typeface="+mn-ea"/>
                <a:cs typeface="+mn-cs"/>
                <a:sym typeface="黑体" panose="02010609060101010101" pitchFamily="49" charset="-122"/>
              </a:rPr>
              <a:t>月）</a:t>
            </a:r>
            <a:endParaRPr kumimoji="0" lang="zh-CN" altLang="en-US" sz="2000" b="0" i="0" u="none" strike="noStrike" kern="1200" cap="none" spc="0" normalizeH="0" baseline="0" noProof="0" dirty="0" smtClean="0">
              <a:ln>
                <a:noFill/>
              </a:ln>
              <a:solidFill>
                <a:srgbClr val="647643"/>
              </a:solidFill>
              <a:effectLst/>
              <a:uLnTx/>
              <a:uFillTx/>
              <a:latin typeface="+mn-lt"/>
              <a:ea typeface="+mn-ea"/>
              <a:cs typeface="+mn-cs"/>
              <a:sym typeface="黑体" panose="02010609060101010101" pitchFamily="49" charset="-122"/>
            </a:endParaRPr>
          </a:p>
          <a:p>
            <a:pPr marL="0" marR="0" lvl="0" indent="0" algn="l" defTabSz="457200" rtl="0" eaLnBrk="1" fontAlgn="auto" latinLnBrk="0" hangingPunct="1">
              <a:lnSpc>
                <a:spcPct val="100000"/>
              </a:lnSpc>
              <a:spcBef>
                <a:spcPts val="1000"/>
              </a:spcBef>
              <a:spcAft>
                <a:spcPts val="0"/>
              </a:spcAft>
              <a:buClr>
                <a:schemeClr val="accent1"/>
              </a:buClr>
              <a:buSzPct val="80000"/>
              <a:buFont typeface="Wingdings 3" panose="05040102010807070707" pitchFamily="18" charset="2"/>
              <a:buNone/>
              <a:defRPr/>
            </a:pPr>
            <a:r>
              <a:rPr kumimoji="0" lang="en-US" altLang="zh-CN" sz="2400" b="0" i="0" u="none" strike="noStrike" kern="1200" cap="none" spc="0" normalizeH="0" baseline="0" noProof="0" dirty="0" smtClean="0">
                <a:ln>
                  <a:noFill/>
                </a:ln>
                <a:solidFill>
                  <a:srgbClr val="647643"/>
                </a:solidFill>
                <a:effectLst/>
                <a:uLnTx/>
                <a:uFillTx/>
                <a:latin typeface="+mn-lt"/>
                <a:ea typeface="+mn-ea"/>
                <a:cs typeface="+mn-cs"/>
                <a:sym typeface="黑体" panose="02010609060101010101" pitchFamily="49" charset="-122"/>
              </a:rPr>
              <a:t>1. </a:t>
            </a:r>
            <a:r>
              <a:rPr kumimoji="0" lang="zh-CN" altLang="en-US" sz="2400" b="0" i="0" u="none" strike="noStrike" kern="1200" cap="none" spc="0" normalizeH="0" baseline="0" noProof="0" dirty="0" smtClean="0">
                <a:ln>
                  <a:noFill/>
                </a:ln>
                <a:solidFill>
                  <a:srgbClr val="647643"/>
                </a:solidFill>
                <a:effectLst/>
                <a:uLnTx/>
                <a:uFillTx/>
                <a:latin typeface="+mn-lt"/>
                <a:ea typeface="+mn-ea"/>
                <a:cs typeface="+mn-cs"/>
                <a:sym typeface="黑体" panose="02010609060101010101" pitchFamily="49" charset="-122"/>
              </a:rPr>
              <a:t>初赛完成日期：2018年11月-2018年1月</a:t>
            </a:r>
          </a:p>
          <a:p>
            <a:pPr marL="0" marR="0" lvl="0" indent="0" algn="l" defTabSz="457200" rtl="0" eaLnBrk="1" fontAlgn="auto" latinLnBrk="0" hangingPunct="1">
              <a:lnSpc>
                <a:spcPct val="100000"/>
              </a:lnSpc>
              <a:spcBef>
                <a:spcPts val="1000"/>
              </a:spcBef>
              <a:spcAft>
                <a:spcPts val="0"/>
              </a:spcAft>
              <a:buClr>
                <a:schemeClr val="accent1"/>
              </a:buClr>
              <a:buSzPct val="80000"/>
              <a:buFont typeface="Wingdings 3" panose="05040102010807070707" pitchFamily="18" charset="2"/>
              <a:buNone/>
              <a:defRPr/>
            </a:pPr>
            <a:r>
              <a:rPr kumimoji="0" lang="zh-CN" altLang="en-US" sz="2000" b="0" i="0" u="none" strike="noStrike" kern="1200" cap="none" spc="0" normalizeH="0" baseline="0" noProof="0" dirty="0" smtClean="0">
                <a:ln>
                  <a:noFill/>
                </a:ln>
                <a:solidFill>
                  <a:srgbClr val="647643"/>
                </a:solidFill>
                <a:effectLst/>
                <a:uLnTx/>
                <a:uFillTx/>
                <a:latin typeface="+mn-lt"/>
                <a:ea typeface="+mn-ea"/>
                <a:cs typeface="+mn-cs"/>
                <a:sym typeface="黑体" panose="02010609060101010101" pitchFamily="49" charset="-122"/>
              </a:rPr>
              <a:t>     考试形式：上机答题</a:t>
            </a:r>
          </a:p>
          <a:p>
            <a:pPr marL="0" marR="0" lvl="0" indent="0" algn="l" defTabSz="457200" rtl="0" eaLnBrk="1" fontAlgn="auto" latinLnBrk="0" hangingPunct="1">
              <a:lnSpc>
                <a:spcPct val="100000"/>
              </a:lnSpc>
              <a:spcBef>
                <a:spcPts val="1000"/>
              </a:spcBef>
              <a:spcAft>
                <a:spcPts val="0"/>
              </a:spcAft>
              <a:buClr>
                <a:schemeClr val="accent1"/>
              </a:buClr>
              <a:buSzPct val="80000"/>
              <a:buFont typeface="Wingdings 3" panose="05040102010807070707" pitchFamily="18" charset="2"/>
              <a:buNone/>
              <a:defRPr/>
            </a:pPr>
            <a:r>
              <a:rPr kumimoji="0" lang="en-US" altLang="zh-CN" sz="2400" b="0" i="0" u="none" strike="noStrike" kern="1200" cap="none" spc="0" normalizeH="0" baseline="0" noProof="0" dirty="0" smtClean="0">
                <a:ln>
                  <a:noFill/>
                </a:ln>
                <a:solidFill>
                  <a:srgbClr val="647643"/>
                </a:solidFill>
                <a:effectLst/>
                <a:uLnTx/>
                <a:uFillTx/>
                <a:latin typeface="+mn-lt"/>
                <a:ea typeface="+mn-ea"/>
                <a:cs typeface="+mn-cs"/>
                <a:sym typeface="黑体" panose="02010609060101010101" pitchFamily="49" charset="-122"/>
              </a:rPr>
              <a:t>2. </a:t>
            </a:r>
            <a:r>
              <a:rPr kumimoji="0" lang="zh-CN" altLang="en-US" sz="2400" b="0" i="0" u="none" strike="noStrike" kern="1200" cap="none" spc="0" normalizeH="0" baseline="0" noProof="0" dirty="0" smtClean="0">
                <a:ln>
                  <a:noFill/>
                </a:ln>
                <a:solidFill>
                  <a:srgbClr val="647643"/>
                </a:solidFill>
                <a:effectLst/>
                <a:uLnTx/>
                <a:uFillTx/>
                <a:latin typeface="+mn-lt"/>
                <a:ea typeface="+mn-ea"/>
                <a:cs typeface="+mn-cs"/>
                <a:sym typeface="黑体" panose="02010609060101010101" pitchFamily="49" charset="-122"/>
              </a:rPr>
              <a:t>复赛完成日期：2019年2月-2019年4月</a:t>
            </a:r>
          </a:p>
          <a:p>
            <a:pPr marL="0" marR="0" lvl="0" indent="0" algn="l" defTabSz="457200" rtl="0" eaLnBrk="1" fontAlgn="auto" latinLnBrk="0" hangingPunct="1">
              <a:lnSpc>
                <a:spcPct val="100000"/>
              </a:lnSpc>
              <a:spcBef>
                <a:spcPts val="1000"/>
              </a:spcBef>
              <a:spcAft>
                <a:spcPts val="0"/>
              </a:spcAft>
              <a:buClr>
                <a:schemeClr val="accent1"/>
              </a:buClr>
              <a:buSzPct val="80000"/>
              <a:buFont typeface="Wingdings 3" panose="05040102010807070707" pitchFamily="18" charset="2"/>
              <a:buNone/>
              <a:defRPr/>
            </a:pPr>
            <a:r>
              <a:rPr kumimoji="0" lang="zh-CN" altLang="en-US" sz="2400" b="0" i="0" u="none" strike="noStrike" kern="1200" cap="none" spc="0" normalizeH="0" baseline="0" noProof="0" dirty="0" smtClean="0">
                <a:ln>
                  <a:noFill/>
                </a:ln>
                <a:solidFill>
                  <a:srgbClr val="647643"/>
                </a:solidFill>
                <a:effectLst/>
                <a:uLnTx/>
                <a:uFillTx/>
                <a:latin typeface="+mn-lt"/>
                <a:ea typeface="+mn-ea"/>
                <a:cs typeface="+mn-cs"/>
                <a:sym typeface="黑体" panose="02010609060101010101" pitchFamily="49" charset="-122"/>
              </a:rPr>
              <a:t>    </a:t>
            </a:r>
            <a:r>
              <a:rPr lang="zh-CN" altLang="en-US" sz="2000" strike="noStrike" noProof="0" dirty="0" smtClean="0">
                <a:ln>
                  <a:noFill/>
                </a:ln>
                <a:solidFill>
                  <a:srgbClr val="647643"/>
                </a:solidFill>
                <a:effectLst/>
                <a:uLnTx/>
                <a:uFillTx/>
                <a:sym typeface="黑体" panose="02010609060101010101" pitchFamily="49" charset="-122"/>
              </a:rPr>
              <a:t>考试形式：做检索案例分析报告，提交PPT（10-15页）并现场展示。</a:t>
            </a:r>
          </a:p>
          <a:p>
            <a:pPr marR="0" lvl="0" algn="l" defTabSz="457200" rtl="0" eaLnBrk="1" fontAlgn="auto" latinLnBrk="0" hangingPunct="1">
              <a:lnSpc>
                <a:spcPct val="100000"/>
              </a:lnSpc>
              <a:spcBef>
                <a:spcPts val="1000"/>
              </a:spcBef>
              <a:spcAft>
                <a:spcPts val="0"/>
              </a:spcAft>
              <a:buClr>
                <a:schemeClr val="accent1"/>
              </a:buClr>
              <a:buSzPct val="80000"/>
              <a:defRPr/>
            </a:pPr>
            <a:endParaRPr kumimoji="0" lang="zh-CN" altLang="en-US" sz="2400" b="0" i="0" u="none" strike="noStrike" kern="1200" cap="none" spc="0" normalizeH="0" baseline="0" noProof="0" dirty="0" smtClean="0">
              <a:ln>
                <a:noFill/>
              </a:ln>
              <a:solidFill>
                <a:srgbClr val="647643"/>
              </a:solidFill>
              <a:effectLst/>
              <a:uLnTx/>
              <a:uFillTx/>
              <a:latin typeface="+mn-lt"/>
              <a:ea typeface="+mn-ea"/>
              <a:cs typeface="+mn-cs"/>
              <a:sym typeface="黑体" panose="02010609060101010101" pitchFamily="49" charset="-122"/>
            </a:endParaRPr>
          </a:p>
          <a:p>
            <a:pPr marR="0" lvl="0" algn="l" defTabSz="457200" rtl="0" eaLnBrk="1" fontAlgn="auto" latinLnBrk="0" hangingPunct="1">
              <a:lnSpc>
                <a:spcPct val="100000"/>
              </a:lnSpc>
              <a:spcBef>
                <a:spcPts val="1000"/>
              </a:spcBef>
              <a:spcAft>
                <a:spcPts val="0"/>
              </a:spcAft>
              <a:buClr>
                <a:schemeClr val="accent1"/>
              </a:buClr>
              <a:buSzPct val="80000"/>
              <a:defRPr/>
            </a:pPr>
            <a:r>
              <a:rPr kumimoji="0" lang="zh-CN" altLang="en-US" sz="2800" b="0" i="0" u="none" strike="noStrike" kern="1200" cap="none" spc="0" normalizeH="0" baseline="0" noProof="0" dirty="0" smtClean="0">
                <a:ln>
                  <a:noFill/>
                </a:ln>
                <a:solidFill>
                  <a:srgbClr val="647643"/>
                </a:solidFill>
                <a:effectLst/>
                <a:uLnTx/>
                <a:uFillTx/>
                <a:latin typeface="+mn-lt"/>
                <a:ea typeface="+mn-ea"/>
                <a:cs typeface="+mn-cs"/>
                <a:sym typeface="黑体" panose="02010609060101010101" pitchFamily="49" charset="-122"/>
              </a:rPr>
              <a:t>全国总决赛</a:t>
            </a:r>
            <a:r>
              <a:rPr kumimoji="0" lang="zh-CN" altLang="en-US" sz="2400" b="0" i="0" u="none" strike="noStrike" kern="1200" cap="none" spc="0" normalizeH="0" baseline="0" noProof="0" dirty="0" smtClean="0">
                <a:ln>
                  <a:noFill/>
                </a:ln>
                <a:solidFill>
                  <a:srgbClr val="647643"/>
                </a:solidFill>
                <a:effectLst/>
                <a:uLnTx/>
                <a:uFillTx/>
                <a:latin typeface="+mn-lt"/>
                <a:ea typeface="+mn-ea"/>
                <a:cs typeface="+mn-cs"/>
                <a:sym typeface="黑体" panose="02010609060101010101" pitchFamily="49" charset="-122"/>
              </a:rPr>
              <a:t> （2019年5月17-18日），西南财经大学</a:t>
            </a:r>
          </a:p>
          <a:p>
            <a:pPr marL="0" marR="0" lvl="0" indent="0" algn="l" defTabSz="457200" rtl="0" eaLnBrk="1" fontAlgn="auto" latinLnBrk="0" hangingPunct="1">
              <a:lnSpc>
                <a:spcPct val="100000"/>
              </a:lnSpc>
              <a:spcBef>
                <a:spcPts val="1000"/>
              </a:spcBef>
              <a:spcAft>
                <a:spcPts val="0"/>
              </a:spcAft>
              <a:buClr>
                <a:schemeClr val="accent1"/>
              </a:buClr>
              <a:buSzPct val="80000"/>
              <a:buFont typeface="Wingdings 3" panose="05040102010807070707" pitchFamily="18" charset="2"/>
              <a:buNone/>
              <a:defRPr/>
            </a:pPr>
            <a:r>
              <a:rPr kumimoji="0" lang="zh-CN" altLang="en-US" sz="2400" b="0" i="0" u="none" strike="noStrike" kern="1200" cap="none" spc="0" normalizeH="0" baseline="0" noProof="0" dirty="0" smtClean="0">
                <a:ln>
                  <a:noFill/>
                </a:ln>
                <a:solidFill>
                  <a:srgbClr val="647643"/>
                </a:solidFill>
                <a:effectLst/>
                <a:uLnTx/>
                <a:uFillTx/>
                <a:latin typeface="+mn-lt"/>
                <a:ea typeface="+mn-ea"/>
                <a:cs typeface="+mn-cs"/>
              </a:rPr>
              <a:t>   </a:t>
            </a:r>
          </a:p>
        </p:txBody>
      </p:sp>
    </p:spTree>
    <p:custDataLst>
      <p:tags r:id="rId1"/>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标题 1"/>
          <p:cNvSpPr>
            <a:spLocks noGrp="1"/>
          </p:cNvSpPr>
          <p:nvPr>
            <p:ph type="title"/>
          </p:nvPr>
        </p:nvSpPr>
        <p:spPr>
          <a:xfrm>
            <a:off x="852488" y="612775"/>
            <a:ext cx="5253037" cy="698500"/>
          </a:xfrm>
        </p:spPr>
        <p:txBody>
          <a:bodyPr vert="horz" wrap="square" lIns="91440" tIns="45720" rIns="91440" bIns="45720" anchor="ctr"/>
          <a:lstStyle/>
          <a:p>
            <a:r>
              <a:rPr lang="zh-CN" altLang="en-US" dirty="0"/>
              <a:t>文献的类型</a:t>
            </a:r>
          </a:p>
        </p:txBody>
      </p:sp>
      <p:sp>
        <p:nvSpPr>
          <p:cNvPr id="39938" name="内容占位符 2"/>
          <p:cNvSpPr>
            <a:spLocks noGrp="1"/>
          </p:cNvSpPr>
          <p:nvPr>
            <p:ph idx="1" hasCustomPrompt="1"/>
          </p:nvPr>
        </p:nvSpPr>
        <p:spPr>
          <a:xfrm>
            <a:off x="971550" y="1639888"/>
            <a:ext cx="5133975" cy="4205288"/>
          </a:xfrm>
        </p:spPr>
        <p:txBody>
          <a:bodyPr vert="horz" wrap="square" lIns="91440" tIns="45720" rIns="91440" bIns="45720" anchor="t"/>
          <a:lstStyle/>
          <a:p>
            <a:pPr fontAlgn="auto"/>
            <a:r>
              <a:rPr lang="zh-CN" altLang="en-US" sz="2400" strike="noStrike" noProof="1">
                <a:solidFill>
                  <a:srgbClr val="647643"/>
                </a:solidFill>
              </a:rPr>
              <a:t>题目：以下内容分别属于几次文献？</a:t>
            </a:r>
            <a:endParaRPr lang="zh-CN" altLang="en-US" strike="noStrike" noProof="1">
              <a:solidFill>
                <a:srgbClr val="647643"/>
              </a:solidFill>
            </a:endParaRPr>
          </a:p>
          <a:p>
            <a:pPr marL="0" indent="0" fontAlgn="auto">
              <a:buNone/>
            </a:pPr>
            <a:r>
              <a:rPr lang="zh-CN" altLang="en-US" strike="noStrike" noProof="1">
                <a:solidFill>
                  <a:srgbClr val="647643"/>
                </a:solidFill>
              </a:rPr>
              <a:t>    </a:t>
            </a:r>
          </a:p>
          <a:p>
            <a:pPr marL="0" indent="0" algn="l" fontAlgn="auto">
              <a:buNone/>
            </a:pPr>
            <a:r>
              <a:rPr lang="zh-CN" altLang="en-US" sz="2400" strike="noStrike" noProof="1">
                <a:solidFill>
                  <a:srgbClr val="647643"/>
                </a:solidFill>
              </a:rPr>
              <a:t>    1.调研时的访谈记录             </a:t>
            </a:r>
          </a:p>
          <a:p>
            <a:pPr marL="0" indent="0" algn="l" fontAlgn="auto">
              <a:buNone/>
            </a:pPr>
            <a:r>
              <a:rPr lang="zh-CN" altLang="en-US" sz="2400" strike="noStrike" noProof="1">
                <a:solidFill>
                  <a:srgbClr val="647643"/>
                </a:solidFill>
              </a:rPr>
              <a:t>    2.小说《瓦尔登湖》             </a:t>
            </a:r>
          </a:p>
          <a:p>
            <a:pPr marL="0" indent="0" algn="l" fontAlgn="auto">
              <a:buNone/>
            </a:pPr>
            <a:r>
              <a:rPr lang="zh-CN" altLang="en-US" sz="2400" strike="noStrike" noProof="1">
                <a:solidFill>
                  <a:srgbClr val="647643"/>
                </a:solidFill>
              </a:rPr>
              <a:t>    3.百科全书、词典 </a:t>
            </a:r>
            <a:r>
              <a:rPr lang="zh-CN" altLang="en-US" strike="noStrike" noProof="1">
                <a:solidFill>
                  <a:srgbClr val="647643"/>
                </a:solidFill>
              </a:rPr>
              <a:t>               </a:t>
            </a:r>
          </a:p>
        </p:txBody>
      </p:sp>
      <p:sp>
        <p:nvSpPr>
          <p:cNvPr id="3" name="文本框 2"/>
          <p:cNvSpPr txBox="1"/>
          <p:nvPr/>
        </p:nvSpPr>
        <p:spPr>
          <a:xfrm>
            <a:off x="6232525" y="2505075"/>
            <a:ext cx="1401763" cy="569913"/>
          </a:xfrm>
          <a:prstGeom prst="rect">
            <a:avLst/>
          </a:prstGeom>
          <a:noFill/>
          <a:ln w="9525">
            <a:noFill/>
          </a:ln>
        </p:spPr>
        <p:txBody>
          <a:bodyPr wrap="none" anchor="t">
            <a:spAutoFit/>
          </a:bodyPr>
          <a:lstStyle/>
          <a:p>
            <a:pPr defTabSz="914400">
              <a:lnSpc>
                <a:spcPct val="130000"/>
              </a:lnSpc>
              <a:spcBef>
                <a:spcPts val="600"/>
              </a:spcBef>
              <a:buClr>
                <a:schemeClr val="accent2"/>
              </a:buClr>
              <a:buSzPct val="70000"/>
              <a:buFont typeface="Arial" panose="020B0604020202020204" pitchFamily="34" charset="0"/>
              <a:buNone/>
            </a:pPr>
            <a:r>
              <a:rPr lang="zh-CN" altLang="en-US" sz="2400" dirty="0">
                <a:solidFill>
                  <a:srgbClr val="647643"/>
                </a:solidFill>
                <a:latin typeface="Arial" panose="020B0604020202020204" pitchFamily="34" charset="0"/>
                <a:ea typeface="黑体" panose="02010609060101010101" pitchFamily="49" charset="-122"/>
              </a:rPr>
              <a:t>零次文献</a:t>
            </a:r>
          </a:p>
        </p:txBody>
      </p:sp>
      <p:sp>
        <p:nvSpPr>
          <p:cNvPr id="4" name="文本框 3"/>
          <p:cNvSpPr txBox="1"/>
          <p:nvPr/>
        </p:nvSpPr>
        <p:spPr>
          <a:xfrm>
            <a:off x="6232525" y="3021013"/>
            <a:ext cx="1401763" cy="569912"/>
          </a:xfrm>
          <a:prstGeom prst="rect">
            <a:avLst/>
          </a:prstGeom>
          <a:noFill/>
          <a:ln w="9525">
            <a:noFill/>
          </a:ln>
        </p:spPr>
        <p:txBody>
          <a:bodyPr wrap="none" anchor="t">
            <a:spAutoFit/>
          </a:bodyPr>
          <a:lstStyle/>
          <a:p>
            <a:pPr defTabSz="914400">
              <a:lnSpc>
                <a:spcPct val="130000"/>
              </a:lnSpc>
              <a:spcBef>
                <a:spcPts val="600"/>
              </a:spcBef>
              <a:buClr>
                <a:schemeClr val="accent2"/>
              </a:buClr>
              <a:buSzPct val="70000"/>
              <a:buFont typeface="Arial" panose="020B0604020202020204" pitchFamily="34" charset="0"/>
              <a:buNone/>
            </a:pPr>
            <a:r>
              <a:rPr lang="zh-CN" altLang="en-US" sz="2400" dirty="0">
                <a:solidFill>
                  <a:srgbClr val="647643"/>
                </a:solidFill>
                <a:latin typeface="Arial" panose="020B0604020202020204" pitchFamily="34" charset="0"/>
                <a:ea typeface="黑体" panose="02010609060101010101" pitchFamily="49" charset="-122"/>
              </a:rPr>
              <a:t>一次文献</a:t>
            </a:r>
          </a:p>
        </p:txBody>
      </p:sp>
      <p:sp>
        <p:nvSpPr>
          <p:cNvPr id="5" name="文本框 4"/>
          <p:cNvSpPr txBox="1"/>
          <p:nvPr/>
        </p:nvSpPr>
        <p:spPr>
          <a:xfrm>
            <a:off x="6181725" y="3590925"/>
            <a:ext cx="1452563" cy="460375"/>
          </a:xfrm>
          <a:prstGeom prst="rect">
            <a:avLst/>
          </a:prstGeom>
          <a:noFill/>
          <a:ln w="9525">
            <a:noFill/>
          </a:ln>
        </p:spPr>
        <p:txBody>
          <a:bodyPr wrap="none" anchor="t">
            <a:spAutoFit/>
          </a:bodyPr>
          <a:lstStyle/>
          <a:p>
            <a:pPr defTabSz="914400">
              <a:buSzPct val="70000"/>
              <a:buFont typeface="Arial" panose="020B0604020202020204" pitchFamily="34" charset="0"/>
              <a:buNone/>
            </a:pPr>
            <a:r>
              <a:rPr lang="zh-CN" altLang="en-US" sz="1400" dirty="0">
                <a:latin typeface="Arial" panose="020B0604020202020204" pitchFamily="34" charset="0"/>
                <a:ea typeface="黑体" panose="02010609060101010101" pitchFamily="49" charset="-122"/>
              </a:rPr>
              <a:t> </a:t>
            </a:r>
            <a:r>
              <a:rPr lang="zh-CN" altLang="en-US" sz="2400" dirty="0">
                <a:solidFill>
                  <a:srgbClr val="647643"/>
                </a:solidFill>
                <a:latin typeface="Arial" panose="020B0604020202020204" pitchFamily="34" charset="0"/>
                <a:ea typeface="黑体" panose="02010609060101010101" pitchFamily="49" charset="-122"/>
              </a:rPr>
              <a:t>三次文献</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1+#ppt_w/2"/>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ppt_x</p:attrName>
                                        </p:attrNameLst>
                                      </p:cBhvr>
                                      <p:tavLst>
                                        <p:tav tm="0">
                                          <p:val>
                                            <p:strVal val="1+#ppt_w/2"/>
                                          </p:val>
                                        </p:tav>
                                        <p:tav tm="100000">
                                          <p:val>
                                            <p:strVal val="#ppt_x"/>
                                          </p:val>
                                        </p:tav>
                                      </p:tavLst>
                                    </p:anim>
                                    <p:anim calcmode="lin" valueType="num">
                                      <p:cBhvr>
                                        <p:cTn id="14"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ppt_x</p:attrName>
                                        </p:attrNameLst>
                                      </p:cBhvr>
                                      <p:tavLst>
                                        <p:tav tm="0">
                                          <p:val>
                                            <p:strVal val="1+#ppt_w/2"/>
                                          </p:val>
                                        </p:tav>
                                        <p:tav tm="100000">
                                          <p:val>
                                            <p:strVal val="#ppt_x"/>
                                          </p:val>
                                        </p:tav>
                                      </p:tavLst>
                                    </p:anim>
                                    <p:anim calcmode="lin" valueType="num">
                                      <p:cBhvr>
                                        <p:cTn id="20"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标题 1"/>
          <p:cNvSpPr>
            <a:spLocks noGrp="1"/>
          </p:cNvSpPr>
          <p:nvPr>
            <p:ph type="title"/>
          </p:nvPr>
        </p:nvSpPr>
        <p:spPr>
          <a:xfrm>
            <a:off x="852488" y="612775"/>
            <a:ext cx="5253037" cy="698500"/>
          </a:xfrm>
        </p:spPr>
        <p:txBody>
          <a:bodyPr vert="horz" wrap="square" lIns="91440" tIns="45720" rIns="91440" bIns="45720" anchor="ctr"/>
          <a:lstStyle/>
          <a:p>
            <a:r>
              <a:rPr lang="zh-CN" altLang="en-US" dirty="0"/>
              <a:t>文献的类型</a:t>
            </a:r>
          </a:p>
        </p:txBody>
      </p:sp>
      <p:sp>
        <p:nvSpPr>
          <p:cNvPr id="39938" name="内容占位符 2"/>
          <p:cNvSpPr>
            <a:spLocks noGrp="1"/>
          </p:cNvSpPr>
          <p:nvPr>
            <p:ph idx="1" hasCustomPrompt="1"/>
          </p:nvPr>
        </p:nvSpPr>
        <p:spPr>
          <a:xfrm>
            <a:off x="971550" y="1639888"/>
            <a:ext cx="7288213" cy="4205288"/>
          </a:xfrm>
        </p:spPr>
        <p:txBody>
          <a:bodyPr vert="horz" wrap="square" lIns="91440" tIns="45720" rIns="91440" bIns="45720" anchor="t"/>
          <a:lstStyle/>
          <a:p>
            <a:pPr fontAlgn="auto"/>
            <a:r>
              <a:rPr lang="zh-CN" altLang="en-US" sz="2400" strike="noStrike" noProof="1">
                <a:solidFill>
                  <a:srgbClr val="647643"/>
                </a:solidFill>
              </a:rPr>
              <a:t>单选题：二次文献最主要的特点是具有：</a:t>
            </a:r>
          </a:p>
          <a:p>
            <a:pPr marL="0" indent="0" fontAlgn="auto">
              <a:buNone/>
            </a:pPr>
            <a:r>
              <a:rPr lang="zh-CN" altLang="en-US" sz="2400" strike="noStrike" noProof="1">
                <a:solidFill>
                  <a:srgbClr val="647643"/>
                </a:solidFill>
              </a:rPr>
              <a:t>                A.检索性</a:t>
            </a:r>
          </a:p>
          <a:p>
            <a:pPr marL="0" indent="0" fontAlgn="auto">
              <a:buNone/>
            </a:pPr>
            <a:r>
              <a:rPr lang="zh-CN" altLang="en-US" sz="2400" strike="noStrike" noProof="1">
                <a:solidFill>
                  <a:srgbClr val="647643"/>
                </a:solidFill>
              </a:rPr>
              <a:t>                B.创新性</a:t>
            </a:r>
          </a:p>
          <a:p>
            <a:pPr marL="0" indent="0" fontAlgn="auto">
              <a:buNone/>
            </a:pPr>
            <a:r>
              <a:rPr lang="zh-CN" altLang="en-US" sz="2400" strike="noStrike" noProof="1">
                <a:solidFill>
                  <a:srgbClr val="647643"/>
                </a:solidFill>
              </a:rPr>
              <a:t>                C.创造性</a:t>
            </a:r>
          </a:p>
          <a:p>
            <a:pPr marL="0" indent="0" fontAlgn="auto">
              <a:buNone/>
            </a:pPr>
            <a:r>
              <a:rPr lang="zh-CN" altLang="en-US" sz="2400" strike="noStrike" noProof="1">
                <a:solidFill>
                  <a:srgbClr val="647643"/>
                </a:solidFill>
              </a:rPr>
              <a:t>                D.复制性</a:t>
            </a:r>
          </a:p>
          <a:p>
            <a:pPr fontAlgn="auto"/>
            <a:endParaRPr lang="zh-CN" altLang="en-US" sz="2400" strike="noStrike" noProof="1">
              <a:solidFill>
                <a:srgbClr val="647643"/>
              </a:solidFill>
            </a:endParaRPr>
          </a:p>
          <a:p>
            <a:pPr marL="0" indent="0" fontAlgn="auto">
              <a:buNone/>
            </a:pPr>
            <a:r>
              <a:rPr lang="zh-CN" altLang="en-US" sz="2400" strike="noStrike" noProof="1">
                <a:solidFill>
                  <a:srgbClr val="647643"/>
                </a:solidFill>
              </a:rPr>
              <a:t>正确答案：A   </a:t>
            </a:r>
            <a:r>
              <a:rPr lang="zh-CN" altLang="en-US" strike="noStrike" noProof="1">
                <a:solidFill>
                  <a:srgbClr val="647643"/>
                </a:solidFill>
              </a:rPr>
              <a:t>      </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9938">
                                            <p:txEl>
                                              <p:pRg st="6" end="6"/>
                                            </p:txEl>
                                          </p:spTgt>
                                        </p:tgtEl>
                                        <p:attrNameLst>
                                          <p:attrName>style.visibility</p:attrName>
                                        </p:attrNameLst>
                                      </p:cBhvr>
                                      <p:to>
                                        <p:strVal val="visible"/>
                                      </p:to>
                                    </p:set>
                                    <p:animEffect transition="in" filter="wipe(down)">
                                      <p:cBhvr>
                                        <p:cTn id="7" dur="500"/>
                                        <p:tgtEl>
                                          <p:spTgt spid="3993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标题 1"/>
          <p:cNvSpPr>
            <a:spLocks noGrp="1"/>
          </p:cNvSpPr>
          <p:nvPr>
            <p:ph type="title"/>
          </p:nvPr>
        </p:nvSpPr>
        <p:spPr>
          <a:xfrm>
            <a:off x="852488" y="612775"/>
            <a:ext cx="5253037" cy="698500"/>
          </a:xfrm>
        </p:spPr>
        <p:txBody>
          <a:bodyPr vert="horz" wrap="square" lIns="91440" tIns="45720" rIns="91440" bIns="45720" anchor="ctr"/>
          <a:lstStyle/>
          <a:p>
            <a:r>
              <a:rPr lang="zh-CN" altLang="en-US" dirty="0"/>
              <a:t>文献的类型</a:t>
            </a:r>
          </a:p>
        </p:txBody>
      </p:sp>
      <p:sp>
        <p:nvSpPr>
          <p:cNvPr id="39938" name="内容占位符 2"/>
          <p:cNvSpPr>
            <a:spLocks noGrp="1"/>
          </p:cNvSpPr>
          <p:nvPr>
            <p:ph idx="1" hasCustomPrompt="1"/>
          </p:nvPr>
        </p:nvSpPr>
        <p:spPr>
          <a:xfrm>
            <a:off x="971550" y="1639888"/>
            <a:ext cx="7288213" cy="4205288"/>
          </a:xfrm>
        </p:spPr>
        <p:txBody>
          <a:bodyPr vert="horz" wrap="square" lIns="91440" tIns="45720" rIns="91440" bIns="45720" anchor="t"/>
          <a:lstStyle/>
          <a:p>
            <a:pPr fontAlgn="auto"/>
            <a:r>
              <a:rPr lang="zh-CN" altLang="en-US" sz="2400" strike="noStrike" noProof="1">
                <a:solidFill>
                  <a:srgbClr val="647643"/>
                </a:solidFill>
              </a:rPr>
              <a:t>单选题：以文献类型划分，教材属于（ ）次文献</a:t>
            </a:r>
          </a:p>
          <a:p>
            <a:pPr marL="0" indent="0" fontAlgn="auto">
              <a:buNone/>
            </a:pPr>
            <a:r>
              <a:rPr lang="zh-CN" altLang="en-US" sz="2400" strike="noStrike" noProof="1">
                <a:solidFill>
                  <a:srgbClr val="647643"/>
                </a:solidFill>
              </a:rPr>
              <a:t>                   A.零</a:t>
            </a:r>
          </a:p>
          <a:p>
            <a:pPr marL="0" indent="0" fontAlgn="auto">
              <a:buNone/>
            </a:pPr>
            <a:r>
              <a:rPr lang="zh-CN" altLang="en-US" sz="2400" strike="noStrike" noProof="1">
                <a:solidFill>
                  <a:srgbClr val="647643"/>
                </a:solidFill>
              </a:rPr>
              <a:t>                   B.一</a:t>
            </a:r>
          </a:p>
          <a:p>
            <a:pPr marL="0" indent="0" fontAlgn="auto">
              <a:buNone/>
            </a:pPr>
            <a:r>
              <a:rPr lang="zh-CN" altLang="en-US" sz="2400" strike="noStrike" noProof="1">
                <a:solidFill>
                  <a:srgbClr val="647643"/>
                </a:solidFill>
              </a:rPr>
              <a:t>                   C.二</a:t>
            </a:r>
          </a:p>
          <a:p>
            <a:pPr marL="0" indent="0" fontAlgn="auto">
              <a:buNone/>
            </a:pPr>
            <a:r>
              <a:rPr lang="zh-CN" altLang="en-US" sz="2400" strike="noStrike" noProof="1">
                <a:solidFill>
                  <a:srgbClr val="647643"/>
                </a:solidFill>
              </a:rPr>
              <a:t>                   D.三</a:t>
            </a:r>
          </a:p>
          <a:p>
            <a:pPr fontAlgn="auto"/>
            <a:endParaRPr lang="zh-CN" altLang="en-US" sz="2400" strike="noStrike" noProof="1">
              <a:solidFill>
                <a:srgbClr val="647643"/>
              </a:solidFill>
            </a:endParaRPr>
          </a:p>
          <a:p>
            <a:pPr marL="0" indent="0" fontAlgn="auto">
              <a:buNone/>
            </a:pPr>
            <a:r>
              <a:rPr lang="zh-CN" altLang="en-US" sz="2400" strike="noStrike" noProof="1">
                <a:solidFill>
                  <a:srgbClr val="647643"/>
                </a:solidFill>
              </a:rPr>
              <a:t>正确答案：D</a:t>
            </a:r>
            <a:r>
              <a:rPr lang="zh-CN" altLang="en-US" strike="noStrike" noProof="1">
                <a:solidFill>
                  <a:srgbClr val="647643"/>
                </a:solidFill>
              </a:rPr>
              <a:t>  </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9938">
                                            <p:txEl>
                                              <p:pRg st="6" end="6"/>
                                            </p:txEl>
                                          </p:spTgt>
                                        </p:tgtEl>
                                        <p:attrNameLst>
                                          <p:attrName>style.visibility</p:attrName>
                                        </p:attrNameLst>
                                      </p:cBhvr>
                                      <p:to>
                                        <p:strVal val="visible"/>
                                      </p:to>
                                    </p:set>
                                    <p:animEffect transition="in" filter="blinds(horizontal)">
                                      <p:cBhvr>
                                        <p:cTn id="7" dur="500"/>
                                        <p:tgtEl>
                                          <p:spTgt spid="3993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标题 1"/>
          <p:cNvSpPr>
            <a:spLocks noGrp="1"/>
          </p:cNvSpPr>
          <p:nvPr>
            <p:ph type="title"/>
          </p:nvPr>
        </p:nvSpPr>
        <p:spPr>
          <a:xfrm>
            <a:off x="852488" y="612775"/>
            <a:ext cx="5253037" cy="698500"/>
          </a:xfrm>
        </p:spPr>
        <p:txBody>
          <a:bodyPr vert="horz" wrap="square" lIns="91440" tIns="45720" rIns="91440" bIns="45720" anchor="ctr"/>
          <a:lstStyle/>
          <a:p>
            <a:r>
              <a:rPr lang="zh-CN" altLang="en-US" dirty="0"/>
              <a:t>文献的类型</a:t>
            </a:r>
          </a:p>
        </p:txBody>
      </p:sp>
      <p:sp>
        <p:nvSpPr>
          <p:cNvPr id="39938" name="内容占位符 2"/>
          <p:cNvSpPr>
            <a:spLocks noGrp="1"/>
          </p:cNvSpPr>
          <p:nvPr>
            <p:ph idx="1" hasCustomPrompt="1"/>
          </p:nvPr>
        </p:nvSpPr>
        <p:spPr>
          <a:xfrm>
            <a:off x="971550" y="1639888"/>
            <a:ext cx="7288213" cy="4205288"/>
          </a:xfrm>
        </p:spPr>
        <p:txBody>
          <a:bodyPr vert="horz" wrap="square" lIns="91440" tIns="45720" rIns="91440" bIns="45720" anchor="t"/>
          <a:lstStyle/>
          <a:p>
            <a:pPr fontAlgn="auto">
              <a:lnSpc>
                <a:spcPct val="120000"/>
              </a:lnSpc>
            </a:pPr>
            <a:r>
              <a:rPr lang="zh-CN" altLang="en-US" sz="2400" strike="noStrike" noProof="1">
                <a:solidFill>
                  <a:srgbClr val="647643"/>
                </a:solidFill>
              </a:rPr>
              <a:t>判断题：二次文献信息对一次文献信息进行系统化压缩，产生了新信息。</a:t>
            </a:r>
          </a:p>
          <a:p>
            <a:pPr fontAlgn="auto"/>
            <a:endParaRPr lang="zh-CN" altLang="en-US" sz="2400" strike="noStrike" noProof="1">
              <a:solidFill>
                <a:srgbClr val="647643"/>
              </a:solidFill>
            </a:endParaRPr>
          </a:p>
          <a:p>
            <a:pPr marL="0" indent="0" fontAlgn="auto">
              <a:buNone/>
            </a:pPr>
            <a:r>
              <a:rPr lang="zh-CN" altLang="en-US" sz="2400" strike="noStrike" noProof="1">
                <a:solidFill>
                  <a:srgbClr val="647643"/>
                </a:solidFill>
              </a:rPr>
              <a:t>           </a:t>
            </a:r>
          </a:p>
          <a:p>
            <a:pPr fontAlgn="auto"/>
            <a:endParaRPr lang="zh-CN" altLang="en-US" sz="2400" strike="noStrike" noProof="1">
              <a:solidFill>
                <a:srgbClr val="647643"/>
              </a:solidFill>
            </a:endParaRPr>
          </a:p>
          <a:p>
            <a:pPr marL="0" indent="0" fontAlgn="auto">
              <a:buNone/>
            </a:pPr>
            <a:r>
              <a:rPr lang="zh-CN" altLang="en-US" sz="2400" strike="noStrike" noProof="1">
                <a:solidFill>
                  <a:srgbClr val="647643"/>
                </a:solidFill>
              </a:rPr>
              <a:t>正确答案：错</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9938">
                                            <p:txEl>
                                              <p:pRg st="4" end="4"/>
                                            </p:txEl>
                                          </p:spTgt>
                                        </p:tgtEl>
                                        <p:attrNameLst>
                                          <p:attrName>style.visibility</p:attrName>
                                        </p:attrNameLst>
                                      </p:cBhvr>
                                      <p:to>
                                        <p:strVal val="visible"/>
                                      </p:to>
                                    </p:set>
                                    <p:anim calcmode="lin" valueType="num">
                                      <p:cBhvr>
                                        <p:cTn id="7" dur="500" fill="hold"/>
                                        <p:tgtEl>
                                          <p:spTgt spid="39938">
                                            <p:txEl>
                                              <p:pRg st="4" end="4"/>
                                            </p:txEl>
                                          </p:spTgt>
                                        </p:tgtEl>
                                        <p:attrNameLst>
                                          <p:attrName>ppt_x</p:attrName>
                                        </p:attrNameLst>
                                      </p:cBhvr>
                                      <p:tavLst>
                                        <p:tav tm="0">
                                          <p:val>
                                            <p:strVal val="#ppt_x"/>
                                          </p:val>
                                        </p:tav>
                                        <p:tav tm="100000">
                                          <p:val>
                                            <p:strVal val="#ppt_x"/>
                                          </p:val>
                                        </p:tav>
                                      </p:tavLst>
                                    </p:anim>
                                    <p:anim calcmode="lin" valueType="num">
                                      <p:cBhvr>
                                        <p:cTn id="8" dur="500" fill="hold"/>
                                        <p:tgtEl>
                                          <p:spTgt spid="39938">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标题 1"/>
          <p:cNvSpPr>
            <a:spLocks noGrp="1"/>
          </p:cNvSpPr>
          <p:nvPr>
            <p:ph type="title"/>
          </p:nvPr>
        </p:nvSpPr>
        <p:spPr>
          <a:xfrm>
            <a:off x="693738" y="558800"/>
            <a:ext cx="5253037" cy="700088"/>
          </a:xfrm>
        </p:spPr>
        <p:txBody>
          <a:bodyPr vert="horz" wrap="square" lIns="91440" tIns="45720" rIns="91440" bIns="45720" anchor="t"/>
          <a:lstStyle/>
          <a:p>
            <a:r>
              <a:rPr lang="en-US" altLang="zh-CN" dirty="0">
                <a:solidFill>
                  <a:srgbClr val="647643"/>
                </a:solidFill>
                <a:sym typeface="黑体" panose="02010609060101010101" pitchFamily="49" charset="-122"/>
              </a:rPr>
              <a:t>ISBN</a:t>
            </a:r>
            <a:r>
              <a:rPr lang="zh-CN" altLang="en-US" dirty="0">
                <a:solidFill>
                  <a:srgbClr val="647643"/>
                </a:solidFill>
                <a:sym typeface="黑体" panose="02010609060101010101" pitchFamily="49" charset="-122"/>
              </a:rPr>
              <a:t>和</a:t>
            </a:r>
            <a:r>
              <a:rPr lang="en-US" altLang="zh-CN" dirty="0">
                <a:solidFill>
                  <a:srgbClr val="647643"/>
                </a:solidFill>
                <a:sym typeface="黑体" panose="02010609060101010101" pitchFamily="49" charset="-122"/>
              </a:rPr>
              <a:t>ISSN</a:t>
            </a:r>
            <a:r>
              <a:rPr lang="zh-CN" altLang="en-US" dirty="0">
                <a:solidFill>
                  <a:srgbClr val="647643"/>
                </a:solidFill>
                <a:sym typeface="黑体" panose="02010609060101010101" pitchFamily="49" charset="-122"/>
              </a:rPr>
              <a:t>号</a:t>
            </a:r>
            <a:endParaRPr lang="zh-CN" altLang="en-US" dirty="0"/>
          </a:p>
        </p:txBody>
      </p:sp>
      <p:sp>
        <p:nvSpPr>
          <p:cNvPr id="55298" name="内容占位符 2"/>
          <p:cNvSpPr>
            <a:spLocks noGrp="1"/>
          </p:cNvSpPr>
          <p:nvPr>
            <p:ph idx="1" hasCustomPrompt="1"/>
          </p:nvPr>
        </p:nvSpPr>
        <p:spPr>
          <a:xfrm>
            <a:off x="635000" y="1416050"/>
            <a:ext cx="8016875" cy="5026025"/>
          </a:xfrm>
        </p:spPr>
        <p:txBody>
          <a:bodyPr vert="horz" wrap="square" lIns="91440" tIns="45720" rIns="91440" bIns="45720" anchor="t"/>
          <a:lstStyle/>
          <a:p>
            <a:pPr fontAlgn="auto">
              <a:lnSpc>
                <a:spcPct val="120000"/>
              </a:lnSpc>
            </a:pPr>
            <a:r>
              <a:rPr lang="en-US" altLang="zh-CN" sz="2400" strike="noStrike" noProof="1">
                <a:solidFill>
                  <a:srgbClr val="647643"/>
                </a:solidFill>
              </a:rPr>
              <a:t>1.</a:t>
            </a:r>
            <a:r>
              <a:rPr lang="en-US" altLang="zh-CN" sz="2400" strike="noStrike" noProof="1">
                <a:solidFill>
                  <a:srgbClr val="647643"/>
                </a:solidFill>
                <a:sym typeface="黑体" panose="02010609060101010101" pitchFamily="49" charset="-122"/>
              </a:rPr>
              <a:t>ISBN</a:t>
            </a:r>
            <a:r>
              <a:rPr lang="zh-CN" altLang="en-US" sz="2400" strike="noStrike" noProof="1">
                <a:solidFill>
                  <a:srgbClr val="647643"/>
                </a:solidFill>
                <a:sym typeface="黑体" panose="02010609060101010101" pitchFamily="49" charset="-122"/>
              </a:rPr>
              <a:t>号：国际标准书号，英文全称为International Standard Book Number，它是每一种正式出版的图书的唯一代码标识。我们可以在图书的书名页后面的“图书在版编目（CIP）数据页找到这一项内容。 </a:t>
            </a:r>
          </a:p>
          <a:p>
            <a:pPr marL="0" indent="0" fontAlgn="auto">
              <a:lnSpc>
                <a:spcPct val="0"/>
              </a:lnSpc>
              <a:buNone/>
            </a:pPr>
            <a:endParaRPr lang="zh-CN" altLang="en-US" sz="2400" strike="noStrike" noProof="1">
              <a:solidFill>
                <a:srgbClr val="647643"/>
              </a:solidFill>
              <a:sym typeface="黑体" panose="02010609060101010101" pitchFamily="49" charset="-122"/>
            </a:endParaRPr>
          </a:p>
          <a:p>
            <a:pPr fontAlgn="auto">
              <a:lnSpc>
                <a:spcPct val="120000"/>
              </a:lnSpc>
            </a:pPr>
            <a:r>
              <a:rPr lang="zh-CN" altLang="en-US" sz="2400" strike="noStrike" noProof="1">
                <a:solidFill>
                  <a:srgbClr val="647643"/>
                </a:solidFill>
                <a:sym typeface="黑体" panose="02010609060101010101" pitchFamily="49" charset="-122"/>
              </a:rPr>
              <a:t>从2007年开始，ISBN号由原来的10位数字升至13位，分为5段，依次为：前缀、组号（代表地区或语种）、出版者号，书名号及校验位。</a:t>
            </a:r>
          </a:p>
          <a:p>
            <a:pPr marL="0" indent="0" fontAlgn="auto">
              <a:lnSpc>
                <a:spcPct val="120000"/>
              </a:lnSpc>
              <a:buNone/>
            </a:pPr>
            <a:r>
              <a:rPr lang="zh-CN" altLang="en-US" sz="2400" strike="noStrike" noProof="1">
                <a:solidFill>
                  <a:srgbClr val="647643"/>
                </a:solidFill>
                <a:sym typeface="黑体" panose="02010609060101010101" pitchFamily="49" charset="-122"/>
              </a:rPr>
              <a:t>    例如： ISBN978-7-302-33177-3</a:t>
            </a:r>
          </a:p>
          <a:p>
            <a:pPr marL="0" indent="0" fontAlgn="auto">
              <a:lnSpc>
                <a:spcPct val="120000"/>
              </a:lnSpc>
              <a:buNone/>
            </a:pPr>
            <a:r>
              <a:rPr lang="zh-CN" altLang="en-US" strike="noStrike" noProof="1">
                <a:solidFill>
                  <a:srgbClr val="647643"/>
                </a:solidFill>
              </a:rPr>
              <a:t>（第一段为前缀，由国际物品编码（EAN）组织提供；第二段代表国家、地区或语种；第三段为出版者号，由国家或地区ISBN中心分配；第四段为书名号，出版者按出版顺序给所出版的每种图书的编号；第五段为校验位。）</a:t>
            </a:r>
          </a:p>
        </p:txBody>
      </p:sp>
      <p:sp>
        <p:nvSpPr>
          <p:cNvPr id="2" name="矩形标注 1"/>
          <p:cNvSpPr/>
          <p:nvPr/>
        </p:nvSpPr>
        <p:spPr>
          <a:xfrm>
            <a:off x="2713038" y="3443288"/>
            <a:ext cx="4933950" cy="1150938"/>
          </a:xfrm>
          <a:prstGeom prst="wedgeRectCallout">
            <a:avLst>
              <a:gd name="adj1" fmla="val -35381"/>
              <a:gd name="adj2" fmla="val 84528"/>
            </a:avLst>
          </a:prstGeom>
        </p:spPr>
        <p:style>
          <a:lnRef idx="1">
            <a:schemeClr val="accent3"/>
          </a:lnRef>
          <a:fillRef idx="2">
            <a:schemeClr val="accent3"/>
          </a:fillRef>
          <a:effectRef idx="1">
            <a:schemeClr val="accent3"/>
          </a:effectRef>
          <a:fontRef idx="minor">
            <a:schemeClr val="dk1"/>
          </a:fontRef>
        </p:style>
        <p:txBody>
          <a:bodyPr rtlCol="0" anchor="ctr"/>
          <a:lstStyle/>
          <a:p>
            <a:pPr algn="ctr" fontAlgn="base"/>
            <a:r>
              <a:rPr lang="zh-CN" altLang="en-US" sz="2000" strike="noStrike" noProof="1">
                <a:solidFill>
                  <a:schemeClr val="tx1"/>
                </a:solidFill>
                <a:sym typeface="+mn-ea"/>
              </a:rPr>
              <a:t>第二段数字表示的含义：</a:t>
            </a:r>
            <a:r>
              <a:rPr lang="en-US" altLang="zh-CN" sz="2000" strike="noStrike" noProof="1">
                <a:solidFill>
                  <a:schemeClr val="tx1"/>
                </a:solidFill>
                <a:sym typeface="+mn-ea"/>
              </a:rPr>
              <a:t>0,1</a:t>
            </a:r>
            <a:r>
              <a:rPr lang="zh-CN" altLang="en-US" sz="2000" strike="noStrike" noProof="1">
                <a:solidFill>
                  <a:schemeClr val="tx1"/>
                </a:solidFill>
                <a:sym typeface="+mn-ea"/>
              </a:rPr>
              <a:t>代表英文，</a:t>
            </a:r>
            <a:r>
              <a:rPr lang="en-US" altLang="zh-CN" sz="2000" strike="noStrike" noProof="1">
                <a:solidFill>
                  <a:schemeClr val="tx1"/>
                </a:solidFill>
                <a:sym typeface="+mn-ea"/>
              </a:rPr>
              <a:t>2</a:t>
            </a:r>
            <a:r>
              <a:rPr lang="zh-CN" altLang="en-US" sz="2000" strike="noStrike" noProof="1">
                <a:solidFill>
                  <a:schemeClr val="tx1"/>
                </a:solidFill>
                <a:sym typeface="+mn-ea"/>
              </a:rPr>
              <a:t>代表法文，</a:t>
            </a:r>
            <a:r>
              <a:rPr lang="en-US" altLang="zh-CN" sz="2000" strike="noStrike" noProof="1">
                <a:solidFill>
                  <a:schemeClr val="tx1"/>
                </a:solidFill>
                <a:sym typeface="+mn-ea"/>
              </a:rPr>
              <a:t>3</a:t>
            </a:r>
            <a:r>
              <a:rPr lang="zh-CN" altLang="en-US" sz="2000" strike="noStrike" noProof="1">
                <a:solidFill>
                  <a:schemeClr val="tx1"/>
                </a:solidFill>
                <a:sym typeface="+mn-ea"/>
              </a:rPr>
              <a:t>代表德文，</a:t>
            </a:r>
            <a:r>
              <a:rPr lang="en-US" altLang="zh-CN" sz="2000" strike="noStrike" noProof="1">
                <a:solidFill>
                  <a:schemeClr val="tx1"/>
                </a:solidFill>
                <a:sym typeface="+mn-ea"/>
              </a:rPr>
              <a:t>4</a:t>
            </a:r>
            <a:r>
              <a:rPr lang="zh-CN" altLang="en-US" sz="2000" strike="noStrike" noProof="1">
                <a:solidFill>
                  <a:schemeClr val="tx1"/>
                </a:solidFill>
                <a:sym typeface="+mn-ea"/>
              </a:rPr>
              <a:t>代表日文，</a:t>
            </a:r>
            <a:r>
              <a:rPr lang="en-US" altLang="zh-CN" sz="2000" strike="noStrike" noProof="1">
                <a:solidFill>
                  <a:schemeClr val="tx1"/>
                </a:solidFill>
                <a:sym typeface="+mn-ea"/>
              </a:rPr>
              <a:t>5</a:t>
            </a:r>
            <a:r>
              <a:rPr lang="zh-CN" altLang="en-US" sz="2000" strike="noStrike" noProof="1">
                <a:solidFill>
                  <a:schemeClr val="tx1"/>
                </a:solidFill>
                <a:sym typeface="+mn-ea"/>
              </a:rPr>
              <a:t>代表俄文，</a:t>
            </a:r>
            <a:r>
              <a:rPr lang="en-US" altLang="zh-CN" sz="2000" strike="noStrike" noProof="1">
                <a:solidFill>
                  <a:schemeClr val="tx1"/>
                </a:solidFill>
                <a:sym typeface="+mn-ea"/>
              </a:rPr>
              <a:t>7</a:t>
            </a:r>
            <a:r>
              <a:rPr lang="zh-CN" altLang="en-US" sz="2000" strike="noStrike" noProof="1">
                <a:solidFill>
                  <a:schemeClr val="tx1"/>
                </a:solidFill>
                <a:sym typeface="+mn-ea"/>
              </a:rPr>
              <a:t>代表中文等</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5298">
                                            <p:txEl>
                                              <p:pRg st="2" end="2"/>
                                            </p:txEl>
                                          </p:spTgt>
                                        </p:tgtEl>
                                        <p:attrNameLst>
                                          <p:attrName>style.visibility</p:attrName>
                                        </p:attrNameLst>
                                      </p:cBhvr>
                                      <p:to>
                                        <p:strVal val="visible"/>
                                      </p:to>
                                    </p:set>
                                    <p:animEffect transition="in" filter="fade">
                                      <p:cBhvr>
                                        <p:cTn id="7" dur="1000"/>
                                        <p:tgtEl>
                                          <p:spTgt spid="55298">
                                            <p:txEl>
                                              <p:pRg st="2" end="2"/>
                                            </p:txEl>
                                          </p:spTgt>
                                        </p:tgtEl>
                                      </p:cBhvr>
                                    </p:animEffect>
                                    <p:anim calcmode="lin" valueType="num">
                                      <p:cBhvr>
                                        <p:cTn id="8" dur="1000" fill="hold"/>
                                        <p:tgtEl>
                                          <p:spTgt spid="55298">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55298">
                                            <p:txEl>
                                              <p:pRg st="2" end="2"/>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5298">
                                            <p:txEl>
                                              <p:pRg st="3" end="3"/>
                                            </p:txEl>
                                          </p:spTgt>
                                        </p:tgtEl>
                                        <p:attrNameLst>
                                          <p:attrName>style.visibility</p:attrName>
                                        </p:attrNameLst>
                                      </p:cBhvr>
                                      <p:to>
                                        <p:strVal val="visible"/>
                                      </p:to>
                                    </p:set>
                                    <p:animEffect transition="in" filter="fade">
                                      <p:cBhvr>
                                        <p:cTn id="12" dur="1000"/>
                                        <p:tgtEl>
                                          <p:spTgt spid="55298">
                                            <p:txEl>
                                              <p:pRg st="3" end="3"/>
                                            </p:txEl>
                                          </p:spTgt>
                                        </p:tgtEl>
                                      </p:cBhvr>
                                    </p:animEffect>
                                    <p:anim calcmode="lin" valueType="num">
                                      <p:cBhvr>
                                        <p:cTn id="13" dur="1000" fill="hold"/>
                                        <p:tgtEl>
                                          <p:spTgt spid="55298">
                                            <p:txEl>
                                              <p:pRg st="3" end="3"/>
                                            </p:txEl>
                                          </p:spTgt>
                                        </p:tgtEl>
                                        <p:attrNameLst>
                                          <p:attrName>ppt_x</p:attrName>
                                        </p:attrNameLst>
                                      </p:cBhvr>
                                      <p:tavLst>
                                        <p:tav tm="0">
                                          <p:val>
                                            <p:strVal val="#ppt_x"/>
                                          </p:val>
                                        </p:tav>
                                        <p:tav tm="100000">
                                          <p:val>
                                            <p:strVal val="#ppt_x"/>
                                          </p:val>
                                        </p:tav>
                                      </p:tavLst>
                                    </p:anim>
                                    <p:anim calcmode="lin" valueType="num">
                                      <p:cBhvr>
                                        <p:cTn id="14" dur="1000" fill="hold"/>
                                        <p:tgtEl>
                                          <p:spTgt spid="55298">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nodeType="clickEffect">
                                  <p:stCondLst>
                                    <p:cond delay="0"/>
                                  </p:stCondLst>
                                  <p:childTnLst>
                                    <p:set>
                                      <p:cBhvr>
                                        <p:cTn id="18" dur="1" fill="hold">
                                          <p:stCondLst>
                                            <p:cond delay="0"/>
                                          </p:stCondLst>
                                        </p:cTn>
                                        <p:tgtEl>
                                          <p:spTgt spid="55298">
                                            <p:txEl>
                                              <p:pRg st="4" end="4"/>
                                            </p:txEl>
                                          </p:spTgt>
                                        </p:tgtEl>
                                        <p:attrNameLst>
                                          <p:attrName>style.visibility</p:attrName>
                                        </p:attrNameLst>
                                      </p:cBhvr>
                                      <p:to>
                                        <p:strVal val="visible"/>
                                      </p:to>
                                    </p:set>
                                    <p:animEffect transition="in" filter="blinds(horizontal)">
                                      <p:cBhvr>
                                        <p:cTn id="19" dur="500"/>
                                        <p:tgtEl>
                                          <p:spTgt spid="55298">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additive="base">
                                        <p:cTn id="24" dur="500" fill="hold"/>
                                        <p:tgtEl>
                                          <p:spTgt spid="2"/>
                                        </p:tgtEl>
                                        <p:attrNameLst>
                                          <p:attrName>ppt_x</p:attrName>
                                        </p:attrNameLst>
                                      </p:cBhvr>
                                      <p:tavLst>
                                        <p:tav tm="0">
                                          <p:val>
                                            <p:strVal val="1+#ppt_w/2"/>
                                          </p:val>
                                        </p:tav>
                                        <p:tav tm="100000">
                                          <p:val>
                                            <p:strVal val="#ppt_x"/>
                                          </p:val>
                                        </p:tav>
                                      </p:tavLst>
                                    </p:anim>
                                    <p:anim calcmode="lin" valueType="num">
                                      <p:cBhvr additive="base">
                                        <p:cTn id="25"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标题 1"/>
          <p:cNvSpPr>
            <a:spLocks noGrp="1"/>
          </p:cNvSpPr>
          <p:nvPr>
            <p:ph type="title"/>
          </p:nvPr>
        </p:nvSpPr>
        <p:spPr>
          <a:xfrm>
            <a:off x="754063" y="635000"/>
            <a:ext cx="5253037" cy="700088"/>
          </a:xfrm>
        </p:spPr>
        <p:txBody>
          <a:bodyPr vert="horz" wrap="square" lIns="91440" tIns="45720" rIns="91440" bIns="45720" anchor="t"/>
          <a:lstStyle/>
          <a:p>
            <a:r>
              <a:rPr lang="en-US" altLang="zh-CN" dirty="0">
                <a:solidFill>
                  <a:srgbClr val="647643"/>
                </a:solidFill>
                <a:sym typeface="黑体" panose="02010609060101010101" pitchFamily="49" charset="-122"/>
              </a:rPr>
              <a:t>ISBN</a:t>
            </a:r>
            <a:r>
              <a:rPr lang="zh-CN" altLang="en-US" dirty="0">
                <a:solidFill>
                  <a:srgbClr val="647643"/>
                </a:solidFill>
                <a:sym typeface="黑体" panose="02010609060101010101" pitchFamily="49" charset="-122"/>
              </a:rPr>
              <a:t>和</a:t>
            </a:r>
            <a:r>
              <a:rPr lang="en-US" altLang="zh-CN" dirty="0">
                <a:solidFill>
                  <a:srgbClr val="647643"/>
                </a:solidFill>
                <a:sym typeface="黑体" panose="02010609060101010101" pitchFamily="49" charset="-122"/>
              </a:rPr>
              <a:t>ISSN</a:t>
            </a:r>
            <a:r>
              <a:rPr lang="zh-CN" altLang="en-US" dirty="0">
                <a:solidFill>
                  <a:srgbClr val="647643"/>
                </a:solidFill>
                <a:sym typeface="黑体" panose="02010609060101010101" pitchFamily="49" charset="-122"/>
              </a:rPr>
              <a:t>号</a:t>
            </a:r>
            <a:endParaRPr lang="zh-CN" altLang="en-US" dirty="0"/>
          </a:p>
        </p:txBody>
      </p:sp>
      <p:sp>
        <p:nvSpPr>
          <p:cNvPr id="55298" name="内容占位符 2"/>
          <p:cNvSpPr>
            <a:spLocks noGrp="1"/>
          </p:cNvSpPr>
          <p:nvPr>
            <p:ph idx="1" hasCustomPrompt="1"/>
          </p:nvPr>
        </p:nvSpPr>
        <p:spPr>
          <a:xfrm>
            <a:off x="754063" y="1552575"/>
            <a:ext cx="7650163" cy="4889500"/>
          </a:xfrm>
        </p:spPr>
        <p:txBody>
          <a:bodyPr vert="horz" wrap="square" lIns="91440" tIns="45720" rIns="91440" bIns="45720" anchor="t"/>
          <a:lstStyle/>
          <a:p>
            <a:pPr fontAlgn="auto">
              <a:lnSpc>
                <a:spcPct val="120000"/>
              </a:lnSpc>
            </a:pPr>
            <a:r>
              <a:rPr lang="zh-CN" altLang="en-US" sz="2400" strike="noStrike" noProof="1">
                <a:solidFill>
                  <a:srgbClr val="647643"/>
                </a:solidFill>
              </a:rPr>
              <a:t>2.ISSN号：国际标准连续性出版物编号，英文全称为International Standard Serial Number，每种正式出版的期刊均有ISSN号。</a:t>
            </a:r>
          </a:p>
          <a:p>
            <a:pPr marL="0" indent="0" fontAlgn="auto">
              <a:lnSpc>
                <a:spcPct val="30000"/>
              </a:lnSpc>
              <a:buNone/>
            </a:pPr>
            <a:endParaRPr lang="zh-CN" altLang="en-US" sz="2400" strike="noStrike" noProof="1">
              <a:solidFill>
                <a:srgbClr val="647643"/>
              </a:solidFill>
            </a:endParaRPr>
          </a:p>
          <a:p>
            <a:pPr fontAlgn="auto">
              <a:lnSpc>
                <a:spcPct val="120000"/>
              </a:lnSpc>
            </a:pPr>
            <a:r>
              <a:rPr lang="zh-CN" altLang="en-US" sz="2400" strike="noStrike" noProof="1">
                <a:solidFill>
                  <a:srgbClr val="647643"/>
                </a:solidFill>
              </a:rPr>
              <a:t>例如：ISSN1001-8867为《中国图书馆学报》的国际标准刊号。</a:t>
            </a:r>
          </a:p>
        </p:txBody>
      </p:sp>
    </p:spTree>
    <p:custDataLst>
      <p:tags r:id="rId1"/>
    </p:custData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标题 1"/>
          <p:cNvSpPr>
            <a:spLocks noGrp="1"/>
          </p:cNvSpPr>
          <p:nvPr>
            <p:ph type="title"/>
          </p:nvPr>
        </p:nvSpPr>
        <p:spPr>
          <a:xfrm>
            <a:off x="754063" y="635000"/>
            <a:ext cx="5253037" cy="700088"/>
          </a:xfrm>
        </p:spPr>
        <p:txBody>
          <a:bodyPr vert="horz" wrap="square" lIns="91440" tIns="45720" rIns="91440" bIns="45720" anchor="t"/>
          <a:lstStyle/>
          <a:p>
            <a:r>
              <a:rPr lang="en-US" altLang="zh-CN" dirty="0">
                <a:solidFill>
                  <a:srgbClr val="647643"/>
                </a:solidFill>
                <a:sym typeface="黑体" panose="02010609060101010101" pitchFamily="49" charset="-122"/>
              </a:rPr>
              <a:t>ISBN</a:t>
            </a:r>
            <a:r>
              <a:rPr lang="zh-CN" altLang="en-US" dirty="0">
                <a:solidFill>
                  <a:srgbClr val="647643"/>
                </a:solidFill>
                <a:sym typeface="黑体" panose="02010609060101010101" pitchFamily="49" charset="-122"/>
              </a:rPr>
              <a:t>和</a:t>
            </a:r>
            <a:r>
              <a:rPr lang="en-US" altLang="zh-CN" dirty="0">
                <a:solidFill>
                  <a:srgbClr val="647643"/>
                </a:solidFill>
                <a:sym typeface="黑体" panose="02010609060101010101" pitchFamily="49" charset="-122"/>
              </a:rPr>
              <a:t>ISSN</a:t>
            </a:r>
            <a:r>
              <a:rPr lang="zh-CN" altLang="en-US" dirty="0">
                <a:solidFill>
                  <a:srgbClr val="647643"/>
                </a:solidFill>
                <a:sym typeface="黑体" panose="02010609060101010101" pitchFamily="49" charset="-122"/>
              </a:rPr>
              <a:t>号</a:t>
            </a:r>
            <a:endParaRPr lang="zh-CN" altLang="en-US" dirty="0"/>
          </a:p>
        </p:txBody>
      </p:sp>
      <p:sp>
        <p:nvSpPr>
          <p:cNvPr id="55298" name="内容占位符 2"/>
          <p:cNvSpPr>
            <a:spLocks noGrp="1"/>
          </p:cNvSpPr>
          <p:nvPr>
            <p:ph idx="1" hasCustomPrompt="1"/>
          </p:nvPr>
        </p:nvSpPr>
        <p:spPr>
          <a:xfrm>
            <a:off x="754063" y="1552575"/>
            <a:ext cx="7889875" cy="4889500"/>
          </a:xfrm>
        </p:spPr>
        <p:txBody>
          <a:bodyPr vert="horz" wrap="square" lIns="91440" tIns="45720" rIns="91440" bIns="45720" anchor="t"/>
          <a:lstStyle/>
          <a:p>
            <a:pPr fontAlgn="auto">
              <a:lnSpc>
                <a:spcPct val="120000"/>
              </a:lnSpc>
            </a:pPr>
            <a:r>
              <a:rPr lang="zh-CN" altLang="en-US" sz="2400" strike="noStrike" noProof="1">
                <a:solidFill>
                  <a:srgbClr val="647643"/>
                </a:solidFill>
              </a:rPr>
              <a:t>单选题：ISBN 7①- 5624②- 1099③- 2④其中2代表（  ）</a:t>
            </a:r>
          </a:p>
          <a:p>
            <a:pPr marL="0" indent="0" fontAlgn="auto">
              <a:lnSpc>
                <a:spcPct val="120000"/>
              </a:lnSpc>
              <a:buNone/>
            </a:pPr>
            <a:r>
              <a:rPr lang="zh-CN" altLang="en-US" sz="2400" strike="noStrike" noProof="1">
                <a:solidFill>
                  <a:srgbClr val="647643"/>
                </a:solidFill>
              </a:rPr>
              <a:t>                 A.国家代码</a:t>
            </a:r>
          </a:p>
          <a:p>
            <a:pPr marL="0" indent="0" fontAlgn="auto">
              <a:lnSpc>
                <a:spcPct val="120000"/>
              </a:lnSpc>
              <a:buNone/>
            </a:pPr>
            <a:r>
              <a:rPr lang="zh-CN" altLang="en-US" sz="2400" strike="noStrike" noProof="1">
                <a:solidFill>
                  <a:srgbClr val="647643"/>
                </a:solidFill>
              </a:rPr>
              <a:t>                 B.计算机校验位</a:t>
            </a:r>
          </a:p>
          <a:p>
            <a:pPr marL="0" indent="0" fontAlgn="auto">
              <a:lnSpc>
                <a:spcPct val="120000"/>
              </a:lnSpc>
              <a:buNone/>
            </a:pPr>
            <a:r>
              <a:rPr lang="zh-CN" altLang="en-US" sz="2400" strike="noStrike" noProof="1">
                <a:solidFill>
                  <a:srgbClr val="647643"/>
                </a:solidFill>
              </a:rPr>
              <a:t>                 C.出版社代码</a:t>
            </a:r>
          </a:p>
          <a:p>
            <a:pPr marL="0" indent="0" fontAlgn="auto">
              <a:lnSpc>
                <a:spcPct val="120000"/>
              </a:lnSpc>
              <a:buNone/>
            </a:pPr>
            <a:r>
              <a:rPr lang="zh-CN" altLang="en-US" sz="2400" strike="noStrike" noProof="1">
                <a:solidFill>
                  <a:srgbClr val="647643"/>
                </a:solidFill>
              </a:rPr>
              <a:t>                 D.图书代码</a:t>
            </a:r>
          </a:p>
          <a:p>
            <a:pPr fontAlgn="auto">
              <a:lnSpc>
                <a:spcPct val="120000"/>
              </a:lnSpc>
            </a:pPr>
            <a:endParaRPr lang="zh-CN" altLang="en-US" sz="2400" strike="noStrike" noProof="1">
              <a:solidFill>
                <a:srgbClr val="647643"/>
              </a:solidFill>
            </a:endParaRPr>
          </a:p>
          <a:p>
            <a:pPr marL="0" indent="0" fontAlgn="auto">
              <a:lnSpc>
                <a:spcPct val="120000"/>
              </a:lnSpc>
              <a:buNone/>
            </a:pPr>
            <a:r>
              <a:rPr lang="zh-CN" altLang="en-US" sz="2400" strike="noStrike" noProof="1">
                <a:solidFill>
                  <a:srgbClr val="647643"/>
                </a:solidFill>
              </a:rPr>
              <a:t>正确答案：B</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5298">
                                            <p:txEl>
                                              <p:pRg st="6" end="6"/>
                                            </p:txEl>
                                          </p:spTgt>
                                        </p:tgtEl>
                                        <p:attrNameLst>
                                          <p:attrName>style.visibility</p:attrName>
                                        </p:attrNameLst>
                                      </p:cBhvr>
                                      <p:to>
                                        <p:strVal val="visible"/>
                                      </p:to>
                                    </p:set>
                                    <p:anim calcmode="lin" valueType="num">
                                      <p:cBhvr additive="base">
                                        <p:cTn id="7" dur="500" fill="hold"/>
                                        <p:tgtEl>
                                          <p:spTgt spid="55298">
                                            <p:txEl>
                                              <p:pRg st="6" end="6"/>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5298">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标题 1"/>
          <p:cNvSpPr>
            <a:spLocks noGrp="1"/>
          </p:cNvSpPr>
          <p:nvPr>
            <p:ph type="title"/>
          </p:nvPr>
        </p:nvSpPr>
        <p:spPr>
          <a:xfrm>
            <a:off x="754063" y="635000"/>
            <a:ext cx="5253037" cy="700088"/>
          </a:xfrm>
        </p:spPr>
        <p:txBody>
          <a:bodyPr vert="horz" wrap="square" lIns="91440" tIns="45720" rIns="91440" bIns="45720" anchor="t"/>
          <a:lstStyle/>
          <a:p>
            <a:r>
              <a:rPr lang="en-US" altLang="zh-CN" dirty="0">
                <a:solidFill>
                  <a:srgbClr val="647643"/>
                </a:solidFill>
                <a:sym typeface="黑体" panose="02010609060101010101" pitchFamily="49" charset="-122"/>
              </a:rPr>
              <a:t>期刊的影响因子</a:t>
            </a:r>
          </a:p>
        </p:txBody>
      </p:sp>
      <p:sp>
        <p:nvSpPr>
          <p:cNvPr id="55298" name="内容占位符 2"/>
          <p:cNvSpPr>
            <a:spLocks noGrp="1"/>
          </p:cNvSpPr>
          <p:nvPr>
            <p:ph idx="1" hasCustomPrompt="1"/>
          </p:nvPr>
        </p:nvSpPr>
        <p:spPr>
          <a:xfrm>
            <a:off x="685800" y="1457325"/>
            <a:ext cx="7889875" cy="4984750"/>
          </a:xfrm>
        </p:spPr>
        <p:txBody>
          <a:bodyPr vert="horz" wrap="square" lIns="91440" tIns="45720" rIns="91440" bIns="45720" anchor="t"/>
          <a:lstStyle/>
          <a:p>
            <a:pPr fontAlgn="auto">
              <a:lnSpc>
                <a:spcPct val="120000"/>
              </a:lnSpc>
            </a:pPr>
            <a:r>
              <a:rPr lang="zh-CN" altLang="en-US" sz="2400" b="1" strike="noStrike" noProof="1">
                <a:solidFill>
                  <a:srgbClr val="647643"/>
                </a:solidFill>
              </a:rPr>
              <a:t>影响因子</a:t>
            </a:r>
            <a:r>
              <a:rPr lang="zh-CN" altLang="en-US" sz="2400" strike="noStrike" noProof="1">
                <a:solidFill>
                  <a:srgbClr val="647643"/>
                </a:solidFill>
              </a:rPr>
              <a:t>（Impact Factor，简称IF ）是一个国际上通用的期刊评价指标，它是由加菲尔德于1972年提出来的概念。期刊的影响因子是指</a:t>
            </a:r>
            <a:r>
              <a:rPr lang="zh-CN" altLang="en-US" sz="2400" b="1" strike="noStrike" noProof="1">
                <a:solidFill>
                  <a:srgbClr val="647643"/>
                </a:solidFill>
              </a:rPr>
              <a:t>该刊前两年发表的文献在统计当年的平均被引用次数</a:t>
            </a:r>
            <a:r>
              <a:rPr lang="zh-CN" altLang="en-US" sz="2400" strike="noStrike" noProof="1">
                <a:solidFill>
                  <a:srgbClr val="647643"/>
                </a:solidFill>
              </a:rPr>
              <a:t>，具体的计算公式如下：</a:t>
            </a:r>
          </a:p>
          <a:p>
            <a:pPr marL="0" indent="0" fontAlgn="auto">
              <a:lnSpc>
                <a:spcPct val="0"/>
              </a:lnSpc>
              <a:buNone/>
            </a:pPr>
            <a:endParaRPr lang="zh-CN" altLang="en-US" sz="2400" strike="noStrike" noProof="1">
              <a:solidFill>
                <a:srgbClr val="647643"/>
              </a:solidFill>
            </a:endParaRPr>
          </a:p>
          <a:p>
            <a:pPr fontAlgn="auto">
              <a:lnSpc>
                <a:spcPct val="120000"/>
              </a:lnSpc>
            </a:pPr>
            <a:r>
              <a:rPr lang="zh-CN" altLang="en-US" sz="2400" strike="noStrike" noProof="1">
                <a:solidFill>
                  <a:srgbClr val="647643"/>
                </a:solidFill>
              </a:rPr>
              <a:t>     </a:t>
            </a:r>
            <a:r>
              <a:rPr lang="zh-CN" altLang="en-US" sz="2400" b="1" strike="noStrike" noProof="1">
                <a:solidFill>
                  <a:srgbClr val="647643"/>
                </a:solidFill>
              </a:rPr>
              <a:t>影响因子=该刊前两年发表的论文在统计当年被引用的总次数/该刊前两年发表的论文总数 </a:t>
            </a:r>
          </a:p>
          <a:p>
            <a:pPr marL="0" indent="0" fontAlgn="auto">
              <a:lnSpc>
                <a:spcPct val="10000"/>
              </a:lnSpc>
              <a:buNone/>
            </a:pPr>
            <a:endParaRPr lang="zh-CN" altLang="en-US" sz="2400" b="1" strike="noStrike" noProof="1">
              <a:solidFill>
                <a:srgbClr val="647643"/>
              </a:solidFill>
            </a:endParaRPr>
          </a:p>
          <a:p>
            <a:pPr fontAlgn="auto">
              <a:lnSpc>
                <a:spcPct val="120000"/>
              </a:lnSpc>
            </a:pPr>
            <a:r>
              <a:rPr lang="zh-CN" altLang="en-US" sz="2400" strike="noStrike" noProof="1">
                <a:solidFill>
                  <a:srgbClr val="647643"/>
                </a:solidFill>
              </a:rPr>
              <a:t>一种期刊的影响因子越大，也即其刊载的文献被引用率越高，一方面说明这些文献的研究成果影响力大，另一方面也反映出该期刊的学术水平高。</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5298">
                                            <p:txEl>
                                              <p:pRg st="2" end="2"/>
                                            </p:txEl>
                                          </p:spTgt>
                                        </p:tgtEl>
                                        <p:attrNameLst>
                                          <p:attrName>style.visibility</p:attrName>
                                        </p:attrNameLst>
                                      </p:cBhvr>
                                      <p:to>
                                        <p:strVal val="visible"/>
                                      </p:to>
                                    </p:set>
                                    <p:anim calcmode="lin" valueType="num">
                                      <p:cBhvr additive="base">
                                        <p:cTn id="7" dur="500" fill="hold"/>
                                        <p:tgtEl>
                                          <p:spTgt spid="55298">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529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nodeType="clickEffect">
                                  <p:stCondLst>
                                    <p:cond delay="0"/>
                                  </p:stCondLst>
                                  <p:childTnLst>
                                    <p:set>
                                      <p:cBhvr>
                                        <p:cTn id="12" dur="1" fill="hold">
                                          <p:stCondLst>
                                            <p:cond delay="0"/>
                                          </p:stCondLst>
                                        </p:cTn>
                                        <p:tgtEl>
                                          <p:spTgt spid="55298">
                                            <p:txEl>
                                              <p:pRg st="4" end="4"/>
                                            </p:txEl>
                                          </p:spTgt>
                                        </p:tgtEl>
                                        <p:attrNameLst>
                                          <p:attrName>style.visibility</p:attrName>
                                        </p:attrNameLst>
                                      </p:cBhvr>
                                      <p:to>
                                        <p:strVal val="visible"/>
                                      </p:to>
                                    </p:set>
                                    <p:animEffect transition="in" filter="blinds(horizontal)">
                                      <p:cBhvr>
                                        <p:cTn id="13" dur="500"/>
                                        <p:tgtEl>
                                          <p:spTgt spid="5529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标题 1"/>
          <p:cNvSpPr>
            <a:spLocks noGrp="1"/>
          </p:cNvSpPr>
          <p:nvPr>
            <p:ph type="title"/>
          </p:nvPr>
        </p:nvSpPr>
        <p:spPr>
          <a:xfrm>
            <a:off x="754063" y="635000"/>
            <a:ext cx="5253037" cy="700088"/>
          </a:xfrm>
        </p:spPr>
        <p:txBody>
          <a:bodyPr vert="horz" wrap="square" lIns="91440" tIns="45720" rIns="91440" bIns="45720" anchor="t"/>
          <a:lstStyle/>
          <a:p>
            <a:r>
              <a:rPr lang="en-US" altLang="zh-CN" dirty="0">
                <a:solidFill>
                  <a:srgbClr val="647643"/>
                </a:solidFill>
                <a:sym typeface="黑体" panose="02010609060101010101" pitchFamily="49" charset="-122"/>
              </a:rPr>
              <a:t>期刊的影响因子</a:t>
            </a:r>
            <a:endParaRPr lang="zh-CN" altLang="en-US" dirty="0"/>
          </a:p>
        </p:txBody>
      </p:sp>
      <p:sp>
        <p:nvSpPr>
          <p:cNvPr id="55298" name="内容占位符 2"/>
          <p:cNvSpPr>
            <a:spLocks noGrp="1"/>
          </p:cNvSpPr>
          <p:nvPr>
            <p:ph idx="1" hasCustomPrompt="1"/>
          </p:nvPr>
        </p:nvSpPr>
        <p:spPr>
          <a:xfrm>
            <a:off x="754063" y="1552575"/>
            <a:ext cx="7889875" cy="4889500"/>
          </a:xfrm>
        </p:spPr>
        <p:txBody>
          <a:bodyPr vert="horz" wrap="square" lIns="91440" tIns="45720" rIns="91440" bIns="45720" anchor="t"/>
          <a:lstStyle/>
          <a:p>
            <a:pPr fontAlgn="auto">
              <a:lnSpc>
                <a:spcPct val="120000"/>
              </a:lnSpc>
            </a:pPr>
            <a:r>
              <a:rPr lang="zh-CN" altLang="en-US" sz="2400" strike="noStrike" noProof="1">
                <a:solidFill>
                  <a:srgbClr val="647643"/>
                </a:solidFill>
              </a:rPr>
              <a:t>简答题：某刊在2013、2014和2015年刊载的论文数量分别是：340篇、360篇和350篇。该刊在上述3年刊载的论文在2015年被引用的情况分别为：500次、550次和350次，那么，该刊2015年的影响因子是多少？  </a:t>
            </a:r>
          </a:p>
          <a:p>
            <a:pPr marL="0" indent="0" fontAlgn="auto">
              <a:lnSpc>
                <a:spcPct val="0"/>
              </a:lnSpc>
              <a:buNone/>
            </a:pPr>
            <a:r>
              <a:rPr lang="zh-CN" altLang="en-US" sz="2400" strike="noStrike" noProof="1">
                <a:solidFill>
                  <a:srgbClr val="647643"/>
                </a:solidFill>
              </a:rPr>
              <a:t>     </a:t>
            </a:r>
          </a:p>
          <a:p>
            <a:pPr marL="0" indent="0" fontAlgn="auto">
              <a:lnSpc>
                <a:spcPct val="120000"/>
              </a:lnSpc>
              <a:buNone/>
            </a:pPr>
            <a:r>
              <a:rPr lang="zh-CN" altLang="en-US" sz="2400" strike="noStrike" noProof="1">
                <a:solidFill>
                  <a:srgbClr val="647643"/>
                </a:solidFill>
              </a:rPr>
              <a:t>      （影响因子=该刊前两年发表的论文在统计当年被引用的总次数/该刊前两年发表的论文总数）</a:t>
            </a:r>
          </a:p>
          <a:p>
            <a:pPr marL="0" indent="0" fontAlgn="auto">
              <a:lnSpc>
                <a:spcPct val="100000"/>
              </a:lnSpc>
              <a:buNone/>
            </a:pPr>
            <a:r>
              <a:rPr lang="zh-CN" altLang="en-US" sz="2400" strike="noStrike" noProof="1">
                <a:solidFill>
                  <a:srgbClr val="647643"/>
                </a:solidFill>
              </a:rPr>
              <a:t>   </a:t>
            </a:r>
          </a:p>
          <a:p>
            <a:pPr marL="0" indent="0" fontAlgn="auto">
              <a:lnSpc>
                <a:spcPct val="120000"/>
              </a:lnSpc>
              <a:buNone/>
            </a:pPr>
            <a:r>
              <a:rPr lang="zh-CN" altLang="en-US" sz="2400" strike="noStrike" noProof="1">
                <a:solidFill>
                  <a:srgbClr val="647643"/>
                </a:solidFill>
              </a:rPr>
              <a:t>    答案：500+550/340+360=1.5</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5298">
                                            <p:txEl>
                                              <p:pRg st="2" end="2"/>
                                            </p:txEl>
                                          </p:spTgt>
                                        </p:tgtEl>
                                        <p:attrNameLst>
                                          <p:attrName>style.visibility</p:attrName>
                                        </p:attrNameLst>
                                      </p:cBhvr>
                                      <p:to>
                                        <p:strVal val="visible"/>
                                      </p:to>
                                    </p:set>
                                    <p:animEffect transition="in" filter="fade">
                                      <p:cBhvr>
                                        <p:cTn id="7" dur="500"/>
                                        <p:tgtEl>
                                          <p:spTgt spid="55298">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5298">
                                            <p:txEl>
                                              <p:pRg st="4" end="4"/>
                                            </p:txEl>
                                          </p:spTgt>
                                        </p:tgtEl>
                                        <p:attrNameLst>
                                          <p:attrName>style.visibility</p:attrName>
                                        </p:attrNameLst>
                                      </p:cBhvr>
                                      <p:to>
                                        <p:strVal val="visible"/>
                                      </p:to>
                                    </p:set>
                                    <p:animEffect transition="in" filter="fade">
                                      <p:cBhvr>
                                        <p:cTn id="12" dur="1000"/>
                                        <p:tgtEl>
                                          <p:spTgt spid="55298">
                                            <p:txEl>
                                              <p:pRg st="4" end="4"/>
                                            </p:txEl>
                                          </p:spTgt>
                                        </p:tgtEl>
                                      </p:cBhvr>
                                    </p:animEffect>
                                    <p:anim calcmode="lin" valueType="num">
                                      <p:cBhvr>
                                        <p:cTn id="13" dur="1000" fill="hold"/>
                                        <p:tgtEl>
                                          <p:spTgt spid="55298">
                                            <p:txEl>
                                              <p:pRg st="4" end="4"/>
                                            </p:txEl>
                                          </p:spTgt>
                                        </p:tgtEl>
                                        <p:attrNameLst>
                                          <p:attrName>ppt_x</p:attrName>
                                        </p:attrNameLst>
                                      </p:cBhvr>
                                      <p:tavLst>
                                        <p:tav tm="0">
                                          <p:val>
                                            <p:strVal val="#ppt_x"/>
                                          </p:val>
                                        </p:tav>
                                        <p:tav tm="100000">
                                          <p:val>
                                            <p:strVal val="#ppt_x"/>
                                          </p:val>
                                        </p:tav>
                                      </p:tavLst>
                                    </p:anim>
                                    <p:anim calcmode="lin" valueType="num">
                                      <p:cBhvr>
                                        <p:cTn id="14" dur="1000" fill="hold"/>
                                        <p:tgtEl>
                                          <p:spTgt spid="55298">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标题 1"/>
          <p:cNvSpPr>
            <a:spLocks noGrp="1" noChangeArrowheads="1"/>
          </p:cNvSpPr>
          <p:nvPr>
            <p:ph type="title"/>
          </p:nvPr>
        </p:nvSpPr>
        <p:spPr>
          <a:xfrm>
            <a:off x="847725" y="582613"/>
            <a:ext cx="5253038" cy="698500"/>
          </a:xfrm>
        </p:spPr>
        <p:txBody>
          <a:bodyPr vert="horz" lIns="91440" tIns="45720" rIns="91440" bIns="45720" rtlCol="0" anchor="ctr">
            <a:normAutofit/>
          </a:bodyPr>
          <a:lstStyle/>
          <a:p>
            <a:pPr marL="0" marR="0" lvl="0" indent="0" algn="l" defTabSz="457200" rtl="0" eaLnBrk="1" fontAlgn="auto" latinLnBrk="0" hangingPunct="1">
              <a:lnSpc>
                <a:spcPct val="100000"/>
              </a:lnSpc>
              <a:spcBef>
                <a:spcPct val="0"/>
              </a:spcBef>
              <a:spcAft>
                <a:spcPts val="0"/>
              </a:spcAft>
              <a:buClrTx/>
              <a:buSzTx/>
              <a:buFontTx/>
              <a:buNone/>
              <a:defRPr/>
            </a:pPr>
            <a:r>
              <a:rPr kumimoji="0" lang="zh-CN" altLang="en-US" sz="3600" b="0" i="0" u="none" strike="noStrike" kern="1200" cap="none" spc="0" normalizeH="0" baseline="0" noProof="0" smtClean="0">
                <a:ln>
                  <a:noFill/>
                </a:ln>
                <a:solidFill>
                  <a:schemeClr val="accent1"/>
                </a:solidFill>
                <a:effectLst/>
                <a:uLnTx/>
                <a:uFillTx/>
                <a:latin typeface="+mj-lt"/>
                <a:ea typeface="+mj-ea"/>
                <a:cs typeface="+mj-cs"/>
                <a:sym typeface="宋体" panose="02010600030101010101" pitchFamily="2" charset="-122"/>
              </a:rPr>
              <a:t>图书分类法</a:t>
            </a:r>
          </a:p>
        </p:txBody>
      </p:sp>
      <p:sp>
        <p:nvSpPr>
          <p:cNvPr id="43010" name="内容占位符 2"/>
          <p:cNvSpPr>
            <a:spLocks noGrp="1"/>
          </p:cNvSpPr>
          <p:nvPr>
            <p:ph idx="1" hasCustomPrompt="1"/>
          </p:nvPr>
        </p:nvSpPr>
        <p:spPr>
          <a:xfrm>
            <a:off x="565150" y="1509713"/>
            <a:ext cx="7731125" cy="3838575"/>
          </a:xfrm>
        </p:spPr>
        <p:txBody>
          <a:bodyPr vert="horz" wrap="square" lIns="91440" tIns="45720" rIns="91440" bIns="45720" anchor="t"/>
          <a:lstStyle/>
          <a:p>
            <a:pPr fontAlgn="auto"/>
            <a:r>
              <a:rPr lang="zh-CN" altLang="en-US" sz="2400" strike="noStrike" noProof="1">
                <a:solidFill>
                  <a:srgbClr val="647643"/>
                </a:solidFill>
              </a:rPr>
              <a:t>我国图书馆普遍使用的图书分类法有：</a:t>
            </a:r>
          </a:p>
          <a:p>
            <a:pPr marL="0" indent="0" fontAlgn="auto">
              <a:buNone/>
            </a:pPr>
            <a:r>
              <a:rPr lang="zh-CN" altLang="en-US" sz="2400" b="1" strike="noStrike" noProof="1">
                <a:solidFill>
                  <a:srgbClr val="647643"/>
                </a:solidFill>
              </a:rPr>
              <a:t>《中国图书馆分类法》</a:t>
            </a:r>
            <a:r>
              <a:rPr lang="zh-CN" altLang="en-US" sz="2000" strike="noStrike" noProof="1">
                <a:solidFill>
                  <a:srgbClr val="647643"/>
                </a:solidFill>
              </a:rPr>
              <a:t>（简称《中图法》）</a:t>
            </a:r>
          </a:p>
          <a:p>
            <a:pPr marL="0" indent="0" fontAlgn="auto">
              <a:buNone/>
            </a:pPr>
            <a:r>
              <a:rPr lang="zh-CN" altLang="en-US" sz="2400" strike="noStrike" noProof="1">
                <a:solidFill>
                  <a:srgbClr val="647643"/>
                </a:solidFill>
              </a:rPr>
              <a:t>《中国科学院图书馆图书分类法》</a:t>
            </a:r>
          </a:p>
          <a:p>
            <a:pPr marL="0" indent="0" fontAlgn="auto">
              <a:buNone/>
            </a:pPr>
            <a:r>
              <a:rPr lang="zh-CN" altLang="en-US" sz="2400" strike="noStrike" noProof="1">
                <a:solidFill>
                  <a:srgbClr val="647643"/>
                </a:solidFill>
              </a:rPr>
              <a:t>《中国人民大学图书馆图书分类法》</a:t>
            </a:r>
          </a:p>
          <a:p>
            <a:pPr marL="0" indent="0" fontAlgn="auto">
              <a:buNone/>
            </a:pPr>
            <a:r>
              <a:rPr lang="zh-CN" altLang="en-US" sz="2400" strike="noStrike" noProof="1">
                <a:solidFill>
                  <a:srgbClr val="647643"/>
                </a:solidFill>
              </a:rPr>
              <a:t>《中国图书资料分类法》等。</a:t>
            </a:r>
            <a:endParaRPr lang="zh-CN" altLang="en-US" strike="noStrike" noProof="1">
              <a:solidFill>
                <a:srgbClr val="647643"/>
              </a:solidFill>
            </a:endParaRPr>
          </a:p>
          <a:p>
            <a:pPr fontAlgn="auto">
              <a:lnSpc>
                <a:spcPct val="90000"/>
              </a:lnSpc>
            </a:pPr>
            <a:endParaRPr lang="zh-CN" altLang="en-US" sz="2400" strike="noStrike" noProof="1">
              <a:solidFill>
                <a:srgbClr val="647643"/>
              </a:solidFill>
            </a:endParaRPr>
          </a:p>
          <a:p>
            <a:pPr fontAlgn="auto"/>
            <a:r>
              <a:rPr lang="zh-CN" altLang="en-US" sz="2400" strike="noStrike" noProof="1">
                <a:solidFill>
                  <a:srgbClr val="647643"/>
                </a:solidFill>
              </a:rPr>
              <a:t>国外的图书分类法有：</a:t>
            </a:r>
          </a:p>
          <a:p>
            <a:pPr marL="0" indent="0" fontAlgn="auto">
              <a:buNone/>
            </a:pPr>
            <a:r>
              <a:rPr lang="zh-CN" altLang="en-US" sz="2400" strike="noStrike" noProof="1">
                <a:solidFill>
                  <a:srgbClr val="647643"/>
                </a:solidFill>
                <a:sym typeface="+mn-ea"/>
              </a:rPr>
              <a:t>《美国国会图书馆分类法》、</a:t>
            </a:r>
          </a:p>
          <a:p>
            <a:pPr marL="0" indent="0" fontAlgn="auto">
              <a:buNone/>
            </a:pPr>
            <a:r>
              <a:rPr lang="zh-CN" altLang="en-US" sz="2400" strike="noStrike" noProof="1">
                <a:solidFill>
                  <a:srgbClr val="647643"/>
                </a:solidFill>
                <a:sym typeface="+mn-ea"/>
              </a:rPr>
              <a:t>《杜威十进制分类法》等</a:t>
            </a:r>
            <a:endParaRPr lang="zh-CN" altLang="en-US" strike="noStrike" noProof="1">
              <a:solidFill>
                <a:srgbClr val="647643"/>
              </a:solidFill>
              <a:sym typeface="+mn-ea"/>
            </a:endParaRPr>
          </a:p>
          <a:p>
            <a:pPr marL="0" indent="0" fontAlgn="auto">
              <a:buNone/>
            </a:pPr>
            <a:endParaRPr lang="zh-CN" altLang="en-US" strike="noStrike" noProof="1">
              <a:solidFill>
                <a:srgbClr val="647643"/>
              </a:solidFill>
            </a:endParaRPr>
          </a:p>
          <a:p>
            <a:pPr marL="0" indent="0" fontAlgn="auto">
              <a:buNone/>
            </a:pPr>
            <a:endParaRPr lang="zh-CN" altLang="en-US" strike="noStrike" noProof="1">
              <a:solidFill>
                <a:srgbClr val="647643"/>
              </a:solidFill>
            </a:endParaRPr>
          </a:p>
        </p:txBody>
      </p:sp>
      <p:pic>
        <p:nvPicPr>
          <p:cNvPr id="2" name="图片 1" descr="4ec2d5628535e5dd323a394b7cc6a7efce1b6214"/>
          <p:cNvPicPr>
            <a:picLocks noChangeAspect="1"/>
          </p:cNvPicPr>
          <p:nvPr/>
        </p:nvPicPr>
        <p:blipFill>
          <a:blip r:embed="rId3"/>
          <a:srcRect t="5527" r="1717"/>
          <a:stretch>
            <a:fillRect/>
          </a:stretch>
        </p:blipFill>
        <p:spPr>
          <a:xfrm>
            <a:off x="5530850" y="2589213"/>
            <a:ext cx="3387725" cy="3987800"/>
          </a:xfrm>
          <a:prstGeom prst="rect">
            <a:avLst/>
          </a:prstGeom>
          <a:noFill/>
          <a:ln w="9525">
            <a:noFill/>
          </a:ln>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1+#ppt_w/2"/>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childTnLst>
                                </p:cTn>
                              </p:par>
                              <p:par>
                                <p:cTn id="9" presetID="3" presetClass="entr" presetSubtype="10" fill="hold" nodeType="withEffect">
                                  <p:stCondLst>
                                    <p:cond delay="0"/>
                                  </p:stCondLst>
                                  <p:childTnLst>
                                    <p:set>
                                      <p:cBhvr>
                                        <p:cTn id="10" dur="1" fill="hold">
                                          <p:stCondLst>
                                            <p:cond delay="0"/>
                                          </p:stCondLst>
                                        </p:cTn>
                                        <p:tgtEl>
                                          <p:spTgt spid="43010">
                                            <p:txEl>
                                              <p:charRg st="98" end="112"/>
                                            </p:txEl>
                                          </p:spTgt>
                                        </p:tgtEl>
                                        <p:attrNameLst>
                                          <p:attrName>style.visibility</p:attrName>
                                        </p:attrNameLst>
                                      </p:cBhvr>
                                      <p:to>
                                        <p:strVal val="visible"/>
                                      </p:to>
                                    </p:set>
                                    <p:animEffect transition="in" filter="blinds(horizontal)">
                                      <p:cBhvr>
                                        <p:cTn id="11" dur="500"/>
                                        <p:tgtEl>
                                          <p:spTgt spid="43010">
                                            <p:txEl>
                                              <p:charRg st="98" end="112"/>
                                            </p:txEl>
                                          </p:spTgt>
                                        </p:tgtEl>
                                      </p:cBhvr>
                                    </p:animEffect>
                                  </p:childTnLst>
                                </p:cTn>
                              </p:par>
                              <p:par>
                                <p:cTn id="12" presetID="3" presetClass="entr" presetSubtype="10" fill="hold" nodeType="withEffect">
                                  <p:stCondLst>
                                    <p:cond delay="0"/>
                                  </p:stCondLst>
                                  <p:childTnLst>
                                    <p:set>
                                      <p:cBhvr>
                                        <p:cTn id="13" dur="1" fill="hold">
                                          <p:stCondLst>
                                            <p:cond delay="0"/>
                                          </p:stCondLst>
                                        </p:cTn>
                                        <p:tgtEl>
                                          <p:spTgt spid="43010">
                                            <p:txEl>
                                              <p:charRg st="112" end="124"/>
                                            </p:txEl>
                                          </p:spTgt>
                                        </p:tgtEl>
                                        <p:attrNameLst>
                                          <p:attrName>style.visibility</p:attrName>
                                        </p:attrNameLst>
                                      </p:cBhvr>
                                      <p:to>
                                        <p:strVal val="visible"/>
                                      </p:to>
                                    </p:set>
                                    <p:animEffect transition="in" filter="blinds(horizontal)">
                                      <p:cBhvr>
                                        <p:cTn id="14" dur="500"/>
                                        <p:tgtEl>
                                          <p:spTgt spid="43010">
                                            <p:txEl>
                                              <p:charRg st="112" end="12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标题 1"/>
          <p:cNvSpPr>
            <a:spLocks noGrp="1"/>
          </p:cNvSpPr>
          <p:nvPr>
            <p:ph type="title"/>
          </p:nvPr>
        </p:nvSpPr>
        <p:spPr>
          <a:xfrm>
            <a:off x="503238" y="450850"/>
            <a:ext cx="6572250" cy="700088"/>
          </a:xfrm>
        </p:spPr>
        <p:txBody>
          <a:bodyPr vert="horz" lIns="91440" tIns="45720" rIns="91440" bIns="45720" rtlCol="0" anchor="t">
            <a:normAutofit fontScale="90000"/>
          </a:bodyPr>
          <a:lstStyle/>
          <a:p>
            <a:pPr marL="0" marR="0" lvl="0" indent="0" algn="l" defTabSz="457200" rtl="0" eaLnBrk="1" fontAlgn="auto" latinLnBrk="0" hangingPunct="1">
              <a:lnSpc>
                <a:spcPct val="100000"/>
              </a:lnSpc>
              <a:spcBef>
                <a:spcPct val="0"/>
              </a:spcBef>
              <a:spcAft>
                <a:spcPts val="0"/>
              </a:spcAft>
              <a:buClrTx/>
              <a:buSzTx/>
              <a:buFontTx/>
              <a:buNone/>
              <a:defRPr/>
            </a:pPr>
            <a:r>
              <a:rPr kumimoji="0" lang="en-US" altLang="zh-CN" sz="3600" b="0" i="0" u="none" strike="noStrike" kern="1200" cap="none" spc="0" normalizeH="0" baseline="0" noProof="1">
                <a:ln>
                  <a:noFill/>
                </a:ln>
                <a:solidFill>
                  <a:schemeClr val="accent1"/>
                </a:solidFill>
                <a:effectLst/>
                <a:uLnTx/>
                <a:uFillTx/>
                <a:latin typeface="+mj-lt"/>
                <a:ea typeface="+mj-ea"/>
                <a:cs typeface="+mj-cs"/>
              </a:rPr>
              <a:t>“</a:t>
            </a:r>
            <a:r>
              <a:rPr kumimoji="0" lang="zh-CN" altLang="zh-CN" sz="3600" b="0" i="0" u="none" strike="noStrike" kern="1200" cap="none" spc="0" normalizeH="0" baseline="0" noProof="1">
                <a:ln>
                  <a:noFill/>
                </a:ln>
                <a:solidFill>
                  <a:schemeClr val="accent1"/>
                </a:solidFill>
                <a:effectLst/>
                <a:uLnTx/>
                <a:uFillTx/>
                <a:latin typeface="+mj-lt"/>
                <a:ea typeface="+mj-ea"/>
                <a:cs typeface="+mj-cs"/>
              </a:rPr>
              <a:t>乐研杯</a:t>
            </a:r>
            <a:r>
              <a:rPr kumimoji="0" lang="en-US" altLang="zh-CN" sz="3600" b="0" i="0" u="none" strike="noStrike" kern="1200" cap="none" spc="0" normalizeH="0" baseline="0" noProof="1">
                <a:ln>
                  <a:noFill/>
                </a:ln>
                <a:solidFill>
                  <a:schemeClr val="accent1"/>
                </a:solidFill>
                <a:effectLst/>
                <a:uLnTx/>
                <a:uFillTx/>
                <a:latin typeface="+mj-lt"/>
                <a:ea typeface="+mj-ea"/>
                <a:cs typeface="+mj-cs"/>
                <a:sym typeface="+mn-ea"/>
              </a:rPr>
              <a:t>”</a:t>
            </a:r>
            <a:r>
              <a:rPr kumimoji="0" lang="en-US" altLang="zh-CN" sz="3600" b="0" i="0" u="none" strike="noStrike" kern="1200" cap="none" spc="0" normalizeH="0" baseline="0" noProof="1">
                <a:ln>
                  <a:noFill/>
                </a:ln>
                <a:solidFill>
                  <a:schemeClr val="accent1"/>
                </a:solidFill>
                <a:effectLst/>
                <a:uLnTx/>
                <a:uFillTx/>
                <a:latin typeface="+mj-lt"/>
                <a:ea typeface="+mj-ea"/>
                <a:cs typeface="+mj-cs"/>
              </a:rPr>
              <a:t>第二届全国财经高校大学生信息素养大赛</a:t>
            </a:r>
          </a:p>
        </p:txBody>
      </p:sp>
      <p:sp>
        <p:nvSpPr>
          <p:cNvPr id="7171" name="内容占位符 2"/>
          <p:cNvSpPr>
            <a:spLocks noGrp="1" noChangeArrowheads="1"/>
          </p:cNvSpPr>
          <p:nvPr>
            <p:ph idx="1" hasCustomPrompt="1"/>
          </p:nvPr>
        </p:nvSpPr>
        <p:spPr>
          <a:xfrm>
            <a:off x="503238" y="1641475"/>
            <a:ext cx="8062913" cy="4838700"/>
          </a:xfrm>
        </p:spPr>
        <p:txBody>
          <a:bodyPr vert="horz" lIns="91440" tIns="45720" rIns="91440" bIns="45720" rtlCol="0">
            <a:normAutofit lnSpcReduction="10000"/>
          </a:bodyPr>
          <a:lstStyle/>
          <a:p>
            <a:pPr marL="0" marR="0" lvl="0" indent="0" algn="l" defTabSz="457200" rtl="0" eaLnBrk="1" fontAlgn="auto" latinLnBrk="0" hangingPunct="1">
              <a:lnSpc>
                <a:spcPct val="100000"/>
              </a:lnSpc>
              <a:spcBef>
                <a:spcPts val="1000"/>
              </a:spcBef>
              <a:spcAft>
                <a:spcPts val="0"/>
              </a:spcAft>
              <a:buClr>
                <a:schemeClr val="accent1"/>
              </a:buClr>
              <a:buSzPct val="80000"/>
              <a:buFont typeface="Wingdings 3" panose="05040102010807070707" pitchFamily="18" charset="2"/>
              <a:buNone/>
              <a:defRPr/>
            </a:pPr>
            <a:r>
              <a:rPr kumimoji="0" lang="zh-CN" altLang="en-US" sz="3200" b="0" i="0" u="none" strike="noStrike" kern="1200" cap="none" spc="0" normalizeH="0" baseline="0" noProof="0" dirty="0" smtClean="0">
                <a:ln>
                  <a:noFill/>
                </a:ln>
                <a:solidFill>
                  <a:srgbClr val="647643"/>
                </a:solidFill>
                <a:effectLst/>
                <a:uLnTx/>
                <a:uFillTx/>
                <a:latin typeface="+mn-lt"/>
                <a:ea typeface="+mn-ea"/>
                <a:cs typeface="+mn-cs"/>
                <a:sym typeface="黑体" panose="02010609060101010101" pitchFamily="49" charset="-122"/>
              </a:rPr>
              <a:t>三、具体流程</a:t>
            </a:r>
            <a:endParaRPr kumimoji="0" lang="zh-CN" altLang="en-US" sz="2800" b="0" i="0" u="none" strike="noStrike" kern="1200" cap="none" spc="0" normalizeH="0" baseline="0" noProof="0" dirty="0" smtClean="0">
              <a:ln>
                <a:noFill/>
              </a:ln>
              <a:solidFill>
                <a:srgbClr val="647643"/>
              </a:solidFill>
              <a:effectLst/>
              <a:uLnTx/>
              <a:uFillTx/>
              <a:latin typeface="+mn-lt"/>
              <a:ea typeface="+mn-ea"/>
              <a:cs typeface="+mn-cs"/>
              <a:sym typeface="黑体" panose="02010609060101010101" pitchFamily="49" charset="-122"/>
            </a:endParaRPr>
          </a:p>
          <a:p>
            <a:pPr marL="0" marR="0" lvl="0" indent="0" algn="l" defTabSz="457200" rtl="0" eaLnBrk="1" fontAlgn="auto" latinLnBrk="0" hangingPunct="1">
              <a:lnSpc>
                <a:spcPct val="100000"/>
              </a:lnSpc>
              <a:spcBef>
                <a:spcPts val="1000"/>
              </a:spcBef>
              <a:spcAft>
                <a:spcPts val="0"/>
              </a:spcAft>
              <a:buClr>
                <a:schemeClr val="accent1"/>
              </a:buClr>
              <a:buSzPct val="80000"/>
              <a:buNone/>
              <a:defRPr/>
            </a:pPr>
            <a:r>
              <a:rPr kumimoji="0" lang="en-US" altLang="zh-CN" sz="2800" b="0" i="0" u="none" strike="noStrike" kern="1200" cap="none" spc="0" normalizeH="0" baseline="0" noProof="0" dirty="0" smtClean="0">
                <a:ln>
                  <a:noFill/>
                </a:ln>
                <a:solidFill>
                  <a:srgbClr val="647643"/>
                </a:solidFill>
                <a:effectLst/>
                <a:uLnTx/>
                <a:uFillTx/>
                <a:latin typeface="+mn-lt"/>
                <a:ea typeface="+mn-ea"/>
                <a:cs typeface="+mn-cs"/>
                <a:sym typeface="黑体" panose="02010609060101010101" pitchFamily="49" charset="-122"/>
              </a:rPr>
              <a:t>1. </a:t>
            </a:r>
            <a:r>
              <a:rPr kumimoji="0" lang="zh-CN" altLang="zh-CN" sz="2800" b="0" i="0" u="none" strike="noStrike" kern="1200" cap="none" spc="0" normalizeH="0" baseline="0" noProof="0" dirty="0" smtClean="0">
                <a:ln>
                  <a:noFill/>
                </a:ln>
                <a:solidFill>
                  <a:srgbClr val="647643"/>
                </a:solidFill>
                <a:effectLst/>
                <a:uLnTx/>
                <a:uFillTx/>
                <a:latin typeface="+mn-lt"/>
                <a:ea typeface="+mn-ea"/>
                <a:cs typeface="+mn-cs"/>
                <a:sym typeface="黑体" panose="02010609060101010101" pitchFamily="49" charset="-122"/>
              </a:rPr>
              <a:t>校内</a:t>
            </a:r>
            <a:r>
              <a:rPr kumimoji="0" lang="zh-CN" altLang="en-US" sz="2800" b="0" i="0" u="none" strike="noStrike" kern="1200" cap="none" spc="0" normalizeH="0" baseline="0" noProof="0" dirty="0" smtClean="0">
                <a:ln>
                  <a:noFill/>
                </a:ln>
                <a:solidFill>
                  <a:srgbClr val="647643"/>
                </a:solidFill>
                <a:effectLst/>
                <a:uLnTx/>
                <a:uFillTx/>
                <a:latin typeface="+mn-lt"/>
                <a:ea typeface="+mn-ea"/>
                <a:cs typeface="+mn-cs"/>
                <a:sym typeface="黑体" panose="02010609060101010101" pitchFamily="49" charset="-122"/>
              </a:rPr>
              <a:t>初赛：</a:t>
            </a:r>
          </a:p>
          <a:p>
            <a:pPr marL="0" marR="0" lvl="0" indent="0" algn="l" defTabSz="457200" rtl="0" eaLnBrk="1" fontAlgn="auto" latinLnBrk="0" hangingPunct="1">
              <a:lnSpc>
                <a:spcPct val="100000"/>
              </a:lnSpc>
              <a:spcBef>
                <a:spcPts val="1000"/>
              </a:spcBef>
              <a:spcAft>
                <a:spcPts val="0"/>
              </a:spcAft>
              <a:buClr>
                <a:schemeClr val="accent1"/>
              </a:buClr>
              <a:buSzPct val="80000"/>
              <a:buNone/>
              <a:defRPr/>
            </a:pPr>
            <a:endParaRPr kumimoji="0" lang="zh-CN" altLang="en-US" sz="2000" b="0" i="0" u="none" strike="noStrike" kern="1200" cap="none" spc="0" normalizeH="0" baseline="0" noProof="0" dirty="0" smtClean="0">
              <a:ln>
                <a:noFill/>
              </a:ln>
              <a:solidFill>
                <a:srgbClr val="647643"/>
              </a:solidFill>
              <a:effectLst/>
              <a:uLnTx/>
              <a:uFillTx/>
              <a:latin typeface="+mn-lt"/>
              <a:ea typeface="+mn-ea"/>
              <a:cs typeface="+mn-cs"/>
              <a:sym typeface="黑体" panose="02010609060101010101" pitchFamily="49" charset="-122"/>
            </a:endParaRPr>
          </a:p>
          <a:p>
            <a:pPr marR="0" lvl="0" algn="l" defTabSz="457200" rtl="0" eaLnBrk="1" fontAlgn="auto" latinLnBrk="0" hangingPunct="1">
              <a:lnSpc>
                <a:spcPct val="100000"/>
              </a:lnSpc>
              <a:spcBef>
                <a:spcPts val="1000"/>
              </a:spcBef>
              <a:spcAft>
                <a:spcPts val="0"/>
              </a:spcAft>
              <a:buClr>
                <a:schemeClr val="accent1"/>
              </a:buClr>
              <a:buSzPct val="80000"/>
              <a:defRPr/>
            </a:pPr>
            <a:r>
              <a:rPr kumimoji="0" lang="zh-CN" altLang="en-US" sz="2400" b="1" i="0" u="none" strike="noStrike" kern="1200" cap="none" spc="0" normalizeH="0" baseline="0" noProof="0" dirty="0" smtClean="0">
                <a:ln>
                  <a:noFill/>
                </a:ln>
                <a:solidFill>
                  <a:srgbClr val="647643"/>
                </a:solidFill>
                <a:effectLst/>
                <a:uLnTx/>
                <a:uFillTx/>
                <a:latin typeface="+mn-lt"/>
                <a:ea typeface="+mn-ea"/>
                <a:cs typeface="+mn-cs"/>
              </a:rPr>
              <a:t>比赛方式：</a:t>
            </a:r>
            <a:r>
              <a:rPr kumimoji="0" lang="zh-CN" altLang="en-US" sz="2400" b="0" i="0" u="none" strike="noStrike" kern="1200" cap="none" spc="0" normalizeH="0" baseline="0" noProof="0" dirty="0" smtClean="0">
                <a:ln>
                  <a:noFill/>
                </a:ln>
                <a:solidFill>
                  <a:srgbClr val="647643"/>
                </a:solidFill>
                <a:effectLst/>
                <a:uLnTx/>
                <a:uFillTx/>
                <a:latin typeface="+mn-lt"/>
                <a:ea typeface="+mn-ea"/>
                <a:cs typeface="+mn-cs"/>
              </a:rPr>
              <a:t>统一组织在线答题。</a:t>
            </a:r>
            <a:r>
              <a:rPr kumimoji="0" lang="zh-CN" altLang="en-US" sz="2000" b="0" i="0" u="none" strike="noStrike" kern="1200" cap="none" spc="0" normalizeH="0" baseline="0" noProof="0" dirty="0" smtClean="0">
                <a:ln>
                  <a:noFill/>
                </a:ln>
                <a:solidFill>
                  <a:srgbClr val="647643"/>
                </a:solidFill>
                <a:effectLst/>
                <a:uLnTx/>
                <a:uFillTx/>
                <a:latin typeface="+mn-lt"/>
                <a:ea typeface="+mn-ea"/>
                <a:cs typeface="+mn-cs"/>
              </a:rPr>
              <a:t>（组委会现场组织统一考试，参赛者登陆在线答题系统，在限定时间内答题并提交。）</a:t>
            </a:r>
          </a:p>
          <a:p>
            <a:pPr marL="0" marR="0" lvl="0" indent="0" algn="l" defTabSz="457200" rtl="0" eaLnBrk="1" fontAlgn="auto" latinLnBrk="0" hangingPunct="1">
              <a:lnSpc>
                <a:spcPct val="100000"/>
              </a:lnSpc>
              <a:spcBef>
                <a:spcPts val="1000"/>
              </a:spcBef>
              <a:spcAft>
                <a:spcPts val="0"/>
              </a:spcAft>
              <a:buClr>
                <a:schemeClr val="accent1"/>
              </a:buClr>
              <a:buSzPct val="80000"/>
              <a:buNone/>
              <a:defRPr/>
            </a:pPr>
            <a:r>
              <a:rPr kumimoji="0" lang="zh-CN" altLang="en-US" sz="2000" b="0" i="0" u="none" strike="noStrike" kern="1200" cap="none" spc="0" normalizeH="0" baseline="0" noProof="0" dirty="0" smtClean="0">
                <a:ln>
                  <a:noFill/>
                </a:ln>
                <a:solidFill>
                  <a:srgbClr val="647643"/>
                </a:solidFill>
                <a:effectLst/>
                <a:uLnTx/>
                <a:uFillTx/>
                <a:latin typeface="+mn-lt"/>
                <a:ea typeface="+mn-ea"/>
                <a:cs typeface="+mn-cs"/>
              </a:rPr>
              <a:t>     从初赛选手中选取前十五名，进入复赛。</a:t>
            </a:r>
            <a:endParaRPr kumimoji="0" lang="zh-CN" altLang="en-US" sz="2400" b="0" i="0" u="none" strike="noStrike" kern="1200" cap="none" spc="0" normalizeH="0" baseline="0" noProof="0" dirty="0" smtClean="0">
              <a:ln>
                <a:noFill/>
              </a:ln>
              <a:solidFill>
                <a:srgbClr val="647643"/>
              </a:solidFill>
              <a:effectLst/>
              <a:uLnTx/>
              <a:uFillTx/>
              <a:latin typeface="+mn-lt"/>
              <a:ea typeface="+mn-ea"/>
              <a:cs typeface="+mn-cs"/>
            </a:endParaRPr>
          </a:p>
          <a:p>
            <a:pPr marL="0" marR="0" lvl="0" indent="0" algn="l" defTabSz="457200" rtl="0" eaLnBrk="1" fontAlgn="auto" latinLnBrk="0" hangingPunct="1">
              <a:lnSpc>
                <a:spcPct val="100000"/>
              </a:lnSpc>
              <a:spcBef>
                <a:spcPts val="1000"/>
              </a:spcBef>
              <a:spcAft>
                <a:spcPts val="0"/>
              </a:spcAft>
              <a:buClr>
                <a:schemeClr val="accent1"/>
              </a:buClr>
              <a:buSzPct val="80000"/>
              <a:buFont typeface="Wingdings 3" panose="05040102010807070707" pitchFamily="18" charset="2"/>
              <a:buNone/>
              <a:defRPr/>
            </a:pPr>
            <a:endParaRPr kumimoji="0" lang="zh-CN" altLang="en-US" sz="2400" b="0" i="0" u="none" strike="noStrike" kern="1200" cap="none" spc="0" normalizeH="0" baseline="0" noProof="0" dirty="0" smtClean="0">
              <a:ln>
                <a:noFill/>
              </a:ln>
              <a:solidFill>
                <a:srgbClr val="647643"/>
              </a:solidFill>
              <a:effectLst/>
              <a:uLnTx/>
              <a:uFillTx/>
              <a:latin typeface="+mn-lt"/>
              <a:ea typeface="+mn-ea"/>
              <a:cs typeface="+mn-cs"/>
            </a:endParaRPr>
          </a:p>
          <a:p>
            <a:pPr marR="0" lvl="0" algn="l" defTabSz="457200" rtl="0" eaLnBrk="1" fontAlgn="auto" latinLnBrk="0" hangingPunct="1">
              <a:lnSpc>
                <a:spcPct val="100000"/>
              </a:lnSpc>
              <a:spcBef>
                <a:spcPts val="1000"/>
              </a:spcBef>
              <a:spcAft>
                <a:spcPts val="0"/>
              </a:spcAft>
              <a:buClr>
                <a:schemeClr val="accent1"/>
              </a:buClr>
              <a:buSzPct val="80000"/>
              <a:defRPr/>
            </a:pPr>
            <a:r>
              <a:rPr kumimoji="0" lang="zh-CN" altLang="en-US" sz="2400" b="1" i="0" u="none" strike="noStrike" kern="1200" cap="none" spc="0" normalizeH="0" baseline="0" noProof="0" dirty="0" smtClean="0">
                <a:ln>
                  <a:noFill/>
                </a:ln>
                <a:solidFill>
                  <a:srgbClr val="647643"/>
                </a:solidFill>
                <a:effectLst/>
                <a:uLnTx/>
                <a:uFillTx/>
                <a:latin typeface="+mn-lt"/>
                <a:ea typeface="+mn-ea"/>
                <a:cs typeface="+mn-cs"/>
              </a:rPr>
              <a:t>答题网站：</a:t>
            </a:r>
            <a:r>
              <a:rPr kumimoji="0" lang="zh-CN" altLang="en-US" sz="2400" b="0" i="0" u="none" strike="noStrike" kern="1200" cap="none" spc="0" normalizeH="0" baseline="0" noProof="0" dirty="0" smtClean="0">
                <a:ln>
                  <a:noFill/>
                </a:ln>
                <a:solidFill>
                  <a:srgbClr val="647643"/>
                </a:solidFill>
                <a:effectLst/>
                <a:uLnTx/>
                <a:uFillTx/>
                <a:latin typeface="+mn-lt"/>
                <a:ea typeface="+mn-ea"/>
                <a:cs typeface="+mn-cs"/>
              </a:rPr>
              <a:t>http://ilearning.dfinder.net</a:t>
            </a:r>
          </a:p>
          <a:p>
            <a:pPr marL="0" marR="0" lvl="0" indent="0" algn="l" defTabSz="457200" rtl="0" eaLnBrk="1" fontAlgn="auto" latinLnBrk="0" hangingPunct="1">
              <a:lnSpc>
                <a:spcPct val="100000"/>
              </a:lnSpc>
              <a:spcBef>
                <a:spcPts val="1000"/>
              </a:spcBef>
              <a:spcAft>
                <a:spcPts val="0"/>
              </a:spcAft>
              <a:buClr>
                <a:schemeClr val="accent1"/>
              </a:buClr>
              <a:buSzPct val="80000"/>
              <a:buFont typeface="Wingdings 3" panose="05040102010807070707" pitchFamily="18" charset="2"/>
              <a:buNone/>
              <a:defRPr/>
            </a:pPr>
            <a:endParaRPr kumimoji="0" lang="zh-CN" altLang="en-US" sz="2400" b="0" i="0" u="none" strike="noStrike" kern="1200" cap="none" spc="0" normalizeH="0" baseline="0" noProof="0" dirty="0" smtClean="0">
              <a:ln>
                <a:noFill/>
              </a:ln>
              <a:solidFill>
                <a:srgbClr val="647643"/>
              </a:solidFill>
              <a:effectLst/>
              <a:uLnTx/>
              <a:uFillTx/>
              <a:latin typeface="+mn-lt"/>
              <a:ea typeface="+mn-ea"/>
              <a:cs typeface="+mn-cs"/>
            </a:endParaRPr>
          </a:p>
          <a:p>
            <a:pPr marR="0" lvl="0" algn="l" defTabSz="457200" rtl="0" eaLnBrk="1" fontAlgn="auto" latinLnBrk="0" hangingPunct="1">
              <a:lnSpc>
                <a:spcPct val="100000"/>
              </a:lnSpc>
              <a:spcBef>
                <a:spcPts val="1000"/>
              </a:spcBef>
              <a:spcAft>
                <a:spcPts val="0"/>
              </a:spcAft>
              <a:buClr>
                <a:schemeClr val="accent1"/>
              </a:buClr>
              <a:buSzPct val="80000"/>
              <a:defRPr/>
            </a:pPr>
            <a:r>
              <a:rPr kumimoji="0" lang="zh-CN" altLang="en-US" sz="2400" b="1" i="0" u="none" strike="noStrike" kern="1200" cap="none" spc="0" normalizeH="0" baseline="0" noProof="0" dirty="0" smtClean="0">
                <a:ln>
                  <a:noFill/>
                </a:ln>
                <a:solidFill>
                  <a:srgbClr val="647643"/>
                </a:solidFill>
                <a:effectLst/>
                <a:uLnTx/>
                <a:uFillTx/>
                <a:latin typeface="+mn-lt"/>
                <a:ea typeface="+mn-ea"/>
                <a:cs typeface="+mn-cs"/>
              </a:rPr>
              <a:t>题型：</a:t>
            </a:r>
            <a:r>
              <a:rPr kumimoji="0" lang="zh-CN" altLang="en-US" sz="2400" b="0" i="0" u="none" strike="noStrike" kern="1200" cap="none" spc="0" normalizeH="0" baseline="0" noProof="0" dirty="0" smtClean="0">
                <a:ln>
                  <a:noFill/>
                </a:ln>
                <a:solidFill>
                  <a:srgbClr val="647643"/>
                </a:solidFill>
                <a:effectLst/>
                <a:uLnTx/>
                <a:uFillTx/>
                <a:latin typeface="+mn-lt"/>
                <a:ea typeface="+mn-ea"/>
                <a:cs typeface="+mn-cs"/>
              </a:rPr>
              <a:t>单选题、多选题、判断题、填空题、简答题、分析题。（开卷考试）</a:t>
            </a:r>
          </a:p>
        </p:txBody>
      </p:sp>
    </p:spTree>
    <p:custDataLst>
      <p:tags r:id="rId1"/>
    </p:custData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919163" y="655638"/>
            <a:ext cx="5253038" cy="698500"/>
          </a:xfrm>
        </p:spPr>
        <p:txBody>
          <a:bodyPr vert="horz" lIns="91440" tIns="45720" rIns="91440" bIns="45720" rtlCol="0" anchor="t">
            <a:normAutofit/>
          </a:bodyPr>
          <a:lstStyle/>
          <a:p>
            <a:pPr marL="0" marR="0" lvl="0" indent="0" algn="l" defTabSz="457200" rtl="0" eaLnBrk="1" fontAlgn="auto" latinLnBrk="0" hangingPunct="1">
              <a:lnSpc>
                <a:spcPct val="100000"/>
              </a:lnSpc>
              <a:spcBef>
                <a:spcPct val="0"/>
              </a:spcBef>
              <a:spcAft>
                <a:spcPts val="0"/>
              </a:spcAft>
              <a:buClrTx/>
              <a:buSzTx/>
              <a:buFontTx/>
              <a:buNone/>
              <a:defRPr/>
            </a:pPr>
            <a:r>
              <a:rPr lang="zh-CN" altLang="en-US" strike="noStrike" noProof="1">
                <a:sym typeface="+mn-ea"/>
              </a:rPr>
              <a:t>中国图书馆图书分类法</a:t>
            </a:r>
            <a:endParaRPr kumimoji="0" lang="zh-CN" altLang="en-US" sz="3600" b="0" i="0" u="none" strike="noStrike" kern="1200" cap="none" spc="0" normalizeH="0" baseline="0" noProof="1">
              <a:ln>
                <a:noFill/>
              </a:ln>
              <a:solidFill>
                <a:schemeClr val="accent1"/>
              </a:solidFill>
              <a:effectLst/>
              <a:uLnTx/>
              <a:uFillTx/>
              <a:latin typeface="+mj-lt"/>
              <a:ea typeface="+mj-ea"/>
              <a:cs typeface="+mj-cs"/>
            </a:endParaRPr>
          </a:p>
        </p:txBody>
      </p:sp>
      <p:sp>
        <p:nvSpPr>
          <p:cNvPr id="45058" name="内容占位符 2"/>
          <p:cNvSpPr>
            <a:spLocks noGrp="1"/>
          </p:cNvSpPr>
          <p:nvPr>
            <p:ph idx="1" hasCustomPrompt="1"/>
          </p:nvPr>
        </p:nvSpPr>
        <p:spPr>
          <a:xfrm>
            <a:off x="657225" y="1538288"/>
            <a:ext cx="7918450" cy="4903788"/>
          </a:xfrm>
        </p:spPr>
        <p:txBody>
          <a:bodyPr vert="horz" wrap="square" lIns="91440" tIns="45720" rIns="91440" bIns="45720" anchor="t"/>
          <a:lstStyle/>
          <a:p>
            <a:pPr fontAlgn="auto">
              <a:lnSpc>
                <a:spcPct val="120000"/>
              </a:lnSpc>
            </a:pPr>
            <a:r>
              <a:rPr lang="zh-CN" altLang="en-US" sz="2400" strike="noStrike" noProof="1">
                <a:solidFill>
                  <a:srgbClr val="647643"/>
                </a:solidFill>
                <a:sym typeface="黑体" panose="02010609060101010101" pitchFamily="49" charset="-122"/>
              </a:rPr>
              <a:t>《中国图书馆分类法》将所有学科分为五个部类，</a:t>
            </a:r>
            <a:r>
              <a:rPr lang="en-US" altLang="zh-CN" sz="2400" strike="noStrike" noProof="1">
                <a:solidFill>
                  <a:srgbClr val="647643"/>
                </a:solidFill>
                <a:sym typeface="黑体" panose="02010609060101010101" pitchFamily="49" charset="-122"/>
              </a:rPr>
              <a:t>22</a:t>
            </a:r>
            <a:r>
              <a:rPr lang="zh-CN" altLang="en-US" sz="2400" strike="noStrike" noProof="1">
                <a:solidFill>
                  <a:srgbClr val="647643"/>
                </a:solidFill>
                <a:sym typeface="黑体" panose="02010609060101010101" pitchFamily="49" charset="-122"/>
              </a:rPr>
              <a:t>个大类。使用</a:t>
            </a:r>
            <a:r>
              <a:rPr lang="en-US" altLang="zh-CN" sz="2400" strike="noStrike" noProof="1">
                <a:solidFill>
                  <a:srgbClr val="647643"/>
                </a:solidFill>
                <a:sym typeface="黑体" panose="02010609060101010101" pitchFamily="49" charset="-122"/>
              </a:rPr>
              <a:t>22</a:t>
            </a:r>
            <a:r>
              <a:rPr lang="zh-CN" altLang="en-US" sz="2400" strike="noStrike" noProof="1">
                <a:solidFill>
                  <a:srgbClr val="647643"/>
                </a:solidFill>
                <a:sym typeface="黑体" panose="02010609060101010101" pitchFamily="49" charset="-122"/>
              </a:rPr>
              <a:t>个字母来表示不同学科门类的图书，采用汉语拼音与阿拉伯数字相结合的形式构成混合代码</a:t>
            </a:r>
            <a:r>
              <a:rPr lang="zh-CN" altLang="en-US" sz="2000" strike="noStrike" noProof="1">
                <a:solidFill>
                  <a:srgbClr val="647643"/>
                </a:solidFill>
                <a:sym typeface="黑体" panose="02010609060101010101" pitchFamily="49" charset="-122"/>
              </a:rPr>
              <a:t>（称为</a:t>
            </a:r>
            <a:r>
              <a:rPr lang="en-US" altLang="zh-CN" sz="2000" strike="noStrike" noProof="1">
                <a:solidFill>
                  <a:srgbClr val="647643"/>
                </a:solidFill>
                <a:sym typeface="黑体" panose="02010609060101010101" pitchFamily="49" charset="-122"/>
              </a:rPr>
              <a:t>“</a:t>
            </a:r>
            <a:r>
              <a:rPr lang="zh-CN" altLang="en-US" sz="2000" strike="noStrike" noProof="1">
                <a:solidFill>
                  <a:srgbClr val="647643"/>
                </a:solidFill>
                <a:sym typeface="黑体" panose="02010609060101010101" pitchFamily="49" charset="-122"/>
              </a:rPr>
              <a:t>分类号</a:t>
            </a:r>
            <a:r>
              <a:rPr lang="en-US" altLang="zh-CN" sz="2000" strike="noStrike" noProof="1">
                <a:solidFill>
                  <a:srgbClr val="647643"/>
                </a:solidFill>
                <a:sym typeface="黑体" panose="02010609060101010101" pitchFamily="49" charset="-122"/>
              </a:rPr>
              <a:t>”</a:t>
            </a:r>
            <a:r>
              <a:rPr lang="zh-CN" altLang="en-US" sz="2000" strike="noStrike" noProof="1">
                <a:solidFill>
                  <a:srgbClr val="647643"/>
                </a:solidFill>
                <a:sym typeface="黑体" panose="02010609060101010101" pitchFamily="49" charset="-122"/>
              </a:rPr>
              <a:t>）</a:t>
            </a:r>
            <a:r>
              <a:rPr lang="zh-CN" altLang="en-US" sz="2400" strike="noStrike" noProof="1">
                <a:solidFill>
                  <a:srgbClr val="647643"/>
                </a:solidFill>
                <a:sym typeface="黑体" panose="02010609060101010101" pitchFamily="49" charset="-122"/>
              </a:rPr>
              <a:t>。</a:t>
            </a:r>
          </a:p>
          <a:p>
            <a:pPr marL="0" indent="0" fontAlgn="auto">
              <a:lnSpc>
                <a:spcPct val="10000"/>
              </a:lnSpc>
              <a:buNone/>
            </a:pPr>
            <a:endParaRPr lang="zh-CN" altLang="en-US" sz="2400" strike="noStrike" noProof="1">
              <a:solidFill>
                <a:srgbClr val="647643"/>
              </a:solidFill>
              <a:sym typeface="黑体" panose="02010609060101010101" pitchFamily="49" charset="-122"/>
            </a:endParaRPr>
          </a:p>
          <a:p>
            <a:pPr fontAlgn="auto">
              <a:lnSpc>
                <a:spcPct val="120000"/>
              </a:lnSpc>
            </a:pPr>
            <a:r>
              <a:rPr lang="zh-CN" altLang="en-US" sz="2400" strike="noStrike" noProof="1">
                <a:solidFill>
                  <a:srgbClr val="647643"/>
                </a:solidFill>
                <a:sym typeface="黑体" panose="02010609060101010101" pitchFamily="49" charset="-122"/>
              </a:rPr>
              <a:t>《中图法》的五大部类分别是：</a:t>
            </a:r>
          </a:p>
          <a:p>
            <a:pPr marL="0" indent="0" fontAlgn="auto">
              <a:lnSpc>
                <a:spcPct val="100000"/>
              </a:lnSpc>
              <a:buNone/>
            </a:pPr>
            <a:r>
              <a:rPr lang="zh-CN" altLang="en-US" sz="2400" strike="noStrike" noProof="1">
                <a:solidFill>
                  <a:srgbClr val="647643"/>
                </a:solidFill>
                <a:sym typeface="黑体" panose="02010609060101010101" pitchFamily="49" charset="-122"/>
              </a:rPr>
              <a:t>     1、马克思主义、列宁主义、毛泽东思想、邓小平理论</a:t>
            </a:r>
          </a:p>
          <a:p>
            <a:pPr marL="0" indent="0" fontAlgn="auto">
              <a:lnSpc>
                <a:spcPct val="100000"/>
              </a:lnSpc>
              <a:buNone/>
            </a:pPr>
            <a:r>
              <a:rPr lang="zh-CN" altLang="en-US" sz="2400" strike="noStrike" noProof="1">
                <a:solidFill>
                  <a:srgbClr val="647643"/>
                </a:solidFill>
                <a:sym typeface="黑体" panose="02010609060101010101" pitchFamily="49" charset="-122"/>
              </a:rPr>
              <a:t>     2、哲学</a:t>
            </a:r>
          </a:p>
          <a:p>
            <a:pPr marL="0" indent="0" fontAlgn="auto">
              <a:lnSpc>
                <a:spcPct val="100000"/>
              </a:lnSpc>
              <a:buNone/>
            </a:pPr>
            <a:r>
              <a:rPr lang="zh-CN" altLang="en-US" sz="2400" strike="noStrike" noProof="1">
                <a:solidFill>
                  <a:srgbClr val="647643"/>
                </a:solidFill>
                <a:sym typeface="黑体" panose="02010609060101010101" pitchFamily="49" charset="-122"/>
              </a:rPr>
              <a:t>     3、社会科学</a:t>
            </a:r>
          </a:p>
          <a:p>
            <a:pPr marL="0" indent="0" fontAlgn="auto">
              <a:lnSpc>
                <a:spcPct val="100000"/>
              </a:lnSpc>
              <a:buNone/>
            </a:pPr>
            <a:r>
              <a:rPr lang="zh-CN" altLang="en-US" sz="2400" strike="noStrike" noProof="1">
                <a:solidFill>
                  <a:srgbClr val="647643"/>
                </a:solidFill>
                <a:sym typeface="黑体" panose="02010609060101010101" pitchFamily="49" charset="-122"/>
              </a:rPr>
              <a:t>     4、自然科学</a:t>
            </a:r>
          </a:p>
          <a:p>
            <a:pPr marL="0" indent="0" fontAlgn="auto">
              <a:lnSpc>
                <a:spcPct val="100000"/>
              </a:lnSpc>
              <a:buNone/>
            </a:pPr>
            <a:r>
              <a:rPr lang="zh-CN" altLang="en-US" sz="2400" strike="noStrike" noProof="1">
                <a:solidFill>
                  <a:srgbClr val="647643"/>
                </a:solidFill>
                <a:sym typeface="黑体" panose="02010609060101010101" pitchFamily="49" charset="-122"/>
              </a:rPr>
              <a:t>     5、综合性图书</a:t>
            </a:r>
          </a:p>
          <a:p>
            <a:pPr marL="0" indent="0" fontAlgn="auto">
              <a:lnSpc>
                <a:spcPct val="0"/>
              </a:lnSpc>
              <a:buNone/>
            </a:pPr>
            <a:endParaRPr lang="zh-CN" altLang="en-US" sz="2400" strike="noStrike" noProof="1">
              <a:solidFill>
                <a:srgbClr val="647643"/>
              </a:solidFill>
              <a:sym typeface="+mn-ea"/>
            </a:endParaRPr>
          </a:p>
          <a:p>
            <a:pPr marL="0" indent="0" fontAlgn="auto">
              <a:buNone/>
            </a:pPr>
            <a:endParaRPr lang="zh-CN" altLang="en-US" sz="2400" strike="noStrike" noProof="1">
              <a:solidFill>
                <a:srgbClr val="647643"/>
              </a:solidFill>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5058">
                                            <p:txEl>
                                              <p:pRg st="2" end="2"/>
                                            </p:txEl>
                                          </p:spTgt>
                                        </p:tgtEl>
                                        <p:attrNameLst>
                                          <p:attrName>style.visibility</p:attrName>
                                        </p:attrNameLst>
                                      </p:cBhvr>
                                      <p:to>
                                        <p:strVal val="visible"/>
                                      </p:to>
                                    </p:set>
                                    <p:animEffect transition="in" filter="blinds(horizontal)">
                                      <p:cBhvr>
                                        <p:cTn id="7" dur="500"/>
                                        <p:tgtEl>
                                          <p:spTgt spid="45058">
                                            <p:txEl>
                                              <p:pRg st="2" end="2"/>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45058">
                                            <p:txEl>
                                              <p:pRg st="3" end="3"/>
                                            </p:txEl>
                                          </p:spTgt>
                                        </p:tgtEl>
                                        <p:attrNameLst>
                                          <p:attrName>style.visibility</p:attrName>
                                        </p:attrNameLst>
                                      </p:cBhvr>
                                      <p:to>
                                        <p:strVal val="visible"/>
                                      </p:to>
                                    </p:set>
                                    <p:animEffect transition="in" filter="blinds(horizontal)">
                                      <p:cBhvr>
                                        <p:cTn id="10" dur="500"/>
                                        <p:tgtEl>
                                          <p:spTgt spid="45058">
                                            <p:txEl>
                                              <p:pRg st="3" end="3"/>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45058">
                                            <p:txEl>
                                              <p:pRg st="4" end="4"/>
                                            </p:txEl>
                                          </p:spTgt>
                                        </p:tgtEl>
                                        <p:attrNameLst>
                                          <p:attrName>style.visibility</p:attrName>
                                        </p:attrNameLst>
                                      </p:cBhvr>
                                      <p:to>
                                        <p:strVal val="visible"/>
                                      </p:to>
                                    </p:set>
                                    <p:animEffect transition="in" filter="blinds(horizontal)">
                                      <p:cBhvr>
                                        <p:cTn id="13" dur="500"/>
                                        <p:tgtEl>
                                          <p:spTgt spid="45058">
                                            <p:txEl>
                                              <p:pRg st="4" end="4"/>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45058">
                                            <p:txEl>
                                              <p:pRg st="5" end="5"/>
                                            </p:txEl>
                                          </p:spTgt>
                                        </p:tgtEl>
                                        <p:attrNameLst>
                                          <p:attrName>style.visibility</p:attrName>
                                        </p:attrNameLst>
                                      </p:cBhvr>
                                      <p:to>
                                        <p:strVal val="visible"/>
                                      </p:to>
                                    </p:set>
                                    <p:animEffect transition="in" filter="blinds(horizontal)">
                                      <p:cBhvr>
                                        <p:cTn id="16" dur="500"/>
                                        <p:tgtEl>
                                          <p:spTgt spid="45058">
                                            <p:txEl>
                                              <p:pRg st="5" end="5"/>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45058">
                                            <p:txEl>
                                              <p:pRg st="6" end="6"/>
                                            </p:txEl>
                                          </p:spTgt>
                                        </p:tgtEl>
                                        <p:attrNameLst>
                                          <p:attrName>style.visibility</p:attrName>
                                        </p:attrNameLst>
                                      </p:cBhvr>
                                      <p:to>
                                        <p:strVal val="visible"/>
                                      </p:to>
                                    </p:set>
                                    <p:animEffect transition="in" filter="blinds(horizontal)">
                                      <p:cBhvr>
                                        <p:cTn id="19" dur="500"/>
                                        <p:tgtEl>
                                          <p:spTgt spid="45058">
                                            <p:txEl>
                                              <p:pRg st="6" end="6"/>
                                            </p:txEl>
                                          </p:spTgt>
                                        </p:tgtEl>
                                      </p:cBhvr>
                                    </p:animEffect>
                                  </p:childTnLst>
                                </p:cTn>
                              </p:par>
                              <p:par>
                                <p:cTn id="20" presetID="3" presetClass="entr" presetSubtype="10" fill="hold" nodeType="withEffect">
                                  <p:stCondLst>
                                    <p:cond delay="0"/>
                                  </p:stCondLst>
                                  <p:childTnLst>
                                    <p:set>
                                      <p:cBhvr>
                                        <p:cTn id="21" dur="1" fill="hold">
                                          <p:stCondLst>
                                            <p:cond delay="0"/>
                                          </p:stCondLst>
                                        </p:cTn>
                                        <p:tgtEl>
                                          <p:spTgt spid="45058">
                                            <p:txEl>
                                              <p:pRg st="7" end="7"/>
                                            </p:txEl>
                                          </p:spTgt>
                                        </p:tgtEl>
                                        <p:attrNameLst>
                                          <p:attrName>style.visibility</p:attrName>
                                        </p:attrNameLst>
                                      </p:cBhvr>
                                      <p:to>
                                        <p:strVal val="visible"/>
                                      </p:to>
                                    </p:set>
                                    <p:animEffect transition="in" filter="blinds(horizontal)">
                                      <p:cBhvr>
                                        <p:cTn id="22" dur="500"/>
                                        <p:tgtEl>
                                          <p:spTgt spid="4505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标题 1"/>
          <p:cNvSpPr>
            <a:spLocks noGrp="1"/>
          </p:cNvSpPr>
          <p:nvPr>
            <p:ph type="title"/>
          </p:nvPr>
        </p:nvSpPr>
        <p:spPr>
          <a:xfrm>
            <a:off x="733425" y="647700"/>
            <a:ext cx="5253038" cy="698500"/>
          </a:xfrm>
        </p:spPr>
        <p:txBody>
          <a:bodyPr vert="horz" lIns="91440" tIns="45720" rIns="91440" bIns="45720" rtlCol="0" anchor="ctr">
            <a:normAutofit/>
          </a:bodyPr>
          <a:lstStyle/>
          <a:p>
            <a:pPr marL="0" marR="0" lvl="0" indent="0" algn="l" defTabSz="457200" rtl="0" eaLnBrk="1" fontAlgn="auto" latinLnBrk="0" hangingPunct="1">
              <a:lnSpc>
                <a:spcPct val="100000"/>
              </a:lnSpc>
              <a:spcBef>
                <a:spcPct val="0"/>
              </a:spcBef>
              <a:spcAft>
                <a:spcPts val="0"/>
              </a:spcAft>
              <a:buClrTx/>
              <a:buSzTx/>
              <a:buFontTx/>
              <a:buNone/>
              <a:defRPr/>
            </a:pPr>
            <a:r>
              <a:rPr lang="zh-CN" altLang="en-US" strike="noStrike" noProof="1">
                <a:sym typeface="+mn-ea"/>
              </a:rPr>
              <a:t>中国图书馆图书分类法</a:t>
            </a:r>
            <a:endParaRPr kumimoji="0" lang="zh-CN" altLang="en-US" sz="3600" b="0" i="0" u="none" strike="noStrike" kern="1200" cap="none" spc="0" normalizeH="0" baseline="0" noProof="1">
              <a:ln>
                <a:noFill/>
              </a:ln>
              <a:solidFill>
                <a:schemeClr val="accent1"/>
              </a:solidFill>
              <a:effectLst/>
              <a:uLnTx/>
              <a:uFillTx/>
              <a:latin typeface="+mj-lt"/>
              <a:ea typeface="+mj-ea"/>
              <a:cs typeface="+mj-cs"/>
            </a:endParaRPr>
          </a:p>
        </p:txBody>
      </p:sp>
      <p:pic>
        <p:nvPicPr>
          <p:cNvPr id="62466" name="Picture 2"/>
          <p:cNvPicPr>
            <a:picLocks noChangeAspect="1"/>
          </p:cNvPicPr>
          <p:nvPr/>
        </p:nvPicPr>
        <p:blipFill>
          <a:blip r:embed="rId3"/>
          <a:srcRect t="7835"/>
          <a:stretch>
            <a:fillRect/>
          </a:stretch>
        </p:blipFill>
        <p:spPr>
          <a:xfrm>
            <a:off x="579438" y="1530350"/>
            <a:ext cx="7985125" cy="4826000"/>
          </a:xfrm>
          <a:prstGeom prst="rect">
            <a:avLst/>
          </a:prstGeom>
          <a:noFill/>
          <a:ln w="9525">
            <a:noFill/>
          </a:ln>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2466"/>
                                        </p:tgtEl>
                                        <p:attrNameLst>
                                          <p:attrName>style.visibility</p:attrName>
                                        </p:attrNameLst>
                                      </p:cBhvr>
                                      <p:to>
                                        <p:strVal val="visible"/>
                                      </p:to>
                                    </p:set>
                                    <p:anim calcmode="lin" valueType="num">
                                      <p:cBhvr>
                                        <p:cTn id="7" dur="500" fill="hold"/>
                                        <p:tgtEl>
                                          <p:spTgt spid="62466"/>
                                        </p:tgtEl>
                                        <p:attrNameLst>
                                          <p:attrName>ppt_x</p:attrName>
                                        </p:attrNameLst>
                                      </p:cBhvr>
                                      <p:tavLst>
                                        <p:tav tm="0">
                                          <p:val>
                                            <p:strVal val="#ppt_x"/>
                                          </p:val>
                                        </p:tav>
                                        <p:tav tm="100000">
                                          <p:val>
                                            <p:strVal val="#ppt_x"/>
                                          </p:val>
                                        </p:tav>
                                      </p:tavLst>
                                    </p:anim>
                                    <p:anim calcmode="lin" valueType="num">
                                      <p:cBhvr>
                                        <p:cTn id="8" dur="500" fill="hold"/>
                                        <p:tgtEl>
                                          <p:spTgt spid="6246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标题 1"/>
          <p:cNvSpPr>
            <a:spLocks noGrp="1"/>
          </p:cNvSpPr>
          <p:nvPr>
            <p:ph type="title"/>
          </p:nvPr>
        </p:nvSpPr>
        <p:spPr>
          <a:xfrm>
            <a:off x="733425" y="647700"/>
            <a:ext cx="5253038" cy="698500"/>
          </a:xfrm>
        </p:spPr>
        <p:txBody>
          <a:bodyPr vert="horz" lIns="91440" tIns="45720" rIns="91440" bIns="45720" rtlCol="0" anchor="ctr">
            <a:normAutofit/>
          </a:bodyPr>
          <a:lstStyle/>
          <a:p>
            <a:pPr marL="0" marR="0" lvl="0" indent="0" algn="l" defTabSz="457200" rtl="0" eaLnBrk="1" fontAlgn="auto" latinLnBrk="0" hangingPunct="1">
              <a:lnSpc>
                <a:spcPct val="100000"/>
              </a:lnSpc>
              <a:spcBef>
                <a:spcPct val="0"/>
              </a:spcBef>
              <a:spcAft>
                <a:spcPts val="0"/>
              </a:spcAft>
              <a:buClrTx/>
              <a:buSzTx/>
              <a:buFontTx/>
              <a:buNone/>
              <a:defRPr/>
            </a:pPr>
            <a:r>
              <a:rPr lang="zh-CN" altLang="en-US" strike="noStrike" noProof="1">
                <a:sym typeface="+mn-ea"/>
              </a:rPr>
              <a:t>中国图书馆图书分类法</a:t>
            </a:r>
            <a:endParaRPr kumimoji="0" lang="zh-CN" altLang="en-US" sz="3600" b="0" i="0" u="none" strike="noStrike" kern="1200" cap="none" spc="0" normalizeH="0" baseline="0" noProof="1">
              <a:ln>
                <a:noFill/>
              </a:ln>
              <a:solidFill>
                <a:schemeClr val="accent1"/>
              </a:solidFill>
              <a:effectLst/>
              <a:uLnTx/>
              <a:uFillTx/>
              <a:latin typeface="+mj-lt"/>
              <a:ea typeface="+mj-ea"/>
              <a:cs typeface="+mj-cs"/>
            </a:endParaRPr>
          </a:p>
        </p:txBody>
      </p:sp>
      <p:sp>
        <p:nvSpPr>
          <p:cNvPr id="44034" name="内容占位符 2"/>
          <p:cNvSpPr>
            <a:spLocks noGrp="1"/>
          </p:cNvSpPr>
          <p:nvPr>
            <p:ph idx="1" hasCustomPrompt="1"/>
          </p:nvPr>
        </p:nvSpPr>
        <p:spPr>
          <a:xfrm>
            <a:off x="520700" y="1682750"/>
            <a:ext cx="8012113" cy="4759325"/>
          </a:xfrm>
        </p:spPr>
        <p:txBody>
          <a:bodyPr vert="horz" wrap="square" lIns="91440" tIns="45720" rIns="91440" bIns="45720" anchor="t"/>
          <a:lstStyle/>
          <a:p>
            <a:pPr marL="685800" fontAlgn="auto">
              <a:lnSpc>
                <a:spcPct val="120000"/>
              </a:lnSpc>
            </a:pPr>
            <a:r>
              <a:rPr lang="zh-CN" altLang="en-US" sz="2400" strike="noStrike" noProof="1">
                <a:solidFill>
                  <a:srgbClr val="647643"/>
                </a:solidFill>
                <a:sym typeface="+mn-ea"/>
              </a:rPr>
              <a:t>以22个大类为基础，各大类下又层层细分为不同级别的二级类目、三级类目等，细分程度不一，依据各学科的发展情况和文献情况而定。</a:t>
            </a:r>
          </a:p>
          <a:p>
            <a:pPr marL="685800" fontAlgn="auto">
              <a:lnSpc>
                <a:spcPct val="120000"/>
              </a:lnSpc>
            </a:pPr>
            <a:endParaRPr lang="zh-CN" altLang="en-US" sz="2400" strike="noStrike" noProof="1">
              <a:solidFill>
                <a:srgbClr val="647643"/>
              </a:solidFill>
              <a:sym typeface="+mn-ea"/>
            </a:endParaRPr>
          </a:p>
          <a:p>
            <a:pPr marL="685800" fontAlgn="auto">
              <a:lnSpc>
                <a:spcPct val="120000"/>
              </a:lnSpc>
            </a:pPr>
            <a:r>
              <a:rPr lang="zh-CN" altLang="en-US" sz="2400" strike="noStrike" noProof="1">
                <a:solidFill>
                  <a:srgbClr val="647643"/>
                </a:solidFill>
                <a:sym typeface="+mn-ea"/>
              </a:rPr>
              <a:t>除了</a:t>
            </a:r>
            <a:r>
              <a:rPr lang="zh-CN" altLang="en-US" sz="2400" b="1" strike="noStrike" noProof="1">
                <a:solidFill>
                  <a:srgbClr val="647643"/>
                </a:solidFill>
                <a:sym typeface="+mn-ea"/>
              </a:rPr>
              <a:t>工业技术类</a:t>
            </a:r>
            <a:r>
              <a:rPr lang="zh-CN" altLang="en-US" sz="2400" strike="noStrike" noProof="1">
                <a:solidFill>
                  <a:srgbClr val="647643"/>
                </a:solidFill>
                <a:sym typeface="+mn-ea"/>
              </a:rPr>
              <a:t>下的二级类目采用双字母表示外，其他的类别的下位类均用数字来表示。</a:t>
            </a:r>
            <a:endParaRPr lang="zh-CN" altLang="en-US" sz="2400" strike="noStrike" noProof="1">
              <a:solidFill>
                <a:srgbClr val="647643"/>
              </a:solidFill>
            </a:endParaRPr>
          </a:p>
          <a:p>
            <a:pPr indent="0" fontAlgn="auto">
              <a:lnSpc>
                <a:spcPct val="120000"/>
              </a:lnSpc>
              <a:buNone/>
            </a:pPr>
            <a:endParaRPr lang="zh-CN" altLang="en-US" sz="2400" strike="noStrike" noProof="1">
              <a:solidFill>
                <a:srgbClr val="647643"/>
              </a:solidFill>
              <a:sym typeface="+mn-ea"/>
            </a:endParaRPr>
          </a:p>
          <a:p>
            <a:pPr indent="0" fontAlgn="auto">
              <a:lnSpc>
                <a:spcPct val="120000"/>
              </a:lnSpc>
              <a:buNone/>
            </a:pPr>
            <a:endParaRPr lang="zh-CN" altLang="en-US" sz="2400" strike="noStrike" noProof="1">
              <a:solidFill>
                <a:srgbClr val="647643"/>
              </a:solidFill>
              <a:sym typeface="+mn-ea"/>
            </a:endParaRPr>
          </a:p>
          <a:p>
            <a:pPr indent="0" fontAlgn="auto">
              <a:lnSpc>
                <a:spcPct val="120000"/>
              </a:lnSpc>
              <a:buNone/>
            </a:pPr>
            <a:endParaRPr lang="zh-CN" altLang="en-US" sz="2400" strike="noStrike" noProof="1">
              <a:solidFill>
                <a:srgbClr val="647643"/>
              </a:solidFill>
              <a:sym typeface="+mn-ea"/>
            </a:endParaRPr>
          </a:p>
          <a:p>
            <a:pPr indent="0" fontAlgn="auto">
              <a:lnSpc>
                <a:spcPct val="120000"/>
              </a:lnSpc>
              <a:buNone/>
            </a:pPr>
            <a:endParaRPr lang="zh-CN" altLang="en-US" sz="2400" strike="noStrike" noProof="1">
              <a:solidFill>
                <a:srgbClr val="647643"/>
              </a:solidFill>
              <a:sym typeface="+mn-ea"/>
            </a:endParaRPr>
          </a:p>
          <a:p>
            <a:pPr indent="0" fontAlgn="auto">
              <a:lnSpc>
                <a:spcPct val="120000"/>
              </a:lnSpc>
              <a:buNone/>
            </a:pPr>
            <a:endParaRPr lang="zh-CN" altLang="en-US" strike="noStrike" noProof="1">
              <a:solidFill>
                <a:srgbClr val="647643"/>
              </a:solidFill>
            </a:endParaRPr>
          </a:p>
        </p:txBody>
      </p:sp>
      <p:pic>
        <p:nvPicPr>
          <p:cNvPr id="214017" name="Picture 2"/>
          <p:cNvPicPr>
            <a:picLocks noGrp="1" noChangeAspect="1"/>
          </p:cNvPicPr>
          <p:nvPr/>
        </p:nvPicPr>
        <p:blipFill>
          <a:blip r:embed="rId3"/>
          <a:srcRect l="1834"/>
          <a:stretch>
            <a:fillRect/>
          </a:stretch>
        </p:blipFill>
        <p:spPr>
          <a:xfrm>
            <a:off x="5287963" y="1624013"/>
            <a:ext cx="3170237" cy="4876800"/>
          </a:xfrm>
          <a:prstGeom prst="rect">
            <a:avLst/>
          </a:prstGeom>
          <a:noFill/>
          <a:ln w="9525">
            <a:noFill/>
          </a:ln>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14017"/>
                                        </p:tgtEl>
                                        <p:attrNameLst>
                                          <p:attrName>style.visibility</p:attrName>
                                        </p:attrNameLst>
                                      </p:cBhvr>
                                      <p:to>
                                        <p:strVal val="visible"/>
                                      </p:to>
                                    </p:set>
                                    <p:anim calcmode="lin" valueType="num">
                                      <p:cBhvr>
                                        <p:cTn id="7" dur="500" fill="hold"/>
                                        <p:tgtEl>
                                          <p:spTgt spid="214017"/>
                                        </p:tgtEl>
                                        <p:attrNameLst>
                                          <p:attrName>ppt_x</p:attrName>
                                        </p:attrNameLst>
                                      </p:cBhvr>
                                      <p:tavLst>
                                        <p:tav tm="0">
                                          <p:val>
                                            <p:strVal val="1+#ppt_w/2"/>
                                          </p:val>
                                        </p:tav>
                                        <p:tav tm="100000">
                                          <p:val>
                                            <p:strVal val="#ppt_x"/>
                                          </p:val>
                                        </p:tav>
                                      </p:tavLst>
                                    </p:anim>
                                    <p:anim calcmode="lin" valueType="num">
                                      <p:cBhvr>
                                        <p:cTn id="8" dur="500" fill="hold"/>
                                        <p:tgtEl>
                                          <p:spTgt spid="2140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标题 1"/>
          <p:cNvSpPr>
            <a:spLocks noGrp="1"/>
          </p:cNvSpPr>
          <p:nvPr>
            <p:ph type="title"/>
          </p:nvPr>
        </p:nvSpPr>
        <p:spPr>
          <a:xfrm>
            <a:off x="733425" y="647700"/>
            <a:ext cx="5253038" cy="698500"/>
          </a:xfrm>
        </p:spPr>
        <p:txBody>
          <a:bodyPr vert="horz" lIns="91440" tIns="45720" rIns="91440" bIns="45720" rtlCol="0" anchor="ctr">
            <a:normAutofit/>
          </a:bodyPr>
          <a:lstStyle/>
          <a:p>
            <a:pPr marL="0" marR="0" lvl="0" indent="0" algn="l" defTabSz="457200" rtl="0" eaLnBrk="1" fontAlgn="auto" latinLnBrk="0" hangingPunct="1">
              <a:lnSpc>
                <a:spcPct val="100000"/>
              </a:lnSpc>
              <a:spcBef>
                <a:spcPct val="0"/>
              </a:spcBef>
              <a:spcAft>
                <a:spcPts val="0"/>
              </a:spcAft>
              <a:buClrTx/>
              <a:buSzTx/>
              <a:buFontTx/>
              <a:buNone/>
              <a:defRPr/>
            </a:pPr>
            <a:r>
              <a:rPr lang="zh-CN" altLang="en-US" strike="noStrike" noProof="1">
                <a:sym typeface="+mn-ea"/>
              </a:rPr>
              <a:t>中国图书馆图书分类法</a:t>
            </a:r>
            <a:endParaRPr kumimoji="0" lang="zh-CN" altLang="en-US" sz="3600" b="0" i="0" u="none" strike="noStrike" kern="1200" cap="none" spc="0" normalizeH="0" baseline="0" noProof="1">
              <a:ln>
                <a:noFill/>
              </a:ln>
              <a:solidFill>
                <a:schemeClr val="accent1"/>
              </a:solidFill>
              <a:effectLst/>
              <a:uLnTx/>
              <a:uFillTx/>
              <a:latin typeface="+mj-lt"/>
              <a:ea typeface="+mj-ea"/>
              <a:cs typeface="+mj-cs"/>
            </a:endParaRPr>
          </a:p>
        </p:txBody>
      </p:sp>
      <p:pic>
        <p:nvPicPr>
          <p:cNvPr id="48130" name="图片 3"/>
          <p:cNvPicPr>
            <a:picLocks noChangeAspect="1"/>
          </p:cNvPicPr>
          <p:nvPr/>
        </p:nvPicPr>
        <p:blipFill>
          <a:blip r:embed="rId3"/>
          <a:stretch>
            <a:fillRect/>
          </a:stretch>
        </p:blipFill>
        <p:spPr>
          <a:xfrm>
            <a:off x="909638" y="1346200"/>
            <a:ext cx="7323137" cy="5178425"/>
          </a:xfrm>
          <a:prstGeom prst="rect">
            <a:avLst/>
          </a:prstGeom>
          <a:noFill/>
          <a:ln w="9525">
            <a:noFill/>
          </a:ln>
        </p:spPr>
      </p:pic>
    </p:spTree>
    <p:custDataLst>
      <p:tags r:id="rId1"/>
    </p:custData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标题 1"/>
          <p:cNvSpPr>
            <a:spLocks noGrp="1"/>
          </p:cNvSpPr>
          <p:nvPr>
            <p:ph type="title"/>
          </p:nvPr>
        </p:nvSpPr>
        <p:spPr>
          <a:xfrm>
            <a:off x="669925" y="490538"/>
            <a:ext cx="6348413" cy="1320800"/>
          </a:xfrm>
        </p:spPr>
        <p:txBody>
          <a:bodyPr vert="horz" wrap="square" lIns="91440" tIns="45720" rIns="91440" bIns="45720" anchor="ctr"/>
          <a:lstStyle/>
          <a:p>
            <a:r>
              <a:rPr lang="zh-CN" altLang="en-US" dirty="0"/>
              <a:t>分类号</a:t>
            </a:r>
          </a:p>
        </p:txBody>
      </p:sp>
      <p:sp>
        <p:nvSpPr>
          <p:cNvPr id="49154" name="内容占位符 2"/>
          <p:cNvSpPr>
            <a:spLocks noGrp="1"/>
          </p:cNvSpPr>
          <p:nvPr>
            <p:ph idx="1" hasCustomPrompt="1"/>
          </p:nvPr>
        </p:nvSpPr>
        <p:spPr>
          <a:xfrm>
            <a:off x="669925" y="1685925"/>
            <a:ext cx="7634288" cy="4356100"/>
          </a:xfrm>
        </p:spPr>
        <p:txBody>
          <a:bodyPr vert="horz" wrap="square" lIns="91440" tIns="45720" rIns="91440" bIns="45720" anchor="t"/>
          <a:lstStyle/>
          <a:p>
            <a:pPr fontAlgn="base">
              <a:lnSpc>
                <a:spcPct val="120000"/>
              </a:lnSpc>
            </a:pPr>
            <a:r>
              <a:rPr lang="zh-CN" altLang="en-US" sz="2400" dirty="0">
                <a:solidFill>
                  <a:srgbClr val="647643"/>
                </a:solidFill>
                <a:sym typeface="华文新魏" panose="02010800040101010101" charset="-122"/>
              </a:rPr>
              <a:t>对图书进行分类后形成的标识称为</a:t>
            </a:r>
            <a:r>
              <a:rPr lang="zh-CN" altLang="en-US" sz="2400" b="1" dirty="0">
                <a:solidFill>
                  <a:srgbClr val="647643"/>
                </a:solidFill>
                <a:sym typeface="华文新魏" panose="02010800040101010101" charset="-122"/>
              </a:rPr>
              <a:t>分类号</a:t>
            </a:r>
            <a:r>
              <a:rPr lang="zh-CN" altLang="en-US" sz="2400" dirty="0">
                <a:solidFill>
                  <a:srgbClr val="647643"/>
                </a:solidFill>
                <a:sym typeface="华文新魏" panose="02010800040101010101" charset="-122"/>
              </a:rPr>
              <a:t>，由字母和数字组成。例如：TP311（程序设计）。一般来说，分类号越长，表示的学科范围越窄、越专指。</a:t>
            </a:r>
          </a:p>
        </p:txBody>
      </p:sp>
    </p:spTree>
    <p:custDataLst>
      <p:tags r:id="rId1"/>
    </p:custData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标题 1"/>
          <p:cNvSpPr>
            <a:spLocks noGrp="1"/>
          </p:cNvSpPr>
          <p:nvPr>
            <p:ph type="title"/>
          </p:nvPr>
        </p:nvSpPr>
        <p:spPr>
          <a:xfrm>
            <a:off x="979488" y="688975"/>
            <a:ext cx="5253037" cy="698500"/>
          </a:xfrm>
        </p:spPr>
        <p:txBody>
          <a:bodyPr vert="horz" wrap="square" lIns="91440" tIns="45720" rIns="91440" bIns="45720" anchor="ctr"/>
          <a:lstStyle/>
          <a:p>
            <a:r>
              <a:rPr lang="zh-CN" altLang="en-US" dirty="0"/>
              <a:t>索书号</a:t>
            </a:r>
          </a:p>
        </p:txBody>
      </p:sp>
      <p:sp>
        <p:nvSpPr>
          <p:cNvPr id="46082" name="内容占位符 2"/>
          <p:cNvSpPr>
            <a:spLocks noGrp="1"/>
          </p:cNvSpPr>
          <p:nvPr>
            <p:ph idx="1" hasCustomPrompt="1"/>
          </p:nvPr>
        </p:nvSpPr>
        <p:spPr>
          <a:xfrm>
            <a:off x="1047750" y="1517650"/>
            <a:ext cx="7473950" cy="4694238"/>
          </a:xfrm>
        </p:spPr>
        <p:txBody>
          <a:bodyPr vert="horz" wrap="square" lIns="91440" tIns="45720" rIns="91440" bIns="45720" anchor="t"/>
          <a:lstStyle/>
          <a:p>
            <a:pPr fontAlgn="auto"/>
            <a:r>
              <a:rPr lang="zh-CN" altLang="en-US" sz="2400" strike="noStrike" noProof="1">
                <a:solidFill>
                  <a:srgbClr val="647643"/>
                </a:solidFill>
              </a:rPr>
              <a:t>索书号：图书馆藏书排架时的编码，可确定图书在图书馆藏书中的位置。</a:t>
            </a:r>
          </a:p>
          <a:p>
            <a:pPr fontAlgn="auto"/>
            <a:endParaRPr lang="zh-CN" altLang="en-US" sz="2400" strike="noStrike" noProof="1">
              <a:solidFill>
                <a:srgbClr val="647643"/>
              </a:solidFill>
            </a:endParaRPr>
          </a:p>
          <a:p>
            <a:pPr fontAlgn="auto"/>
            <a:r>
              <a:rPr lang="zh-CN" altLang="en-US" sz="2400" b="1" strike="noStrike" noProof="1">
                <a:solidFill>
                  <a:srgbClr val="647643"/>
                </a:solidFill>
              </a:rPr>
              <a:t>索书号：分类号</a:t>
            </a:r>
            <a:r>
              <a:rPr lang="en-US" altLang="zh-CN" sz="2400" b="1" strike="noStrike" noProof="1">
                <a:solidFill>
                  <a:srgbClr val="647643"/>
                </a:solidFill>
              </a:rPr>
              <a:t>+</a:t>
            </a:r>
            <a:r>
              <a:rPr lang="zh-CN" altLang="en-US" sz="2400" b="1" strike="noStrike" noProof="1">
                <a:solidFill>
                  <a:srgbClr val="647643"/>
                </a:solidFill>
              </a:rPr>
              <a:t>书次号</a:t>
            </a:r>
          </a:p>
          <a:p>
            <a:pPr marL="0" indent="0" fontAlgn="auto">
              <a:buNone/>
            </a:pPr>
            <a:r>
              <a:rPr lang="zh-CN" altLang="en-US" sz="2400" strike="noStrike" noProof="1">
                <a:solidFill>
                  <a:srgbClr val="647643"/>
                </a:solidFill>
              </a:rPr>
              <a:t>（按照图书作者姓名所编排的著者号码，或者是按照图书进入馆藏时间的先后所取用的顺序号码。）</a:t>
            </a:r>
          </a:p>
          <a:p>
            <a:pPr fontAlgn="auto"/>
            <a:endParaRPr lang="zh-CN" altLang="en-US" sz="2400" strike="noStrike" noProof="1">
              <a:solidFill>
                <a:srgbClr val="647643"/>
              </a:solidFill>
            </a:endParaRPr>
          </a:p>
          <a:p>
            <a:pPr marL="0" indent="0" fontAlgn="auto">
              <a:buNone/>
            </a:pPr>
            <a:r>
              <a:rPr lang="en-US" altLang="zh-CN" sz="2400" strike="noStrike" noProof="1">
                <a:solidFill>
                  <a:srgbClr val="647643"/>
                </a:solidFill>
              </a:rPr>
              <a:t>举例：查找“高等教育出版社”出版的“微积分”的索书号为：O172/82：1 </a:t>
            </a:r>
            <a:endParaRPr lang="en-US" altLang="zh-CN" strike="noStrike" noProof="1">
              <a:solidFill>
                <a:srgbClr val="647643"/>
              </a:solidFill>
            </a:endParaRPr>
          </a:p>
          <a:p>
            <a:pPr fontAlgn="auto"/>
            <a:endParaRPr lang="zh-CN" altLang="en-US" strike="noStrike" noProof="1">
              <a:solidFill>
                <a:srgbClr val="647643"/>
              </a:solidFill>
            </a:endParaRPr>
          </a:p>
        </p:txBody>
      </p:sp>
      <p:sp>
        <p:nvSpPr>
          <p:cNvPr id="2" name="椭圆 1"/>
          <p:cNvSpPr/>
          <p:nvPr/>
        </p:nvSpPr>
        <p:spPr>
          <a:xfrm>
            <a:off x="3759200" y="2862263"/>
            <a:ext cx="1152525" cy="503238"/>
          </a:xfrm>
          <a:prstGeom prst="ellipse">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b="1" strike="noStrike" noProof="1"/>
          </a:p>
        </p:txBody>
      </p:sp>
      <p:sp>
        <p:nvSpPr>
          <p:cNvPr id="3" name="矩形标注 2"/>
          <p:cNvSpPr/>
          <p:nvPr/>
        </p:nvSpPr>
        <p:spPr>
          <a:xfrm>
            <a:off x="5478463" y="2403475"/>
            <a:ext cx="3519488" cy="2198688"/>
          </a:xfrm>
          <a:prstGeom prst="wedgeRectCallout">
            <a:avLst>
              <a:gd name="adj1" fmla="val -64200"/>
              <a:gd name="adj2" fmla="val -17359"/>
            </a:avLst>
          </a:prstGeom>
          <a:extLst>
            <a:ext uri="{909E8E84-426E-40DD-AFC4-6F175D3DCCD1}">
              <a14:hiddenFill xmlns:a14="http://schemas.microsoft.com/office/drawing/2010/main">
                <a:solidFill>
                  <a:schemeClr val="accent1"/>
                </a:solidFill>
              </a14:hiddenFill>
            </a:ext>
          </a:extLst>
        </p:spPr>
        <p:style>
          <a:lnRef idx="1">
            <a:schemeClr val="accent3"/>
          </a:lnRef>
          <a:fillRef idx="2">
            <a:schemeClr val="accent3"/>
          </a:fillRef>
          <a:effectRef idx="1">
            <a:schemeClr val="accent3"/>
          </a:effectRef>
          <a:fontRef idx="minor">
            <a:schemeClr val="dk1"/>
          </a:fontRef>
        </p:style>
        <p:txBody>
          <a:bodyPr rtlCol="0" anchor="ctr"/>
          <a:lstStyle/>
          <a:p>
            <a:pPr algn="ctr" fontAlgn="base"/>
            <a:r>
              <a:rPr lang="zh-CN" altLang="en-US" strike="noStrike" noProof="1">
                <a:sym typeface="+mn-ea"/>
              </a:rPr>
              <a:t>书次号常用的取法有两种：（</a:t>
            </a:r>
            <a:r>
              <a:rPr lang="en-US" altLang="zh-CN" strike="noStrike" noProof="1">
                <a:sym typeface="+mn-ea"/>
              </a:rPr>
              <a:t>1</a:t>
            </a:r>
            <a:r>
              <a:rPr lang="zh-CN" altLang="en-US" strike="noStrike" noProof="1">
                <a:sym typeface="+mn-ea"/>
              </a:rPr>
              <a:t>）</a:t>
            </a:r>
            <a:r>
              <a:rPr lang="zh-CN" altLang="en-US" b="1" strike="noStrike" noProof="1">
                <a:sym typeface="+mn-ea"/>
              </a:rPr>
              <a:t>种次号</a:t>
            </a:r>
            <a:r>
              <a:rPr lang="zh-CN" altLang="en-US" strike="noStrike" noProof="1">
                <a:sym typeface="+mn-ea"/>
              </a:rPr>
              <a:t>，即按照图书到馆的先后顺序给予号码。（</a:t>
            </a:r>
            <a:r>
              <a:rPr lang="en-US" altLang="zh-CN" strike="noStrike" noProof="1">
                <a:sym typeface="+mn-ea"/>
              </a:rPr>
              <a:t>2</a:t>
            </a:r>
            <a:r>
              <a:rPr lang="zh-CN" altLang="en-US" strike="noStrike" noProof="1">
                <a:sym typeface="+mn-ea"/>
              </a:rPr>
              <a:t>）</a:t>
            </a:r>
            <a:r>
              <a:rPr lang="zh-CN" altLang="en-US" b="1" strike="noStrike" noProof="1">
                <a:sym typeface="+mn-ea"/>
              </a:rPr>
              <a:t>著者号</a:t>
            </a:r>
            <a:r>
              <a:rPr lang="zh-CN" altLang="en-US" strike="noStrike" noProof="1">
                <a:sym typeface="+mn-ea"/>
              </a:rPr>
              <a:t>，即按照著者名称区分同一个分类号下的不同图书。（保证了同一作者所著的同一类书在邻近的位置）</a:t>
            </a:r>
            <a:endParaRPr lang="zh-CN" altLang="en-US" strike="noStrike" noProof="1"/>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500" fill="hold">
                                          <p:stCondLst>
                                            <p:cond delay="0"/>
                                          </p:stCondLst>
                                        </p:cTn>
                                        <p:tgtEl>
                                          <p:spTgt spid="46082">
                                            <p:txEl>
                                              <p:pRg st="2" end="2"/>
                                            </p:txEl>
                                          </p:spTgt>
                                        </p:tgtEl>
                                        <p:attrNameLst>
                                          <p:attrName>style.visibility</p:attrName>
                                        </p:attrNameLst>
                                      </p:cBhvr>
                                      <p:to>
                                        <p:strVal val="visible"/>
                                      </p:to>
                                    </p:set>
                                    <p:anim calcmode="lin" valueType="num">
                                      <p:cBhvr>
                                        <p:cTn id="7" dur="500" fill="hold"/>
                                        <p:tgtEl>
                                          <p:spTgt spid="46082">
                                            <p:txEl>
                                              <p:pRg st="2" end="2"/>
                                            </p:txEl>
                                          </p:spTgt>
                                        </p:tgtEl>
                                        <p:attrNameLst>
                                          <p:attrName>ppt_x</p:attrName>
                                        </p:attrNameLst>
                                      </p:cBhvr>
                                      <p:tavLst>
                                        <p:tav tm="0">
                                          <p:val>
                                            <p:strVal val="#ppt_x"/>
                                          </p:val>
                                        </p:tav>
                                        <p:tav tm="100000">
                                          <p:val>
                                            <p:strVal val="#ppt_x"/>
                                          </p:val>
                                        </p:tav>
                                      </p:tavLst>
                                    </p:anim>
                                    <p:anim calcmode="lin" valueType="num">
                                      <p:cBhvr>
                                        <p:cTn id="8" dur="500" fill="hold"/>
                                        <p:tgtEl>
                                          <p:spTgt spid="4608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500" fill="hold">
                                          <p:stCondLst>
                                            <p:cond delay="0"/>
                                          </p:stCondLst>
                                        </p:cTn>
                                        <p:tgtEl>
                                          <p:spTgt spid="46082">
                                            <p:txEl>
                                              <p:pRg st="3" end="3"/>
                                            </p:txEl>
                                          </p:spTgt>
                                        </p:tgtEl>
                                        <p:attrNameLst>
                                          <p:attrName>style.visibility</p:attrName>
                                        </p:attrNameLst>
                                      </p:cBhvr>
                                      <p:to>
                                        <p:strVal val="visible"/>
                                      </p:to>
                                    </p:set>
                                    <p:anim calcmode="lin" valueType="num">
                                      <p:cBhvr>
                                        <p:cTn id="13" dur="500" fill="hold"/>
                                        <p:tgtEl>
                                          <p:spTgt spid="46082">
                                            <p:txEl>
                                              <p:pRg st="3" end="3"/>
                                            </p:txEl>
                                          </p:spTgt>
                                        </p:tgtEl>
                                        <p:attrNameLst>
                                          <p:attrName>ppt_x</p:attrName>
                                        </p:attrNameLst>
                                      </p:cBhvr>
                                      <p:tavLst>
                                        <p:tav tm="0">
                                          <p:val>
                                            <p:strVal val="#ppt_x"/>
                                          </p:val>
                                        </p:tav>
                                        <p:tav tm="100000">
                                          <p:val>
                                            <p:strVal val="#ppt_x"/>
                                          </p:val>
                                        </p:tav>
                                      </p:tavLst>
                                    </p:anim>
                                    <p:anim calcmode="lin" valueType="num">
                                      <p:cBhvr>
                                        <p:cTn id="14" dur="500" fill="hold"/>
                                        <p:tgtEl>
                                          <p:spTgt spid="4608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6082">
                                            <p:txEl>
                                              <p:pRg st="5" end="5"/>
                                            </p:txEl>
                                          </p:spTgt>
                                        </p:tgtEl>
                                        <p:attrNameLst>
                                          <p:attrName>style.visibility</p:attrName>
                                        </p:attrNameLst>
                                      </p:cBhvr>
                                      <p:to>
                                        <p:strVal val="visible"/>
                                      </p:to>
                                    </p:set>
                                    <p:anim calcmode="lin" valueType="num">
                                      <p:cBhvr additive="base">
                                        <p:cTn id="19" dur="500" fill="hold"/>
                                        <p:tgtEl>
                                          <p:spTgt spid="46082">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608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linds(horizontal)">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2" fill="hold" grpId="0" nodeType="clickEffect">
                                  <p:stCondLst>
                                    <p:cond delay="0"/>
                                  </p:stCondLst>
                                  <p:childTnLst>
                                    <p:set>
                                      <p:cBhvr>
                                        <p:cTn id="29" dur="1" fill="hold">
                                          <p:stCondLst>
                                            <p:cond delay="0"/>
                                          </p:stCondLst>
                                        </p:cTn>
                                        <p:tgtEl>
                                          <p:spTgt spid="3"/>
                                        </p:tgtEl>
                                        <p:attrNameLst>
                                          <p:attrName>style.visibility</p:attrName>
                                        </p:attrNameLst>
                                      </p:cBhvr>
                                      <p:to>
                                        <p:strVal val="visible"/>
                                      </p:to>
                                    </p:set>
                                    <p:anim calcmode="lin" valueType="num">
                                      <p:cBhvr>
                                        <p:cTn id="30" dur="500" fill="hold"/>
                                        <p:tgtEl>
                                          <p:spTgt spid="3"/>
                                        </p:tgtEl>
                                        <p:attrNameLst>
                                          <p:attrName>ppt_x</p:attrName>
                                        </p:attrNameLst>
                                      </p:cBhvr>
                                      <p:tavLst>
                                        <p:tav tm="0">
                                          <p:val>
                                            <p:strVal val="1+#ppt_w/2"/>
                                          </p:val>
                                        </p:tav>
                                        <p:tav tm="100000">
                                          <p:val>
                                            <p:strVal val="#ppt_x"/>
                                          </p:val>
                                        </p:tav>
                                      </p:tavLst>
                                    </p:anim>
                                    <p:anim calcmode="lin" valueType="num">
                                      <p:cBhvr>
                                        <p:cTn id="31"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ldLvl="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内容占位符 2"/>
          <p:cNvSpPr>
            <a:spLocks noGrp="1"/>
          </p:cNvSpPr>
          <p:nvPr>
            <p:ph idx="1" hasCustomPrompt="1"/>
          </p:nvPr>
        </p:nvSpPr>
        <p:spPr>
          <a:xfrm>
            <a:off x="423863" y="454025"/>
            <a:ext cx="8229600" cy="4525963"/>
          </a:xfrm>
        </p:spPr>
        <p:txBody>
          <a:bodyPr vert="horz" wrap="square" lIns="91440" tIns="45720" rIns="91440" bIns="45720" anchor="t"/>
          <a:lstStyle/>
          <a:p>
            <a:r>
              <a:rPr lang="zh-CN" altLang="en-US" sz="2400" dirty="0">
                <a:solidFill>
                  <a:srgbClr val="647643"/>
                </a:solidFill>
              </a:rPr>
              <a:t>在图书馆主页上查找图书举例：</a:t>
            </a:r>
            <a:endParaRPr lang="zh-CN" altLang="en-US" dirty="0">
              <a:solidFill>
                <a:srgbClr val="647643"/>
              </a:solidFill>
            </a:endParaRPr>
          </a:p>
          <a:p>
            <a:endParaRPr lang="zh-CN" altLang="en-US" dirty="0">
              <a:solidFill>
                <a:srgbClr val="647643"/>
              </a:solidFill>
            </a:endParaRPr>
          </a:p>
          <a:p>
            <a:endParaRPr lang="zh-CN" altLang="en-US" dirty="0">
              <a:solidFill>
                <a:srgbClr val="647643"/>
              </a:solidFill>
            </a:endParaRPr>
          </a:p>
        </p:txBody>
      </p:sp>
      <p:pic>
        <p:nvPicPr>
          <p:cNvPr id="51202" name="图片 1"/>
          <p:cNvPicPr>
            <a:picLocks noChangeAspect="1"/>
          </p:cNvPicPr>
          <p:nvPr/>
        </p:nvPicPr>
        <p:blipFill>
          <a:blip r:embed="rId4"/>
          <a:stretch>
            <a:fillRect/>
          </a:stretch>
        </p:blipFill>
        <p:spPr>
          <a:xfrm>
            <a:off x="423863" y="965200"/>
            <a:ext cx="8296275" cy="5421313"/>
          </a:xfrm>
          <a:prstGeom prst="rect">
            <a:avLst/>
          </a:prstGeom>
          <a:noFill/>
          <a:ln w="9525">
            <a:noFill/>
          </a:ln>
        </p:spPr>
      </p:pic>
    </p:spTree>
    <p:custDataLst>
      <p:tags r:id="rId1"/>
    </p:custData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标题 1"/>
          <p:cNvSpPr>
            <a:spLocks noGrp="1"/>
          </p:cNvSpPr>
          <p:nvPr>
            <p:ph type="title"/>
          </p:nvPr>
        </p:nvSpPr>
        <p:spPr/>
        <p:txBody>
          <a:bodyPr vert="horz" wrap="square" lIns="91440" tIns="45720" rIns="91440" bIns="45720" anchor="ctr"/>
          <a:lstStyle/>
          <a:p>
            <a:endParaRPr lang="zh-CN" altLang="en-US" dirty="0"/>
          </a:p>
        </p:txBody>
      </p:sp>
      <p:pic>
        <p:nvPicPr>
          <p:cNvPr id="53250" name="内容占位符 3"/>
          <p:cNvPicPr>
            <a:picLocks noGrp="1" noChangeAspect="1"/>
          </p:cNvPicPr>
          <p:nvPr>
            <p:ph idx="1" hasCustomPrompt="1"/>
          </p:nvPr>
        </p:nvPicPr>
        <p:blipFill>
          <a:blip r:embed="rId3"/>
          <a:stretch>
            <a:fillRect/>
          </a:stretch>
        </p:blipFill>
        <p:spPr>
          <a:xfrm>
            <a:off x="457200" y="676275"/>
            <a:ext cx="8229600" cy="5505450"/>
          </a:xfrm>
        </p:spPr>
      </p:pic>
      <p:sp>
        <p:nvSpPr>
          <p:cNvPr id="5" name="流程图: 过程 4"/>
          <p:cNvSpPr/>
          <p:nvPr/>
        </p:nvSpPr>
        <p:spPr>
          <a:xfrm>
            <a:off x="3503613" y="4878388"/>
            <a:ext cx="1152525" cy="215900"/>
          </a:xfrm>
          <a:prstGeom prst="flowChartProcess">
            <a:avLst/>
          </a:prstGeom>
          <a:noFill/>
          <a:ln w="38100">
            <a:solidFill>
              <a:srgbClr val="FF0000"/>
            </a:solidFill>
            <a:prstDash val="solid"/>
          </a:ln>
          <a:extLst>
            <a:ext uri="{909E8E84-426E-40DD-AFC4-6F175D3DCCD1}">
              <a14:hiddenFill xmlns:a14="http://schemas.microsoft.com/office/drawing/2010/main">
                <a:solidFill>
                  <a:schemeClr val="lt1"/>
                </a:solidFill>
              </a14:hiddenFill>
            </a:ext>
          </a:extLst>
        </p:spPr>
        <p:style>
          <a:lnRef idx="2">
            <a:schemeClr val="accent1"/>
          </a:lnRef>
          <a:fillRef idx="1">
            <a:schemeClr val="lt1"/>
          </a:fillRef>
          <a:effectRef idx="0">
            <a:schemeClr val="accent1"/>
          </a:effectRef>
          <a:fontRef idx="minor">
            <a:schemeClr val="dk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dk1"/>
              </a:solidFill>
              <a:effectLst/>
              <a:uLnTx/>
              <a:uFillTx/>
              <a:latin typeface="+mn-lt"/>
              <a:ea typeface="+mn-ea"/>
              <a:cs typeface="+mn-cs"/>
            </a:endParaRPr>
          </a:p>
        </p:txBody>
      </p:sp>
    </p:spTree>
    <p:custDataLst>
      <p:tags r:id="rId1"/>
    </p:custData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标题 1"/>
          <p:cNvSpPr>
            <a:spLocks noGrp="1"/>
          </p:cNvSpPr>
          <p:nvPr>
            <p:ph type="title"/>
          </p:nvPr>
        </p:nvSpPr>
        <p:spPr>
          <a:xfrm>
            <a:off x="698500" y="476250"/>
            <a:ext cx="5253038" cy="698500"/>
          </a:xfrm>
        </p:spPr>
        <p:txBody>
          <a:bodyPr vert="horz" wrap="square" lIns="91440" tIns="45720" rIns="91440" bIns="45720" anchor="ctr"/>
          <a:lstStyle/>
          <a:p>
            <a:r>
              <a:rPr lang="zh-CN" altLang="en-US" dirty="0"/>
              <a:t>主题法</a:t>
            </a:r>
          </a:p>
        </p:txBody>
      </p:sp>
      <p:sp>
        <p:nvSpPr>
          <p:cNvPr id="54274" name="内容占位符 2"/>
          <p:cNvSpPr>
            <a:spLocks noGrp="1"/>
          </p:cNvSpPr>
          <p:nvPr>
            <p:ph idx="1" hasCustomPrompt="1"/>
          </p:nvPr>
        </p:nvSpPr>
        <p:spPr>
          <a:xfrm>
            <a:off x="698500" y="1174750"/>
            <a:ext cx="7929563" cy="1968500"/>
          </a:xfrm>
        </p:spPr>
        <p:txBody>
          <a:bodyPr vert="horz" wrap="square" lIns="91440" tIns="45720" rIns="91440" bIns="45720" anchor="t"/>
          <a:lstStyle/>
          <a:p>
            <a:r>
              <a:rPr lang="zh-CN" altLang="en-US" sz="2400" dirty="0">
                <a:solidFill>
                  <a:srgbClr val="647643"/>
                </a:solidFill>
              </a:rPr>
              <a:t>主题法指直接以表达文献资源主题内容的词语作为检索标识来进行检索的方法。主题语言包括：关键词语言、标题词语言、叙词语言和单元词语言。这里面主要介绍</a:t>
            </a:r>
            <a:r>
              <a:rPr lang="zh-CN" altLang="en-US" sz="2400" b="1" dirty="0">
                <a:solidFill>
                  <a:srgbClr val="647643"/>
                </a:solidFill>
              </a:rPr>
              <a:t>关键词检索</a:t>
            </a:r>
            <a:r>
              <a:rPr lang="zh-CN" altLang="en-US" sz="2400" dirty="0">
                <a:solidFill>
                  <a:srgbClr val="647643"/>
                </a:solidFill>
              </a:rPr>
              <a:t>和</a:t>
            </a:r>
            <a:r>
              <a:rPr lang="zh-CN" altLang="en-US" sz="2400" b="1" dirty="0">
                <a:solidFill>
                  <a:srgbClr val="647643"/>
                </a:solidFill>
              </a:rPr>
              <a:t>叙词检索</a:t>
            </a:r>
            <a:r>
              <a:rPr lang="zh-CN" altLang="en-US" sz="2400" dirty="0">
                <a:solidFill>
                  <a:srgbClr val="647643"/>
                </a:solidFill>
              </a:rPr>
              <a:t>。</a:t>
            </a:r>
            <a:endParaRPr lang="zh-CN" altLang="en-US" dirty="0">
              <a:solidFill>
                <a:srgbClr val="647643"/>
              </a:solidFill>
            </a:endParaRPr>
          </a:p>
          <a:p>
            <a:endParaRPr lang="zh-CN" altLang="en-US" dirty="0">
              <a:solidFill>
                <a:srgbClr val="647643"/>
              </a:solidFill>
            </a:endParaRPr>
          </a:p>
          <a:p>
            <a:endParaRPr lang="zh-CN" altLang="en-US" dirty="0">
              <a:solidFill>
                <a:srgbClr val="647643"/>
              </a:solidFill>
            </a:endParaRPr>
          </a:p>
          <a:p>
            <a:endParaRPr lang="zh-CN" altLang="en-US" dirty="0">
              <a:solidFill>
                <a:srgbClr val="647643"/>
              </a:solidFill>
            </a:endParaRPr>
          </a:p>
          <a:p>
            <a:endParaRPr lang="zh-CN" altLang="en-US" dirty="0">
              <a:solidFill>
                <a:srgbClr val="647643"/>
              </a:solidFill>
            </a:endParaRPr>
          </a:p>
          <a:p>
            <a:endParaRPr lang="en-US" altLang="zh-CN" dirty="0">
              <a:solidFill>
                <a:srgbClr val="647643"/>
              </a:solidFill>
            </a:endParaRPr>
          </a:p>
        </p:txBody>
      </p:sp>
      <p:pic>
        <p:nvPicPr>
          <p:cNvPr id="54275" name="图片 1"/>
          <p:cNvPicPr>
            <a:picLocks noChangeAspect="1"/>
          </p:cNvPicPr>
          <p:nvPr/>
        </p:nvPicPr>
        <p:blipFill>
          <a:blip r:embed="rId3"/>
          <a:stretch>
            <a:fillRect/>
          </a:stretch>
        </p:blipFill>
        <p:spPr>
          <a:xfrm>
            <a:off x="736600" y="2684463"/>
            <a:ext cx="7891463" cy="4167187"/>
          </a:xfrm>
          <a:prstGeom prst="rect">
            <a:avLst/>
          </a:prstGeom>
          <a:noFill/>
          <a:ln w="9525">
            <a:noFill/>
          </a:ln>
        </p:spPr>
      </p:pic>
    </p:spTree>
    <p:custDataLst>
      <p:tags r:id="rId1"/>
    </p:custData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标题 1"/>
          <p:cNvSpPr>
            <a:spLocks noGrp="1"/>
          </p:cNvSpPr>
          <p:nvPr>
            <p:ph type="title"/>
          </p:nvPr>
        </p:nvSpPr>
        <p:spPr>
          <a:xfrm>
            <a:off x="693738" y="558800"/>
            <a:ext cx="5253037" cy="700088"/>
          </a:xfrm>
        </p:spPr>
        <p:txBody>
          <a:bodyPr vert="horz" wrap="square" lIns="91440" tIns="45720" rIns="91440" bIns="45720" anchor="t"/>
          <a:lstStyle/>
          <a:p>
            <a:r>
              <a:rPr lang="zh-CN" altLang="en-US" dirty="0"/>
              <a:t>主题法</a:t>
            </a:r>
          </a:p>
        </p:txBody>
      </p:sp>
      <p:sp>
        <p:nvSpPr>
          <p:cNvPr id="55298" name="内容占位符 2"/>
          <p:cNvSpPr>
            <a:spLocks noGrp="1"/>
          </p:cNvSpPr>
          <p:nvPr>
            <p:ph idx="1" hasCustomPrompt="1"/>
          </p:nvPr>
        </p:nvSpPr>
        <p:spPr>
          <a:xfrm>
            <a:off x="787400" y="1517650"/>
            <a:ext cx="7753350" cy="4159250"/>
          </a:xfrm>
        </p:spPr>
        <p:txBody>
          <a:bodyPr vert="horz" wrap="square" lIns="91440" tIns="45720" rIns="91440" bIns="45720" anchor="t"/>
          <a:lstStyle/>
          <a:p>
            <a:pPr fontAlgn="base">
              <a:lnSpc>
                <a:spcPct val="120000"/>
              </a:lnSpc>
            </a:pPr>
            <a:r>
              <a:rPr lang="en-US" altLang="zh-CN" sz="2400" dirty="0">
                <a:solidFill>
                  <a:srgbClr val="647643"/>
                </a:solidFill>
              </a:rPr>
              <a:t>1.</a:t>
            </a:r>
            <a:r>
              <a:rPr lang="zh-CN" altLang="en-US" sz="2400" b="1" dirty="0">
                <a:solidFill>
                  <a:srgbClr val="647643"/>
                </a:solidFill>
              </a:rPr>
              <a:t>关键词</a:t>
            </a:r>
            <a:r>
              <a:rPr lang="zh-CN" altLang="en-US" sz="2400" dirty="0">
                <a:solidFill>
                  <a:srgbClr val="647643"/>
                </a:solidFill>
              </a:rPr>
              <a:t>：是指直接从文献的题名、摘要或正文中抽取出来的</a:t>
            </a:r>
            <a:r>
              <a:rPr lang="zh-CN" altLang="en-US" sz="2400" b="1" dirty="0">
                <a:solidFill>
                  <a:srgbClr val="647643"/>
                </a:solidFill>
              </a:rPr>
              <a:t>未经过规范化处理</a:t>
            </a:r>
            <a:r>
              <a:rPr lang="zh-CN" altLang="en-US" sz="2400" dirty="0">
                <a:solidFill>
                  <a:srgbClr val="647643"/>
                </a:solidFill>
              </a:rPr>
              <a:t>的词语。关键词检索是一种用自然语言做标识的检索方法。</a:t>
            </a:r>
          </a:p>
          <a:p>
            <a:pPr fontAlgn="base">
              <a:lnSpc>
                <a:spcPct val="120000"/>
              </a:lnSpc>
            </a:pPr>
            <a:endParaRPr lang="zh-CN" altLang="en-US" sz="2400" dirty="0">
              <a:solidFill>
                <a:srgbClr val="647643"/>
              </a:solidFill>
            </a:endParaRPr>
          </a:p>
          <a:p>
            <a:pPr fontAlgn="base">
              <a:lnSpc>
                <a:spcPct val="120000"/>
              </a:lnSpc>
            </a:pPr>
            <a:r>
              <a:rPr lang="en-US" altLang="zh-CN" sz="2400" dirty="0">
                <a:solidFill>
                  <a:srgbClr val="647643"/>
                </a:solidFill>
              </a:rPr>
              <a:t>2. </a:t>
            </a:r>
            <a:r>
              <a:rPr lang="zh-CN" altLang="en-US" sz="2400" b="1" dirty="0">
                <a:solidFill>
                  <a:srgbClr val="647643"/>
                </a:solidFill>
              </a:rPr>
              <a:t>叙词</a:t>
            </a:r>
            <a:r>
              <a:rPr lang="zh-CN" altLang="en-US" sz="2400" dirty="0">
                <a:solidFill>
                  <a:srgbClr val="647643"/>
                </a:solidFill>
              </a:rPr>
              <a:t>：也叫</a:t>
            </a:r>
            <a:r>
              <a:rPr lang="zh-CN" altLang="en-US" sz="2400" b="1" dirty="0">
                <a:solidFill>
                  <a:srgbClr val="647643"/>
                </a:solidFill>
              </a:rPr>
              <a:t>主题词</a:t>
            </a:r>
            <a:r>
              <a:rPr lang="zh-CN" altLang="en-US" sz="2400" dirty="0">
                <a:solidFill>
                  <a:srgbClr val="647643"/>
                </a:solidFill>
              </a:rPr>
              <a:t>。是指经过</a:t>
            </a:r>
            <a:r>
              <a:rPr lang="zh-CN" altLang="en-US" sz="2400" b="1" dirty="0">
                <a:solidFill>
                  <a:srgbClr val="647643"/>
                </a:solidFill>
              </a:rPr>
              <a:t>规范化处理</a:t>
            </a:r>
            <a:r>
              <a:rPr lang="zh-CN" altLang="en-US" sz="2400" dirty="0">
                <a:solidFill>
                  <a:srgbClr val="647643"/>
                </a:solidFill>
              </a:rPr>
              <a:t>的、以基本概念为基础的表达文献主题的词或词组。目前使用最广泛的叙词表是</a:t>
            </a:r>
            <a:r>
              <a:rPr lang="zh-CN" altLang="en-US" sz="2400" b="1" dirty="0">
                <a:solidFill>
                  <a:srgbClr val="647643"/>
                </a:solidFill>
              </a:rPr>
              <a:t>《汉语主题词表》</a:t>
            </a:r>
            <a:r>
              <a:rPr lang="zh-CN" altLang="en-US" sz="2400" dirty="0">
                <a:solidFill>
                  <a:srgbClr val="647643"/>
                </a:solidFill>
              </a:rPr>
              <a:t>。</a:t>
            </a:r>
          </a:p>
        </p:txBody>
      </p:sp>
    </p:spTree>
    <p:custDataLst>
      <p:tags r:id="rId1"/>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标题 1"/>
          <p:cNvSpPr>
            <a:spLocks noGrp="1"/>
          </p:cNvSpPr>
          <p:nvPr>
            <p:ph type="title"/>
          </p:nvPr>
        </p:nvSpPr>
        <p:spPr>
          <a:xfrm>
            <a:off x="503238" y="450850"/>
            <a:ext cx="6572250" cy="700088"/>
          </a:xfrm>
        </p:spPr>
        <p:txBody>
          <a:bodyPr vert="horz" lIns="91440" tIns="45720" rIns="91440" bIns="45720" rtlCol="0" anchor="t">
            <a:normAutofit fontScale="90000"/>
          </a:bodyPr>
          <a:lstStyle/>
          <a:p>
            <a:pPr marL="0" marR="0" lvl="0" indent="0" algn="l" defTabSz="457200" rtl="0" eaLnBrk="1" fontAlgn="auto" latinLnBrk="0" hangingPunct="1">
              <a:lnSpc>
                <a:spcPct val="100000"/>
              </a:lnSpc>
              <a:spcBef>
                <a:spcPct val="0"/>
              </a:spcBef>
              <a:spcAft>
                <a:spcPts val="0"/>
              </a:spcAft>
              <a:buClrTx/>
              <a:buSzTx/>
              <a:buFontTx/>
              <a:buNone/>
              <a:defRPr/>
            </a:pPr>
            <a:r>
              <a:rPr kumimoji="0" lang="en-US" altLang="zh-CN" sz="3600" b="0" i="0" u="none" strike="noStrike" kern="1200" cap="none" spc="0" normalizeH="0" baseline="0" noProof="1">
                <a:ln>
                  <a:noFill/>
                </a:ln>
                <a:solidFill>
                  <a:schemeClr val="accent1"/>
                </a:solidFill>
                <a:effectLst/>
                <a:uLnTx/>
                <a:uFillTx/>
                <a:latin typeface="+mj-lt"/>
                <a:ea typeface="+mj-ea"/>
                <a:cs typeface="+mj-cs"/>
              </a:rPr>
              <a:t>“</a:t>
            </a:r>
            <a:r>
              <a:rPr kumimoji="0" lang="zh-CN" altLang="zh-CN" sz="3600" b="0" i="0" u="none" strike="noStrike" kern="1200" cap="none" spc="0" normalizeH="0" baseline="0" noProof="1">
                <a:ln>
                  <a:noFill/>
                </a:ln>
                <a:solidFill>
                  <a:schemeClr val="accent1"/>
                </a:solidFill>
                <a:effectLst/>
                <a:uLnTx/>
                <a:uFillTx/>
                <a:latin typeface="+mj-lt"/>
                <a:ea typeface="+mj-ea"/>
                <a:cs typeface="+mj-cs"/>
              </a:rPr>
              <a:t>乐研杯</a:t>
            </a:r>
            <a:r>
              <a:rPr kumimoji="0" lang="en-US" altLang="zh-CN" sz="3600" b="0" i="0" u="none" strike="noStrike" kern="1200" cap="none" spc="0" normalizeH="0" baseline="0" noProof="1">
                <a:ln>
                  <a:noFill/>
                </a:ln>
                <a:solidFill>
                  <a:schemeClr val="accent1"/>
                </a:solidFill>
                <a:effectLst/>
                <a:uLnTx/>
                <a:uFillTx/>
                <a:latin typeface="+mj-lt"/>
                <a:ea typeface="+mj-ea"/>
                <a:cs typeface="+mj-cs"/>
                <a:sym typeface="+mn-ea"/>
              </a:rPr>
              <a:t>”</a:t>
            </a:r>
            <a:r>
              <a:rPr kumimoji="0" lang="en-US" altLang="zh-CN" sz="3600" b="0" i="0" u="none" strike="noStrike" kern="1200" cap="none" spc="0" normalizeH="0" baseline="0" noProof="1">
                <a:ln>
                  <a:noFill/>
                </a:ln>
                <a:solidFill>
                  <a:schemeClr val="accent1"/>
                </a:solidFill>
                <a:effectLst/>
                <a:uLnTx/>
                <a:uFillTx/>
                <a:latin typeface="+mj-lt"/>
                <a:ea typeface="+mj-ea"/>
                <a:cs typeface="+mj-cs"/>
              </a:rPr>
              <a:t>第二届全国财经高校大学生信息素养大赛</a:t>
            </a:r>
          </a:p>
        </p:txBody>
      </p:sp>
      <p:sp>
        <p:nvSpPr>
          <p:cNvPr id="7171" name="内容占位符 2"/>
          <p:cNvSpPr>
            <a:spLocks noGrp="1" noChangeArrowheads="1"/>
          </p:cNvSpPr>
          <p:nvPr>
            <p:ph idx="1" hasCustomPrompt="1"/>
          </p:nvPr>
        </p:nvSpPr>
        <p:spPr>
          <a:xfrm>
            <a:off x="503238" y="1641475"/>
            <a:ext cx="8062913" cy="4838700"/>
          </a:xfrm>
        </p:spPr>
        <p:txBody>
          <a:bodyPr vert="horz" lIns="91440" tIns="45720" rIns="91440" bIns="45720" rtlCol="0">
            <a:normAutofit/>
          </a:bodyPr>
          <a:lstStyle/>
          <a:p>
            <a:pPr marL="0" marR="0" lvl="0" indent="0" algn="l" defTabSz="457200" rtl="0" eaLnBrk="1" fontAlgn="auto" latinLnBrk="0" hangingPunct="1">
              <a:lnSpc>
                <a:spcPct val="100000"/>
              </a:lnSpc>
              <a:spcBef>
                <a:spcPts val="1000"/>
              </a:spcBef>
              <a:spcAft>
                <a:spcPts val="0"/>
              </a:spcAft>
              <a:buClr>
                <a:schemeClr val="accent1"/>
              </a:buClr>
              <a:buSzPct val="80000"/>
              <a:buFont typeface="Wingdings 3" panose="05040102010807070707" pitchFamily="18" charset="2"/>
              <a:buNone/>
              <a:defRPr/>
            </a:pPr>
            <a:r>
              <a:rPr kumimoji="0" lang="zh-CN" altLang="en-US" sz="3200" b="0" i="0" u="none" strike="noStrike" kern="1200" cap="none" spc="0" normalizeH="0" baseline="0" noProof="0" dirty="0" smtClean="0">
                <a:ln>
                  <a:noFill/>
                </a:ln>
                <a:solidFill>
                  <a:srgbClr val="647643"/>
                </a:solidFill>
                <a:effectLst/>
                <a:uLnTx/>
                <a:uFillTx/>
                <a:latin typeface="+mn-lt"/>
                <a:ea typeface="+mn-ea"/>
                <a:cs typeface="+mn-cs"/>
                <a:sym typeface="黑体" panose="02010609060101010101" pitchFamily="49" charset="-122"/>
              </a:rPr>
              <a:t>三、具体流程</a:t>
            </a:r>
            <a:endParaRPr kumimoji="0" lang="zh-CN" altLang="en-US" sz="2800" b="0" i="0" u="none" strike="noStrike" kern="1200" cap="none" spc="0" normalizeH="0" baseline="0" noProof="0" dirty="0" smtClean="0">
              <a:ln>
                <a:noFill/>
              </a:ln>
              <a:solidFill>
                <a:srgbClr val="647643"/>
              </a:solidFill>
              <a:effectLst/>
              <a:uLnTx/>
              <a:uFillTx/>
              <a:latin typeface="+mn-lt"/>
              <a:ea typeface="+mn-ea"/>
              <a:cs typeface="+mn-cs"/>
              <a:sym typeface="黑体" panose="02010609060101010101" pitchFamily="49" charset="-122"/>
            </a:endParaRPr>
          </a:p>
          <a:p>
            <a:pPr marL="0" marR="0" lvl="0" indent="0" algn="l" defTabSz="457200" rtl="0" eaLnBrk="1" fontAlgn="auto" latinLnBrk="0" hangingPunct="1">
              <a:lnSpc>
                <a:spcPct val="100000"/>
              </a:lnSpc>
              <a:spcBef>
                <a:spcPts val="1000"/>
              </a:spcBef>
              <a:spcAft>
                <a:spcPts val="0"/>
              </a:spcAft>
              <a:buClr>
                <a:schemeClr val="accent1"/>
              </a:buClr>
              <a:buSzPct val="80000"/>
              <a:buNone/>
              <a:defRPr/>
            </a:pPr>
            <a:r>
              <a:rPr kumimoji="0" lang="en-US" altLang="zh-CN" sz="2800" b="0" i="0" u="none" strike="noStrike" kern="1200" cap="none" spc="0" normalizeH="0" baseline="0" noProof="0" dirty="0" smtClean="0">
                <a:ln>
                  <a:noFill/>
                </a:ln>
                <a:solidFill>
                  <a:srgbClr val="647643"/>
                </a:solidFill>
                <a:effectLst/>
                <a:uLnTx/>
                <a:uFillTx/>
                <a:latin typeface="+mn-lt"/>
                <a:ea typeface="+mn-ea"/>
                <a:cs typeface="+mn-cs"/>
                <a:sym typeface="黑体" panose="02010609060101010101" pitchFamily="49" charset="-122"/>
              </a:rPr>
              <a:t>1. </a:t>
            </a:r>
            <a:r>
              <a:rPr kumimoji="0" lang="zh-CN" altLang="en-US" sz="2800" b="0" i="0" u="none" strike="noStrike" kern="1200" cap="none" spc="0" normalizeH="0" baseline="0" noProof="0" dirty="0" smtClean="0">
                <a:ln>
                  <a:noFill/>
                </a:ln>
                <a:solidFill>
                  <a:srgbClr val="647643"/>
                </a:solidFill>
                <a:effectLst/>
                <a:uLnTx/>
                <a:uFillTx/>
                <a:latin typeface="+mn-lt"/>
                <a:ea typeface="+mn-ea"/>
                <a:cs typeface="+mn-cs"/>
                <a:sym typeface="黑体" panose="02010609060101010101" pitchFamily="49" charset="-122"/>
              </a:rPr>
              <a:t>校内初赛：</a:t>
            </a:r>
          </a:p>
          <a:p>
            <a:pPr marR="0" lvl="0" algn="l" defTabSz="457200" rtl="0" eaLnBrk="1" fontAlgn="auto" latinLnBrk="0" hangingPunct="1">
              <a:lnSpc>
                <a:spcPct val="100000"/>
              </a:lnSpc>
              <a:spcBef>
                <a:spcPts val="1000"/>
              </a:spcBef>
              <a:spcAft>
                <a:spcPts val="0"/>
              </a:spcAft>
              <a:buClr>
                <a:schemeClr val="accent1"/>
              </a:buClr>
              <a:buSzPct val="80000"/>
              <a:defRPr/>
            </a:pPr>
            <a:r>
              <a:rPr kumimoji="0" lang="zh-CN" altLang="en-US" sz="2400" b="1" i="0" u="none" strike="noStrike" kern="1200" cap="none" spc="0" normalizeH="0" baseline="0" noProof="0" dirty="0" smtClean="0">
                <a:ln>
                  <a:noFill/>
                </a:ln>
                <a:solidFill>
                  <a:srgbClr val="647643"/>
                </a:solidFill>
                <a:effectLst/>
                <a:uLnTx/>
                <a:uFillTx/>
                <a:latin typeface="+mn-lt"/>
                <a:ea typeface="+mn-ea"/>
                <a:cs typeface="+mn-cs"/>
              </a:rPr>
              <a:t>专题书展：</a:t>
            </a:r>
            <a:r>
              <a:rPr kumimoji="0" lang="zh-CN" altLang="en-US" sz="2400" b="0" i="0" u="none" strike="noStrike" kern="1200" cap="none" spc="0" normalizeH="0" baseline="0" noProof="0" dirty="0" smtClean="0">
                <a:ln>
                  <a:noFill/>
                </a:ln>
                <a:solidFill>
                  <a:srgbClr val="647643"/>
                </a:solidFill>
                <a:effectLst/>
                <a:uLnTx/>
                <a:uFillTx/>
                <a:latin typeface="+mn-lt"/>
                <a:ea typeface="+mn-ea"/>
                <a:cs typeface="+mn-cs"/>
              </a:rPr>
              <a:t>图书馆在二楼大厅位置开设了“信息素养教育”专题书展，方便大家查阅相关资料。</a:t>
            </a:r>
          </a:p>
          <a:p>
            <a:pPr marL="0" marR="0" lvl="0" indent="0" algn="l" defTabSz="457200" rtl="0" eaLnBrk="1" fontAlgn="auto" latinLnBrk="0" hangingPunct="1">
              <a:lnSpc>
                <a:spcPct val="100000"/>
              </a:lnSpc>
              <a:spcBef>
                <a:spcPts val="1000"/>
              </a:spcBef>
              <a:spcAft>
                <a:spcPts val="0"/>
              </a:spcAft>
              <a:buClr>
                <a:schemeClr val="accent1"/>
              </a:buClr>
              <a:buSzPct val="80000"/>
              <a:buNone/>
              <a:defRPr/>
            </a:pPr>
            <a:endParaRPr kumimoji="0" lang="zh-CN" altLang="en-US" sz="2400" b="0" i="0" u="none" strike="noStrike" kern="1200" cap="none" spc="0" normalizeH="0" baseline="0" noProof="0" dirty="0" smtClean="0">
              <a:ln>
                <a:noFill/>
              </a:ln>
              <a:solidFill>
                <a:srgbClr val="647643"/>
              </a:solidFill>
              <a:effectLst/>
              <a:uLnTx/>
              <a:uFillTx/>
              <a:latin typeface="+mn-lt"/>
              <a:ea typeface="+mn-ea"/>
              <a:cs typeface="+mn-cs"/>
            </a:endParaRPr>
          </a:p>
          <a:p>
            <a:pPr marR="0" lvl="0" algn="l" defTabSz="457200" rtl="0" eaLnBrk="1" fontAlgn="auto" latinLnBrk="0" hangingPunct="1">
              <a:lnSpc>
                <a:spcPct val="100000"/>
              </a:lnSpc>
              <a:spcBef>
                <a:spcPts val="1000"/>
              </a:spcBef>
              <a:spcAft>
                <a:spcPts val="0"/>
              </a:spcAft>
              <a:buClr>
                <a:schemeClr val="accent1"/>
              </a:buClr>
              <a:buSzPct val="80000"/>
              <a:defRPr/>
            </a:pPr>
            <a:r>
              <a:rPr kumimoji="0" lang="zh-CN" altLang="en-US" sz="2400" b="1" i="0" u="none" strike="noStrike" kern="1200" cap="none" spc="0" normalizeH="0" baseline="0" noProof="0" dirty="0" smtClean="0">
                <a:ln>
                  <a:noFill/>
                </a:ln>
                <a:solidFill>
                  <a:srgbClr val="647643"/>
                </a:solidFill>
                <a:effectLst/>
                <a:uLnTx/>
                <a:uFillTx/>
                <a:latin typeface="+mn-lt"/>
                <a:ea typeface="+mn-ea"/>
                <a:cs typeface="+mn-cs"/>
              </a:rPr>
              <a:t>初赛培训：</a:t>
            </a:r>
            <a:r>
              <a:rPr kumimoji="0" lang="zh-CN" altLang="en-US" sz="2400" b="0" i="0" u="none" strike="noStrike" kern="1200" cap="none" spc="0" normalizeH="0" baseline="0" noProof="0" dirty="0" smtClean="0">
                <a:ln>
                  <a:noFill/>
                </a:ln>
                <a:solidFill>
                  <a:srgbClr val="647643"/>
                </a:solidFill>
                <a:effectLst/>
                <a:uLnTx/>
                <a:uFillTx/>
                <a:latin typeface="+mn-lt"/>
                <a:ea typeface="+mn-ea"/>
                <a:cs typeface="+mn-cs"/>
              </a:rPr>
              <a:t>图书馆组织专题培训讲座，系统地介绍信息素养教育的相关知识。</a:t>
            </a:r>
          </a:p>
          <a:p>
            <a:pPr marL="0" marR="0" lvl="0" indent="0" algn="l" defTabSz="457200" rtl="0" eaLnBrk="1" fontAlgn="auto" latinLnBrk="0" hangingPunct="1">
              <a:lnSpc>
                <a:spcPct val="100000"/>
              </a:lnSpc>
              <a:spcBef>
                <a:spcPts val="1000"/>
              </a:spcBef>
              <a:spcAft>
                <a:spcPts val="0"/>
              </a:spcAft>
              <a:buClr>
                <a:schemeClr val="accent1"/>
              </a:buClr>
              <a:buSzPct val="80000"/>
              <a:buNone/>
              <a:defRPr/>
            </a:pPr>
            <a:endParaRPr kumimoji="0" lang="zh-CN" altLang="en-US" sz="2400" b="0" i="0" u="none" strike="noStrike" kern="1200" cap="none" spc="0" normalizeH="0" baseline="0" noProof="0" dirty="0" smtClean="0">
              <a:ln>
                <a:noFill/>
              </a:ln>
              <a:solidFill>
                <a:srgbClr val="647643"/>
              </a:solidFill>
              <a:effectLst/>
              <a:uLnTx/>
              <a:uFillTx/>
              <a:latin typeface="+mn-lt"/>
              <a:ea typeface="+mn-ea"/>
              <a:cs typeface="+mn-cs"/>
            </a:endParaRPr>
          </a:p>
          <a:p>
            <a:pPr marR="0" lvl="0" algn="l" defTabSz="457200" rtl="0" eaLnBrk="1" fontAlgn="auto" latinLnBrk="0" hangingPunct="1">
              <a:lnSpc>
                <a:spcPct val="100000"/>
              </a:lnSpc>
              <a:spcBef>
                <a:spcPts val="1000"/>
              </a:spcBef>
              <a:spcAft>
                <a:spcPts val="0"/>
              </a:spcAft>
              <a:buClr>
                <a:schemeClr val="accent1"/>
              </a:buClr>
              <a:buSzPct val="80000"/>
              <a:defRPr/>
            </a:pPr>
            <a:r>
              <a:rPr kumimoji="0" lang="zh-CN" altLang="en-US" sz="2400" b="1" i="0" u="none" strike="noStrike" kern="1200" cap="none" spc="0" normalizeH="0" baseline="0" noProof="0" dirty="0" smtClean="0">
                <a:ln>
                  <a:noFill/>
                </a:ln>
                <a:solidFill>
                  <a:srgbClr val="647643"/>
                </a:solidFill>
                <a:effectLst/>
                <a:uLnTx/>
                <a:uFillTx/>
                <a:latin typeface="+mn-lt"/>
                <a:ea typeface="+mn-ea"/>
                <a:cs typeface="+mn-cs"/>
              </a:rPr>
              <a:t>模拟试题：</a:t>
            </a:r>
            <a:r>
              <a:rPr kumimoji="0" lang="zh-CN" altLang="en-US" sz="2400" b="0" i="0" u="none" strike="noStrike" kern="1200" cap="none" spc="0" normalizeH="0" baseline="0" noProof="0" dirty="0" smtClean="0">
                <a:ln>
                  <a:noFill/>
                </a:ln>
                <a:solidFill>
                  <a:srgbClr val="647643"/>
                </a:solidFill>
                <a:effectLst/>
                <a:uLnTx/>
                <a:uFillTx/>
                <a:latin typeface="+mn-lt"/>
                <a:ea typeface="+mn-ea"/>
                <a:cs typeface="+mn-cs"/>
              </a:rPr>
              <a:t>登陆在线答题系统进行考前模拟测试，可对考试的形式、题目的内容等进行了解。</a:t>
            </a:r>
          </a:p>
        </p:txBody>
      </p:sp>
    </p:spTree>
    <p:custDataLst>
      <p:tags r:id="rId1"/>
    </p:custData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标题 1"/>
          <p:cNvSpPr>
            <a:spLocks noGrp="1"/>
          </p:cNvSpPr>
          <p:nvPr>
            <p:ph type="title"/>
          </p:nvPr>
        </p:nvSpPr>
        <p:spPr>
          <a:xfrm>
            <a:off x="760413" y="650875"/>
            <a:ext cx="5251450" cy="700088"/>
          </a:xfrm>
        </p:spPr>
        <p:txBody>
          <a:bodyPr vert="horz" wrap="square" lIns="91440" tIns="45720" rIns="91440" bIns="45720" anchor="t"/>
          <a:lstStyle/>
          <a:p>
            <a:r>
              <a:rPr lang="zh-CN" altLang="en-US" dirty="0"/>
              <a:t>主题法</a:t>
            </a:r>
          </a:p>
        </p:txBody>
      </p:sp>
      <p:sp>
        <p:nvSpPr>
          <p:cNvPr id="56322" name="内容占位符 2"/>
          <p:cNvSpPr>
            <a:spLocks noGrp="1"/>
          </p:cNvSpPr>
          <p:nvPr>
            <p:ph idx="1" hasCustomPrompt="1"/>
          </p:nvPr>
        </p:nvSpPr>
        <p:spPr>
          <a:xfrm>
            <a:off x="760413" y="1450975"/>
            <a:ext cx="7831138" cy="5305425"/>
          </a:xfrm>
        </p:spPr>
        <p:txBody>
          <a:bodyPr vert="horz" wrap="square" lIns="91440" tIns="45720" rIns="91440" bIns="45720" anchor="t"/>
          <a:lstStyle/>
          <a:p>
            <a:pPr fontAlgn="auto">
              <a:spcBef>
                <a:spcPts val="475"/>
              </a:spcBef>
            </a:pPr>
            <a:r>
              <a:rPr lang="zh-CN" altLang="en-US" sz="2400" strike="noStrike" noProof="1">
                <a:solidFill>
                  <a:srgbClr val="647643"/>
                </a:solidFill>
              </a:rPr>
              <a:t>主题词（叙词）举例：</a:t>
            </a:r>
            <a:r>
              <a:rPr lang="zh-CN" altLang="en-US" sz="2000" strike="noStrike" noProof="1">
                <a:solidFill>
                  <a:srgbClr val="647643"/>
                </a:solidFill>
              </a:rPr>
              <a:t>（依据《汉语主题词表》）</a:t>
            </a:r>
          </a:p>
          <a:p>
            <a:pPr marL="0" indent="0" fontAlgn="auto">
              <a:spcBef>
                <a:spcPts val="475"/>
              </a:spcBef>
              <a:buNone/>
            </a:pPr>
            <a:r>
              <a:rPr lang="zh-CN" altLang="en-US" sz="2400" strike="noStrike" noProof="1">
                <a:solidFill>
                  <a:srgbClr val="647643"/>
                </a:solidFill>
              </a:rPr>
              <a:t>（</a:t>
            </a:r>
            <a:r>
              <a:rPr lang="en-US" altLang="zh-CN" sz="2400" strike="noStrike" noProof="1">
                <a:solidFill>
                  <a:srgbClr val="647643"/>
                </a:solidFill>
              </a:rPr>
              <a:t>1</a:t>
            </a:r>
            <a:r>
              <a:rPr lang="zh-CN" altLang="en-US" sz="2400" strike="noStrike" noProof="1">
                <a:solidFill>
                  <a:srgbClr val="647643"/>
                </a:solidFill>
              </a:rPr>
              <a:t>）同义词之间会选择一个通用的词作为正式叙词。</a:t>
            </a:r>
          </a:p>
          <a:p>
            <a:pPr marL="0" indent="0" fontAlgn="auto">
              <a:spcBef>
                <a:spcPts val="475"/>
              </a:spcBef>
              <a:buNone/>
            </a:pPr>
            <a:r>
              <a:rPr lang="zh-CN" altLang="en-US" sz="2400" strike="noStrike" noProof="1">
                <a:solidFill>
                  <a:srgbClr val="647643"/>
                </a:solidFill>
              </a:rPr>
              <a:t>   例如：国际贸易（正式叙词）</a:t>
            </a:r>
          </a:p>
          <a:p>
            <a:pPr marL="0" indent="0" fontAlgn="auto">
              <a:spcBef>
                <a:spcPts val="475"/>
              </a:spcBef>
              <a:buNone/>
            </a:pPr>
            <a:r>
              <a:rPr lang="zh-CN" altLang="en-US" sz="2400" strike="noStrike" noProof="1">
                <a:solidFill>
                  <a:srgbClr val="647643"/>
                </a:solidFill>
              </a:rPr>
              <a:t>             世界贸易（非正式叙词）</a:t>
            </a:r>
          </a:p>
          <a:p>
            <a:pPr marL="0" indent="0" fontAlgn="auto">
              <a:spcBef>
                <a:spcPts val="475"/>
              </a:spcBef>
              <a:buNone/>
            </a:pPr>
            <a:r>
              <a:rPr lang="zh-CN" altLang="en-US" sz="2400" strike="noStrike" noProof="1">
                <a:solidFill>
                  <a:srgbClr val="647643"/>
                </a:solidFill>
              </a:rPr>
              <a:t>（</a:t>
            </a:r>
            <a:r>
              <a:rPr lang="en-US" altLang="zh-CN" sz="2400" strike="noStrike" noProof="1">
                <a:solidFill>
                  <a:srgbClr val="647643"/>
                </a:solidFill>
              </a:rPr>
              <a:t>2</a:t>
            </a:r>
            <a:r>
              <a:rPr lang="zh-CN" altLang="en-US" sz="2400" strike="noStrike" noProof="1">
                <a:solidFill>
                  <a:srgbClr val="647643"/>
                </a:solidFill>
              </a:rPr>
              <a:t>）一般选择学名作为正式叙词。</a:t>
            </a:r>
          </a:p>
          <a:p>
            <a:pPr marL="0" indent="0" fontAlgn="auto">
              <a:spcBef>
                <a:spcPts val="475"/>
              </a:spcBef>
              <a:buNone/>
            </a:pPr>
            <a:r>
              <a:rPr lang="zh-CN" altLang="en-US" sz="2400" strike="noStrike" noProof="1">
                <a:solidFill>
                  <a:srgbClr val="647643"/>
                </a:solidFill>
              </a:rPr>
              <a:t>  例如：元麦（正式叙词）</a:t>
            </a:r>
          </a:p>
          <a:p>
            <a:pPr marL="0" indent="0" fontAlgn="auto">
              <a:spcBef>
                <a:spcPts val="475"/>
              </a:spcBef>
              <a:buNone/>
            </a:pPr>
            <a:r>
              <a:rPr lang="zh-CN" altLang="en-US" sz="2400" strike="noStrike" noProof="1">
                <a:solidFill>
                  <a:srgbClr val="647643"/>
                </a:solidFill>
              </a:rPr>
              <a:t>            青稞（非正式叙词）</a:t>
            </a:r>
          </a:p>
          <a:p>
            <a:pPr marL="0" indent="0" fontAlgn="auto">
              <a:spcBef>
                <a:spcPts val="475"/>
              </a:spcBef>
              <a:buNone/>
            </a:pPr>
            <a:r>
              <a:rPr lang="zh-CN" altLang="en-US" sz="2400" strike="noStrike" noProof="1">
                <a:solidFill>
                  <a:srgbClr val="647643"/>
                </a:solidFill>
              </a:rPr>
              <a:t>（</a:t>
            </a:r>
            <a:r>
              <a:rPr lang="en-US" altLang="zh-CN" sz="2400" strike="noStrike" noProof="1">
                <a:solidFill>
                  <a:srgbClr val="647643"/>
                </a:solidFill>
              </a:rPr>
              <a:t>3</a:t>
            </a:r>
            <a:r>
              <a:rPr lang="zh-CN" altLang="en-US" sz="2400" strike="noStrike" noProof="1">
                <a:solidFill>
                  <a:srgbClr val="647643"/>
                </a:solidFill>
              </a:rPr>
              <a:t>）太专指词的处理</a:t>
            </a:r>
          </a:p>
          <a:p>
            <a:pPr marL="0" indent="0" fontAlgn="auto">
              <a:spcBef>
                <a:spcPts val="475"/>
              </a:spcBef>
              <a:buNone/>
            </a:pPr>
            <a:r>
              <a:rPr lang="zh-CN" altLang="en-US" sz="2400" strike="noStrike" noProof="1">
                <a:solidFill>
                  <a:srgbClr val="647643"/>
                </a:solidFill>
              </a:rPr>
              <a:t>  例如：实验学校（正式叙词）</a:t>
            </a:r>
          </a:p>
          <a:p>
            <a:pPr marL="0" indent="0" fontAlgn="auto">
              <a:spcBef>
                <a:spcPts val="475"/>
              </a:spcBef>
              <a:buNone/>
            </a:pPr>
            <a:r>
              <a:rPr lang="zh-CN" altLang="en-US" sz="2400" strike="noStrike" noProof="1">
                <a:solidFill>
                  <a:srgbClr val="647643"/>
                </a:solidFill>
              </a:rPr>
              <a:t>           实验小学（非正式叙词）</a:t>
            </a:r>
          </a:p>
          <a:p>
            <a:pPr marL="0" indent="0" fontAlgn="auto">
              <a:spcBef>
                <a:spcPts val="475"/>
              </a:spcBef>
              <a:buNone/>
            </a:pPr>
            <a:r>
              <a:rPr lang="zh-CN" altLang="en-US" sz="2400" strike="noStrike" noProof="1">
                <a:solidFill>
                  <a:srgbClr val="647643"/>
                </a:solidFill>
              </a:rPr>
              <a:t>           实验中学（非正式叙词）</a:t>
            </a:r>
            <a:endParaRPr lang="zh-CN" altLang="en-US" sz="2000" strike="noStrike" noProof="1">
              <a:solidFill>
                <a:srgbClr val="647643"/>
              </a:solidFill>
            </a:endParaRPr>
          </a:p>
          <a:p>
            <a:pPr fontAlgn="auto">
              <a:spcBef>
                <a:spcPts val="475"/>
              </a:spcBef>
            </a:pPr>
            <a:endParaRPr lang="zh-CN" altLang="en-US" strike="noStrike" noProof="1">
              <a:solidFill>
                <a:srgbClr val="647643"/>
              </a:solidFill>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500" fill="hold">
                                          <p:stCondLst>
                                            <p:cond delay="0"/>
                                          </p:stCondLst>
                                        </p:cTn>
                                        <p:tgtEl>
                                          <p:spTgt spid="56322">
                                            <p:txEl>
                                              <p:charRg st="91" end="108"/>
                                            </p:txEl>
                                          </p:spTgt>
                                        </p:tgtEl>
                                        <p:attrNameLst>
                                          <p:attrName>style.visibility</p:attrName>
                                        </p:attrNameLst>
                                      </p:cBhvr>
                                      <p:to>
                                        <p:strVal val="visible"/>
                                      </p:to>
                                    </p:set>
                                    <p:anim calcmode="lin" valueType="num">
                                      <p:cBhvr>
                                        <p:cTn id="7" dur="500" fill="hold"/>
                                        <p:tgtEl>
                                          <p:spTgt spid="56322">
                                            <p:txEl>
                                              <p:charRg st="91" end="108"/>
                                            </p:txEl>
                                          </p:spTgt>
                                        </p:tgtEl>
                                        <p:attrNameLst>
                                          <p:attrName>ppt_x</p:attrName>
                                        </p:attrNameLst>
                                      </p:cBhvr>
                                      <p:tavLst>
                                        <p:tav tm="0">
                                          <p:val>
                                            <p:strVal val="#ppt_x"/>
                                          </p:val>
                                        </p:tav>
                                        <p:tav tm="100000">
                                          <p:val>
                                            <p:strVal val="#ppt_x"/>
                                          </p:val>
                                        </p:tav>
                                      </p:tavLst>
                                    </p:anim>
                                    <p:anim calcmode="lin" valueType="num">
                                      <p:cBhvr>
                                        <p:cTn id="8" dur="500" fill="hold"/>
                                        <p:tgtEl>
                                          <p:spTgt spid="56322">
                                            <p:txEl>
                                              <p:charRg st="91" end="108"/>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500" fill="hold">
                                          <p:stCondLst>
                                            <p:cond delay="0"/>
                                          </p:stCondLst>
                                        </p:cTn>
                                        <p:tgtEl>
                                          <p:spTgt spid="56322">
                                            <p:txEl>
                                              <p:charRg st="108" end="122"/>
                                            </p:txEl>
                                          </p:spTgt>
                                        </p:tgtEl>
                                        <p:attrNameLst>
                                          <p:attrName>style.visibility</p:attrName>
                                        </p:attrNameLst>
                                      </p:cBhvr>
                                      <p:to>
                                        <p:strVal val="visible"/>
                                      </p:to>
                                    </p:set>
                                    <p:anim calcmode="lin" valueType="num">
                                      <p:cBhvr>
                                        <p:cTn id="11" dur="500" fill="hold"/>
                                        <p:tgtEl>
                                          <p:spTgt spid="56322">
                                            <p:txEl>
                                              <p:charRg st="108" end="122"/>
                                            </p:txEl>
                                          </p:spTgt>
                                        </p:tgtEl>
                                        <p:attrNameLst>
                                          <p:attrName>ppt_x</p:attrName>
                                        </p:attrNameLst>
                                      </p:cBhvr>
                                      <p:tavLst>
                                        <p:tav tm="0">
                                          <p:val>
                                            <p:strVal val="#ppt_x"/>
                                          </p:val>
                                        </p:tav>
                                        <p:tav tm="100000">
                                          <p:val>
                                            <p:strVal val="#ppt_x"/>
                                          </p:val>
                                        </p:tav>
                                      </p:tavLst>
                                    </p:anim>
                                    <p:anim calcmode="lin" valueType="num">
                                      <p:cBhvr>
                                        <p:cTn id="12" dur="500" fill="hold"/>
                                        <p:tgtEl>
                                          <p:spTgt spid="56322">
                                            <p:txEl>
                                              <p:charRg st="108" end="12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500" fill="hold">
                                          <p:stCondLst>
                                            <p:cond delay="0"/>
                                          </p:stCondLst>
                                        </p:cTn>
                                        <p:tgtEl>
                                          <p:spTgt spid="56322">
                                            <p:txEl>
                                              <p:charRg st="122" end="145"/>
                                            </p:txEl>
                                          </p:spTgt>
                                        </p:tgtEl>
                                        <p:attrNameLst>
                                          <p:attrName>style.visibility</p:attrName>
                                        </p:attrNameLst>
                                      </p:cBhvr>
                                      <p:to>
                                        <p:strVal val="visible"/>
                                      </p:to>
                                    </p:set>
                                    <p:anim calcmode="lin" valueType="num">
                                      <p:cBhvr>
                                        <p:cTn id="15" dur="500" fill="hold"/>
                                        <p:tgtEl>
                                          <p:spTgt spid="56322">
                                            <p:txEl>
                                              <p:charRg st="122" end="145"/>
                                            </p:txEl>
                                          </p:spTgt>
                                        </p:tgtEl>
                                        <p:attrNameLst>
                                          <p:attrName>ppt_x</p:attrName>
                                        </p:attrNameLst>
                                      </p:cBhvr>
                                      <p:tavLst>
                                        <p:tav tm="0">
                                          <p:val>
                                            <p:strVal val="#ppt_x"/>
                                          </p:val>
                                        </p:tav>
                                        <p:tav tm="100000">
                                          <p:val>
                                            <p:strVal val="#ppt_x"/>
                                          </p:val>
                                        </p:tav>
                                      </p:tavLst>
                                    </p:anim>
                                    <p:anim calcmode="lin" valueType="num">
                                      <p:cBhvr>
                                        <p:cTn id="16" dur="500" fill="hold"/>
                                        <p:tgtEl>
                                          <p:spTgt spid="56322">
                                            <p:txEl>
                                              <p:charRg st="122" end="145"/>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nodeType="clickEffect">
                                  <p:stCondLst>
                                    <p:cond delay="0"/>
                                  </p:stCondLst>
                                  <p:childTnLst>
                                    <p:set>
                                      <p:cBhvr>
                                        <p:cTn id="20" dur="500" fill="hold">
                                          <p:stCondLst>
                                            <p:cond delay="0"/>
                                          </p:stCondLst>
                                        </p:cTn>
                                        <p:tgtEl>
                                          <p:spTgt spid="56322">
                                            <p:txEl>
                                              <p:charRg st="145" end="156"/>
                                            </p:txEl>
                                          </p:spTgt>
                                        </p:tgtEl>
                                        <p:attrNameLst>
                                          <p:attrName>style.visibility</p:attrName>
                                        </p:attrNameLst>
                                      </p:cBhvr>
                                      <p:to>
                                        <p:strVal val="visible"/>
                                      </p:to>
                                    </p:set>
                                    <p:animEffect transition="in" filter="blinds(horizontal)">
                                      <p:cBhvr>
                                        <p:cTn id="21" dur="500"/>
                                        <p:tgtEl>
                                          <p:spTgt spid="56322">
                                            <p:txEl>
                                              <p:charRg st="145" end="156"/>
                                            </p:txEl>
                                          </p:spTgt>
                                        </p:tgtEl>
                                      </p:cBhvr>
                                    </p:animEffect>
                                  </p:childTnLst>
                                </p:cTn>
                              </p:par>
                              <p:par>
                                <p:cTn id="22" presetID="3" presetClass="entr" presetSubtype="10" fill="hold" nodeType="withEffect">
                                  <p:stCondLst>
                                    <p:cond delay="0"/>
                                  </p:stCondLst>
                                  <p:childTnLst>
                                    <p:set>
                                      <p:cBhvr>
                                        <p:cTn id="23" dur="500" fill="hold">
                                          <p:stCondLst>
                                            <p:cond delay="0"/>
                                          </p:stCondLst>
                                        </p:cTn>
                                        <p:tgtEl>
                                          <p:spTgt spid="56322">
                                            <p:txEl>
                                              <p:charRg st="156" end="172"/>
                                            </p:txEl>
                                          </p:spTgt>
                                        </p:tgtEl>
                                        <p:attrNameLst>
                                          <p:attrName>style.visibility</p:attrName>
                                        </p:attrNameLst>
                                      </p:cBhvr>
                                      <p:to>
                                        <p:strVal val="visible"/>
                                      </p:to>
                                    </p:set>
                                    <p:animEffect transition="in" filter="blinds(horizontal)">
                                      <p:cBhvr>
                                        <p:cTn id="24" dur="500"/>
                                        <p:tgtEl>
                                          <p:spTgt spid="56322">
                                            <p:txEl>
                                              <p:charRg st="156" end="172"/>
                                            </p:txEl>
                                          </p:spTgt>
                                        </p:tgtEl>
                                      </p:cBhvr>
                                    </p:animEffect>
                                  </p:childTnLst>
                                </p:cTn>
                              </p:par>
                              <p:par>
                                <p:cTn id="25" presetID="3" presetClass="entr" presetSubtype="10" fill="hold" nodeType="withEffect">
                                  <p:stCondLst>
                                    <p:cond delay="0"/>
                                  </p:stCondLst>
                                  <p:childTnLst>
                                    <p:set>
                                      <p:cBhvr>
                                        <p:cTn id="26" dur="500" fill="hold">
                                          <p:stCondLst>
                                            <p:cond delay="0"/>
                                          </p:stCondLst>
                                        </p:cTn>
                                        <p:tgtEl>
                                          <p:spTgt spid="56322">
                                            <p:txEl>
                                              <p:charRg st="172" end="195"/>
                                            </p:txEl>
                                          </p:spTgt>
                                        </p:tgtEl>
                                        <p:attrNameLst>
                                          <p:attrName>style.visibility</p:attrName>
                                        </p:attrNameLst>
                                      </p:cBhvr>
                                      <p:to>
                                        <p:strVal val="visible"/>
                                      </p:to>
                                    </p:set>
                                    <p:animEffect transition="in" filter="blinds(horizontal)">
                                      <p:cBhvr>
                                        <p:cTn id="27" dur="500"/>
                                        <p:tgtEl>
                                          <p:spTgt spid="56322">
                                            <p:txEl>
                                              <p:charRg st="172" end="195"/>
                                            </p:txEl>
                                          </p:spTgt>
                                        </p:tgtEl>
                                      </p:cBhvr>
                                    </p:animEffect>
                                  </p:childTnLst>
                                </p:cTn>
                              </p:par>
                              <p:par>
                                <p:cTn id="28" presetID="3" presetClass="entr" presetSubtype="10" fill="hold" nodeType="withEffect">
                                  <p:stCondLst>
                                    <p:cond delay="0"/>
                                  </p:stCondLst>
                                  <p:childTnLst>
                                    <p:set>
                                      <p:cBhvr>
                                        <p:cTn id="29" dur="500" fill="hold">
                                          <p:stCondLst>
                                            <p:cond delay="0"/>
                                          </p:stCondLst>
                                        </p:cTn>
                                        <p:tgtEl>
                                          <p:spTgt spid="56322">
                                            <p:txEl>
                                              <p:charRg st="195" end="217"/>
                                            </p:txEl>
                                          </p:spTgt>
                                        </p:tgtEl>
                                        <p:attrNameLst>
                                          <p:attrName>style.visibility</p:attrName>
                                        </p:attrNameLst>
                                      </p:cBhvr>
                                      <p:to>
                                        <p:strVal val="visible"/>
                                      </p:to>
                                    </p:set>
                                    <p:animEffect transition="in" filter="blinds(horizontal)">
                                      <p:cBhvr>
                                        <p:cTn id="30" dur="500"/>
                                        <p:tgtEl>
                                          <p:spTgt spid="56322">
                                            <p:txEl>
                                              <p:charRg st="195" end="21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标题 1"/>
          <p:cNvSpPr>
            <a:spLocks noGrp="1"/>
          </p:cNvSpPr>
          <p:nvPr>
            <p:ph type="title"/>
          </p:nvPr>
        </p:nvSpPr>
        <p:spPr>
          <a:xfrm>
            <a:off x="817563" y="698500"/>
            <a:ext cx="5253037" cy="698500"/>
          </a:xfrm>
        </p:spPr>
        <p:txBody>
          <a:bodyPr vert="horz" wrap="square" lIns="91440" tIns="45720" rIns="91440" bIns="45720" anchor="ctr"/>
          <a:lstStyle/>
          <a:p>
            <a:r>
              <a:rPr lang="zh-CN" altLang="en-US" dirty="0"/>
              <a:t>主题法</a:t>
            </a:r>
          </a:p>
        </p:txBody>
      </p:sp>
      <p:sp>
        <p:nvSpPr>
          <p:cNvPr id="57346" name="内容占位符 2"/>
          <p:cNvSpPr>
            <a:spLocks noGrp="1"/>
          </p:cNvSpPr>
          <p:nvPr>
            <p:ph idx="1" hasCustomPrompt="1"/>
          </p:nvPr>
        </p:nvSpPr>
        <p:spPr>
          <a:xfrm>
            <a:off x="909638" y="1538288"/>
            <a:ext cx="7543800" cy="4448175"/>
          </a:xfrm>
        </p:spPr>
        <p:txBody>
          <a:bodyPr vert="horz" wrap="square" lIns="91440" tIns="45720" rIns="91440" bIns="45720" anchor="t"/>
          <a:lstStyle/>
          <a:p>
            <a:pPr fontAlgn="auto">
              <a:lnSpc>
                <a:spcPct val="150000"/>
              </a:lnSpc>
              <a:spcBef>
                <a:spcPts val="500"/>
              </a:spcBef>
            </a:pPr>
            <a:r>
              <a:rPr lang="zh-CN" altLang="zh-CN" sz="2800" strike="noStrike" noProof="1">
                <a:solidFill>
                  <a:srgbClr val="647643"/>
                </a:solidFill>
              </a:rPr>
              <a:t>关键词检索和主题检索的区别？</a:t>
            </a:r>
            <a:endParaRPr lang="zh-CN" altLang="zh-CN" sz="2400" strike="noStrike" noProof="1">
              <a:solidFill>
                <a:srgbClr val="647643"/>
              </a:solidFill>
            </a:endParaRPr>
          </a:p>
          <a:p>
            <a:pPr marL="0" indent="0" fontAlgn="auto">
              <a:lnSpc>
                <a:spcPct val="150000"/>
              </a:lnSpc>
              <a:spcBef>
                <a:spcPts val="500"/>
              </a:spcBef>
              <a:buNone/>
            </a:pPr>
            <a:r>
              <a:rPr lang="zh-CN" altLang="zh-CN" sz="2400" strike="noStrike" noProof="1">
                <a:solidFill>
                  <a:srgbClr val="647643"/>
                </a:solidFill>
              </a:rPr>
              <a:t>      用关键词检索出来的结果要少于主题词检索出来的结果。主题词是规范序词，会把不规范的词自动归入规范词类，显示的结果是同一主题下的所有检索结果，所以结果较多。而关键词检索仅检索出输入的检索词的检索结果，所以检索结果较少。</a:t>
            </a:r>
            <a:endParaRPr lang="en-US" altLang="zh-CN" strike="noStrike" noProof="1">
              <a:solidFill>
                <a:srgbClr val="647643"/>
              </a:solidFill>
            </a:endParaRPr>
          </a:p>
          <a:p>
            <a:pPr fontAlgn="auto">
              <a:lnSpc>
                <a:spcPct val="110000"/>
              </a:lnSpc>
              <a:spcBef>
                <a:spcPts val="540"/>
              </a:spcBef>
            </a:pPr>
            <a:endParaRPr lang="zh-CN" altLang="en-US" strike="noStrike" noProof="1">
              <a:solidFill>
                <a:srgbClr val="647643"/>
              </a:solidFill>
            </a:endParaRPr>
          </a:p>
        </p:txBody>
      </p:sp>
    </p:spTree>
    <p:custDataLst>
      <p:tags r:id="rId1"/>
    </p:custData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标题 1"/>
          <p:cNvSpPr>
            <a:spLocks noGrp="1"/>
          </p:cNvSpPr>
          <p:nvPr>
            <p:ph type="title"/>
          </p:nvPr>
        </p:nvSpPr>
        <p:spPr>
          <a:xfrm>
            <a:off x="693738" y="401638"/>
            <a:ext cx="5253037" cy="698500"/>
          </a:xfrm>
        </p:spPr>
        <p:txBody>
          <a:bodyPr vert="horz" wrap="square" lIns="91440" tIns="45720" rIns="91440" bIns="45720" anchor="t"/>
          <a:lstStyle/>
          <a:p>
            <a:r>
              <a:rPr lang="zh-CN" altLang="en-US" dirty="0"/>
              <a:t>主题检索</a:t>
            </a:r>
          </a:p>
        </p:txBody>
      </p:sp>
      <p:pic>
        <p:nvPicPr>
          <p:cNvPr id="58370" name="内容占位符 3"/>
          <p:cNvPicPr>
            <a:picLocks noGrp="1" noChangeAspect="1"/>
          </p:cNvPicPr>
          <p:nvPr>
            <p:ph idx="1" hasCustomPrompt="1"/>
          </p:nvPr>
        </p:nvPicPr>
        <p:blipFill>
          <a:blip r:embed="rId3"/>
          <a:stretch>
            <a:fillRect/>
          </a:stretch>
        </p:blipFill>
        <p:spPr>
          <a:xfrm>
            <a:off x="609600" y="1209675"/>
            <a:ext cx="7958138" cy="4973638"/>
          </a:xfrm>
        </p:spPr>
      </p:pic>
      <p:sp>
        <p:nvSpPr>
          <p:cNvPr id="5" name="椭圆 4"/>
          <p:cNvSpPr/>
          <p:nvPr/>
        </p:nvSpPr>
        <p:spPr>
          <a:xfrm>
            <a:off x="1954213" y="1603375"/>
            <a:ext cx="1368425" cy="576263"/>
          </a:xfrm>
          <a:prstGeom prst="ellipse">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6" name="椭圆 5"/>
          <p:cNvSpPr/>
          <p:nvPr/>
        </p:nvSpPr>
        <p:spPr>
          <a:xfrm>
            <a:off x="6716713" y="3654425"/>
            <a:ext cx="1368425" cy="576263"/>
          </a:xfrm>
          <a:prstGeom prst="ellipse">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Tree>
    <p:custDataLst>
      <p:tags r:id="rId1"/>
    </p:custData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标题 1"/>
          <p:cNvSpPr>
            <a:spLocks noGrp="1"/>
          </p:cNvSpPr>
          <p:nvPr>
            <p:ph type="title"/>
          </p:nvPr>
        </p:nvSpPr>
        <p:spPr>
          <a:xfrm>
            <a:off x="687388" y="452438"/>
            <a:ext cx="5219700" cy="698500"/>
          </a:xfrm>
        </p:spPr>
        <p:txBody>
          <a:bodyPr vert="horz" wrap="square" lIns="91440" tIns="45720" rIns="91440" bIns="45720" anchor="t"/>
          <a:lstStyle/>
          <a:p>
            <a:r>
              <a:rPr lang="zh-CN" altLang="en-US" dirty="0"/>
              <a:t>关键词检索</a:t>
            </a:r>
          </a:p>
        </p:txBody>
      </p:sp>
      <p:pic>
        <p:nvPicPr>
          <p:cNvPr id="59394" name="内容占位符 3"/>
          <p:cNvPicPr>
            <a:picLocks noGrp="1" noChangeAspect="1"/>
          </p:cNvPicPr>
          <p:nvPr>
            <p:ph idx="1" hasCustomPrompt="1"/>
          </p:nvPr>
        </p:nvPicPr>
        <p:blipFill>
          <a:blip r:embed="rId3"/>
          <a:stretch>
            <a:fillRect/>
          </a:stretch>
        </p:blipFill>
        <p:spPr>
          <a:xfrm>
            <a:off x="654050" y="1290638"/>
            <a:ext cx="7956550" cy="5010150"/>
          </a:xfrm>
        </p:spPr>
      </p:pic>
      <p:sp>
        <p:nvSpPr>
          <p:cNvPr id="5" name="椭圆 4"/>
          <p:cNvSpPr/>
          <p:nvPr/>
        </p:nvSpPr>
        <p:spPr>
          <a:xfrm>
            <a:off x="1928813" y="1644650"/>
            <a:ext cx="1368425" cy="576263"/>
          </a:xfrm>
          <a:prstGeom prst="ellipse">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6" name="椭圆 5"/>
          <p:cNvSpPr/>
          <p:nvPr/>
        </p:nvSpPr>
        <p:spPr>
          <a:xfrm>
            <a:off x="6875463" y="3878263"/>
            <a:ext cx="1300163" cy="576263"/>
          </a:xfrm>
          <a:prstGeom prst="ellipse">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Tree>
    <p:custDataLst>
      <p:tags r:id="rId1"/>
    </p:custData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标题 1"/>
          <p:cNvSpPr>
            <a:spLocks noGrp="1"/>
          </p:cNvSpPr>
          <p:nvPr>
            <p:ph type="title"/>
          </p:nvPr>
        </p:nvSpPr>
        <p:spPr>
          <a:xfrm>
            <a:off x="817563" y="622300"/>
            <a:ext cx="5253037" cy="698500"/>
          </a:xfrm>
        </p:spPr>
        <p:txBody>
          <a:bodyPr vert="horz" wrap="square" lIns="91440" tIns="45720" rIns="91440" bIns="45720" anchor="ctr"/>
          <a:lstStyle/>
          <a:p>
            <a:r>
              <a:rPr lang="zh-CN" altLang="en-US" dirty="0"/>
              <a:t>主题法</a:t>
            </a:r>
          </a:p>
        </p:txBody>
      </p:sp>
      <p:sp>
        <p:nvSpPr>
          <p:cNvPr id="57346" name="内容占位符 2"/>
          <p:cNvSpPr>
            <a:spLocks noGrp="1"/>
          </p:cNvSpPr>
          <p:nvPr>
            <p:ph idx="1" hasCustomPrompt="1"/>
          </p:nvPr>
        </p:nvSpPr>
        <p:spPr>
          <a:xfrm>
            <a:off x="704850" y="1444625"/>
            <a:ext cx="7969250" cy="4414838"/>
          </a:xfrm>
        </p:spPr>
        <p:txBody>
          <a:bodyPr vert="horz" wrap="square" lIns="91440" tIns="45720" rIns="91440" bIns="45720" anchor="t"/>
          <a:lstStyle/>
          <a:p>
            <a:pPr fontAlgn="base">
              <a:lnSpc>
                <a:spcPct val="120000"/>
              </a:lnSpc>
              <a:buNone/>
            </a:pPr>
            <a:r>
              <a:rPr lang="zh-CN" altLang="zh-CN" sz="2400" dirty="0">
                <a:solidFill>
                  <a:srgbClr val="647643"/>
                </a:solidFill>
              </a:rPr>
              <a:t>单选题：在使用学术文献数据库搜索某个主题的资料时，可以通过标题（Title）、主题（Topic）或主题词（Subject Word）、关键词（Keywords）等方式进行检索。在希望检索结果尽可能全面的情况下，应当用哪种方式更恰当？</a:t>
            </a:r>
          </a:p>
          <a:p>
            <a:pPr fontAlgn="base">
              <a:lnSpc>
                <a:spcPct val="120000"/>
              </a:lnSpc>
              <a:buNone/>
            </a:pPr>
            <a:r>
              <a:rPr lang="zh-CN" altLang="zh-CN" sz="2400" dirty="0">
                <a:solidFill>
                  <a:srgbClr val="647643"/>
                </a:solidFill>
              </a:rPr>
              <a:t>        A.主题或主题词</a:t>
            </a:r>
          </a:p>
          <a:p>
            <a:pPr fontAlgn="base">
              <a:lnSpc>
                <a:spcPct val="120000"/>
              </a:lnSpc>
              <a:buNone/>
            </a:pPr>
            <a:r>
              <a:rPr lang="zh-CN" altLang="zh-CN" sz="2400" dirty="0">
                <a:solidFill>
                  <a:srgbClr val="647643"/>
                </a:solidFill>
              </a:rPr>
              <a:t>        B.标题</a:t>
            </a:r>
          </a:p>
          <a:p>
            <a:pPr fontAlgn="base">
              <a:lnSpc>
                <a:spcPct val="120000"/>
              </a:lnSpc>
              <a:buNone/>
            </a:pPr>
            <a:r>
              <a:rPr lang="zh-CN" altLang="zh-CN" sz="2400" dirty="0">
                <a:solidFill>
                  <a:srgbClr val="647643"/>
                </a:solidFill>
              </a:rPr>
              <a:t>        C.关键词</a:t>
            </a:r>
          </a:p>
          <a:p>
            <a:pPr fontAlgn="base">
              <a:lnSpc>
                <a:spcPct val="120000"/>
              </a:lnSpc>
              <a:buNone/>
            </a:pPr>
            <a:r>
              <a:rPr lang="zh-CN" altLang="zh-CN" sz="2400" dirty="0">
                <a:solidFill>
                  <a:srgbClr val="647643"/>
                </a:solidFill>
              </a:rPr>
              <a:t>        D.没太大区别</a:t>
            </a:r>
          </a:p>
          <a:p>
            <a:pPr fontAlgn="base">
              <a:lnSpc>
                <a:spcPct val="120000"/>
              </a:lnSpc>
              <a:buNone/>
            </a:pPr>
            <a:r>
              <a:rPr lang="zh-CN" altLang="zh-CN" sz="2400" dirty="0">
                <a:solidFill>
                  <a:srgbClr val="647643"/>
                </a:solidFill>
              </a:rPr>
              <a:t>答案：A</a:t>
            </a:r>
            <a:endParaRPr lang="en-US" altLang="zh-CN" sz="2400"/>
          </a:p>
          <a:p>
            <a:pPr>
              <a:lnSpc>
                <a:spcPct val="150000"/>
              </a:lnSpc>
              <a:spcBef>
                <a:spcPts val="500"/>
              </a:spcBef>
            </a:pPr>
            <a:endParaRPr lang="en-US" altLang="zh-CN" dirty="0">
              <a:solidFill>
                <a:srgbClr val="647643"/>
              </a:solidFill>
            </a:endParaRPr>
          </a:p>
          <a:p>
            <a:pPr>
              <a:lnSpc>
                <a:spcPct val="110000"/>
              </a:lnSpc>
              <a:spcBef>
                <a:spcPts val="540"/>
              </a:spcBef>
            </a:pPr>
            <a:endParaRPr lang="zh-CN" altLang="en-US" dirty="0">
              <a:solidFill>
                <a:srgbClr val="647643"/>
              </a:solidFill>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7346">
                                            <p:txEl>
                                              <p:pRg st="5" end="5"/>
                                            </p:txEl>
                                          </p:spTgt>
                                        </p:tgtEl>
                                        <p:attrNameLst>
                                          <p:attrName>style.visibility</p:attrName>
                                        </p:attrNameLst>
                                      </p:cBhvr>
                                      <p:to>
                                        <p:strVal val="visible"/>
                                      </p:to>
                                    </p:set>
                                    <p:anim calcmode="lin" valueType="num">
                                      <p:cBhvr>
                                        <p:cTn id="7" dur="500" fill="hold"/>
                                        <p:tgtEl>
                                          <p:spTgt spid="57346">
                                            <p:txEl>
                                              <p:pRg st="5" end="5"/>
                                            </p:txEl>
                                          </p:spTgt>
                                        </p:tgtEl>
                                        <p:attrNameLst>
                                          <p:attrName>ppt_x</p:attrName>
                                        </p:attrNameLst>
                                      </p:cBhvr>
                                      <p:tavLst>
                                        <p:tav tm="0">
                                          <p:val>
                                            <p:strVal val="#ppt_x"/>
                                          </p:val>
                                        </p:tav>
                                        <p:tav tm="100000">
                                          <p:val>
                                            <p:strVal val="#ppt_x"/>
                                          </p:val>
                                        </p:tav>
                                      </p:tavLst>
                                    </p:anim>
                                    <p:anim calcmode="lin" valueType="num">
                                      <p:cBhvr>
                                        <p:cTn id="8" dur="500" fill="hold"/>
                                        <p:tgtEl>
                                          <p:spTgt spid="57346">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标题 1"/>
          <p:cNvSpPr>
            <a:spLocks noGrp="1"/>
          </p:cNvSpPr>
          <p:nvPr>
            <p:ph type="title"/>
          </p:nvPr>
        </p:nvSpPr>
        <p:spPr>
          <a:xfrm>
            <a:off x="1724025" y="357188"/>
            <a:ext cx="5695950" cy="700087"/>
          </a:xfrm>
        </p:spPr>
        <p:txBody>
          <a:bodyPr vert="horz" wrap="square" lIns="91440" tIns="45720" rIns="91440" bIns="45720" anchor="ctr"/>
          <a:lstStyle/>
          <a:p>
            <a:r>
              <a:rPr lang="zh-CN" altLang="en-US" dirty="0"/>
              <a:t>二、图书馆数据库资源检索</a:t>
            </a:r>
          </a:p>
        </p:txBody>
      </p:sp>
      <p:sp>
        <p:nvSpPr>
          <p:cNvPr id="63490" name="内容占位符 2"/>
          <p:cNvSpPr>
            <a:spLocks noGrp="1"/>
          </p:cNvSpPr>
          <p:nvPr>
            <p:ph idx="1" hasCustomPrompt="1"/>
          </p:nvPr>
        </p:nvSpPr>
        <p:spPr>
          <a:xfrm>
            <a:off x="546100" y="1117600"/>
            <a:ext cx="7629525" cy="5040313"/>
          </a:xfrm>
        </p:spPr>
        <p:txBody>
          <a:bodyPr vert="horz" wrap="square" lIns="91440" tIns="45720" rIns="91440" bIns="45720" anchor="t"/>
          <a:lstStyle/>
          <a:p>
            <a:pPr fontAlgn="auto"/>
            <a:r>
              <a:rPr lang="zh-CN" altLang="en-US" sz="2400" strike="noStrike" noProof="1">
                <a:solidFill>
                  <a:srgbClr val="647643"/>
                </a:solidFill>
              </a:rPr>
              <a:t>我们图书馆的各种数据库资源</a:t>
            </a:r>
            <a:endParaRPr lang="zh-CN" altLang="en-US" strike="noStrike" noProof="1">
              <a:solidFill>
                <a:srgbClr val="647643"/>
              </a:solidFill>
            </a:endParaRPr>
          </a:p>
          <a:p>
            <a:pPr marL="0" indent="0" fontAlgn="auto">
              <a:buNone/>
            </a:pPr>
            <a:endParaRPr lang="zh-CN" altLang="en-US" strike="noStrike" noProof="1">
              <a:solidFill>
                <a:srgbClr val="647643"/>
              </a:solidFill>
            </a:endParaRPr>
          </a:p>
        </p:txBody>
      </p:sp>
      <p:pic>
        <p:nvPicPr>
          <p:cNvPr id="61443" name="图片 1"/>
          <p:cNvPicPr>
            <a:picLocks noChangeAspect="1"/>
          </p:cNvPicPr>
          <p:nvPr/>
        </p:nvPicPr>
        <p:blipFill>
          <a:blip r:embed="rId3"/>
          <a:stretch>
            <a:fillRect/>
          </a:stretch>
        </p:blipFill>
        <p:spPr>
          <a:xfrm>
            <a:off x="546100" y="1501775"/>
            <a:ext cx="7993063" cy="5253038"/>
          </a:xfrm>
          <a:prstGeom prst="rect">
            <a:avLst/>
          </a:prstGeom>
          <a:noFill/>
          <a:ln w="9525">
            <a:noFill/>
          </a:ln>
        </p:spPr>
      </p:pic>
      <p:sp>
        <p:nvSpPr>
          <p:cNvPr id="3" name="矩形 2"/>
          <p:cNvSpPr/>
          <p:nvPr/>
        </p:nvSpPr>
        <p:spPr>
          <a:xfrm>
            <a:off x="1360488" y="6102350"/>
            <a:ext cx="3744913" cy="431800"/>
          </a:xfrm>
          <a:prstGeom prst="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sp>
        <p:nvSpPr>
          <p:cNvPr id="2" name="圆角矩形标注 1"/>
          <p:cNvSpPr/>
          <p:nvPr/>
        </p:nvSpPr>
        <p:spPr>
          <a:xfrm>
            <a:off x="4884738" y="4356100"/>
            <a:ext cx="3146425" cy="1381125"/>
          </a:xfrm>
          <a:prstGeom prst="wedgeRoundRectCallout">
            <a:avLst>
              <a:gd name="adj1" fmla="val -49394"/>
              <a:gd name="adj2" fmla="val 68985"/>
              <a:gd name="adj3" fmla="val 16667"/>
            </a:avLst>
          </a:prstGeom>
          <a:extLst>
            <a:ext uri="{909E8E84-426E-40DD-AFC4-6F175D3DCCD1}">
              <a14:hiddenFill xmlns:a14="http://schemas.microsoft.com/office/drawing/2010/main">
                <a:solidFill>
                  <a:schemeClr val="accent1"/>
                </a:solidFill>
              </a14:hiddenFill>
            </a:ext>
          </a:extLst>
        </p:spPr>
        <p:style>
          <a:lnRef idx="1">
            <a:schemeClr val="accent3"/>
          </a:lnRef>
          <a:fillRef idx="2">
            <a:schemeClr val="accent3"/>
          </a:fillRef>
          <a:effectRef idx="1">
            <a:schemeClr val="accent3"/>
          </a:effectRef>
          <a:fontRef idx="minor">
            <a:schemeClr val="dk1"/>
          </a:fontRef>
        </p:style>
        <p:txBody>
          <a:bodyPr rtlCol="0" anchor="ctr"/>
          <a:lstStyle/>
          <a:p>
            <a:pPr algn="ctr" fontAlgn="base"/>
            <a:r>
              <a:rPr lang="en-US" altLang="zh-CN" strike="noStrike" noProof="1"/>
              <a:t>2017</a:t>
            </a:r>
            <a:r>
              <a:rPr lang="zh-CN" altLang="en-US" strike="noStrike" noProof="1"/>
              <a:t>年，我馆共有中外文数据库</a:t>
            </a:r>
            <a:r>
              <a:rPr lang="en-US" altLang="zh-CN" strike="noStrike" noProof="1"/>
              <a:t>68</a:t>
            </a:r>
            <a:r>
              <a:rPr lang="zh-CN" altLang="en-US" strike="noStrike" noProof="1"/>
              <a:t>个，其中，中文数据库52个、外文数据库16个。</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
                                          </p:val>
                                        </p:tav>
                                        <p:tav tm="100000">
                                          <p:val>
                                            <p:strVal val="#ppt_x"/>
                                          </p:val>
                                        </p:tav>
                                      </p:tavLst>
                                    </p:anim>
                                    <p:anim calcmode="lin" valueType="num">
                                      <p:cBhvr>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ppt_x</p:attrName>
                                        </p:attrNameLst>
                                      </p:cBhvr>
                                      <p:tavLst>
                                        <p:tav tm="0">
                                          <p:val>
                                            <p:strVal val="1+#ppt_w/2"/>
                                          </p:val>
                                        </p:tav>
                                        <p:tav tm="100000">
                                          <p:val>
                                            <p:strVal val="#ppt_x"/>
                                          </p:val>
                                        </p:tav>
                                      </p:tavLst>
                                    </p:anim>
                                    <p:anim calcmode="lin" valueType="num">
                                      <p:cBhvr>
                                        <p:cTn id="14"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bldLvl="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标题 1"/>
          <p:cNvSpPr>
            <a:spLocks noGrp="1"/>
          </p:cNvSpPr>
          <p:nvPr>
            <p:ph type="title"/>
          </p:nvPr>
        </p:nvSpPr>
        <p:spPr>
          <a:xfrm>
            <a:off x="1503363" y="357188"/>
            <a:ext cx="6162675" cy="700087"/>
          </a:xfrm>
        </p:spPr>
        <p:txBody>
          <a:bodyPr vert="horz" wrap="square" lIns="91440" tIns="45720" rIns="91440" bIns="45720" anchor="ctr"/>
          <a:lstStyle/>
          <a:p>
            <a:r>
              <a:rPr lang="zh-CN" altLang="en-US" dirty="0"/>
              <a:t>二、图书馆数据库资源的类型</a:t>
            </a:r>
          </a:p>
        </p:txBody>
      </p:sp>
      <p:sp>
        <p:nvSpPr>
          <p:cNvPr id="63490" name="内容占位符 2"/>
          <p:cNvSpPr>
            <a:spLocks noGrp="1"/>
          </p:cNvSpPr>
          <p:nvPr>
            <p:ph idx="1" hasCustomPrompt="1"/>
          </p:nvPr>
        </p:nvSpPr>
        <p:spPr>
          <a:xfrm>
            <a:off x="546100" y="1117600"/>
            <a:ext cx="7629525" cy="5040313"/>
          </a:xfrm>
        </p:spPr>
        <p:txBody>
          <a:bodyPr vert="horz" wrap="square" lIns="91440" tIns="45720" rIns="91440" bIns="45720" anchor="t"/>
          <a:lstStyle/>
          <a:p>
            <a:pPr fontAlgn="auto"/>
            <a:r>
              <a:rPr lang="zh-CN" altLang="en-US" sz="2400" strike="noStrike" noProof="1">
                <a:solidFill>
                  <a:srgbClr val="647643"/>
                </a:solidFill>
              </a:rPr>
              <a:t>我们图书馆的各种数据库资源</a:t>
            </a:r>
            <a:endParaRPr lang="zh-CN" altLang="en-US" strike="noStrike" noProof="1">
              <a:solidFill>
                <a:srgbClr val="647643"/>
              </a:solidFill>
            </a:endParaRPr>
          </a:p>
          <a:p>
            <a:pPr marL="0" indent="0" fontAlgn="auto">
              <a:buNone/>
            </a:pPr>
            <a:endParaRPr lang="zh-CN" altLang="en-US" strike="noStrike" noProof="1">
              <a:solidFill>
                <a:srgbClr val="647643"/>
              </a:solidFill>
            </a:endParaRPr>
          </a:p>
        </p:txBody>
      </p:sp>
      <p:graphicFrame>
        <p:nvGraphicFramePr>
          <p:cNvPr id="4" name="表格 -1"/>
          <p:cNvGraphicFramePr/>
          <p:nvPr/>
        </p:nvGraphicFramePr>
        <p:xfrm>
          <a:off x="339725" y="1163638"/>
          <a:ext cx="8464550" cy="5487035"/>
        </p:xfrm>
        <a:graphic>
          <a:graphicData uri="http://schemas.openxmlformats.org/drawingml/2006/table">
            <a:tbl>
              <a:tblPr firstRow="1" bandRow="1">
                <a:effectLst/>
                <a:tableStyleId>{5940675A-B579-460E-94D1-54222C63F5DA}</a:tableStyleId>
              </a:tblPr>
              <a:tblGrid>
                <a:gridCol w="1852930">
                  <a:extLst>
                    <a:ext uri="{9D8B030D-6E8A-4147-A177-3AD203B41FA5}">
                      <a16:colId xmlns:a16="http://schemas.microsoft.com/office/drawing/2014/main" val="20000"/>
                    </a:ext>
                  </a:extLst>
                </a:gridCol>
                <a:gridCol w="2885440">
                  <a:extLst>
                    <a:ext uri="{9D8B030D-6E8A-4147-A177-3AD203B41FA5}">
                      <a16:colId xmlns:a16="http://schemas.microsoft.com/office/drawing/2014/main" val="20001"/>
                    </a:ext>
                  </a:extLst>
                </a:gridCol>
                <a:gridCol w="3726180">
                  <a:extLst>
                    <a:ext uri="{9D8B030D-6E8A-4147-A177-3AD203B41FA5}">
                      <a16:colId xmlns:a16="http://schemas.microsoft.com/office/drawing/2014/main" val="20002"/>
                    </a:ext>
                  </a:extLst>
                </a:gridCol>
              </a:tblGrid>
              <a:tr h="339725">
                <a:tc>
                  <a:txBody>
                    <a:bodyPr/>
                    <a:lstStyle/>
                    <a:p>
                      <a:pPr indent="0" algn="ctr">
                        <a:buNone/>
                      </a:pPr>
                      <a:r>
                        <a:rPr lang="zh-CN" altLang="en-US" sz="1800" b="1">
                          <a:solidFill>
                            <a:srgbClr val="FFFFFF"/>
                          </a:solidFill>
                          <a:latin typeface="等线" panose="02010600030101010101" charset="-122"/>
                          <a:ea typeface="幼圆" panose="02010509060101010101" charset="-122"/>
                        </a:rPr>
                        <a:t>数据库类型</a:t>
                      </a:r>
                    </a:p>
                  </a:txBody>
                  <a:tcPr marL="0" marR="0" marT="0" marB="0" anchor="ctr">
                    <a:lnL w="12700" cmpd="sng">
                      <a:solidFill>
                        <a:srgbClr val="FFFFFF"/>
                      </a:solidFill>
                    </a:lnL>
                    <a:lnR w="12700" cmpd="sng">
                      <a:solidFill>
                        <a:srgbClr val="FFFFFF"/>
                      </a:solidFill>
                    </a:lnR>
                    <a:lnT w="12700" cmpd="sng">
                      <a:solidFill>
                        <a:srgbClr val="FFFFFF"/>
                      </a:solidFill>
                    </a:lnT>
                    <a:lnB w="38100" cmpd="sng">
                      <a:solidFill>
                        <a:srgbClr val="FFFFFF"/>
                      </a:solidFill>
                    </a:lnB>
                    <a:solidFill>
                      <a:srgbClr val="6688BE"/>
                    </a:solidFill>
                  </a:tcPr>
                </a:tc>
                <a:tc>
                  <a:txBody>
                    <a:bodyPr/>
                    <a:lstStyle/>
                    <a:p>
                      <a:pPr indent="0" algn="ctr">
                        <a:buNone/>
                      </a:pPr>
                      <a:r>
                        <a:rPr lang="zh-CN" altLang="en-US" sz="1800" b="1">
                          <a:solidFill>
                            <a:srgbClr val="FFFFFF"/>
                          </a:solidFill>
                          <a:latin typeface="等线" panose="02010600030101010101" charset="-122"/>
                          <a:ea typeface="幼圆" panose="02010509060101010101" charset="-122"/>
                        </a:rPr>
                        <a:t>中文</a:t>
                      </a:r>
                    </a:p>
                  </a:txBody>
                  <a:tcPr marL="0" marR="0" marT="0" marB="0" anchor="ctr">
                    <a:lnL w="12700" cmpd="sng">
                      <a:solidFill>
                        <a:srgbClr val="FFFFFF"/>
                      </a:solidFill>
                    </a:lnL>
                    <a:lnR w="12700" cmpd="sng">
                      <a:solidFill>
                        <a:srgbClr val="FFFFFF"/>
                      </a:solidFill>
                    </a:lnR>
                    <a:lnT w="12700" cmpd="sng">
                      <a:solidFill>
                        <a:srgbClr val="FFFFFF"/>
                      </a:solidFill>
                    </a:lnT>
                    <a:lnB w="38100" cmpd="sng">
                      <a:solidFill>
                        <a:srgbClr val="FFFFFF"/>
                      </a:solidFill>
                    </a:lnB>
                    <a:solidFill>
                      <a:srgbClr val="6688BE"/>
                    </a:solidFill>
                  </a:tcPr>
                </a:tc>
                <a:tc>
                  <a:txBody>
                    <a:bodyPr/>
                    <a:lstStyle/>
                    <a:p>
                      <a:pPr indent="0" algn="ctr">
                        <a:buNone/>
                      </a:pPr>
                      <a:r>
                        <a:rPr lang="zh-CN" altLang="en-US" sz="1800" b="1">
                          <a:solidFill>
                            <a:srgbClr val="FFFFFF"/>
                          </a:solidFill>
                          <a:latin typeface="等线" panose="02010600030101010101" charset="-122"/>
                          <a:ea typeface="幼圆" panose="02010509060101010101" charset="-122"/>
                        </a:rPr>
                        <a:t>外文</a:t>
                      </a:r>
                    </a:p>
                  </a:txBody>
                  <a:tcPr marL="0" marR="0" marT="0" marB="0" anchor="ctr">
                    <a:lnL w="12700" cmpd="sng">
                      <a:solidFill>
                        <a:srgbClr val="FFFFFF"/>
                      </a:solidFill>
                    </a:lnL>
                    <a:lnR w="12700" cmpd="sng">
                      <a:solidFill>
                        <a:srgbClr val="FFFFFF"/>
                      </a:solidFill>
                    </a:lnR>
                    <a:lnT w="12700" cmpd="sng">
                      <a:solidFill>
                        <a:srgbClr val="FFFFFF"/>
                      </a:solidFill>
                    </a:lnT>
                    <a:lnB w="38100" cmpd="sng">
                      <a:solidFill>
                        <a:srgbClr val="FFFFFF"/>
                      </a:solidFill>
                    </a:lnB>
                    <a:solidFill>
                      <a:srgbClr val="6688BE"/>
                    </a:solidFill>
                  </a:tcPr>
                </a:tc>
                <a:extLst>
                  <a:ext uri="{0D108BD9-81ED-4DB2-BD59-A6C34878D82A}">
                    <a16:rowId xmlns:a16="http://schemas.microsoft.com/office/drawing/2014/main" val="10000"/>
                  </a:ext>
                </a:extLst>
              </a:tr>
              <a:tr h="2709545">
                <a:tc>
                  <a:txBody>
                    <a:bodyPr/>
                    <a:lstStyle/>
                    <a:p>
                      <a:pPr indent="0" algn="ctr">
                        <a:buNone/>
                      </a:pPr>
                      <a:r>
                        <a:rPr lang="zh-CN" altLang="en-US" sz="1800" b="1">
                          <a:solidFill>
                            <a:srgbClr val="4D4D4D"/>
                          </a:solidFill>
                          <a:latin typeface="微软雅黑" panose="020B0503020204020204" charset="-122"/>
                          <a:ea typeface="微软雅黑" panose="020B0503020204020204" charset="-122"/>
                        </a:rPr>
                        <a:t>电子图书</a:t>
                      </a:r>
                      <a:r>
                        <a:rPr lang="zh-CN" altLang="en-US" sz="1800">
                          <a:solidFill>
                            <a:srgbClr val="4D4D4D"/>
                          </a:solidFill>
                          <a:latin typeface="微软雅黑" panose="020B0503020204020204" charset="-122"/>
                          <a:ea typeface="微软雅黑" panose="020B0503020204020204" charset="-122"/>
                        </a:rPr>
                        <a:t>数据库</a:t>
                      </a:r>
                    </a:p>
                  </a:txBody>
                  <a:tcPr marL="0" marR="0" marT="0" marB="0" anchor="ctr">
                    <a:lnL w="12700" cmpd="sng">
                      <a:solidFill>
                        <a:srgbClr val="FFFFFF"/>
                      </a:solidFill>
                    </a:lnL>
                    <a:lnR w="12700" cmpd="sng">
                      <a:solidFill>
                        <a:srgbClr val="FFFFFF"/>
                      </a:solidFill>
                    </a:lnR>
                    <a:lnT w="38100" cap="flat" cmpd="sng" algn="ctr">
                      <a:solidFill>
                        <a:srgbClr val="FFFFFF"/>
                      </a:solidFill>
                      <a:prstDash val="solid"/>
                      <a:round/>
                      <a:headEnd type="none" w="med" len="med"/>
                      <a:tailEnd type="none" w="med" len="med"/>
                    </a:lnT>
                    <a:lnB w="12700" cmpd="sng">
                      <a:solidFill>
                        <a:srgbClr val="FFFFFF"/>
                      </a:solidFill>
                    </a:lnB>
                    <a:solidFill>
                      <a:srgbClr val="6688BE">
                        <a:tint val="40000"/>
                      </a:srgbClr>
                    </a:solidFill>
                  </a:tcPr>
                </a:tc>
                <a:tc>
                  <a:txBody>
                    <a:bodyPr/>
                    <a:lstStyle/>
                    <a:p>
                      <a:pPr algn="ctr">
                        <a:lnSpc>
                          <a:spcPts val="2000"/>
                        </a:lnSpc>
                        <a:buNone/>
                      </a:pPr>
                      <a:r>
                        <a:rPr lang="zh-CN" altLang="en-US" sz="1800">
                          <a:solidFill>
                            <a:srgbClr val="4D4D4D"/>
                          </a:solidFill>
                          <a:latin typeface="微软雅黑" panose="020B0503020204020204" charset="-122"/>
                          <a:ea typeface="微软雅黑" panose="020B0503020204020204" charset="-122"/>
                        </a:rPr>
                        <a:t>超星电子图书</a:t>
                      </a:r>
                      <a:endParaRPr lang="zh-CN" altLang="en-US" sz="1800">
                        <a:latin typeface="微软雅黑" panose="020B0503020204020204" charset="-122"/>
                        <a:ea typeface="微软雅黑" panose="020B0503020204020204" charset="-122"/>
                      </a:endParaRPr>
                    </a:p>
                    <a:p>
                      <a:pPr algn="ctr">
                        <a:lnSpc>
                          <a:spcPts val="2000"/>
                        </a:lnSpc>
                        <a:buNone/>
                      </a:pPr>
                      <a:r>
                        <a:rPr lang="zh-CN" altLang="en-US" sz="1800">
                          <a:solidFill>
                            <a:srgbClr val="4D4D4D"/>
                          </a:solidFill>
                          <a:latin typeface="微软雅黑" panose="020B0503020204020204" charset="-122"/>
                          <a:ea typeface="微软雅黑" panose="020B0503020204020204" charset="-122"/>
                        </a:rPr>
                        <a:t>阿帕比电子图书</a:t>
                      </a:r>
                      <a:endParaRPr lang="zh-CN" altLang="en-US" sz="1800">
                        <a:latin typeface="微软雅黑" panose="020B0503020204020204" charset="-122"/>
                        <a:ea typeface="微软雅黑" panose="020B0503020204020204" charset="-122"/>
                      </a:endParaRPr>
                    </a:p>
                    <a:p>
                      <a:pPr algn="ctr">
                        <a:lnSpc>
                          <a:spcPts val="2000"/>
                        </a:lnSpc>
                        <a:buNone/>
                      </a:pPr>
                      <a:r>
                        <a:rPr lang="zh-CN" altLang="en-US" sz="1800">
                          <a:solidFill>
                            <a:srgbClr val="4D4D4D"/>
                          </a:solidFill>
                          <a:latin typeface="微软雅黑" panose="020B0503020204020204" charset="-122"/>
                          <a:ea typeface="微软雅黑" panose="020B0503020204020204" charset="-122"/>
                        </a:rPr>
                        <a:t>书生之家</a:t>
                      </a:r>
                      <a:endParaRPr lang="zh-CN" altLang="en-US" sz="1800">
                        <a:latin typeface="微软雅黑" panose="020B0503020204020204" charset="-122"/>
                        <a:ea typeface="微软雅黑" panose="020B0503020204020204" charset="-122"/>
                      </a:endParaRPr>
                    </a:p>
                    <a:p>
                      <a:pPr algn="ctr">
                        <a:lnSpc>
                          <a:spcPts val="2000"/>
                        </a:lnSpc>
                        <a:buNone/>
                      </a:pPr>
                      <a:r>
                        <a:rPr lang="zh-CN" altLang="en-US" sz="1800">
                          <a:solidFill>
                            <a:srgbClr val="4D4D4D"/>
                          </a:solidFill>
                          <a:latin typeface="微软雅黑" panose="020B0503020204020204" charset="-122"/>
                          <a:ea typeface="微软雅黑" panose="020B0503020204020204" charset="-122"/>
                        </a:rPr>
                        <a:t>书香财大</a:t>
                      </a:r>
                      <a:endParaRPr lang="zh-CN" altLang="en-US" sz="1800">
                        <a:latin typeface="微软雅黑" panose="020B0503020204020204" charset="-122"/>
                        <a:ea typeface="微软雅黑" panose="020B0503020204020204" charset="-122"/>
                      </a:endParaRPr>
                    </a:p>
                    <a:p>
                      <a:pPr algn="ctr">
                        <a:lnSpc>
                          <a:spcPts val="2000"/>
                        </a:lnSpc>
                        <a:buNone/>
                      </a:pPr>
                      <a:r>
                        <a:rPr lang="zh-CN" altLang="en-US" sz="1800">
                          <a:solidFill>
                            <a:srgbClr val="4D4D4D"/>
                          </a:solidFill>
                          <a:latin typeface="微软雅黑" panose="020B0503020204020204" charset="-122"/>
                          <a:ea typeface="微软雅黑" panose="020B0503020204020204" charset="-122"/>
                        </a:rPr>
                        <a:t>汉籍数字图书馆</a:t>
                      </a:r>
                      <a:endParaRPr lang="zh-CN" altLang="en-US" sz="1800">
                        <a:latin typeface="微软雅黑" panose="020B0503020204020204" charset="-122"/>
                        <a:ea typeface="微软雅黑" panose="020B0503020204020204" charset="-122"/>
                      </a:endParaRPr>
                    </a:p>
                    <a:p>
                      <a:pPr algn="ctr">
                        <a:lnSpc>
                          <a:spcPts val="2000"/>
                        </a:lnSpc>
                        <a:buNone/>
                      </a:pPr>
                      <a:r>
                        <a:rPr lang="zh-CN" altLang="en-US" sz="1800">
                          <a:solidFill>
                            <a:srgbClr val="4D4D4D"/>
                          </a:solidFill>
                          <a:latin typeface="微软雅黑" panose="020B0503020204020204" charset="-122"/>
                          <a:ea typeface="微软雅黑" panose="020B0503020204020204" charset="-122"/>
                        </a:rPr>
                        <a:t>四库全书</a:t>
                      </a:r>
                      <a:endParaRPr lang="zh-CN" altLang="en-US" sz="1800">
                        <a:latin typeface="微软雅黑" panose="020B0503020204020204" charset="-122"/>
                        <a:ea typeface="微软雅黑" panose="020B0503020204020204" charset="-122"/>
                      </a:endParaRPr>
                    </a:p>
                    <a:p>
                      <a:pPr algn="ctr">
                        <a:lnSpc>
                          <a:spcPts val="2000"/>
                        </a:lnSpc>
                        <a:buNone/>
                      </a:pPr>
                      <a:r>
                        <a:rPr lang="zh-CN" altLang="en-US" sz="1800">
                          <a:solidFill>
                            <a:srgbClr val="4D4D4D"/>
                          </a:solidFill>
                          <a:latin typeface="微软雅黑" panose="020B0503020204020204" charset="-122"/>
                          <a:ea typeface="微软雅黑" panose="020B0503020204020204" charset="-122"/>
                        </a:rPr>
                        <a:t>TWB台湾学术书库资源数据库</a:t>
                      </a:r>
                      <a:endParaRPr lang="zh-CN" altLang="en-US" sz="1800">
                        <a:latin typeface="微软雅黑" panose="020B0503020204020204" charset="-122"/>
                        <a:ea typeface="微软雅黑" panose="020B0503020204020204" charset="-122"/>
                      </a:endParaRPr>
                    </a:p>
                    <a:p>
                      <a:pPr algn="ctr">
                        <a:lnSpc>
                          <a:spcPts val="2000"/>
                        </a:lnSpc>
                        <a:buNone/>
                      </a:pPr>
                      <a:r>
                        <a:rPr lang="zh-CN" altLang="en-US" sz="1800">
                          <a:solidFill>
                            <a:srgbClr val="4D4D4D"/>
                          </a:solidFill>
                          <a:latin typeface="微软雅黑" panose="020B0503020204020204" charset="-122"/>
                          <a:ea typeface="微软雅黑" panose="020B0503020204020204" charset="-122"/>
                        </a:rPr>
                        <a:t>中国共产党思想理论资源数据库</a:t>
                      </a:r>
                    </a:p>
                  </a:txBody>
                  <a:tcPr marL="0" marR="0" marT="0" marB="0" anchor="ctr">
                    <a:lnL w="12700" cmpd="sng">
                      <a:solidFill>
                        <a:srgbClr val="FFFFFF"/>
                      </a:solidFill>
                    </a:lnL>
                    <a:lnR w="12700" cmpd="sng">
                      <a:solidFill>
                        <a:srgbClr val="FFFFFF"/>
                      </a:solidFill>
                    </a:lnR>
                    <a:lnT w="38100" cap="flat" cmpd="sng" algn="ctr">
                      <a:solidFill>
                        <a:srgbClr val="FFFFFF"/>
                      </a:solidFill>
                      <a:prstDash val="solid"/>
                      <a:round/>
                      <a:headEnd type="none" w="med" len="med"/>
                      <a:tailEnd type="none" w="med" len="med"/>
                    </a:lnT>
                    <a:lnB w="12700" cmpd="sng">
                      <a:solidFill>
                        <a:srgbClr val="FFFFFF"/>
                      </a:solidFill>
                    </a:lnB>
                    <a:solidFill>
                      <a:srgbClr val="6688BE">
                        <a:tint val="40000"/>
                      </a:srgbClr>
                    </a:solidFill>
                  </a:tcPr>
                </a:tc>
                <a:tc>
                  <a:txBody>
                    <a:bodyPr/>
                    <a:lstStyle/>
                    <a:p>
                      <a:pPr algn="ctr">
                        <a:lnSpc>
                          <a:spcPts val="2000"/>
                        </a:lnSpc>
                        <a:buNone/>
                      </a:pPr>
                      <a:r>
                        <a:rPr lang="zh-CN" altLang="en-US" sz="1800">
                          <a:solidFill>
                            <a:srgbClr val="4D4D4D"/>
                          </a:solidFill>
                          <a:latin typeface="微软雅黑" panose="020B0503020204020204" charset="-122"/>
                          <a:ea typeface="微软雅黑" panose="020B0503020204020204" charset="-122"/>
                        </a:rPr>
                        <a:t>世纪中数图外文电子图书</a:t>
                      </a:r>
                    </a:p>
                  </a:txBody>
                  <a:tcPr marL="0" marR="0" marT="0" marB="0" anchor="ctr">
                    <a:lnL w="12700" cmpd="sng">
                      <a:solidFill>
                        <a:srgbClr val="FFFFFF"/>
                      </a:solidFill>
                    </a:lnL>
                    <a:lnR w="12700" cmpd="sng">
                      <a:solidFill>
                        <a:srgbClr val="FFFFFF"/>
                      </a:solidFill>
                    </a:lnR>
                    <a:lnT w="38100" cap="flat" cmpd="sng" algn="ctr">
                      <a:solidFill>
                        <a:srgbClr val="FFFFFF"/>
                      </a:solidFill>
                      <a:prstDash val="solid"/>
                      <a:round/>
                      <a:headEnd type="none" w="med" len="med"/>
                      <a:tailEnd type="none" w="med" len="med"/>
                    </a:lnT>
                    <a:lnB w="12700" cmpd="sng">
                      <a:solidFill>
                        <a:srgbClr val="FFFFFF"/>
                      </a:solidFill>
                    </a:lnB>
                    <a:solidFill>
                      <a:srgbClr val="6688BE">
                        <a:tint val="40000"/>
                      </a:srgbClr>
                    </a:solidFill>
                  </a:tcPr>
                </a:tc>
                <a:extLst>
                  <a:ext uri="{0D108BD9-81ED-4DB2-BD59-A6C34878D82A}">
                    <a16:rowId xmlns:a16="http://schemas.microsoft.com/office/drawing/2014/main" val="10001"/>
                  </a:ext>
                </a:extLst>
              </a:tr>
              <a:tr h="2437765">
                <a:tc>
                  <a:txBody>
                    <a:bodyPr/>
                    <a:lstStyle/>
                    <a:p>
                      <a:pPr indent="0" algn="ctr">
                        <a:buNone/>
                      </a:pPr>
                      <a:r>
                        <a:rPr lang="zh-CN" altLang="en-US" sz="1800" b="1">
                          <a:solidFill>
                            <a:srgbClr val="4D4D4D"/>
                          </a:solidFill>
                          <a:latin typeface="微软雅黑" panose="020B0503020204020204" charset="-122"/>
                          <a:ea typeface="微软雅黑" panose="020B0503020204020204" charset="-122"/>
                        </a:rPr>
                        <a:t>电子期刊、学位论文</a:t>
                      </a:r>
                      <a:r>
                        <a:rPr lang="zh-CN" altLang="en-US" sz="1800">
                          <a:solidFill>
                            <a:srgbClr val="4D4D4D"/>
                          </a:solidFill>
                          <a:latin typeface="微软雅黑" panose="020B0503020204020204" charset="-122"/>
                          <a:ea typeface="微软雅黑" panose="020B0503020204020204" charset="-122"/>
                        </a:rPr>
                        <a:t>数据库</a:t>
                      </a:r>
                    </a:p>
                  </a:txBody>
                  <a:tcPr marL="0" marR="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solidFill>
                      <a:srgbClr val="6688BE">
                        <a:tint val="20000"/>
                      </a:srgbClr>
                    </a:solidFill>
                  </a:tcPr>
                </a:tc>
                <a:tc>
                  <a:txBody>
                    <a:bodyPr/>
                    <a:lstStyle/>
                    <a:p>
                      <a:pPr indent="0" algn="ctr" fontAlgn="auto">
                        <a:lnSpc>
                          <a:spcPts val="2000"/>
                        </a:lnSpc>
                        <a:buNone/>
                      </a:pPr>
                      <a:r>
                        <a:rPr lang="zh-CN" altLang="en-US" sz="1800">
                          <a:solidFill>
                            <a:srgbClr val="4D4D4D"/>
                          </a:solidFill>
                          <a:latin typeface="微软雅黑" panose="020B0503020204020204" charset="-122"/>
                          <a:ea typeface="微软雅黑" panose="020B0503020204020204" charset="-122"/>
                        </a:rPr>
                        <a:t>同方知网</a:t>
                      </a:r>
                      <a:endParaRPr lang="zh-CN" altLang="en-US" sz="1800">
                        <a:latin typeface="微软雅黑" panose="020B0503020204020204" charset="-122"/>
                        <a:ea typeface="微软雅黑" panose="020B0503020204020204" charset="-122"/>
                      </a:endParaRPr>
                    </a:p>
                    <a:p>
                      <a:pPr indent="0" algn="ctr" fontAlgn="auto">
                        <a:lnSpc>
                          <a:spcPts val="2000"/>
                        </a:lnSpc>
                        <a:buNone/>
                      </a:pPr>
                      <a:r>
                        <a:rPr lang="zh-CN" altLang="en-US" sz="1800">
                          <a:solidFill>
                            <a:srgbClr val="4D4D4D"/>
                          </a:solidFill>
                          <a:latin typeface="微软雅黑" panose="020B0503020204020204" charset="-122"/>
                          <a:ea typeface="微软雅黑" panose="020B0503020204020204" charset="-122"/>
                        </a:rPr>
                        <a:t> 万方数据库</a:t>
                      </a:r>
                      <a:endParaRPr lang="zh-CN" altLang="en-US" sz="1800">
                        <a:latin typeface="微软雅黑" panose="020B0503020204020204" charset="-122"/>
                        <a:ea typeface="微软雅黑" panose="020B0503020204020204" charset="-122"/>
                      </a:endParaRPr>
                    </a:p>
                    <a:p>
                      <a:pPr indent="0" algn="ctr" fontAlgn="auto">
                        <a:lnSpc>
                          <a:spcPts val="2000"/>
                        </a:lnSpc>
                        <a:buNone/>
                      </a:pPr>
                      <a:r>
                        <a:rPr lang="zh-CN" altLang="en-US" sz="1800">
                          <a:solidFill>
                            <a:srgbClr val="4D4D4D"/>
                          </a:solidFill>
                          <a:latin typeface="微软雅黑" panose="020B0503020204020204" charset="-122"/>
                          <a:ea typeface="微软雅黑" panose="020B0503020204020204" charset="-122"/>
                        </a:rPr>
                        <a:t>维普中文科技期刊</a:t>
                      </a:r>
                      <a:endParaRPr lang="zh-CN" altLang="en-US" sz="1800">
                        <a:latin typeface="微软雅黑" panose="020B0503020204020204" charset="-122"/>
                        <a:ea typeface="微软雅黑" panose="020B0503020204020204" charset="-122"/>
                      </a:endParaRPr>
                    </a:p>
                    <a:p>
                      <a:pPr indent="0" algn="ctr" fontAlgn="auto">
                        <a:lnSpc>
                          <a:spcPts val="2000"/>
                        </a:lnSpc>
                        <a:buNone/>
                      </a:pPr>
                      <a:r>
                        <a:rPr lang="zh-CN" altLang="en-US" sz="1800">
                          <a:solidFill>
                            <a:srgbClr val="4D4D4D"/>
                          </a:solidFill>
                          <a:latin typeface="微软雅黑" panose="020B0503020204020204" charset="-122"/>
                          <a:ea typeface="微软雅黑" panose="020B0503020204020204" charset="-122"/>
                        </a:rPr>
                        <a:t> 博看人文社科期刊数据库</a:t>
                      </a:r>
                      <a:endParaRPr lang="zh-CN" altLang="en-US" sz="1800">
                        <a:latin typeface="微软雅黑" panose="020B0503020204020204" charset="-122"/>
                        <a:ea typeface="微软雅黑" panose="020B0503020204020204" charset="-122"/>
                      </a:endParaRPr>
                    </a:p>
                    <a:p>
                      <a:pPr indent="0" algn="ctr" fontAlgn="auto">
                        <a:lnSpc>
                          <a:spcPts val="2000"/>
                        </a:lnSpc>
                        <a:buNone/>
                      </a:pPr>
                      <a:r>
                        <a:rPr lang="zh-CN" altLang="en-US" sz="1800">
                          <a:solidFill>
                            <a:srgbClr val="4D4D4D"/>
                          </a:solidFill>
                          <a:latin typeface="微软雅黑" panose="020B0503020204020204" charset="-122"/>
                          <a:ea typeface="微软雅黑" panose="020B0503020204020204" charset="-122"/>
                        </a:rPr>
                        <a:t> 人大复印报刊资料</a:t>
                      </a:r>
                      <a:endParaRPr lang="zh-CN" altLang="en-US" sz="1800">
                        <a:latin typeface="微软雅黑" panose="020B0503020204020204" charset="-122"/>
                        <a:ea typeface="微软雅黑" panose="020B0503020204020204" charset="-122"/>
                      </a:endParaRPr>
                    </a:p>
                    <a:p>
                      <a:pPr indent="0" algn="ctr" fontAlgn="auto">
                        <a:lnSpc>
                          <a:spcPts val="2000"/>
                        </a:lnSpc>
                        <a:buNone/>
                      </a:pPr>
                      <a:r>
                        <a:rPr lang="zh-CN" altLang="en-US" sz="1800">
                          <a:solidFill>
                            <a:srgbClr val="4D4D4D"/>
                          </a:solidFill>
                          <a:latin typeface="微软雅黑" panose="020B0503020204020204" charset="-122"/>
                          <a:ea typeface="微软雅黑" panose="020B0503020204020204" charset="-122"/>
                        </a:rPr>
                        <a:t>中国权威经济论文库</a:t>
                      </a:r>
                      <a:endParaRPr lang="zh-CN" altLang="en-US" sz="1800">
                        <a:latin typeface="微软雅黑" panose="020B0503020204020204" charset="-122"/>
                        <a:ea typeface="微软雅黑" panose="020B0503020204020204" charset="-122"/>
                      </a:endParaRPr>
                    </a:p>
                    <a:p>
                      <a:pPr indent="0" algn="ctr" fontAlgn="auto">
                        <a:lnSpc>
                          <a:spcPts val="2000"/>
                        </a:lnSpc>
                        <a:buNone/>
                      </a:pPr>
                      <a:r>
                        <a:rPr lang="zh-CN" altLang="en-US" sz="1800">
                          <a:solidFill>
                            <a:srgbClr val="4D4D4D"/>
                          </a:solidFill>
                          <a:latin typeface="微软雅黑" panose="020B0503020204020204" charset="-122"/>
                          <a:ea typeface="微软雅黑" panose="020B0503020204020204" charset="-122"/>
                        </a:rPr>
                        <a:t>台湾学术文献数据库 </a:t>
                      </a:r>
                    </a:p>
                  </a:txBody>
                  <a:tcPr marL="0" marR="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solidFill>
                      <a:srgbClr val="6688BE">
                        <a:tint val="20000"/>
                      </a:srgbClr>
                    </a:solidFill>
                  </a:tcPr>
                </a:tc>
                <a:tc>
                  <a:txBody>
                    <a:bodyPr/>
                    <a:lstStyle/>
                    <a:p>
                      <a:pPr algn="ctr">
                        <a:lnSpc>
                          <a:spcPts val="2000"/>
                        </a:lnSpc>
                        <a:buNone/>
                      </a:pPr>
                      <a:r>
                        <a:rPr lang="zh-CN" altLang="en-US" sz="1800">
                          <a:solidFill>
                            <a:srgbClr val="4D4D4D"/>
                          </a:solidFill>
                          <a:latin typeface="微软雅黑" panose="020B0503020204020204" charset="-122"/>
                          <a:ea typeface="微软雅黑" panose="020B0503020204020204" charset="-122"/>
                        </a:rPr>
                        <a:t>Elsevier SD数据库</a:t>
                      </a:r>
                      <a:endParaRPr lang="zh-CN" altLang="en-US" sz="1800">
                        <a:latin typeface="微软雅黑" panose="020B0503020204020204" charset="-122"/>
                        <a:ea typeface="微软雅黑" panose="020B0503020204020204" charset="-122"/>
                      </a:endParaRPr>
                    </a:p>
                    <a:p>
                      <a:pPr algn="ctr">
                        <a:lnSpc>
                          <a:spcPts val="2000"/>
                        </a:lnSpc>
                        <a:buNone/>
                      </a:pPr>
                      <a:r>
                        <a:rPr lang="zh-CN" altLang="en-US" sz="1800">
                          <a:solidFill>
                            <a:srgbClr val="4D4D4D"/>
                          </a:solidFill>
                          <a:latin typeface="微软雅黑" panose="020B0503020204020204" charset="-122"/>
                          <a:ea typeface="微软雅黑" panose="020B0503020204020204" charset="-122"/>
                        </a:rPr>
                        <a:t> SpringerLink数据库</a:t>
                      </a:r>
                      <a:endParaRPr lang="zh-CN" altLang="en-US" sz="1800">
                        <a:latin typeface="微软雅黑" panose="020B0503020204020204" charset="-122"/>
                        <a:ea typeface="微软雅黑" panose="020B0503020204020204" charset="-122"/>
                      </a:endParaRPr>
                    </a:p>
                    <a:p>
                      <a:pPr algn="ctr">
                        <a:lnSpc>
                          <a:spcPts val="2000"/>
                        </a:lnSpc>
                        <a:buNone/>
                      </a:pPr>
                      <a:r>
                        <a:rPr lang="zh-CN" altLang="en-US" sz="1800">
                          <a:solidFill>
                            <a:srgbClr val="4D4D4D"/>
                          </a:solidFill>
                          <a:latin typeface="微软雅黑" panose="020B0503020204020204" charset="-122"/>
                          <a:ea typeface="微软雅黑" panose="020B0503020204020204" charset="-122"/>
                        </a:rPr>
                        <a:t> Emerald管理学数据库 </a:t>
                      </a:r>
                      <a:endParaRPr lang="zh-CN" altLang="en-US" sz="1800">
                        <a:latin typeface="微软雅黑" panose="020B0503020204020204" charset="-122"/>
                        <a:ea typeface="微软雅黑" panose="020B0503020204020204" charset="-122"/>
                      </a:endParaRPr>
                    </a:p>
                    <a:p>
                      <a:pPr algn="ctr">
                        <a:lnSpc>
                          <a:spcPts val="2000"/>
                        </a:lnSpc>
                        <a:buNone/>
                      </a:pPr>
                      <a:r>
                        <a:rPr lang="zh-CN" altLang="en-US" sz="1800">
                          <a:solidFill>
                            <a:srgbClr val="4D4D4D"/>
                          </a:solidFill>
                          <a:latin typeface="微软雅黑" panose="020B0503020204020204" charset="-122"/>
                          <a:ea typeface="微软雅黑" panose="020B0503020204020204" charset="-122"/>
                        </a:rPr>
                        <a:t>EBSCO（ASP+BSP）数据库</a:t>
                      </a:r>
                      <a:endParaRPr lang="zh-CN" altLang="en-US" sz="1800">
                        <a:latin typeface="微软雅黑" panose="020B0503020204020204" charset="-122"/>
                        <a:ea typeface="微软雅黑" panose="020B0503020204020204" charset="-122"/>
                      </a:endParaRPr>
                    </a:p>
                    <a:p>
                      <a:pPr algn="ctr">
                        <a:lnSpc>
                          <a:spcPts val="2000"/>
                        </a:lnSpc>
                        <a:buNone/>
                      </a:pPr>
                      <a:r>
                        <a:rPr lang="zh-CN" altLang="en-US" sz="1800">
                          <a:solidFill>
                            <a:srgbClr val="4D4D4D"/>
                          </a:solidFill>
                          <a:latin typeface="微软雅黑" panose="020B0503020204020204" charset="-122"/>
                          <a:ea typeface="微软雅黑" panose="020B0503020204020204" charset="-122"/>
                        </a:rPr>
                        <a:t> ProQuest学位论文全文数据库 </a:t>
                      </a:r>
                      <a:endParaRPr lang="zh-CN" altLang="en-US" sz="1800">
                        <a:latin typeface="微软雅黑" panose="020B0503020204020204" charset="-122"/>
                        <a:ea typeface="微软雅黑" panose="020B0503020204020204" charset="-122"/>
                      </a:endParaRPr>
                    </a:p>
                    <a:p>
                      <a:pPr algn="ctr">
                        <a:lnSpc>
                          <a:spcPts val="2000"/>
                        </a:lnSpc>
                        <a:buNone/>
                      </a:pPr>
                      <a:r>
                        <a:rPr lang="zh-CN" altLang="en-US" sz="1800">
                          <a:solidFill>
                            <a:srgbClr val="4D4D4D"/>
                          </a:solidFill>
                          <a:latin typeface="微软雅黑" panose="020B0503020204020204" charset="-122"/>
                          <a:ea typeface="微软雅黑" panose="020B0503020204020204" charset="-122"/>
                        </a:rPr>
                        <a:t>HKMO港澳优秀博硕论文全文数据库</a:t>
                      </a:r>
                      <a:endParaRPr lang="zh-CN" altLang="en-US" sz="1800">
                        <a:latin typeface="微软雅黑" panose="020B0503020204020204" charset="-122"/>
                        <a:ea typeface="微软雅黑" panose="020B0503020204020204" charset="-122"/>
                      </a:endParaRPr>
                    </a:p>
                    <a:p>
                      <a:pPr algn="ctr">
                        <a:lnSpc>
                          <a:spcPts val="2000"/>
                        </a:lnSpc>
                        <a:buNone/>
                      </a:pPr>
                      <a:r>
                        <a:rPr lang="zh-CN" altLang="en-US" sz="1800">
                          <a:solidFill>
                            <a:srgbClr val="4D4D4D"/>
                          </a:solidFill>
                          <a:latin typeface="微软雅黑" panose="020B0503020204020204" charset="-122"/>
                          <a:ea typeface="微软雅黑" panose="020B0503020204020204" charset="-122"/>
                        </a:rPr>
                        <a:t> 剑桥期刊在线回溯库 </a:t>
                      </a:r>
                      <a:endParaRPr lang="zh-CN" altLang="en-US" sz="1800">
                        <a:latin typeface="微软雅黑" panose="020B0503020204020204" charset="-122"/>
                        <a:ea typeface="微软雅黑" panose="020B0503020204020204" charset="-122"/>
                      </a:endParaRPr>
                    </a:p>
                    <a:p>
                      <a:pPr algn="ctr">
                        <a:lnSpc>
                          <a:spcPts val="2000"/>
                        </a:lnSpc>
                        <a:buNone/>
                      </a:pPr>
                      <a:r>
                        <a:rPr lang="zh-CN" altLang="en-US" sz="1800">
                          <a:solidFill>
                            <a:srgbClr val="4D4D4D"/>
                          </a:solidFill>
                          <a:latin typeface="微软雅黑" panose="020B0503020204020204" charset="-122"/>
                          <a:ea typeface="微软雅黑" panose="020B0503020204020204" charset="-122"/>
                        </a:rPr>
                        <a:t>NSTL外文回溯期刊全文数据库</a:t>
                      </a:r>
                    </a:p>
                  </a:txBody>
                  <a:tcPr marL="0" marR="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solidFill>
                      <a:srgbClr val="6688BE">
                        <a:tint val="20000"/>
                      </a:srgbClr>
                    </a:solidFill>
                  </a:tcPr>
                </a:tc>
                <a:extLst>
                  <a:ext uri="{0D108BD9-81ED-4DB2-BD59-A6C34878D82A}">
                    <a16:rowId xmlns:a16="http://schemas.microsoft.com/office/drawing/2014/main" val="10002"/>
                  </a:ext>
                </a:extLst>
              </a:tr>
            </a:tbl>
          </a:graphicData>
        </a:graphic>
      </p:graphicFrame>
      <p:cxnSp>
        <p:nvCxnSpPr>
          <p:cNvPr id="2" name="直接连接符 1"/>
          <p:cNvCxnSpPr/>
          <p:nvPr/>
        </p:nvCxnSpPr>
        <p:spPr>
          <a:xfrm>
            <a:off x="2827338" y="1822450"/>
            <a:ext cx="1600200" cy="22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 name="直接连接符 2"/>
          <p:cNvCxnSpPr/>
          <p:nvPr/>
        </p:nvCxnSpPr>
        <p:spPr>
          <a:xfrm>
            <a:off x="3059113" y="4797425"/>
            <a:ext cx="122396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a:off x="2870200" y="5038725"/>
            <a:ext cx="1601788" cy="22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2698750" y="5302250"/>
            <a:ext cx="187325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flipV="1">
            <a:off x="5986463" y="4645025"/>
            <a:ext cx="1990725" cy="3175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a:off x="5861050" y="4916488"/>
            <a:ext cx="224313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flipV="1">
            <a:off x="5799138" y="5157788"/>
            <a:ext cx="2300288" cy="3016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5492750" y="5441950"/>
            <a:ext cx="2895600" cy="317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flipV="1">
            <a:off x="5391150" y="5661025"/>
            <a:ext cx="3141663" cy="317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100000">
                                          <p:val>
                                            <p:strVal val="#ppt_x"/>
                                          </p:val>
                                        </p:tav>
                                      </p:tavLst>
                                    </p:anim>
                                    <p:anim calcmode="lin" valueType="num">
                                      <p:cBhvr>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8" presetClass="entr" presetSubtype="3"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strips(upRight)">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8" presetClass="entr" presetSubtype="3"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strips(upRight)">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8" presetClass="entr" presetSubtype="3"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strips(upRight)">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18" presetClass="entr" presetSubtype="3"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strips(upRight)">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18" presetClass="entr" presetSubtype="3" fill="hold" nodeType="clickEffect">
                                  <p:stCondLst>
                                    <p:cond delay="0"/>
                                  </p:stCondLst>
                                  <p:childTnLst>
                                    <p:set>
                                      <p:cBhvr>
                                        <p:cTn id="32" dur="500" fill="hold">
                                          <p:stCondLst>
                                            <p:cond delay="0"/>
                                          </p:stCondLst>
                                        </p:cTn>
                                        <p:tgtEl>
                                          <p:spTgt spid="7"/>
                                        </p:tgtEl>
                                        <p:attrNameLst>
                                          <p:attrName>style.visibility</p:attrName>
                                        </p:attrNameLst>
                                      </p:cBhvr>
                                      <p:to>
                                        <p:strVal val="visible"/>
                                      </p:to>
                                    </p:set>
                                    <p:animEffect transition="in" filter="strips(upRight)">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18" presetClass="entr" presetSubtype="3" fill="hold"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strips(upRight)">
                                      <p:cBhvr>
                                        <p:cTn id="38" dur="500"/>
                                        <p:tgtEl>
                                          <p:spTgt spid="8"/>
                                        </p:tgtEl>
                                      </p:cBhvr>
                                    </p:animEffect>
                                  </p:childTnLst>
                                </p:cTn>
                              </p:par>
                            </p:childTnLst>
                          </p:cTn>
                        </p:par>
                      </p:childTnLst>
                    </p:cTn>
                  </p:par>
                  <p:par>
                    <p:cTn id="39" fill="hold">
                      <p:stCondLst>
                        <p:cond delay="indefinite"/>
                      </p:stCondLst>
                      <p:childTnLst>
                        <p:par>
                          <p:cTn id="40" fill="hold">
                            <p:stCondLst>
                              <p:cond delay="0"/>
                            </p:stCondLst>
                            <p:childTnLst>
                              <p:par>
                                <p:cTn id="41" presetID="18" presetClass="entr" presetSubtype="3" fill="hold"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strips(upRight)">
                                      <p:cBhvr>
                                        <p:cTn id="43" dur="500"/>
                                        <p:tgtEl>
                                          <p:spTgt spid="9"/>
                                        </p:tgtEl>
                                      </p:cBhvr>
                                    </p:animEffect>
                                  </p:childTnLst>
                                </p:cTn>
                              </p:par>
                            </p:childTnLst>
                          </p:cTn>
                        </p:par>
                      </p:childTnLst>
                    </p:cTn>
                  </p:par>
                  <p:par>
                    <p:cTn id="44" fill="hold">
                      <p:stCondLst>
                        <p:cond delay="indefinite"/>
                      </p:stCondLst>
                      <p:childTnLst>
                        <p:par>
                          <p:cTn id="45" fill="hold">
                            <p:stCondLst>
                              <p:cond delay="0"/>
                            </p:stCondLst>
                            <p:childTnLst>
                              <p:par>
                                <p:cTn id="46" presetID="18" presetClass="entr" presetSubtype="3" fill="hold" nodeType="click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strips(upRight)">
                                      <p:cBhvr>
                                        <p:cTn id="48" dur="500"/>
                                        <p:tgtEl>
                                          <p:spTgt spid="10"/>
                                        </p:tgtEl>
                                      </p:cBhvr>
                                    </p:animEffect>
                                  </p:childTnLst>
                                </p:cTn>
                              </p:par>
                            </p:childTnLst>
                          </p:cTn>
                        </p:par>
                      </p:childTnLst>
                    </p:cTn>
                  </p:par>
                  <p:par>
                    <p:cTn id="49" fill="hold">
                      <p:stCondLst>
                        <p:cond delay="indefinite"/>
                      </p:stCondLst>
                      <p:childTnLst>
                        <p:par>
                          <p:cTn id="50" fill="hold">
                            <p:stCondLst>
                              <p:cond delay="0"/>
                            </p:stCondLst>
                            <p:childTnLst>
                              <p:par>
                                <p:cTn id="51" presetID="18" presetClass="entr" presetSubtype="3" fill="hold" nodeType="click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strips(upRight)">
                                      <p:cBhvr>
                                        <p:cTn id="5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标题 1"/>
          <p:cNvSpPr>
            <a:spLocks noGrp="1"/>
          </p:cNvSpPr>
          <p:nvPr>
            <p:ph type="title"/>
          </p:nvPr>
        </p:nvSpPr>
        <p:spPr>
          <a:xfrm>
            <a:off x="1503363" y="357188"/>
            <a:ext cx="6162675" cy="700087"/>
          </a:xfrm>
        </p:spPr>
        <p:txBody>
          <a:bodyPr vert="horz" wrap="square" lIns="91440" tIns="45720" rIns="91440" bIns="45720" anchor="ctr"/>
          <a:lstStyle/>
          <a:p>
            <a:r>
              <a:rPr lang="zh-CN" altLang="en-US" dirty="0"/>
              <a:t>二、图书馆数据库资源的类型</a:t>
            </a:r>
          </a:p>
        </p:txBody>
      </p:sp>
      <p:sp>
        <p:nvSpPr>
          <p:cNvPr id="63490" name="内容占位符 2"/>
          <p:cNvSpPr>
            <a:spLocks noGrp="1"/>
          </p:cNvSpPr>
          <p:nvPr>
            <p:ph idx="1" hasCustomPrompt="1"/>
          </p:nvPr>
        </p:nvSpPr>
        <p:spPr>
          <a:xfrm>
            <a:off x="546100" y="1117600"/>
            <a:ext cx="7629525" cy="5040313"/>
          </a:xfrm>
        </p:spPr>
        <p:txBody>
          <a:bodyPr vert="horz" wrap="square" lIns="91440" tIns="45720" rIns="91440" bIns="45720" anchor="t"/>
          <a:lstStyle/>
          <a:p>
            <a:pPr fontAlgn="auto"/>
            <a:r>
              <a:rPr lang="zh-CN" altLang="en-US" sz="2400" strike="noStrike" noProof="1">
                <a:solidFill>
                  <a:srgbClr val="647643"/>
                </a:solidFill>
              </a:rPr>
              <a:t>我们图书馆的各种数据库资源</a:t>
            </a:r>
            <a:endParaRPr lang="zh-CN" altLang="en-US" strike="noStrike" noProof="1">
              <a:solidFill>
                <a:srgbClr val="647643"/>
              </a:solidFill>
            </a:endParaRPr>
          </a:p>
          <a:p>
            <a:pPr marL="0" indent="0" fontAlgn="auto">
              <a:buNone/>
            </a:pPr>
            <a:endParaRPr lang="zh-CN" altLang="en-US" strike="noStrike" noProof="1">
              <a:solidFill>
                <a:srgbClr val="647643"/>
              </a:solidFill>
            </a:endParaRPr>
          </a:p>
        </p:txBody>
      </p:sp>
      <p:graphicFrame>
        <p:nvGraphicFramePr>
          <p:cNvPr id="3" name="表格 2"/>
          <p:cNvGraphicFramePr/>
          <p:nvPr/>
        </p:nvGraphicFramePr>
        <p:xfrm>
          <a:off x="385763" y="1006475"/>
          <a:ext cx="8517255" cy="5818188"/>
        </p:xfrm>
        <a:graphic>
          <a:graphicData uri="http://schemas.openxmlformats.org/drawingml/2006/table">
            <a:tbl>
              <a:tblPr firstRow="1" bandRow="1">
                <a:effectLst/>
                <a:tableStyleId>{5940675A-B579-460E-94D1-54222C63F5DA}</a:tableStyleId>
              </a:tblPr>
              <a:tblGrid>
                <a:gridCol w="1864995">
                  <a:extLst>
                    <a:ext uri="{9D8B030D-6E8A-4147-A177-3AD203B41FA5}">
                      <a16:colId xmlns:a16="http://schemas.microsoft.com/office/drawing/2014/main" val="20000"/>
                    </a:ext>
                  </a:extLst>
                </a:gridCol>
                <a:gridCol w="2903220">
                  <a:extLst>
                    <a:ext uri="{9D8B030D-6E8A-4147-A177-3AD203B41FA5}">
                      <a16:colId xmlns:a16="http://schemas.microsoft.com/office/drawing/2014/main" val="20001"/>
                    </a:ext>
                  </a:extLst>
                </a:gridCol>
                <a:gridCol w="3749040">
                  <a:extLst>
                    <a:ext uri="{9D8B030D-6E8A-4147-A177-3AD203B41FA5}">
                      <a16:colId xmlns:a16="http://schemas.microsoft.com/office/drawing/2014/main" val="20002"/>
                    </a:ext>
                  </a:extLst>
                </a:gridCol>
              </a:tblGrid>
              <a:tr h="513715">
                <a:tc>
                  <a:txBody>
                    <a:bodyPr/>
                    <a:lstStyle/>
                    <a:p>
                      <a:pPr indent="0" algn="ctr">
                        <a:buNone/>
                      </a:pPr>
                      <a:r>
                        <a:rPr lang="zh-CN" altLang="en-US" sz="1800" b="1">
                          <a:solidFill>
                            <a:srgbClr val="FFFFFF"/>
                          </a:solidFill>
                          <a:latin typeface="等线" panose="02010600030101010101" charset="-122"/>
                          <a:ea typeface="幼圆" panose="02010509060101010101" charset="-122"/>
                        </a:rPr>
                        <a:t>资源类型</a:t>
                      </a:r>
                    </a:p>
                  </a:txBody>
                  <a:tcPr marL="0" marR="0" marT="0" marB="0" anchor="ctr">
                    <a:lnL w="12700" cmpd="sng">
                      <a:solidFill>
                        <a:srgbClr val="FFFFFF"/>
                      </a:solidFill>
                    </a:lnL>
                    <a:lnR w="12700" cmpd="sng">
                      <a:solidFill>
                        <a:srgbClr val="FFFFFF"/>
                      </a:solidFill>
                    </a:lnR>
                    <a:lnT w="12700" cmpd="sng">
                      <a:solidFill>
                        <a:srgbClr val="FFFFFF"/>
                      </a:solidFill>
                    </a:lnT>
                    <a:lnB w="38100" cmpd="sng">
                      <a:solidFill>
                        <a:srgbClr val="FFFFFF"/>
                      </a:solidFill>
                    </a:lnB>
                    <a:solidFill>
                      <a:srgbClr val="6688BE"/>
                    </a:solidFill>
                  </a:tcPr>
                </a:tc>
                <a:tc>
                  <a:txBody>
                    <a:bodyPr/>
                    <a:lstStyle/>
                    <a:p>
                      <a:pPr indent="0" algn="ctr">
                        <a:buNone/>
                      </a:pPr>
                      <a:r>
                        <a:rPr lang="zh-CN" altLang="en-US" sz="1800" b="1">
                          <a:solidFill>
                            <a:srgbClr val="FFFFFF"/>
                          </a:solidFill>
                          <a:latin typeface="等线" panose="02010600030101010101" charset="-122"/>
                          <a:ea typeface="幼圆" panose="02010509060101010101" charset="-122"/>
                        </a:rPr>
                        <a:t>中文</a:t>
                      </a:r>
                    </a:p>
                  </a:txBody>
                  <a:tcPr marL="0" marR="0" marT="0" marB="0" anchor="ctr">
                    <a:lnL w="12700" cmpd="sng">
                      <a:solidFill>
                        <a:srgbClr val="FFFFFF"/>
                      </a:solidFill>
                    </a:lnL>
                    <a:lnR w="12700" cmpd="sng">
                      <a:solidFill>
                        <a:srgbClr val="FFFFFF"/>
                      </a:solidFill>
                    </a:lnR>
                    <a:lnT w="12700" cmpd="sng">
                      <a:solidFill>
                        <a:srgbClr val="FFFFFF"/>
                      </a:solidFill>
                    </a:lnT>
                    <a:lnB w="38100" cmpd="sng">
                      <a:solidFill>
                        <a:srgbClr val="FFFFFF"/>
                      </a:solidFill>
                    </a:lnB>
                    <a:solidFill>
                      <a:srgbClr val="6688BE"/>
                    </a:solidFill>
                  </a:tcPr>
                </a:tc>
                <a:tc>
                  <a:txBody>
                    <a:bodyPr/>
                    <a:lstStyle/>
                    <a:p>
                      <a:pPr indent="0" algn="ctr">
                        <a:buNone/>
                      </a:pPr>
                      <a:r>
                        <a:rPr lang="zh-CN" altLang="en-US" sz="1800" b="1">
                          <a:solidFill>
                            <a:srgbClr val="FFFFFF"/>
                          </a:solidFill>
                          <a:latin typeface="等线" panose="02010600030101010101" charset="-122"/>
                          <a:ea typeface="幼圆" panose="02010509060101010101" charset="-122"/>
                        </a:rPr>
                        <a:t>外文</a:t>
                      </a:r>
                    </a:p>
                  </a:txBody>
                  <a:tcPr marL="0" marR="0" marT="0" marB="0" anchor="ctr">
                    <a:lnL w="12700" cmpd="sng">
                      <a:solidFill>
                        <a:srgbClr val="FFFFFF"/>
                      </a:solidFill>
                    </a:lnL>
                    <a:lnR w="12700" cmpd="sng">
                      <a:solidFill>
                        <a:srgbClr val="FFFFFF"/>
                      </a:solidFill>
                    </a:lnR>
                    <a:lnT w="12700" cmpd="sng">
                      <a:solidFill>
                        <a:srgbClr val="FFFFFF"/>
                      </a:solidFill>
                    </a:lnT>
                    <a:lnB w="38100" cmpd="sng">
                      <a:solidFill>
                        <a:srgbClr val="FFFFFF"/>
                      </a:solidFill>
                    </a:lnB>
                    <a:solidFill>
                      <a:srgbClr val="6688BE"/>
                    </a:solidFill>
                  </a:tcPr>
                </a:tc>
                <a:extLst>
                  <a:ext uri="{0D108BD9-81ED-4DB2-BD59-A6C34878D82A}">
                    <a16:rowId xmlns:a16="http://schemas.microsoft.com/office/drawing/2014/main" val="10000"/>
                  </a:ext>
                </a:extLst>
              </a:tr>
              <a:tr h="2438400">
                <a:tc>
                  <a:txBody>
                    <a:bodyPr/>
                    <a:lstStyle/>
                    <a:p>
                      <a:pPr indent="0" algn="ctr">
                        <a:buNone/>
                      </a:pPr>
                      <a:r>
                        <a:rPr lang="zh-CN" altLang="en-US" sz="1800" b="1">
                          <a:solidFill>
                            <a:srgbClr val="4D4D4D"/>
                          </a:solidFill>
                          <a:latin typeface="微软雅黑" panose="020B0503020204020204" charset="-122"/>
                          <a:ea typeface="微软雅黑" panose="020B0503020204020204" charset="-122"/>
                        </a:rPr>
                        <a:t>事实、数值类</a:t>
                      </a:r>
                      <a:r>
                        <a:rPr lang="zh-CN" altLang="en-US" sz="1800">
                          <a:solidFill>
                            <a:srgbClr val="4D4D4D"/>
                          </a:solidFill>
                          <a:latin typeface="微软雅黑" panose="020B0503020204020204" charset="-122"/>
                          <a:ea typeface="微软雅黑" panose="020B0503020204020204" charset="-122"/>
                        </a:rPr>
                        <a:t>数据库</a:t>
                      </a:r>
                    </a:p>
                  </a:txBody>
                  <a:tcPr marL="0" marR="0" marT="0" marB="0" anchor="ctr">
                    <a:lnL w="12700" cmpd="sng">
                      <a:solidFill>
                        <a:srgbClr val="FFFFFF"/>
                      </a:solidFill>
                    </a:lnL>
                    <a:lnR w="12700" cmpd="sng">
                      <a:solidFill>
                        <a:srgbClr val="FFFFFF"/>
                      </a:solidFill>
                    </a:lnR>
                    <a:lnT w="38100" cap="flat" cmpd="sng" algn="ctr">
                      <a:solidFill>
                        <a:srgbClr val="FFFFFF"/>
                      </a:solidFill>
                      <a:prstDash val="solid"/>
                      <a:round/>
                      <a:headEnd type="none" w="med" len="med"/>
                      <a:tailEnd type="none" w="med" len="med"/>
                    </a:lnT>
                    <a:lnB w="12700" cmpd="sng">
                      <a:solidFill>
                        <a:srgbClr val="FFFFFF"/>
                      </a:solidFill>
                    </a:lnB>
                    <a:solidFill>
                      <a:srgbClr val="6688BE">
                        <a:tint val="40000"/>
                      </a:srgbClr>
                    </a:solidFill>
                  </a:tcPr>
                </a:tc>
                <a:tc>
                  <a:txBody>
                    <a:bodyPr/>
                    <a:lstStyle/>
                    <a:p>
                      <a:pPr algn="ctr" fontAlgn="auto">
                        <a:lnSpc>
                          <a:spcPts val="1600"/>
                        </a:lnSpc>
                        <a:buNone/>
                      </a:pPr>
                      <a:r>
                        <a:rPr lang="zh-CN" altLang="en-US" sz="1800">
                          <a:solidFill>
                            <a:srgbClr val="4D4D4D"/>
                          </a:solidFill>
                          <a:latin typeface="微软雅黑" panose="020B0503020204020204" charset="-122"/>
                          <a:ea typeface="微软雅黑" panose="020B0503020204020204" charset="-122"/>
                        </a:rPr>
                        <a:t>RESSET金融研究数据库</a:t>
                      </a:r>
                      <a:endParaRPr lang="zh-CN" altLang="en-US" sz="1800">
                        <a:latin typeface="微软雅黑" panose="020B0503020204020204" charset="-122"/>
                        <a:ea typeface="微软雅黑" panose="020B0503020204020204" charset="-122"/>
                      </a:endParaRPr>
                    </a:p>
                    <a:p>
                      <a:pPr algn="ctr" fontAlgn="auto">
                        <a:lnSpc>
                          <a:spcPts val="1600"/>
                        </a:lnSpc>
                        <a:buNone/>
                      </a:pPr>
                      <a:r>
                        <a:rPr lang="zh-CN" altLang="en-US" sz="1800">
                          <a:solidFill>
                            <a:srgbClr val="4D4D4D"/>
                          </a:solidFill>
                          <a:latin typeface="微软雅黑" panose="020B0503020204020204" charset="-122"/>
                          <a:ea typeface="微软雅黑" panose="020B0503020204020204" charset="-122"/>
                        </a:rPr>
                        <a:t>RESSET国际金融研究数据库</a:t>
                      </a:r>
                      <a:endParaRPr lang="zh-CN" altLang="en-US" sz="1800">
                        <a:latin typeface="微软雅黑" panose="020B0503020204020204" charset="-122"/>
                        <a:ea typeface="微软雅黑" panose="020B0503020204020204" charset="-122"/>
                      </a:endParaRPr>
                    </a:p>
                    <a:p>
                      <a:pPr algn="ctr" fontAlgn="auto">
                        <a:lnSpc>
                          <a:spcPts val="1600"/>
                        </a:lnSpc>
                        <a:buNone/>
                      </a:pPr>
                      <a:r>
                        <a:rPr lang="zh-CN" altLang="en-US" sz="1800">
                          <a:solidFill>
                            <a:srgbClr val="4D4D4D"/>
                          </a:solidFill>
                          <a:latin typeface="微软雅黑" panose="020B0503020204020204" charset="-122"/>
                          <a:ea typeface="微软雅黑" panose="020B0503020204020204" charset="-122"/>
                        </a:rPr>
                        <a:t>中国经济信息网（中经专网）</a:t>
                      </a:r>
                      <a:endParaRPr lang="zh-CN" altLang="en-US" sz="1800">
                        <a:latin typeface="微软雅黑" panose="020B0503020204020204" charset="-122"/>
                        <a:ea typeface="微软雅黑" panose="020B0503020204020204" charset="-122"/>
                      </a:endParaRPr>
                    </a:p>
                    <a:p>
                      <a:pPr algn="ctr" fontAlgn="auto">
                        <a:lnSpc>
                          <a:spcPts val="1600"/>
                        </a:lnSpc>
                        <a:buNone/>
                      </a:pPr>
                      <a:r>
                        <a:rPr lang="zh-CN" altLang="en-US" sz="1800">
                          <a:solidFill>
                            <a:srgbClr val="4D4D4D"/>
                          </a:solidFill>
                          <a:latin typeface="微软雅黑" panose="020B0503020204020204" charset="-122"/>
                          <a:ea typeface="微软雅黑" panose="020B0503020204020204" charset="-122"/>
                        </a:rPr>
                        <a:t>中经网统计数据库</a:t>
                      </a:r>
                      <a:endParaRPr lang="zh-CN" altLang="en-US" sz="1800">
                        <a:latin typeface="微软雅黑" panose="020B0503020204020204" charset="-122"/>
                        <a:ea typeface="微软雅黑" panose="020B0503020204020204" charset="-122"/>
                      </a:endParaRPr>
                    </a:p>
                    <a:p>
                      <a:pPr algn="ctr" fontAlgn="auto">
                        <a:lnSpc>
                          <a:spcPts val="1600"/>
                        </a:lnSpc>
                        <a:buNone/>
                      </a:pPr>
                      <a:r>
                        <a:rPr lang="zh-CN" altLang="en-US" sz="1800">
                          <a:solidFill>
                            <a:srgbClr val="4D4D4D"/>
                          </a:solidFill>
                          <a:latin typeface="微软雅黑" panose="020B0503020204020204" charset="-122"/>
                          <a:ea typeface="微软雅黑" panose="020B0503020204020204" charset="-122"/>
                        </a:rPr>
                        <a:t>国研网数据库</a:t>
                      </a:r>
                      <a:endParaRPr lang="zh-CN" altLang="en-US" sz="1800">
                        <a:latin typeface="微软雅黑" panose="020B0503020204020204" charset="-122"/>
                        <a:ea typeface="微软雅黑" panose="020B0503020204020204" charset="-122"/>
                      </a:endParaRPr>
                    </a:p>
                    <a:p>
                      <a:pPr algn="ctr" fontAlgn="auto">
                        <a:lnSpc>
                          <a:spcPts val="1600"/>
                        </a:lnSpc>
                        <a:buNone/>
                      </a:pPr>
                      <a:r>
                        <a:rPr lang="zh-CN" altLang="en-US" sz="1800">
                          <a:solidFill>
                            <a:srgbClr val="4D4D4D"/>
                          </a:solidFill>
                          <a:latin typeface="微软雅黑" panose="020B0503020204020204" charset="-122"/>
                          <a:ea typeface="微软雅黑" panose="020B0503020204020204" charset="-122"/>
                        </a:rPr>
                        <a:t>EPS数据库</a:t>
                      </a:r>
                      <a:endParaRPr lang="zh-CN" altLang="en-US" sz="1800">
                        <a:latin typeface="微软雅黑" panose="020B0503020204020204" charset="-122"/>
                        <a:ea typeface="微软雅黑" panose="020B0503020204020204" charset="-122"/>
                      </a:endParaRPr>
                    </a:p>
                    <a:p>
                      <a:pPr algn="ctr" fontAlgn="auto">
                        <a:lnSpc>
                          <a:spcPts val="1600"/>
                        </a:lnSpc>
                        <a:buNone/>
                      </a:pPr>
                      <a:r>
                        <a:rPr lang="zh-CN" altLang="en-US" sz="1800">
                          <a:solidFill>
                            <a:srgbClr val="4D4D4D"/>
                          </a:solidFill>
                          <a:latin typeface="微软雅黑" panose="020B0503020204020204" charset="-122"/>
                          <a:ea typeface="微软雅黑" panose="020B0503020204020204" charset="-122"/>
                        </a:rPr>
                        <a:t>国泰安CSMAR数据库</a:t>
                      </a:r>
                      <a:endParaRPr lang="zh-CN" altLang="en-US" sz="1800">
                        <a:latin typeface="微软雅黑" panose="020B0503020204020204" charset="-122"/>
                        <a:ea typeface="微软雅黑" panose="020B0503020204020204" charset="-122"/>
                      </a:endParaRPr>
                    </a:p>
                    <a:p>
                      <a:pPr algn="ctr" fontAlgn="auto">
                        <a:lnSpc>
                          <a:spcPts val="1600"/>
                        </a:lnSpc>
                        <a:buNone/>
                      </a:pPr>
                      <a:r>
                        <a:rPr lang="zh-CN" altLang="en-US" sz="1800">
                          <a:solidFill>
                            <a:srgbClr val="4D4D4D"/>
                          </a:solidFill>
                          <a:latin typeface="微软雅黑" panose="020B0503020204020204" charset="-122"/>
                          <a:ea typeface="微软雅黑" panose="020B0503020204020204" charset="-122"/>
                        </a:rPr>
                        <a:t>北大法宝法律数据库</a:t>
                      </a:r>
                      <a:endParaRPr lang="zh-CN" altLang="en-US" sz="1800">
                        <a:latin typeface="微软雅黑" panose="020B0503020204020204" charset="-122"/>
                        <a:ea typeface="微软雅黑" panose="020B0503020204020204" charset="-122"/>
                      </a:endParaRPr>
                    </a:p>
                    <a:p>
                      <a:pPr algn="ctr" fontAlgn="auto">
                        <a:lnSpc>
                          <a:spcPts val="1600"/>
                        </a:lnSpc>
                        <a:buNone/>
                      </a:pPr>
                      <a:r>
                        <a:rPr lang="zh-CN" altLang="en-US" sz="1800">
                          <a:solidFill>
                            <a:srgbClr val="4D4D4D"/>
                          </a:solidFill>
                          <a:latin typeface="微软雅黑" panose="020B0503020204020204" charset="-122"/>
                          <a:ea typeface="微软雅黑" panose="020B0503020204020204" charset="-122"/>
                        </a:rPr>
                        <a:t>北大法意网</a:t>
                      </a:r>
                      <a:endParaRPr lang="zh-CN" altLang="en-US" sz="1800">
                        <a:latin typeface="微软雅黑" panose="020B0503020204020204" charset="-122"/>
                        <a:ea typeface="微软雅黑" panose="020B0503020204020204" charset="-122"/>
                      </a:endParaRPr>
                    </a:p>
                    <a:p>
                      <a:pPr algn="ctr" fontAlgn="auto">
                        <a:lnSpc>
                          <a:spcPts val="1600"/>
                        </a:lnSpc>
                        <a:buNone/>
                      </a:pPr>
                      <a:r>
                        <a:rPr lang="zh-CN" altLang="en-US" sz="1800">
                          <a:solidFill>
                            <a:srgbClr val="4D4D4D"/>
                          </a:solidFill>
                          <a:latin typeface="微软雅黑" panose="020B0503020204020204" charset="-122"/>
                          <a:ea typeface="微软雅黑" panose="020B0503020204020204" charset="-122"/>
                        </a:rPr>
                        <a:t>“一带一路”战略支撑平台数据库</a:t>
                      </a:r>
                      <a:endParaRPr lang="zh-CN" altLang="en-US" sz="1800">
                        <a:latin typeface="微软雅黑" panose="020B0503020204020204" charset="-122"/>
                        <a:ea typeface="微软雅黑" panose="020B0503020204020204" charset="-122"/>
                      </a:endParaRPr>
                    </a:p>
                    <a:p>
                      <a:pPr algn="ctr" fontAlgn="auto">
                        <a:lnSpc>
                          <a:spcPts val="1600"/>
                        </a:lnSpc>
                        <a:buNone/>
                      </a:pPr>
                      <a:r>
                        <a:rPr lang="zh-CN" altLang="en-US" sz="1800">
                          <a:solidFill>
                            <a:srgbClr val="4D4D4D"/>
                          </a:solidFill>
                          <a:latin typeface="微软雅黑" panose="020B0503020204020204" charset="-122"/>
                          <a:ea typeface="微软雅黑" panose="020B0503020204020204" charset="-122"/>
                        </a:rPr>
                        <a:t>E线图情</a:t>
                      </a:r>
                    </a:p>
                  </a:txBody>
                  <a:tcPr marL="0" marR="0" marT="0" marB="0" anchor="ctr">
                    <a:lnL w="12700" cmpd="sng">
                      <a:solidFill>
                        <a:srgbClr val="FFFFFF"/>
                      </a:solidFill>
                    </a:lnL>
                    <a:lnR w="12700" cmpd="sng">
                      <a:solidFill>
                        <a:srgbClr val="FFFFFF"/>
                      </a:solidFill>
                    </a:lnR>
                    <a:lnT w="38100" cap="flat" cmpd="sng" algn="ctr">
                      <a:solidFill>
                        <a:srgbClr val="FFFFFF"/>
                      </a:solidFill>
                      <a:prstDash val="solid"/>
                      <a:round/>
                      <a:headEnd type="none" w="med" len="med"/>
                      <a:tailEnd type="none" w="med" len="med"/>
                    </a:lnT>
                    <a:lnB w="12700" cmpd="sng">
                      <a:solidFill>
                        <a:srgbClr val="FFFFFF"/>
                      </a:solidFill>
                    </a:lnB>
                    <a:solidFill>
                      <a:srgbClr val="6688BE">
                        <a:tint val="40000"/>
                      </a:srgbClr>
                    </a:solidFill>
                  </a:tcPr>
                </a:tc>
                <a:tc>
                  <a:txBody>
                    <a:bodyPr/>
                    <a:lstStyle/>
                    <a:p>
                      <a:pPr algn="ctr">
                        <a:lnSpc>
                          <a:spcPts val="2000"/>
                        </a:lnSpc>
                        <a:buNone/>
                      </a:pPr>
                      <a:r>
                        <a:rPr lang="zh-CN" altLang="en-US" sz="1800">
                          <a:solidFill>
                            <a:srgbClr val="4D4D4D"/>
                          </a:solidFill>
                          <a:latin typeface="微软雅黑" panose="020B0503020204020204" charset="-122"/>
                          <a:ea typeface="微软雅黑" panose="020B0503020204020204" charset="-122"/>
                        </a:rPr>
                        <a:t>HeinOnline法律全文数据库</a:t>
                      </a:r>
                      <a:endParaRPr lang="zh-CN" altLang="en-US" sz="1800">
                        <a:latin typeface="微软雅黑" panose="020B0503020204020204" charset="-122"/>
                        <a:ea typeface="微软雅黑" panose="020B0503020204020204" charset="-122"/>
                      </a:endParaRPr>
                    </a:p>
                    <a:p>
                      <a:pPr algn="ctr">
                        <a:lnSpc>
                          <a:spcPts val="2000"/>
                        </a:lnSpc>
                        <a:buNone/>
                      </a:pPr>
                      <a:r>
                        <a:rPr lang="zh-CN" altLang="en-US" sz="1800">
                          <a:solidFill>
                            <a:srgbClr val="4D4D4D"/>
                          </a:solidFill>
                          <a:latin typeface="微软雅黑" panose="020B0503020204020204" charset="-122"/>
                          <a:ea typeface="微软雅黑" panose="020B0503020204020204" charset="-122"/>
                        </a:rPr>
                        <a:t>Lexis.com全球法律数据库</a:t>
                      </a:r>
                    </a:p>
                  </a:txBody>
                  <a:tcPr marL="0" marR="0" marT="0" marB="0" anchor="ctr">
                    <a:lnL w="12700" cmpd="sng">
                      <a:solidFill>
                        <a:srgbClr val="FFFFFF"/>
                      </a:solidFill>
                    </a:lnL>
                    <a:lnR w="12700" cmpd="sng">
                      <a:solidFill>
                        <a:srgbClr val="FFFFFF"/>
                      </a:solidFill>
                    </a:lnR>
                    <a:lnT w="38100" cap="flat" cmpd="sng" algn="ctr">
                      <a:solidFill>
                        <a:srgbClr val="FFFFFF"/>
                      </a:solidFill>
                      <a:prstDash val="solid"/>
                      <a:round/>
                      <a:headEnd type="none" w="med" len="med"/>
                      <a:tailEnd type="none" w="med" len="med"/>
                    </a:lnT>
                    <a:lnB w="12700" cmpd="sng">
                      <a:solidFill>
                        <a:srgbClr val="FFFFFF"/>
                      </a:solidFill>
                    </a:lnB>
                    <a:solidFill>
                      <a:srgbClr val="6688BE">
                        <a:tint val="40000"/>
                      </a:srgbClr>
                    </a:solidFill>
                  </a:tcPr>
                </a:tc>
                <a:extLst>
                  <a:ext uri="{0D108BD9-81ED-4DB2-BD59-A6C34878D82A}">
                    <a16:rowId xmlns:a16="http://schemas.microsoft.com/office/drawing/2014/main" val="10001"/>
                  </a:ext>
                </a:extLst>
              </a:tr>
              <a:tr h="2032000">
                <a:tc>
                  <a:txBody>
                    <a:bodyPr/>
                    <a:lstStyle/>
                    <a:p>
                      <a:pPr algn="ctr">
                        <a:buNone/>
                      </a:pPr>
                      <a:r>
                        <a:rPr lang="zh-CN" altLang="en-US" sz="1800" b="1">
                          <a:solidFill>
                            <a:srgbClr val="4D4D4D"/>
                          </a:solidFill>
                          <a:latin typeface="微软雅黑" panose="020B0503020204020204" charset="-122"/>
                          <a:ea typeface="微软雅黑" panose="020B0503020204020204" charset="-122"/>
                          <a:sym typeface="幼圆" panose="02010509060101010101" charset="-122"/>
                        </a:rPr>
                        <a:t>学术搜索引擎</a:t>
                      </a:r>
                      <a:r>
                        <a:rPr lang="zh-CN" altLang="en-US" sz="1800">
                          <a:solidFill>
                            <a:srgbClr val="4D4D4D"/>
                          </a:solidFill>
                          <a:latin typeface="微软雅黑" panose="020B0503020204020204" charset="-122"/>
                          <a:ea typeface="微软雅黑" panose="020B0503020204020204" charset="-122"/>
                          <a:sym typeface="幼圆" panose="02010509060101010101" charset="-122"/>
                        </a:rPr>
                        <a:t>数据库</a:t>
                      </a:r>
                    </a:p>
                  </a:txBody>
                  <a:tcPr marL="0" marR="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solidFill>
                      <a:srgbClr val="6688BE">
                        <a:tint val="20000"/>
                      </a:srgbClr>
                    </a:solidFill>
                  </a:tcPr>
                </a:tc>
                <a:tc>
                  <a:txBody>
                    <a:bodyPr/>
                    <a:lstStyle/>
                    <a:p>
                      <a:pPr marL="0" algn="ctr" fontAlgn="auto">
                        <a:lnSpc>
                          <a:spcPts val="1600"/>
                        </a:lnSpc>
                        <a:spcBef>
                          <a:spcPts val="0"/>
                        </a:spcBef>
                        <a:buNone/>
                      </a:pPr>
                      <a:r>
                        <a:rPr lang="zh-CN" altLang="en-US" sz="1800">
                          <a:solidFill>
                            <a:srgbClr val="4D4D4D"/>
                          </a:solidFill>
                          <a:latin typeface="微软雅黑" panose="020B0503020204020204" charset="-122"/>
                          <a:ea typeface="微软雅黑" panose="020B0503020204020204" charset="-122"/>
                          <a:sym typeface="幼圆" panose="02010509060101010101" charset="-122"/>
                        </a:rPr>
                        <a:t>读秀学术搜索</a:t>
                      </a:r>
                      <a:endParaRPr lang="zh-CN" altLang="en-US" sz="1800">
                        <a:latin typeface="微软雅黑" panose="020B0503020204020204" charset="-122"/>
                        <a:ea typeface="微软雅黑" panose="020B0503020204020204" charset="-122"/>
                        <a:sym typeface="幼圆" panose="02010509060101010101" charset="-122"/>
                      </a:endParaRPr>
                    </a:p>
                    <a:p>
                      <a:pPr marL="0" algn="ctr" fontAlgn="auto">
                        <a:lnSpc>
                          <a:spcPts val="1600"/>
                        </a:lnSpc>
                        <a:spcBef>
                          <a:spcPts val="0"/>
                        </a:spcBef>
                        <a:buNone/>
                      </a:pPr>
                      <a:r>
                        <a:rPr lang="zh-CN" altLang="en-US" sz="1800">
                          <a:solidFill>
                            <a:srgbClr val="4D4D4D"/>
                          </a:solidFill>
                          <a:latin typeface="微软雅黑" panose="020B0503020204020204" charset="-122"/>
                          <a:ea typeface="微软雅黑" panose="020B0503020204020204" charset="-122"/>
                          <a:sym typeface="幼圆" panose="02010509060101010101" charset="-122"/>
                        </a:rPr>
                        <a:t>超星百链</a:t>
                      </a:r>
                      <a:endParaRPr lang="zh-CN" altLang="en-US" sz="1800">
                        <a:latin typeface="微软雅黑" panose="020B0503020204020204" charset="-122"/>
                        <a:ea typeface="微软雅黑" panose="020B0503020204020204" charset="-122"/>
                        <a:sym typeface="幼圆" panose="02010509060101010101" charset="-122"/>
                      </a:endParaRPr>
                    </a:p>
                    <a:p>
                      <a:pPr marL="0" algn="ctr" fontAlgn="auto">
                        <a:lnSpc>
                          <a:spcPts val="1600"/>
                        </a:lnSpc>
                        <a:spcBef>
                          <a:spcPts val="0"/>
                        </a:spcBef>
                        <a:buNone/>
                      </a:pPr>
                      <a:r>
                        <a:rPr lang="zh-CN" altLang="en-US" sz="1800">
                          <a:solidFill>
                            <a:srgbClr val="4D4D4D"/>
                          </a:solidFill>
                          <a:latin typeface="微软雅黑" panose="020B0503020204020204" charset="-122"/>
                          <a:ea typeface="微软雅黑" panose="020B0503020204020204" charset="-122"/>
                          <a:sym typeface="幼圆" panose="02010509060101010101" charset="-122"/>
                        </a:rPr>
                        <a:t>清华同方教学科研创新平台</a:t>
                      </a:r>
                      <a:endParaRPr lang="zh-CN" altLang="en-US" sz="1800">
                        <a:latin typeface="微软雅黑" panose="020B0503020204020204" charset="-122"/>
                        <a:ea typeface="微软雅黑" panose="020B0503020204020204" charset="-122"/>
                        <a:sym typeface="幼圆" panose="02010509060101010101" charset="-122"/>
                      </a:endParaRPr>
                    </a:p>
                    <a:p>
                      <a:pPr marL="0" algn="ctr" fontAlgn="auto">
                        <a:lnSpc>
                          <a:spcPts val="1600"/>
                        </a:lnSpc>
                        <a:spcBef>
                          <a:spcPts val="0"/>
                        </a:spcBef>
                        <a:buNone/>
                      </a:pPr>
                      <a:r>
                        <a:rPr lang="zh-CN" altLang="en-US" sz="1800">
                          <a:solidFill>
                            <a:srgbClr val="4D4D4D"/>
                          </a:solidFill>
                          <a:latin typeface="微软雅黑" panose="020B0503020204020204" charset="-122"/>
                          <a:ea typeface="微软雅黑" panose="020B0503020204020204" charset="-122"/>
                          <a:sym typeface="幼圆" panose="02010509060101010101" charset="-122"/>
                        </a:rPr>
                        <a:t>中文社会科学引文索引(cssci)</a:t>
                      </a:r>
                      <a:endParaRPr lang="zh-CN" altLang="en-US" sz="1800">
                        <a:latin typeface="微软雅黑" panose="020B0503020204020204" charset="-122"/>
                        <a:ea typeface="微软雅黑" panose="020B0503020204020204" charset="-122"/>
                        <a:sym typeface="幼圆" panose="02010509060101010101" charset="-122"/>
                      </a:endParaRPr>
                    </a:p>
                    <a:p>
                      <a:pPr marL="0" algn="ctr" fontAlgn="auto">
                        <a:lnSpc>
                          <a:spcPts val="1600"/>
                        </a:lnSpc>
                        <a:spcBef>
                          <a:spcPts val="0"/>
                        </a:spcBef>
                        <a:buNone/>
                      </a:pPr>
                      <a:r>
                        <a:rPr lang="zh-CN" altLang="en-US" sz="1800">
                          <a:solidFill>
                            <a:srgbClr val="4D4D4D"/>
                          </a:solidFill>
                          <a:latin typeface="微软雅黑" panose="020B0503020204020204" charset="-122"/>
                          <a:ea typeface="微软雅黑" panose="020B0503020204020204" charset="-122"/>
                          <a:sym typeface="幼圆" panose="02010509060101010101" charset="-122"/>
                        </a:rPr>
                        <a:t>全球案例发现系统</a:t>
                      </a:r>
                      <a:endParaRPr lang="zh-CN" altLang="en-US" sz="1800">
                        <a:latin typeface="微软雅黑" panose="020B0503020204020204" charset="-122"/>
                        <a:ea typeface="微软雅黑" panose="020B0503020204020204" charset="-122"/>
                        <a:sym typeface="幼圆" panose="02010509060101010101" charset="-122"/>
                      </a:endParaRPr>
                    </a:p>
                    <a:p>
                      <a:pPr marL="0" algn="ctr" fontAlgn="auto">
                        <a:lnSpc>
                          <a:spcPts val="1600"/>
                        </a:lnSpc>
                        <a:spcBef>
                          <a:spcPts val="0"/>
                        </a:spcBef>
                        <a:buNone/>
                      </a:pPr>
                      <a:r>
                        <a:rPr lang="zh-CN" altLang="en-US" sz="1800">
                          <a:solidFill>
                            <a:srgbClr val="4D4D4D"/>
                          </a:solidFill>
                          <a:latin typeface="微软雅黑" panose="020B0503020204020204" charset="-122"/>
                          <a:ea typeface="微软雅黑" panose="020B0503020204020204" charset="-122"/>
                          <a:sym typeface="幼圆" panose="02010509060101010101" charset="-122"/>
                        </a:rPr>
                        <a:t>方略知识管理系统</a:t>
                      </a:r>
                      <a:endParaRPr lang="zh-CN" altLang="en-US" sz="1800">
                        <a:latin typeface="微软雅黑" panose="020B0503020204020204" charset="-122"/>
                        <a:ea typeface="微软雅黑" panose="020B0503020204020204" charset="-122"/>
                        <a:sym typeface="幼圆" panose="02010509060101010101" charset="-122"/>
                      </a:endParaRPr>
                    </a:p>
                    <a:p>
                      <a:pPr marL="0" algn="ctr" defTabSz="914400" rtl="0" eaLnBrk="1" fontAlgn="auto" latinLnBrk="0" hangingPunct="1">
                        <a:lnSpc>
                          <a:spcPts val="1600"/>
                        </a:lnSpc>
                        <a:spcBef>
                          <a:spcPts val="0"/>
                        </a:spcBef>
                        <a:buNone/>
                      </a:pPr>
                      <a:r>
                        <a:rPr lang="zh-CN" altLang="en-US" sz="1800" kern="1200">
                          <a:solidFill>
                            <a:srgbClr val="4D4D4D"/>
                          </a:solidFill>
                          <a:latin typeface="微软雅黑" panose="020B0503020204020204" charset="-122"/>
                          <a:ea typeface="微软雅黑" panose="020B0503020204020204" charset="-122"/>
                          <a:cs typeface="+mn-ea"/>
                        </a:rPr>
                        <a:t>超星发现系统</a:t>
                      </a:r>
                    </a:p>
                    <a:p>
                      <a:pPr marL="0" algn="ctr" defTabSz="914400" rtl="0" eaLnBrk="1" fontAlgn="auto" latinLnBrk="0" hangingPunct="1">
                        <a:lnSpc>
                          <a:spcPts val="1600"/>
                        </a:lnSpc>
                        <a:spcBef>
                          <a:spcPts val="0"/>
                        </a:spcBef>
                        <a:buNone/>
                      </a:pPr>
                      <a:r>
                        <a:rPr lang="zh-CN" altLang="en-US" sz="1800" kern="1200">
                          <a:solidFill>
                            <a:srgbClr val="4D4D4D"/>
                          </a:solidFill>
                          <a:latin typeface="微软雅黑" panose="020B0503020204020204" charset="-122"/>
                          <a:ea typeface="微软雅黑" panose="020B0503020204020204" charset="-122"/>
                          <a:cs typeface="+mn-ea"/>
                        </a:rPr>
                        <a:t>河南财经政法大学机构知识库</a:t>
                      </a:r>
                    </a:p>
                  </a:txBody>
                  <a:tcPr marL="0" marR="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solidFill>
                      <a:srgbClr val="6688BE">
                        <a:tint val="20000"/>
                      </a:srgbClr>
                    </a:solidFill>
                  </a:tcPr>
                </a:tc>
                <a:tc>
                  <a:txBody>
                    <a:bodyPr/>
                    <a:lstStyle/>
                    <a:p>
                      <a:pPr marL="0" algn="ctr">
                        <a:lnSpc>
                          <a:spcPts val="2000"/>
                        </a:lnSpc>
                        <a:spcBef>
                          <a:spcPts val="0"/>
                        </a:spcBef>
                        <a:buNone/>
                      </a:pPr>
                      <a:r>
                        <a:rPr lang="zh-CN" altLang="en-US" sz="1800">
                          <a:solidFill>
                            <a:srgbClr val="4D4D4D"/>
                          </a:solidFill>
                          <a:latin typeface="微软雅黑" panose="020B0503020204020204" charset="-122"/>
                          <a:ea typeface="微软雅黑" panose="020B0503020204020204" charset="-122"/>
                          <a:sym typeface="幼圆" panose="02010509060101010101" charset="-122"/>
                        </a:rPr>
                        <a:t>Calis西文期刊目次数据库</a:t>
                      </a:r>
                      <a:endParaRPr lang="zh-CN" altLang="en-US" sz="1800">
                        <a:latin typeface="微软雅黑" panose="020B0503020204020204" charset="-122"/>
                        <a:ea typeface="微软雅黑" panose="020B0503020204020204" charset="-122"/>
                        <a:sym typeface="幼圆" panose="02010509060101010101" charset="-122"/>
                      </a:endParaRPr>
                    </a:p>
                    <a:p>
                      <a:pPr marL="0" algn="ctr">
                        <a:lnSpc>
                          <a:spcPts val="2000"/>
                        </a:lnSpc>
                        <a:spcBef>
                          <a:spcPts val="0"/>
                        </a:spcBef>
                        <a:buNone/>
                      </a:pPr>
                      <a:r>
                        <a:rPr lang="zh-CN" altLang="en-US" sz="1800">
                          <a:solidFill>
                            <a:srgbClr val="4D4D4D"/>
                          </a:solidFill>
                          <a:latin typeface="微软雅黑" panose="020B0503020204020204" charset="-122"/>
                          <a:ea typeface="微软雅黑" panose="020B0503020204020204" charset="-122"/>
                          <a:sym typeface="幼圆" panose="02010509060101010101" charset="-122"/>
                        </a:rPr>
                        <a:t>Open Access资源</a:t>
                      </a:r>
                    </a:p>
                  </a:txBody>
                  <a:tcPr marL="0" marR="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solidFill>
                      <a:srgbClr val="6688BE">
                        <a:tint val="20000"/>
                      </a:srgbClr>
                    </a:solidFill>
                  </a:tcPr>
                </a:tc>
                <a:extLst>
                  <a:ext uri="{0D108BD9-81ED-4DB2-BD59-A6C34878D82A}">
                    <a16:rowId xmlns:a16="http://schemas.microsoft.com/office/drawing/2014/main" val="10002"/>
                  </a:ext>
                </a:extLst>
              </a:tr>
              <a:tr h="833755">
                <a:tc>
                  <a:txBody>
                    <a:bodyPr/>
                    <a:lstStyle/>
                    <a:p>
                      <a:pPr algn="ctr">
                        <a:buNone/>
                      </a:pPr>
                      <a:r>
                        <a:rPr lang="zh-CN" altLang="en-US" sz="1800">
                          <a:solidFill>
                            <a:srgbClr val="4D4D4D"/>
                          </a:solidFill>
                          <a:latin typeface="微软雅黑" panose="020B0503020204020204" charset="-122"/>
                          <a:ea typeface="微软雅黑" panose="020B0503020204020204" charset="-122"/>
                          <a:sym typeface="幼圆" panose="02010509060101010101" charset="-122"/>
                        </a:rPr>
                        <a:t>其他综合数据库</a:t>
                      </a:r>
                    </a:p>
                  </a:txBody>
                  <a:tcPr marL="0" marR="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solidFill>
                      <a:srgbClr val="6688BE">
                        <a:tint val="40000"/>
                      </a:srgbClr>
                    </a:solidFill>
                  </a:tcPr>
                </a:tc>
                <a:tc>
                  <a:txBody>
                    <a:bodyPr/>
                    <a:lstStyle/>
                    <a:p>
                      <a:pPr marL="0" algn="ctr" latinLnBrk="0">
                        <a:lnSpc>
                          <a:spcPts val="1600"/>
                        </a:lnSpc>
                        <a:spcBef>
                          <a:spcPts val="0"/>
                        </a:spcBef>
                        <a:buNone/>
                      </a:pPr>
                      <a:r>
                        <a:rPr lang="zh-CN" altLang="en-US" sz="1800">
                          <a:solidFill>
                            <a:srgbClr val="4D4D4D"/>
                          </a:solidFill>
                          <a:latin typeface="微软雅黑" panose="020B0503020204020204" charset="-122"/>
                          <a:ea typeface="微软雅黑" panose="020B0503020204020204" charset="-122"/>
                          <a:sym typeface="幼圆" panose="02010509060101010101" charset="-122"/>
                        </a:rPr>
                        <a:t>中国财经教育资源共享平台</a:t>
                      </a:r>
                      <a:endParaRPr lang="zh-CN" altLang="en-US" sz="1800">
                        <a:latin typeface="微软雅黑" panose="020B0503020204020204" charset="-122"/>
                        <a:ea typeface="微软雅黑" panose="020B0503020204020204" charset="-122"/>
                      </a:endParaRPr>
                    </a:p>
                    <a:p>
                      <a:pPr marL="0" algn="ctr" latinLnBrk="0">
                        <a:lnSpc>
                          <a:spcPts val="1600"/>
                        </a:lnSpc>
                        <a:spcBef>
                          <a:spcPts val="0"/>
                        </a:spcBef>
                        <a:buNone/>
                      </a:pPr>
                      <a:r>
                        <a:rPr lang="zh-CN" altLang="en-US" sz="1800">
                          <a:solidFill>
                            <a:srgbClr val="4D4D4D"/>
                          </a:solidFill>
                          <a:latin typeface="微软雅黑" panose="020B0503020204020204" charset="-122"/>
                          <a:ea typeface="微软雅黑" panose="020B0503020204020204" charset="-122"/>
                          <a:sym typeface="幼圆" panose="02010509060101010101" charset="-122"/>
                        </a:rPr>
                        <a:t>碧虚网</a:t>
                      </a:r>
                      <a:endParaRPr lang="zh-CN" altLang="en-US" sz="1800">
                        <a:latin typeface="微软雅黑" panose="020B0503020204020204" charset="-122"/>
                        <a:ea typeface="微软雅黑" panose="020B0503020204020204" charset="-122"/>
                      </a:endParaRPr>
                    </a:p>
                    <a:p>
                      <a:pPr marL="0" algn="ctr" latinLnBrk="0">
                        <a:lnSpc>
                          <a:spcPts val="1600"/>
                        </a:lnSpc>
                        <a:spcBef>
                          <a:spcPts val="0"/>
                        </a:spcBef>
                        <a:buNone/>
                      </a:pPr>
                      <a:r>
                        <a:rPr lang="zh-CN" altLang="en-US" sz="1800">
                          <a:solidFill>
                            <a:srgbClr val="4D4D4D"/>
                          </a:solidFill>
                          <a:latin typeface="微软雅黑" panose="020B0503020204020204" charset="-122"/>
                          <a:ea typeface="微软雅黑" panose="020B0503020204020204" charset="-122"/>
                          <a:sym typeface="幼圆" panose="02010509060101010101" charset="-122"/>
                        </a:rPr>
                        <a:t>月旦知识库</a:t>
                      </a:r>
                      <a:endParaRPr lang="zh-CN" altLang="en-US" sz="1800">
                        <a:latin typeface="微软雅黑" panose="020B0503020204020204" charset="-122"/>
                        <a:ea typeface="微软雅黑" panose="020B0503020204020204" charset="-122"/>
                        <a:sym typeface="幼圆" panose="02010509060101010101" charset="-122"/>
                      </a:endParaRPr>
                    </a:p>
                    <a:p>
                      <a:pPr marL="0" algn="ctr" latinLnBrk="0">
                        <a:lnSpc>
                          <a:spcPts val="1600"/>
                        </a:lnSpc>
                        <a:spcBef>
                          <a:spcPts val="0"/>
                        </a:spcBef>
                        <a:buNone/>
                      </a:pPr>
                      <a:r>
                        <a:rPr lang="zh-CN" altLang="en-US" sz="1800">
                          <a:solidFill>
                            <a:srgbClr val="4D4D4D"/>
                          </a:solidFill>
                          <a:latin typeface="微软雅黑" panose="020B0503020204020204" charset="-122"/>
                          <a:ea typeface="微软雅黑" panose="020B0503020204020204" charset="-122"/>
                        </a:rPr>
                        <a:t>畅想之星光盘数据库</a:t>
                      </a:r>
                    </a:p>
                  </a:txBody>
                  <a:tcPr marL="0" marR="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solidFill>
                      <a:srgbClr val="6688BE">
                        <a:tint val="40000"/>
                      </a:srgbClr>
                    </a:solidFill>
                  </a:tcPr>
                </a:tc>
                <a:tc>
                  <a:txBody>
                    <a:bodyPr/>
                    <a:lstStyle/>
                    <a:p>
                      <a:pPr marL="0" algn="ctr">
                        <a:lnSpc>
                          <a:spcPts val="2000"/>
                        </a:lnSpc>
                        <a:spcBef>
                          <a:spcPts val="0"/>
                        </a:spcBef>
                        <a:buNone/>
                      </a:pPr>
                      <a:r>
                        <a:rPr lang="zh-CN" altLang="en-US" sz="1800">
                          <a:solidFill>
                            <a:srgbClr val="4D4D4D"/>
                          </a:solidFill>
                          <a:latin typeface="微软雅黑" panose="020B0503020204020204" charset="-122"/>
                          <a:ea typeface="微软雅黑" panose="020B0503020204020204" charset="-122"/>
                          <a:sym typeface="幼圆" panose="02010509060101010101" charset="-122"/>
                        </a:rPr>
                        <a:t>国道外文专题数据库</a:t>
                      </a:r>
                      <a:endParaRPr lang="zh-CN" altLang="en-US" sz="1800">
                        <a:latin typeface="微软雅黑" panose="020B0503020204020204" charset="-122"/>
                        <a:ea typeface="微软雅黑" panose="020B0503020204020204" charset="-122"/>
                        <a:sym typeface="幼圆" panose="02010509060101010101" charset="-122"/>
                      </a:endParaRPr>
                    </a:p>
                    <a:p>
                      <a:pPr marL="0" algn="ctr">
                        <a:lnSpc>
                          <a:spcPts val="2000"/>
                        </a:lnSpc>
                        <a:spcBef>
                          <a:spcPts val="0"/>
                        </a:spcBef>
                        <a:buNone/>
                      </a:pPr>
                      <a:r>
                        <a:rPr lang="zh-CN" altLang="en-US" sz="1800">
                          <a:solidFill>
                            <a:srgbClr val="4D4D4D"/>
                          </a:solidFill>
                          <a:latin typeface="微软雅黑" panose="020B0503020204020204" charset="-122"/>
                          <a:ea typeface="微软雅黑" panose="020B0503020204020204" charset="-122"/>
                          <a:sym typeface="幼圆" panose="02010509060101010101" charset="-122"/>
                        </a:rPr>
                        <a:t>《大不列颠百科全书》学术版</a:t>
                      </a:r>
                    </a:p>
                  </a:txBody>
                  <a:tcPr marL="0" marR="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solidFill>
                      <a:srgbClr val="6688BE">
                        <a:tint val="40000"/>
                      </a:srgbClr>
                    </a:solidFill>
                  </a:tcPr>
                </a:tc>
                <a:extLst>
                  <a:ext uri="{0D108BD9-81ED-4DB2-BD59-A6C34878D82A}">
                    <a16:rowId xmlns:a16="http://schemas.microsoft.com/office/drawing/2014/main" val="10003"/>
                  </a:ext>
                </a:extLst>
              </a:tr>
            </a:tbl>
          </a:graphicData>
        </a:graphic>
      </p:graphicFrame>
      <p:cxnSp>
        <p:nvCxnSpPr>
          <p:cNvPr id="2" name="直接连接符 1"/>
          <p:cNvCxnSpPr/>
          <p:nvPr/>
        </p:nvCxnSpPr>
        <p:spPr>
          <a:xfrm>
            <a:off x="2987675" y="2708275"/>
            <a:ext cx="151288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 name="直接连接符 3"/>
          <p:cNvCxnSpPr/>
          <p:nvPr/>
        </p:nvCxnSpPr>
        <p:spPr>
          <a:xfrm>
            <a:off x="2943225" y="4222750"/>
            <a:ext cx="1600200" cy="22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a:off x="3132138" y="4454525"/>
            <a:ext cx="122396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flipV="1">
            <a:off x="2603500" y="2924175"/>
            <a:ext cx="2184400" cy="1111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2800350" y="2300288"/>
            <a:ext cx="1793875" cy="3175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500"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3"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strips(upRigh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3" fill="hold" nodeType="clickEffect">
                                  <p:stCondLst>
                                    <p:cond delay="0"/>
                                  </p:stCondLst>
                                  <p:childTnLst>
                                    <p:set>
                                      <p:cBhvr>
                                        <p:cTn id="16" dur="500" fill="hold">
                                          <p:stCondLst>
                                            <p:cond delay="0"/>
                                          </p:stCondLst>
                                        </p:cTn>
                                        <p:tgtEl>
                                          <p:spTgt spid="4"/>
                                        </p:tgtEl>
                                        <p:attrNameLst>
                                          <p:attrName>style.visibility</p:attrName>
                                        </p:attrNameLst>
                                      </p:cBhvr>
                                      <p:to>
                                        <p:strVal val="visible"/>
                                      </p:to>
                                    </p:set>
                                    <p:animEffect transition="in" filter="strips(upRight)">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3" fill="hold" nodeType="clickEffect">
                                  <p:stCondLst>
                                    <p:cond delay="0"/>
                                  </p:stCondLst>
                                  <p:childTnLst>
                                    <p:set>
                                      <p:cBhvr>
                                        <p:cTn id="21" dur="500" fill="hold">
                                          <p:stCondLst>
                                            <p:cond delay="0"/>
                                          </p:stCondLst>
                                        </p:cTn>
                                        <p:tgtEl>
                                          <p:spTgt spid="5"/>
                                        </p:tgtEl>
                                        <p:attrNameLst>
                                          <p:attrName>style.visibility</p:attrName>
                                        </p:attrNameLst>
                                      </p:cBhvr>
                                      <p:to>
                                        <p:strVal val="visible"/>
                                      </p:to>
                                    </p:set>
                                    <p:animEffect transition="in" filter="strips(upRight)">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3"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strips(upRight)">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3"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strips(upRight)">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标题 1"/>
          <p:cNvSpPr>
            <a:spLocks noGrp="1"/>
          </p:cNvSpPr>
          <p:nvPr>
            <p:ph type="title"/>
          </p:nvPr>
        </p:nvSpPr>
        <p:spPr>
          <a:xfrm>
            <a:off x="1503363" y="357188"/>
            <a:ext cx="6162675" cy="700087"/>
          </a:xfrm>
        </p:spPr>
        <p:txBody>
          <a:bodyPr vert="horz" wrap="square" lIns="91440" tIns="45720" rIns="91440" bIns="45720" anchor="ctr"/>
          <a:lstStyle/>
          <a:p>
            <a:r>
              <a:rPr lang="zh-CN" altLang="en-US" dirty="0"/>
              <a:t>二、图书馆数据库资源的类型</a:t>
            </a:r>
          </a:p>
        </p:txBody>
      </p:sp>
      <p:sp>
        <p:nvSpPr>
          <p:cNvPr id="63490" name="内容占位符 2"/>
          <p:cNvSpPr>
            <a:spLocks noGrp="1"/>
          </p:cNvSpPr>
          <p:nvPr>
            <p:ph idx="1" hasCustomPrompt="1"/>
          </p:nvPr>
        </p:nvSpPr>
        <p:spPr>
          <a:xfrm>
            <a:off x="546100" y="1117600"/>
            <a:ext cx="7629525" cy="5040313"/>
          </a:xfrm>
        </p:spPr>
        <p:txBody>
          <a:bodyPr vert="horz" wrap="square" lIns="91440" tIns="45720" rIns="91440" bIns="45720" anchor="t"/>
          <a:lstStyle/>
          <a:p>
            <a:pPr fontAlgn="auto"/>
            <a:r>
              <a:rPr lang="zh-CN" altLang="en-US" sz="2400" strike="noStrike" noProof="1">
                <a:solidFill>
                  <a:srgbClr val="647643"/>
                </a:solidFill>
              </a:rPr>
              <a:t>我们图书馆的各种数据库资源</a:t>
            </a:r>
            <a:endParaRPr lang="zh-CN" altLang="en-US" strike="noStrike" noProof="1">
              <a:solidFill>
                <a:srgbClr val="647643"/>
              </a:solidFill>
            </a:endParaRPr>
          </a:p>
          <a:p>
            <a:pPr marL="0" indent="0" fontAlgn="auto">
              <a:buNone/>
            </a:pPr>
            <a:endParaRPr lang="zh-CN" altLang="en-US" strike="noStrike" noProof="1">
              <a:solidFill>
                <a:srgbClr val="647643"/>
              </a:solidFill>
            </a:endParaRPr>
          </a:p>
        </p:txBody>
      </p:sp>
      <p:graphicFrame>
        <p:nvGraphicFramePr>
          <p:cNvPr id="2" name="表格 1"/>
          <p:cNvGraphicFramePr/>
          <p:nvPr/>
        </p:nvGraphicFramePr>
        <p:xfrm>
          <a:off x="466725" y="1116013"/>
          <a:ext cx="8385175" cy="5383213"/>
        </p:xfrm>
        <a:graphic>
          <a:graphicData uri="http://schemas.openxmlformats.org/drawingml/2006/table">
            <a:tbl>
              <a:tblPr firstRow="1" bandRow="1">
                <a:effectLst/>
                <a:tableStyleId>{5940675A-B579-460E-94D1-54222C63F5DA}</a:tableStyleId>
              </a:tblPr>
              <a:tblGrid>
                <a:gridCol w="2028825">
                  <a:extLst>
                    <a:ext uri="{9D8B030D-6E8A-4147-A177-3AD203B41FA5}">
                      <a16:colId xmlns:a16="http://schemas.microsoft.com/office/drawing/2014/main" val="20000"/>
                    </a:ext>
                  </a:extLst>
                </a:gridCol>
                <a:gridCol w="3742055">
                  <a:extLst>
                    <a:ext uri="{9D8B030D-6E8A-4147-A177-3AD203B41FA5}">
                      <a16:colId xmlns:a16="http://schemas.microsoft.com/office/drawing/2014/main" val="20001"/>
                    </a:ext>
                  </a:extLst>
                </a:gridCol>
                <a:gridCol w="2613660">
                  <a:extLst>
                    <a:ext uri="{9D8B030D-6E8A-4147-A177-3AD203B41FA5}">
                      <a16:colId xmlns:a16="http://schemas.microsoft.com/office/drawing/2014/main" val="20002"/>
                    </a:ext>
                  </a:extLst>
                </a:gridCol>
              </a:tblGrid>
              <a:tr h="501015">
                <a:tc>
                  <a:txBody>
                    <a:bodyPr/>
                    <a:lstStyle/>
                    <a:p>
                      <a:pPr indent="0" algn="ctr">
                        <a:buNone/>
                      </a:pPr>
                      <a:r>
                        <a:rPr lang="zh-CN" altLang="en-US" sz="1800" b="1">
                          <a:solidFill>
                            <a:srgbClr val="FFFFFF"/>
                          </a:solidFill>
                          <a:latin typeface="等线" panose="02010600030101010101" charset="-122"/>
                          <a:ea typeface="幼圆" panose="02010509060101010101" charset="-122"/>
                        </a:rPr>
                        <a:t>资源类型</a:t>
                      </a:r>
                    </a:p>
                  </a:txBody>
                  <a:tcPr marL="0" marR="0" marT="0" marB="0" anchor="ctr">
                    <a:lnL w="12700" cmpd="sng">
                      <a:solidFill>
                        <a:srgbClr val="FFFFFF"/>
                      </a:solidFill>
                    </a:lnL>
                    <a:lnR w="12700" cmpd="sng">
                      <a:solidFill>
                        <a:srgbClr val="FFFFFF"/>
                      </a:solidFill>
                    </a:lnR>
                    <a:lnT w="12700" cmpd="sng">
                      <a:solidFill>
                        <a:srgbClr val="FFFFFF"/>
                      </a:solidFill>
                    </a:lnT>
                    <a:lnB w="38100" cmpd="sng">
                      <a:solidFill>
                        <a:srgbClr val="FFFFFF"/>
                      </a:solidFill>
                    </a:lnB>
                    <a:solidFill>
                      <a:srgbClr val="6688BE"/>
                    </a:solidFill>
                  </a:tcPr>
                </a:tc>
                <a:tc>
                  <a:txBody>
                    <a:bodyPr/>
                    <a:lstStyle/>
                    <a:p>
                      <a:pPr indent="0" algn="ctr">
                        <a:buNone/>
                      </a:pPr>
                      <a:r>
                        <a:rPr lang="zh-CN" altLang="en-US" sz="1800" b="1">
                          <a:solidFill>
                            <a:srgbClr val="FFFFFF"/>
                          </a:solidFill>
                          <a:latin typeface="等线" panose="02010600030101010101" charset="-122"/>
                          <a:ea typeface="幼圆" panose="02010509060101010101" charset="-122"/>
                        </a:rPr>
                        <a:t>中文</a:t>
                      </a:r>
                    </a:p>
                  </a:txBody>
                  <a:tcPr marL="0" marR="0" marT="0" marB="0" anchor="ctr">
                    <a:lnL w="12700" cmpd="sng">
                      <a:solidFill>
                        <a:srgbClr val="FFFFFF"/>
                      </a:solidFill>
                    </a:lnL>
                    <a:lnR w="12700" cmpd="sng">
                      <a:solidFill>
                        <a:srgbClr val="FFFFFF"/>
                      </a:solidFill>
                    </a:lnR>
                    <a:lnT w="12700" cmpd="sng">
                      <a:solidFill>
                        <a:srgbClr val="FFFFFF"/>
                      </a:solidFill>
                    </a:lnT>
                    <a:lnB w="38100" cmpd="sng">
                      <a:solidFill>
                        <a:srgbClr val="FFFFFF"/>
                      </a:solidFill>
                    </a:lnB>
                    <a:solidFill>
                      <a:srgbClr val="6688BE"/>
                    </a:solidFill>
                  </a:tcPr>
                </a:tc>
                <a:tc>
                  <a:txBody>
                    <a:bodyPr/>
                    <a:lstStyle/>
                    <a:p>
                      <a:pPr indent="0" algn="ctr">
                        <a:buNone/>
                      </a:pPr>
                      <a:r>
                        <a:rPr lang="zh-CN" altLang="en-US" sz="1800" b="1">
                          <a:solidFill>
                            <a:srgbClr val="FFFFFF"/>
                          </a:solidFill>
                          <a:latin typeface="等线" panose="02010600030101010101" charset="-122"/>
                          <a:ea typeface="幼圆" panose="02010509060101010101" charset="-122"/>
                        </a:rPr>
                        <a:t>外文</a:t>
                      </a:r>
                    </a:p>
                  </a:txBody>
                  <a:tcPr marL="0" marR="0" marT="0" marB="0" anchor="ctr">
                    <a:lnL w="12700" cmpd="sng">
                      <a:solidFill>
                        <a:srgbClr val="FFFFFF"/>
                      </a:solidFill>
                    </a:lnL>
                    <a:lnR w="12700" cmpd="sng">
                      <a:solidFill>
                        <a:srgbClr val="FFFFFF"/>
                      </a:solidFill>
                    </a:lnR>
                    <a:lnT w="12700" cmpd="sng">
                      <a:solidFill>
                        <a:srgbClr val="FFFFFF"/>
                      </a:solidFill>
                    </a:lnT>
                    <a:lnB w="38100" cmpd="sng">
                      <a:solidFill>
                        <a:srgbClr val="FFFFFF"/>
                      </a:solidFill>
                    </a:lnB>
                    <a:solidFill>
                      <a:srgbClr val="6688BE"/>
                    </a:solidFill>
                  </a:tcPr>
                </a:tc>
                <a:extLst>
                  <a:ext uri="{0D108BD9-81ED-4DB2-BD59-A6C34878D82A}">
                    <a16:rowId xmlns:a16="http://schemas.microsoft.com/office/drawing/2014/main" val="10000"/>
                  </a:ext>
                </a:extLst>
              </a:tr>
              <a:tr h="1092835">
                <a:tc rowSpan="3">
                  <a:txBody>
                    <a:bodyPr/>
                    <a:lstStyle/>
                    <a:p>
                      <a:pPr indent="0" algn="ctr">
                        <a:buNone/>
                      </a:pPr>
                      <a:r>
                        <a:rPr lang="zh-CN" altLang="zh-CN" sz="1800">
                          <a:solidFill>
                            <a:srgbClr val="4D4D4D"/>
                          </a:solidFill>
                          <a:latin typeface="微软雅黑" panose="020B0503020204020204" charset="-122"/>
                          <a:ea typeface="微软雅黑" panose="020B0503020204020204" charset="-122"/>
                          <a:sym typeface="幼圆" panose="02010509060101010101" charset="-122"/>
                        </a:rPr>
                        <a:t>多媒体资源</a:t>
                      </a:r>
                    </a:p>
                  </a:txBody>
                  <a:tcPr marL="0" marR="0" marT="0" marB="0" anchor="ctr">
                    <a:lnL w="12700" cmpd="sng">
                      <a:solidFill>
                        <a:srgbClr val="FFFFFF"/>
                      </a:solidFill>
                    </a:lnL>
                    <a:lnR w="12700" cmpd="sng">
                      <a:solidFill>
                        <a:srgbClr val="FFFFFF"/>
                      </a:solidFill>
                    </a:lnR>
                    <a:lnT w="38100" cap="flat" cmpd="sng" algn="ctr">
                      <a:solidFill>
                        <a:srgbClr val="FFFFFF"/>
                      </a:solidFill>
                      <a:prstDash val="solid"/>
                      <a:round/>
                      <a:headEnd type="none" w="med" len="med"/>
                      <a:tailEnd type="none" w="med" len="med"/>
                    </a:lnT>
                    <a:lnB w="12700" cmpd="sng">
                      <a:solidFill>
                        <a:srgbClr val="FFFFFF"/>
                      </a:solidFill>
                    </a:lnB>
                    <a:solidFill>
                      <a:srgbClr val="6688BE">
                        <a:tint val="40000"/>
                      </a:srgbClr>
                    </a:solidFill>
                  </a:tcPr>
                </a:tc>
                <a:tc>
                  <a:txBody>
                    <a:bodyPr/>
                    <a:lstStyle/>
                    <a:p>
                      <a:pPr marL="0" indent="0" algn="l" fontAlgn="auto">
                        <a:lnSpc>
                          <a:spcPct val="150000"/>
                        </a:lnSpc>
                        <a:spcBef>
                          <a:spcPts val="0"/>
                        </a:spcBef>
                        <a:spcAft>
                          <a:spcPts val="600"/>
                        </a:spcAft>
                        <a:buNone/>
                      </a:pPr>
                      <a:r>
                        <a:rPr lang="en-US" altLang="zh-CN" sz="1800" b="1">
                          <a:solidFill>
                            <a:srgbClr val="4D4D4D"/>
                          </a:solidFill>
                          <a:latin typeface="微软雅黑" panose="020B0503020204020204" charset="-122"/>
                          <a:ea typeface="微软雅黑" panose="020B0503020204020204" charset="-122"/>
                          <a:sym typeface="幼圆" panose="02010509060101010101" charset="-122"/>
                        </a:rPr>
                        <a:t>  </a:t>
                      </a:r>
                      <a:r>
                        <a:rPr lang="zh-CN" altLang="en-US" sz="1800" b="1">
                          <a:solidFill>
                            <a:srgbClr val="FF0000"/>
                          </a:solidFill>
                          <a:latin typeface="微软雅黑" panose="020B0503020204020204" charset="-122"/>
                          <a:ea typeface="微软雅黑" panose="020B0503020204020204" charset="-122"/>
                          <a:sym typeface="幼圆" panose="02010509060101010101" charset="-122"/>
                        </a:rPr>
                        <a:t>综合类：</a:t>
                      </a:r>
                    </a:p>
                    <a:p>
                      <a:pPr marL="0" indent="0" algn="ctr" fontAlgn="auto">
                        <a:lnSpc>
                          <a:spcPts val="2000"/>
                        </a:lnSpc>
                        <a:spcBef>
                          <a:spcPts val="0"/>
                        </a:spcBef>
                        <a:buNone/>
                      </a:pPr>
                      <a:r>
                        <a:rPr lang="zh-CN" altLang="en-US" sz="1800">
                          <a:solidFill>
                            <a:srgbClr val="4D4D4D"/>
                          </a:solidFill>
                          <a:latin typeface="微软雅黑" panose="020B0503020204020204" charset="-122"/>
                          <a:ea typeface="微软雅黑" panose="020B0503020204020204" charset="-122"/>
                          <a:sym typeface="幼圆" panose="02010509060101010101" charset="-122"/>
                        </a:rPr>
                        <a:t>超星名师讲坛         </a:t>
                      </a:r>
                      <a:endParaRPr lang="zh-CN" altLang="en-US" sz="1800">
                        <a:latin typeface="微软雅黑" panose="020B0503020204020204" charset="-122"/>
                        <a:ea typeface="微软雅黑" panose="020B0503020204020204" charset="-122"/>
                        <a:sym typeface="幼圆" panose="02010509060101010101" charset="-122"/>
                      </a:endParaRPr>
                    </a:p>
                    <a:p>
                      <a:pPr marL="0" indent="0" algn="ctr" fontAlgn="auto">
                        <a:lnSpc>
                          <a:spcPts val="2000"/>
                        </a:lnSpc>
                        <a:spcBef>
                          <a:spcPts val="0"/>
                        </a:spcBef>
                        <a:buNone/>
                      </a:pPr>
                      <a:r>
                        <a:rPr lang="zh-CN" altLang="en-US" sz="1800">
                          <a:solidFill>
                            <a:srgbClr val="4D4D4D"/>
                          </a:solidFill>
                          <a:latin typeface="微软雅黑" panose="020B0503020204020204" charset="-122"/>
                          <a:ea typeface="微软雅黑" panose="020B0503020204020204" charset="-122"/>
                          <a:sym typeface="幼圆" panose="02010509060101010101" charset="-122"/>
                        </a:rPr>
                        <a:t>网上报告厅</a:t>
                      </a:r>
                    </a:p>
                  </a:txBody>
                  <a:tcPr marL="0" marR="0" marT="0" marB="0" anchor="ctr">
                    <a:lnL w="12700" cmpd="sng">
                      <a:solidFill>
                        <a:srgbClr val="FFFFFF"/>
                      </a:solidFill>
                    </a:lnL>
                    <a:lnR w="12700" cmpd="sng">
                      <a:solidFill>
                        <a:srgbClr val="FFFFFF"/>
                      </a:solidFill>
                    </a:lnR>
                    <a:lnT w="38100" cap="flat" cmpd="sng" algn="ctr">
                      <a:solidFill>
                        <a:srgbClr val="FFFFFF"/>
                      </a:solidFill>
                      <a:prstDash val="solid"/>
                      <a:round/>
                      <a:headEnd type="none" w="med" len="med"/>
                      <a:tailEnd type="none" w="med" len="med"/>
                    </a:lnT>
                    <a:lnB w="12700" cmpd="sng">
                      <a:solidFill>
                        <a:srgbClr val="FFFFFF"/>
                      </a:solidFill>
                    </a:lnB>
                    <a:solidFill>
                      <a:srgbClr val="6688BE">
                        <a:tint val="40000"/>
                      </a:srgbClr>
                    </a:solidFill>
                  </a:tcPr>
                </a:tc>
                <a:tc>
                  <a:txBody>
                    <a:bodyPr/>
                    <a:lstStyle/>
                    <a:p>
                      <a:pPr algn="ctr" fontAlgn="auto">
                        <a:lnSpc>
                          <a:spcPts val="2000"/>
                        </a:lnSpc>
                        <a:buNone/>
                      </a:pPr>
                      <a:endParaRPr lang="zh-CN" altLang="en-US" sz="1800">
                        <a:latin typeface="微软雅黑" panose="020B0503020204020204" charset="-122"/>
                        <a:ea typeface="微软雅黑" panose="020B0503020204020204" charset="-122"/>
                        <a:sym typeface="幼圆" panose="02010509060101010101" charset="-122"/>
                      </a:endParaRPr>
                    </a:p>
                    <a:p>
                      <a:pPr algn="ctr" fontAlgn="auto">
                        <a:lnSpc>
                          <a:spcPts val="2000"/>
                        </a:lnSpc>
                        <a:buNone/>
                      </a:pPr>
                      <a:r>
                        <a:rPr lang="zh-CN" altLang="en-US" sz="1800">
                          <a:solidFill>
                            <a:srgbClr val="4D4D4D"/>
                          </a:solidFill>
                          <a:latin typeface="微软雅黑" panose="020B0503020204020204" charset="-122"/>
                          <a:ea typeface="微软雅黑" panose="020B0503020204020204" charset="-122"/>
                          <a:sym typeface="幼圆" panose="02010509060101010101" charset="-122"/>
                        </a:rPr>
                        <a:t>   知识视界视频教育资源库</a:t>
                      </a:r>
                      <a:endParaRPr lang="zh-CN" altLang="en-US" sz="1800">
                        <a:latin typeface="微软雅黑" panose="020B0503020204020204" charset="-122"/>
                        <a:ea typeface="微软雅黑" panose="020B0503020204020204" charset="-122"/>
                        <a:sym typeface="幼圆" panose="02010509060101010101" charset="-122"/>
                      </a:endParaRPr>
                    </a:p>
                    <a:p>
                      <a:pPr algn="ctr">
                        <a:lnSpc>
                          <a:spcPts val="2000"/>
                        </a:lnSpc>
                        <a:buNone/>
                      </a:pPr>
                      <a:endParaRPr lang="zh-CN" altLang="en-US" sz="1800">
                        <a:solidFill>
                          <a:srgbClr val="4D4D4D"/>
                        </a:solidFill>
                        <a:latin typeface="微软雅黑" panose="020B0503020204020204" charset="-122"/>
                        <a:ea typeface="微软雅黑" panose="020B0503020204020204" charset="-122"/>
                        <a:sym typeface="幼圆" panose="02010509060101010101" charset="-122"/>
                      </a:endParaRPr>
                    </a:p>
                  </a:txBody>
                  <a:tcPr marL="0" marR="0" marT="0" marB="0" anchor="ctr">
                    <a:lnL w="12700" cmpd="sng">
                      <a:solidFill>
                        <a:srgbClr val="FFFFFF"/>
                      </a:solidFill>
                    </a:lnL>
                    <a:lnR w="12700" cmpd="sng">
                      <a:solidFill>
                        <a:srgbClr val="FFFFFF"/>
                      </a:solidFill>
                    </a:lnR>
                    <a:lnT w="38100" cap="flat" cmpd="sng" algn="ctr">
                      <a:solidFill>
                        <a:srgbClr val="FFFFFF"/>
                      </a:solidFill>
                      <a:prstDash val="solid"/>
                      <a:round/>
                      <a:headEnd type="none" w="med" len="med"/>
                      <a:tailEnd type="none" w="med" len="med"/>
                    </a:lnT>
                    <a:lnB w="12700" cmpd="sng">
                      <a:solidFill>
                        <a:srgbClr val="FFFFFF"/>
                      </a:solidFill>
                    </a:lnB>
                    <a:solidFill>
                      <a:srgbClr val="6688BE">
                        <a:tint val="40000"/>
                      </a:srgbClr>
                    </a:solidFill>
                  </a:tcPr>
                </a:tc>
                <a:extLst>
                  <a:ext uri="{0D108BD9-81ED-4DB2-BD59-A6C34878D82A}">
                    <a16:rowId xmlns:a16="http://schemas.microsoft.com/office/drawing/2014/main" val="10001"/>
                  </a:ext>
                </a:extLst>
              </a:tr>
              <a:tr h="2466340">
                <a:tc vMerge="1">
                  <a:txBody>
                    <a:bodyPr/>
                    <a:lstStyle/>
                    <a:p>
                      <a:endParaRPr lang="zh-CN"/>
                    </a:p>
                  </a:txBody>
                  <a:tcPr marL="0" marR="0" marT="0" marB="0" anchor="ctr"/>
                </a:tc>
                <a:tc>
                  <a:txBody>
                    <a:bodyPr/>
                    <a:lstStyle/>
                    <a:p>
                      <a:pPr marL="0" indent="0" latinLnBrk="0">
                        <a:lnSpc>
                          <a:spcPct val="150000"/>
                        </a:lnSpc>
                        <a:spcAft>
                          <a:spcPts val="600"/>
                        </a:spcAft>
                        <a:buNone/>
                      </a:pPr>
                      <a:r>
                        <a:rPr lang="en-US" altLang="zh-CN" sz="1800" b="1">
                          <a:solidFill>
                            <a:srgbClr val="4D4D4D"/>
                          </a:solidFill>
                          <a:latin typeface="微软雅黑" panose="020B0503020204020204" charset="-122"/>
                          <a:ea typeface="微软雅黑" panose="020B0503020204020204" charset="-122"/>
                          <a:sym typeface="幼圆" panose="02010509060101010101" charset="-122"/>
                        </a:rPr>
                        <a:t>  </a:t>
                      </a:r>
                      <a:r>
                        <a:rPr lang="zh-CN" altLang="en-US" sz="1800" b="1">
                          <a:solidFill>
                            <a:srgbClr val="FF0000"/>
                          </a:solidFill>
                          <a:latin typeface="微软雅黑" panose="020B0503020204020204" charset="-122"/>
                          <a:ea typeface="微软雅黑" panose="020B0503020204020204" charset="-122"/>
                          <a:sym typeface="幼圆" panose="02010509060101010101" charset="-122"/>
                        </a:rPr>
                        <a:t>考试培训类：</a:t>
                      </a:r>
                    </a:p>
                    <a:p>
                      <a:pPr marL="0" algn="ctr" fontAlgn="auto">
                        <a:lnSpc>
                          <a:spcPts val="2000"/>
                        </a:lnSpc>
                        <a:spcBef>
                          <a:spcPts val="0"/>
                        </a:spcBef>
                        <a:buNone/>
                      </a:pPr>
                      <a:r>
                        <a:rPr lang="zh-CN" altLang="en-US" sz="1800">
                          <a:solidFill>
                            <a:srgbClr val="4D4D4D"/>
                          </a:solidFill>
                          <a:latin typeface="微软雅黑" panose="020B0503020204020204" charset="-122"/>
                          <a:ea typeface="微软雅黑" panose="020B0503020204020204" charset="-122"/>
                          <a:sym typeface="幼圆" panose="02010509060101010101" charset="-122"/>
                        </a:rPr>
                        <a:t>51CTO学院IT技能学习在线</a:t>
                      </a:r>
                      <a:endParaRPr lang="zh-CN" altLang="en-US" sz="1800">
                        <a:latin typeface="微软雅黑" panose="020B0503020204020204" charset="-122"/>
                        <a:ea typeface="微软雅黑" panose="020B0503020204020204" charset="-122"/>
                        <a:sym typeface="幼圆" panose="02010509060101010101" charset="-122"/>
                      </a:endParaRPr>
                    </a:p>
                    <a:p>
                      <a:pPr marL="0" algn="ctr" fontAlgn="auto">
                        <a:lnSpc>
                          <a:spcPts val="2000"/>
                        </a:lnSpc>
                        <a:spcBef>
                          <a:spcPts val="0"/>
                        </a:spcBef>
                        <a:buNone/>
                      </a:pPr>
                      <a:r>
                        <a:rPr lang="zh-CN" altLang="en-US" sz="1800">
                          <a:solidFill>
                            <a:srgbClr val="4D4D4D"/>
                          </a:solidFill>
                          <a:latin typeface="微软雅黑" panose="020B0503020204020204" charset="-122"/>
                          <a:ea typeface="微软雅黑" panose="020B0503020204020204" charset="-122"/>
                          <a:sym typeface="幼圆" panose="02010509060101010101" charset="-122"/>
                        </a:rPr>
                        <a:t>中科（ UMa jor）大学专业课学习数据库</a:t>
                      </a:r>
                      <a:endParaRPr lang="zh-CN" altLang="en-US" sz="1800">
                        <a:latin typeface="微软雅黑" panose="020B0503020204020204" charset="-122"/>
                        <a:ea typeface="微软雅黑" panose="020B0503020204020204" charset="-122"/>
                        <a:sym typeface="幼圆" panose="02010509060101010101" charset="-122"/>
                      </a:endParaRPr>
                    </a:p>
                    <a:p>
                      <a:pPr marL="0" algn="ctr" fontAlgn="auto">
                        <a:lnSpc>
                          <a:spcPts val="2000"/>
                        </a:lnSpc>
                        <a:spcBef>
                          <a:spcPts val="0"/>
                        </a:spcBef>
                        <a:buNone/>
                      </a:pPr>
                      <a:r>
                        <a:rPr lang="zh-CN" altLang="en-US" sz="1800">
                          <a:solidFill>
                            <a:srgbClr val="4D4D4D"/>
                          </a:solidFill>
                          <a:latin typeface="微软雅黑" panose="020B0503020204020204" charset="-122"/>
                          <a:ea typeface="微软雅黑" panose="020B0503020204020204" charset="-122"/>
                          <a:sym typeface="幼圆" panose="02010509060101010101" charset="-122"/>
                        </a:rPr>
                        <a:t>新东方多媒体学习库</a:t>
                      </a:r>
                      <a:endParaRPr lang="zh-CN" altLang="en-US" sz="1800">
                        <a:latin typeface="微软雅黑" panose="020B0503020204020204" charset="-122"/>
                        <a:ea typeface="微软雅黑" panose="020B0503020204020204" charset="-122"/>
                        <a:sym typeface="幼圆" panose="02010509060101010101" charset="-122"/>
                      </a:endParaRPr>
                    </a:p>
                    <a:p>
                      <a:pPr marL="0" algn="ctr" fontAlgn="auto">
                        <a:lnSpc>
                          <a:spcPts val="2000"/>
                        </a:lnSpc>
                        <a:spcBef>
                          <a:spcPts val="0"/>
                        </a:spcBef>
                        <a:buNone/>
                      </a:pPr>
                      <a:r>
                        <a:rPr lang="zh-CN" altLang="en-US" sz="1800">
                          <a:solidFill>
                            <a:srgbClr val="4D4D4D"/>
                          </a:solidFill>
                          <a:latin typeface="微软雅黑" panose="020B0503020204020204" charset="-122"/>
                          <a:ea typeface="微软雅黑" panose="020B0503020204020204" charset="-122"/>
                          <a:sym typeface="幼圆" panose="02010509060101010101" charset="-122"/>
                        </a:rPr>
                        <a:t>环球英语多媒体资源库</a:t>
                      </a:r>
                      <a:endParaRPr lang="zh-CN" altLang="en-US" sz="1800">
                        <a:latin typeface="微软雅黑" panose="020B0503020204020204" charset="-122"/>
                        <a:ea typeface="微软雅黑" panose="020B0503020204020204" charset="-122"/>
                        <a:sym typeface="幼圆" panose="02010509060101010101" charset="-122"/>
                      </a:endParaRPr>
                    </a:p>
                    <a:p>
                      <a:pPr marL="0" algn="ctr" fontAlgn="auto">
                        <a:lnSpc>
                          <a:spcPts val="2000"/>
                        </a:lnSpc>
                        <a:spcBef>
                          <a:spcPts val="0"/>
                        </a:spcBef>
                        <a:buNone/>
                      </a:pPr>
                      <a:r>
                        <a:rPr lang="zh-CN" altLang="en-US" sz="1800">
                          <a:solidFill>
                            <a:srgbClr val="4D4D4D"/>
                          </a:solidFill>
                          <a:latin typeface="微软雅黑" panose="020B0503020204020204" charset="-122"/>
                          <a:ea typeface="微软雅黑" panose="020B0503020204020204" charset="-122"/>
                          <a:sym typeface="幼圆" panose="02010509060101010101" charset="-122"/>
                        </a:rPr>
                        <a:t>就业培训</a:t>
                      </a:r>
                      <a:endParaRPr lang="zh-CN" altLang="en-US" sz="1800">
                        <a:latin typeface="微软雅黑" panose="020B0503020204020204" charset="-122"/>
                        <a:ea typeface="微软雅黑" panose="020B0503020204020204" charset="-122"/>
                        <a:sym typeface="幼圆" panose="02010509060101010101" charset="-122"/>
                      </a:endParaRPr>
                    </a:p>
                    <a:p>
                      <a:pPr marL="0" algn="ctr" fontAlgn="auto">
                        <a:lnSpc>
                          <a:spcPts val="2000"/>
                        </a:lnSpc>
                        <a:spcBef>
                          <a:spcPts val="0"/>
                        </a:spcBef>
                        <a:buNone/>
                      </a:pPr>
                      <a:r>
                        <a:rPr lang="zh-CN" altLang="en-US" sz="1800">
                          <a:solidFill>
                            <a:srgbClr val="4D4D4D"/>
                          </a:solidFill>
                          <a:latin typeface="微软雅黑" panose="020B0503020204020204" charset="-122"/>
                          <a:ea typeface="微软雅黑" panose="020B0503020204020204" charset="-122"/>
                          <a:sym typeface="幼圆" panose="02010509060101010101" charset="-122"/>
                        </a:rPr>
                        <a:t>起点考试网</a:t>
                      </a:r>
                      <a:endParaRPr lang="zh-CN" altLang="en-US" sz="1800">
                        <a:latin typeface="微软雅黑" panose="020B0503020204020204" charset="-122"/>
                        <a:ea typeface="微软雅黑" panose="020B0503020204020204" charset="-122"/>
                        <a:sym typeface="幼圆" panose="02010509060101010101" charset="-122"/>
                      </a:endParaRPr>
                    </a:p>
                    <a:p>
                      <a:pPr marL="0" algn="ctr" fontAlgn="auto">
                        <a:lnSpc>
                          <a:spcPts val="2000"/>
                        </a:lnSpc>
                        <a:spcBef>
                          <a:spcPts val="0"/>
                        </a:spcBef>
                        <a:buNone/>
                      </a:pPr>
                      <a:r>
                        <a:rPr lang="zh-CN" altLang="en-US" sz="1800">
                          <a:solidFill>
                            <a:srgbClr val="4D4D4D"/>
                          </a:solidFill>
                          <a:latin typeface="微软雅黑" panose="020B0503020204020204" charset="-122"/>
                          <a:ea typeface="微软雅黑" panose="020B0503020204020204" charset="-122"/>
                          <a:sym typeface="幼圆" panose="02010509060101010101" charset="-122"/>
                        </a:rPr>
                        <a:t>乐考网考试资源平台</a:t>
                      </a:r>
                      <a:endParaRPr lang="zh-CN" altLang="en-US" sz="1800">
                        <a:latin typeface="微软雅黑" panose="020B0503020204020204" charset="-122"/>
                        <a:ea typeface="微软雅黑" panose="020B0503020204020204" charset="-122"/>
                        <a:sym typeface="幼圆" panose="02010509060101010101" charset="-122"/>
                      </a:endParaRPr>
                    </a:p>
                    <a:p>
                      <a:pPr marL="0" algn="ctr" fontAlgn="auto">
                        <a:lnSpc>
                          <a:spcPts val="2000"/>
                        </a:lnSpc>
                        <a:spcBef>
                          <a:spcPts val="0"/>
                        </a:spcBef>
                        <a:buNone/>
                      </a:pPr>
                      <a:r>
                        <a:rPr lang="zh-CN" altLang="en-US" sz="1800">
                          <a:solidFill>
                            <a:srgbClr val="4D4D4D"/>
                          </a:solidFill>
                          <a:latin typeface="微软雅黑" panose="020B0503020204020204" charset="-122"/>
                          <a:ea typeface="微软雅黑" panose="020B0503020204020204" charset="-122"/>
                          <a:sym typeface="幼圆" panose="02010509060101010101" charset="-122"/>
                        </a:rPr>
                        <a:t>入馆教育</a:t>
                      </a:r>
                    </a:p>
                  </a:txBody>
                  <a:tcPr marL="0" marR="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solidFill>
                      <a:srgbClr val="6688BE">
                        <a:tint val="20000"/>
                      </a:srgbClr>
                    </a:solidFill>
                  </a:tcPr>
                </a:tc>
                <a:tc>
                  <a:txBody>
                    <a:bodyPr/>
                    <a:lstStyle/>
                    <a:p>
                      <a:pPr marL="0" algn="ctr">
                        <a:lnSpc>
                          <a:spcPts val="2000"/>
                        </a:lnSpc>
                        <a:spcBef>
                          <a:spcPts val="0"/>
                        </a:spcBef>
                        <a:buNone/>
                      </a:pPr>
                      <a:endParaRPr lang="zh-CN" altLang="en-US" sz="1800">
                        <a:solidFill>
                          <a:srgbClr val="4D4D4D"/>
                        </a:solidFill>
                        <a:latin typeface="微软雅黑" panose="020B0503020204020204" charset="-122"/>
                        <a:ea typeface="微软雅黑" panose="020B0503020204020204" charset="-122"/>
                      </a:endParaRPr>
                    </a:p>
                  </a:txBody>
                  <a:tcPr marL="0" marR="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solidFill>
                      <a:srgbClr val="6688BE">
                        <a:tint val="20000"/>
                      </a:srgbClr>
                    </a:solidFill>
                  </a:tcPr>
                </a:tc>
                <a:extLst>
                  <a:ext uri="{0D108BD9-81ED-4DB2-BD59-A6C34878D82A}">
                    <a16:rowId xmlns:a16="http://schemas.microsoft.com/office/drawing/2014/main" val="10002"/>
                  </a:ext>
                </a:extLst>
              </a:tr>
              <a:tr h="797560">
                <a:tc vMerge="1">
                  <a:txBody>
                    <a:bodyPr/>
                    <a:lstStyle/>
                    <a:p>
                      <a:endParaRPr lang="zh-CN"/>
                    </a:p>
                  </a:txBody>
                  <a:tcPr marL="0" marR="0" marT="0" marB="0" anchor="ctr"/>
                </a:tc>
                <a:tc>
                  <a:txBody>
                    <a:bodyPr/>
                    <a:lstStyle/>
                    <a:p>
                      <a:pPr marL="0" indent="0" latinLnBrk="0">
                        <a:lnSpc>
                          <a:spcPct val="150000"/>
                        </a:lnSpc>
                        <a:spcBef>
                          <a:spcPts val="3000"/>
                        </a:spcBef>
                        <a:buNone/>
                      </a:pPr>
                      <a:r>
                        <a:rPr lang="zh-CN" altLang="en-US" sz="1800" b="1">
                          <a:solidFill>
                            <a:srgbClr val="FF0000"/>
                          </a:solidFill>
                          <a:latin typeface="微软雅黑" panose="020B0503020204020204" charset="-122"/>
                          <a:ea typeface="微软雅黑" panose="020B0503020204020204" charset="-122"/>
                          <a:sym typeface="幼圆" panose="02010509060101010101" charset="-122"/>
                        </a:rPr>
                        <a:t>  艺术欣赏类:</a:t>
                      </a:r>
                    </a:p>
                    <a:p>
                      <a:pPr marL="0" indent="0" algn="ctr" latinLnBrk="0">
                        <a:spcBef>
                          <a:spcPts val="1000"/>
                        </a:spcBef>
                        <a:buNone/>
                      </a:pPr>
                      <a:r>
                        <a:rPr lang="zh-CN" altLang="en-US" sz="1800">
                          <a:solidFill>
                            <a:srgbClr val="4D4D4D"/>
                          </a:solidFill>
                          <a:latin typeface="微软雅黑" panose="020B0503020204020204" charset="-122"/>
                          <a:ea typeface="微软雅黑" panose="020B0503020204020204" charset="-122"/>
                          <a:sym typeface="幼圆" panose="02010509060101010101" charset="-122"/>
                        </a:rPr>
                        <a:t>库客（KUKE）数字音乐图书馆</a:t>
                      </a:r>
                      <a:endParaRPr lang="zh-CN" altLang="en-US" sz="1800">
                        <a:latin typeface="微软雅黑" panose="020B0503020204020204" charset="-122"/>
                        <a:ea typeface="微软雅黑" panose="020B0503020204020204" charset="-122"/>
                        <a:sym typeface="幼圆" panose="02010509060101010101" charset="-122"/>
                      </a:endParaRPr>
                    </a:p>
                    <a:p>
                      <a:pPr marL="0" algn="ctr" latinLnBrk="0">
                        <a:lnSpc>
                          <a:spcPts val="1600"/>
                        </a:lnSpc>
                        <a:spcBef>
                          <a:spcPts val="0"/>
                        </a:spcBef>
                        <a:buNone/>
                      </a:pPr>
                      <a:endParaRPr lang="zh-CN" altLang="en-US" sz="1800">
                        <a:solidFill>
                          <a:srgbClr val="4D4D4D"/>
                        </a:solidFill>
                        <a:latin typeface="微软雅黑" panose="020B0503020204020204" charset="-122"/>
                        <a:ea typeface="微软雅黑" panose="020B0503020204020204" charset="-122"/>
                        <a:sym typeface="幼圆" panose="02010509060101010101" charset="-122"/>
                      </a:endParaRPr>
                    </a:p>
                  </a:txBody>
                  <a:tcPr marL="0" marR="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solidFill>
                      <a:srgbClr val="6688BE">
                        <a:tint val="40000"/>
                      </a:srgbClr>
                    </a:solidFill>
                  </a:tcPr>
                </a:tc>
                <a:tc>
                  <a:txBody>
                    <a:bodyPr/>
                    <a:lstStyle/>
                    <a:p>
                      <a:pPr marL="0" algn="ctr">
                        <a:lnSpc>
                          <a:spcPts val="2000"/>
                        </a:lnSpc>
                        <a:spcBef>
                          <a:spcPts val="0"/>
                        </a:spcBef>
                        <a:buNone/>
                      </a:pPr>
                      <a:endParaRPr lang="zh-CN" altLang="en-US" sz="1800">
                        <a:solidFill>
                          <a:srgbClr val="4D4D4D"/>
                        </a:solidFill>
                        <a:latin typeface="微软雅黑" panose="020B0503020204020204" charset="-122"/>
                        <a:ea typeface="微软雅黑" panose="020B0503020204020204" charset="-122"/>
                      </a:endParaRPr>
                    </a:p>
                  </a:txBody>
                  <a:tcPr marL="0" marR="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solidFill>
                      <a:srgbClr val="6688BE">
                        <a:tint val="40000"/>
                      </a:srgbClr>
                    </a:solidFill>
                  </a:tcPr>
                </a:tc>
                <a:extLst>
                  <a:ext uri="{0D108BD9-81ED-4DB2-BD59-A6C34878D82A}">
                    <a16:rowId xmlns:a16="http://schemas.microsoft.com/office/drawing/2014/main" val="10003"/>
                  </a:ext>
                </a:extLst>
              </a:tr>
            </a:tbl>
          </a:graphicData>
        </a:graphic>
      </p:graphicFrame>
    </p:spTree>
    <p:custDataLst>
      <p:tags r:id="rId1"/>
    </p:custData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标题 1"/>
          <p:cNvSpPr>
            <a:spLocks noGrp="1"/>
          </p:cNvSpPr>
          <p:nvPr>
            <p:ph type="title"/>
          </p:nvPr>
        </p:nvSpPr>
        <p:spPr>
          <a:xfrm>
            <a:off x="738188" y="280988"/>
            <a:ext cx="5253037" cy="700087"/>
          </a:xfrm>
        </p:spPr>
        <p:txBody>
          <a:bodyPr vert="horz" wrap="square" lIns="91440" tIns="45720" rIns="91440" bIns="45720" anchor="t"/>
          <a:lstStyle/>
          <a:p>
            <a:r>
              <a:rPr lang="zh-CN" altLang="en-US" dirty="0"/>
              <a:t>数据库的类型</a:t>
            </a:r>
          </a:p>
        </p:txBody>
      </p:sp>
      <p:pic>
        <p:nvPicPr>
          <p:cNvPr id="65538" name="内容占位符 1"/>
          <p:cNvPicPr>
            <a:picLocks noGrp="1" noChangeAspect="1"/>
          </p:cNvPicPr>
          <p:nvPr>
            <p:ph idx="1" hasCustomPrompt="1"/>
          </p:nvPr>
        </p:nvPicPr>
        <p:blipFill>
          <a:blip r:embed="rId3"/>
          <a:stretch>
            <a:fillRect/>
          </a:stretch>
        </p:blipFill>
        <p:spPr>
          <a:xfrm>
            <a:off x="615950" y="981075"/>
            <a:ext cx="8091488" cy="5614988"/>
          </a:xfrm>
        </p:spPr>
      </p:pic>
      <p:sp>
        <p:nvSpPr>
          <p:cNvPr id="4" name="椭圆 3"/>
          <p:cNvSpPr/>
          <p:nvPr/>
        </p:nvSpPr>
        <p:spPr>
          <a:xfrm>
            <a:off x="7164388" y="4652963"/>
            <a:ext cx="287338" cy="215900"/>
          </a:xfrm>
          <a:prstGeom prst="ellipse">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cxnSp>
        <p:nvCxnSpPr>
          <p:cNvPr id="5" name="直接箭头连接符 4"/>
          <p:cNvCxnSpPr/>
          <p:nvPr/>
        </p:nvCxnSpPr>
        <p:spPr>
          <a:xfrm flipH="1">
            <a:off x="7451725" y="4438650"/>
            <a:ext cx="382588" cy="27305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 name="矩形 5"/>
          <p:cNvSpPr/>
          <p:nvPr/>
        </p:nvSpPr>
        <p:spPr>
          <a:xfrm>
            <a:off x="1260475" y="5013325"/>
            <a:ext cx="790575" cy="287338"/>
          </a:xfrm>
          <a:prstGeom prst="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cxnSp>
        <p:nvCxnSpPr>
          <p:cNvPr id="9" name="直接箭头连接符 8"/>
          <p:cNvCxnSpPr/>
          <p:nvPr/>
        </p:nvCxnSpPr>
        <p:spPr>
          <a:xfrm flipV="1">
            <a:off x="1655763" y="5372100"/>
            <a:ext cx="0" cy="28733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100000">
                                          <p:val>
                                            <p:strVal val="#ppt_x"/>
                                          </p:val>
                                        </p:tav>
                                      </p:tavLst>
                                    </p:anim>
                                    <p:anim calcmode="lin" valueType="num">
                                      <p:cBhvr>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linds(horizontal)">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标题 1"/>
          <p:cNvSpPr>
            <a:spLocks noGrp="1"/>
          </p:cNvSpPr>
          <p:nvPr>
            <p:ph type="title"/>
          </p:nvPr>
        </p:nvSpPr>
        <p:spPr>
          <a:xfrm>
            <a:off x="503238" y="450850"/>
            <a:ext cx="6572250" cy="700088"/>
          </a:xfrm>
        </p:spPr>
        <p:txBody>
          <a:bodyPr vert="horz" lIns="91440" tIns="45720" rIns="91440" bIns="45720" rtlCol="0" anchor="t">
            <a:normAutofit fontScale="90000"/>
          </a:bodyPr>
          <a:lstStyle/>
          <a:p>
            <a:pPr marL="0" marR="0" lvl="0" indent="0" algn="l" defTabSz="457200" rtl="0" eaLnBrk="1" fontAlgn="auto" latinLnBrk="0" hangingPunct="1">
              <a:lnSpc>
                <a:spcPct val="100000"/>
              </a:lnSpc>
              <a:spcBef>
                <a:spcPct val="0"/>
              </a:spcBef>
              <a:spcAft>
                <a:spcPts val="0"/>
              </a:spcAft>
              <a:buClrTx/>
              <a:buSzTx/>
              <a:buFontTx/>
              <a:buNone/>
              <a:defRPr/>
            </a:pPr>
            <a:r>
              <a:rPr kumimoji="0" lang="en-US" altLang="zh-CN" sz="3600" b="0" i="0" u="none" strike="noStrike" kern="1200" cap="none" spc="0" normalizeH="0" baseline="0" noProof="1">
                <a:ln>
                  <a:noFill/>
                </a:ln>
                <a:solidFill>
                  <a:schemeClr val="accent1"/>
                </a:solidFill>
                <a:effectLst/>
                <a:uLnTx/>
                <a:uFillTx/>
                <a:latin typeface="+mj-lt"/>
                <a:ea typeface="+mj-ea"/>
                <a:cs typeface="+mj-cs"/>
              </a:rPr>
              <a:t>“</a:t>
            </a:r>
            <a:r>
              <a:rPr kumimoji="0" lang="zh-CN" altLang="zh-CN" sz="3600" b="0" i="0" u="none" strike="noStrike" kern="1200" cap="none" spc="0" normalizeH="0" baseline="0" noProof="1">
                <a:ln>
                  <a:noFill/>
                </a:ln>
                <a:solidFill>
                  <a:schemeClr val="accent1"/>
                </a:solidFill>
                <a:effectLst/>
                <a:uLnTx/>
                <a:uFillTx/>
                <a:latin typeface="+mj-lt"/>
                <a:ea typeface="+mj-ea"/>
                <a:cs typeface="+mj-cs"/>
              </a:rPr>
              <a:t>乐研杯</a:t>
            </a:r>
            <a:r>
              <a:rPr kumimoji="0" lang="en-US" altLang="zh-CN" sz="3600" b="0" i="0" u="none" strike="noStrike" kern="1200" cap="none" spc="0" normalizeH="0" baseline="0" noProof="1">
                <a:ln>
                  <a:noFill/>
                </a:ln>
                <a:solidFill>
                  <a:schemeClr val="accent1"/>
                </a:solidFill>
                <a:effectLst/>
                <a:uLnTx/>
                <a:uFillTx/>
                <a:latin typeface="+mj-lt"/>
                <a:ea typeface="+mj-ea"/>
                <a:cs typeface="+mj-cs"/>
                <a:sym typeface="+mn-ea"/>
              </a:rPr>
              <a:t>”</a:t>
            </a:r>
            <a:r>
              <a:rPr kumimoji="0" lang="en-US" altLang="zh-CN" sz="3600" b="0" i="0" u="none" strike="noStrike" kern="1200" cap="none" spc="0" normalizeH="0" baseline="0" noProof="1">
                <a:ln>
                  <a:noFill/>
                </a:ln>
                <a:solidFill>
                  <a:schemeClr val="accent1"/>
                </a:solidFill>
                <a:effectLst/>
                <a:uLnTx/>
                <a:uFillTx/>
                <a:latin typeface="+mj-lt"/>
                <a:ea typeface="+mj-ea"/>
                <a:cs typeface="+mj-cs"/>
              </a:rPr>
              <a:t>第二届全国财经高校大学生信息素养大赛</a:t>
            </a:r>
          </a:p>
        </p:txBody>
      </p:sp>
      <p:sp>
        <p:nvSpPr>
          <p:cNvPr id="7171" name="内容占位符 2"/>
          <p:cNvSpPr>
            <a:spLocks noGrp="1" noChangeArrowheads="1"/>
          </p:cNvSpPr>
          <p:nvPr>
            <p:ph idx="1" hasCustomPrompt="1"/>
          </p:nvPr>
        </p:nvSpPr>
        <p:spPr>
          <a:xfrm>
            <a:off x="503238" y="1641475"/>
            <a:ext cx="8062913" cy="4838700"/>
          </a:xfrm>
        </p:spPr>
        <p:txBody>
          <a:bodyPr vert="horz" lIns="91440" tIns="45720" rIns="91440" bIns="45720" rtlCol="0">
            <a:normAutofit fontScale="92500"/>
          </a:bodyPr>
          <a:lstStyle/>
          <a:p>
            <a:pPr marL="0" marR="0" lvl="0" indent="0" algn="l" defTabSz="457200" rtl="0" eaLnBrk="1" fontAlgn="auto" latinLnBrk="0" hangingPunct="1">
              <a:lnSpc>
                <a:spcPct val="100000"/>
              </a:lnSpc>
              <a:spcBef>
                <a:spcPts val="1000"/>
              </a:spcBef>
              <a:spcAft>
                <a:spcPts val="0"/>
              </a:spcAft>
              <a:buClr>
                <a:schemeClr val="accent1"/>
              </a:buClr>
              <a:buSzPct val="80000"/>
              <a:buFont typeface="Wingdings 3" panose="05040102010807070707" pitchFamily="18" charset="2"/>
              <a:buNone/>
              <a:defRPr/>
            </a:pPr>
            <a:r>
              <a:rPr kumimoji="0" lang="zh-CN" altLang="en-US" sz="3200" b="0" i="0" u="none" strike="noStrike" kern="1200" cap="none" spc="0" normalizeH="0" baseline="0" noProof="0" dirty="0" smtClean="0">
                <a:ln>
                  <a:noFill/>
                </a:ln>
                <a:solidFill>
                  <a:srgbClr val="647643"/>
                </a:solidFill>
                <a:effectLst/>
                <a:uLnTx/>
                <a:uFillTx/>
                <a:latin typeface="+mn-lt"/>
                <a:ea typeface="+mn-ea"/>
                <a:cs typeface="+mn-cs"/>
                <a:sym typeface="黑体" panose="02010609060101010101" pitchFamily="49" charset="-122"/>
              </a:rPr>
              <a:t>三、具体流程</a:t>
            </a:r>
            <a:endParaRPr kumimoji="0" lang="zh-CN" altLang="en-US" sz="2800" b="0" i="0" u="none" strike="noStrike" kern="1200" cap="none" spc="0" normalizeH="0" baseline="0" noProof="0" dirty="0" smtClean="0">
              <a:ln>
                <a:noFill/>
              </a:ln>
              <a:solidFill>
                <a:srgbClr val="647643"/>
              </a:solidFill>
              <a:effectLst/>
              <a:uLnTx/>
              <a:uFillTx/>
              <a:latin typeface="+mn-lt"/>
              <a:ea typeface="+mn-ea"/>
              <a:cs typeface="+mn-cs"/>
              <a:sym typeface="黑体" panose="02010609060101010101" pitchFamily="49" charset="-122"/>
            </a:endParaRPr>
          </a:p>
          <a:p>
            <a:pPr marL="0" marR="0" lvl="0" indent="0" algn="l" defTabSz="457200" rtl="0" eaLnBrk="1" fontAlgn="auto" latinLnBrk="0" hangingPunct="1">
              <a:lnSpc>
                <a:spcPct val="100000"/>
              </a:lnSpc>
              <a:spcBef>
                <a:spcPts val="1000"/>
              </a:spcBef>
              <a:spcAft>
                <a:spcPts val="0"/>
              </a:spcAft>
              <a:buClr>
                <a:schemeClr val="accent1"/>
              </a:buClr>
              <a:buSzPct val="80000"/>
              <a:buNone/>
              <a:defRPr/>
            </a:pPr>
            <a:r>
              <a:rPr kumimoji="0" lang="en-US" altLang="zh-CN" sz="2800" b="0" i="0" u="none" strike="noStrike" kern="1200" cap="none" spc="0" normalizeH="0" baseline="0" noProof="0" dirty="0" smtClean="0">
                <a:ln>
                  <a:noFill/>
                </a:ln>
                <a:solidFill>
                  <a:srgbClr val="647643"/>
                </a:solidFill>
                <a:effectLst/>
                <a:uLnTx/>
                <a:uFillTx/>
                <a:latin typeface="+mn-lt"/>
                <a:ea typeface="+mn-ea"/>
                <a:cs typeface="+mn-cs"/>
                <a:sym typeface="黑体" panose="02010609060101010101" pitchFamily="49" charset="-122"/>
              </a:rPr>
              <a:t>2. </a:t>
            </a:r>
            <a:r>
              <a:rPr kumimoji="0" lang="zh-CN" altLang="en-US" sz="2800" b="0" i="0" u="none" strike="noStrike" kern="1200" cap="none" spc="0" normalizeH="0" baseline="0" noProof="0" dirty="0" smtClean="0">
                <a:ln>
                  <a:noFill/>
                </a:ln>
                <a:solidFill>
                  <a:srgbClr val="647643"/>
                </a:solidFill>
                <a:effectLst/>
                <a:uLnTx/>
                <a:uFillTx/>
                <a:latin typeface="+mn-lt"/>
                <a:ea typeface="+mn-ea"/>
                <a:cs typeface="+mn-cs"/>
                <a:sym typeface="黑体" panose="02010609060101010101" pitchFamily="49" charset="-122"/>
              </a:rPr>
              <a:t>校内复赛：</a:t>
            </a:r>
          </a:p>
          <a:p>
            <a:pPr marR="0" lvl="0" algn="l" defTabSz="457200" rtl="0" eaLnBrk="1" fontAlgn="auto" latinLnBrk="0" hangingPunct="1">
              <a:lnSpc>
                <a:spcPct val="100000"/>
              </a:lnSpc>
              <a:spcBef>
                <a:spcPts val="1000"/>
              </a:spcBef>
              <a:spcAft>
                <a:spcPts val="0"/>
              </a:spcAft>
              <a:buClr>
                <a:schemeClr val="accent1"/>
              </a:buClr>
              <a:buSzPct val="80000"/>
              <a:defRPr/>
            </a:pPr>
            <a:r>
              <a:rPr kumimoji="0" lang="zh-CN" altLang="en-US" sz="2400" b="0" i="0" u="none" strike="noStrike" kern="1200" cap="none" spc="0" normalizeH="0" baseline="0" noProof="0" dirty="0" smtClean="0">
                <a:ln>
                  <a:noFill/>
                </a:ln>
                <a:solidFill>
                  <a:srgbClr val="647643"/>
                </a:solidFill>
                <a:effectLst/>
                <a:uLnTx/>
                <a:uFillTx/>
                <a:latin typeface="+mn-lt"/>
                <a:ea typeface="+mn-ea"/>
                <a:cs typeface="+mn-cs"/>
              </a:rPr>
              <a:t>复赛方式：做检索案例分析报告，提交PPT文案（10-15页）并现场展示。</a:t>
            </a:r>
          </a:p>
          <a:p>
            <a:pPr marL="0" marR="0" lvl="0" indent="0" algn="l" defTabSz="457200" rtl="0" eaLnBrk="1" fontAlgn="auto" latinLnBrk="0" hangingPunct="1">
              <a:lnSpc>
                <a:spcPct val="100000"/>
              </a:lnSpc>
              <a:spcBef>
                <a:spcPts val="1000"/>
              </a:spcBef>
              <a:spcAft>
                <a:spcPts val="0"/>
              </a:spcAft>
              <a:buClr>
                <a:schemeClr val="accent1"/>
              </a:buClr>
              <a:buSzPct val="80000"/>
              <a:buNone/>
              <a:defRPr/>
            </a:pPr>
            <a:endParaRPr kumimoji="0" lang="zh-CN" altLang="en-US" sz="2400" b="0" i="0" u="none" strike="noStrike" kern="1200" cap="none" spc="0" normalizeH="0" baseline="0" noProof="0" dirty="0" smtClean="0">
              <a:ln>
                <a:noFill/>
              </a:ln>
              <a:solidFill>
                <a:srgbClr val="647643"/>
              </a:solidFill>
              <a:effectLst/>
              <a:uLnTx/>
              <a:uFillTx/>
              <a:latin typeface="+mn-lt"/>
              <a:ea typeface="+mn-ea"/>
              <a:cs typeface="+mn-cs"/>
            </a:endParaRPr>
          </a:p>
          <a:p>
            <a:pPr marR="0" lvl="0" algn="l" defTabSz="457200" rtl="0" eaLnBrk="1" fontAlgn="auto" latinLnBrk="0" hangingPunct="1">
              <a:lnSpc>
                <a:spcPct val="100000"/>
              </a:lnSpc>
              <a:spcBef>
                <a:spcPts val="1000"/>
              </a:spcBef>
              <a:spcAft>
                <a:spcPts val="0"/>
              </a:spcAft>
              <a:buClr>
                <a:schemeClr val="accent1"/>
              </a:buClr>
              <a:buSzPct val="80000"/>
              <a:defRPr/>
            </a:pPr>
            <a:r>
              <a:rPr kumimoji="0" lang="zh-CN" altLang="en-US" sz="2400" b="0" i="0" u="none" strike="noStrike" kern="1200" cap="none" spc="0" normalizeH="0" baseline="0" noProof="0" dirty="0" smtClean="0">
                <a:ln>
                  <a:noFill/>
                </a:ln>
                <a:solidFill>
                  <a:srgbClr val="647643"/>
                </a:solidFill>
                <a:effectLst/>
                <a:uLnTx/>
                <a:uFillTx/>
                <a:latin typeface="+mn-lt"/>
                <a:ea typeface="+mn-ea"/>
                <a:cs typeface="+mn-cs"/>
              </a:rPr>
              <a:t>内容：利用我校已购常用网络数据库及学术信息，进行实证研究、科研创新、商业创新、社会创新等具体案例说明。</a:t>
            </a:r>
          </a:p>
          <a:p>
            <a:pPr marL="0" marR="0" lvl="0" indent="0" algn="l" defTabSz="457200" rtl="0" eaLnBrk="1" fontAlgn="auto" latinLnBrk="0" hangingPunct="1">
              <a:lnSpc>
                <a:spcPct val="100000"/>
              </a:lnSpc>
              <a:spcBef>
                <a:spcPts val="1000"/>
              </a:spcBef>
              <a:spcAft>
                <a:spcPts val="0"/>
              </a:spcAft>
              <a:buClr>
                <a:schemeClr val="accent1"/>
              </a:buClr>
              <a:buSzPct val="80000"/>
              <a:buNone/>
              <a:defRPr/>
            </a:pPr>
            <a:endParaRPr kumimoji="0" lang="zh-CN" altLang="en-US" sz="2400" b="0" i="0" u="none" strike="noStrike" kern="1200" cap="none" spc="0" normalizeH="0" baseline="0" noProof="0" dirty="0" smtClean="0">
              <a:ln>
                <a:noFill/>
              </a:ln>
              <a:solidFill>
                <a:srgbClr val="647643"/>
              </a:solidFill>
              <a:effectLst/>
              <a:uLnTx/>
              <a:uFillTx/>
              <a:latin typeface="+mn-lt"/>
              <a:ea typeface="+mn-ea"/>
              <a:cs typeface="+mn-cs"/>
            </a:endParaRPr>
          </a:p>
          <a:p>
            <a:pPr marR="0" lvl="0" algn="l" defTabSz="457200" rtl="0" eaLnBrk="1" fontAlgn="auto" latinLnBrk="0" hangingPunct="1">
              <a:lnSpc>
                <a:spcPct val="100000"/>
              </a:lnSpc>
              <a:spcBef>
                <a:spcPts val="1000"/>
              </a:spcBef>
              <a:spcAft>
                <a:spcPts val="0"/>
              </a:spcAft>
              <a:buClr>
                <a:schemeClr val="accent1"/>
              </a:buClr>
              <a:buSzPct val="80000"/>
              <a:defRPr/>
            </a:pPr>
            <a:r>
              <a:rPr kumimoji="0" lang="zh-CN" altLang="en-US" sz="2400" b="0" i="0" u="none" strike="noStrike" kern="1200" cap="none" spc="0" normalizeH="0" baseline="0" noProof="0" dirty="0" smtClean="0">
                <a:ln>
                  <a:noFill/>
                </a:ln>
                <a:solidFill>
                  <a:srgbClr val="647643"/>
                </a:solidFill>
                <a:effectLst/>
                <a:uLnTx/>
                <a:uFillTx/>
                <a:latin typeface="+mn-lt"/>
                <a:ea typeface="+mn-ea"/>
                <a:cs typeface="+mn-cs"/>
              </a:rPr>
              <a:t>复赛培训、PPT提交及现场展示。  </a:t>
            </a:r>
          </a:p>
          <a:p>
            <a:pPr marL="0" marR="0" lvl="0" indent="0" algn="l" defTabSz="457200" rtl="0" eaLnBrk="1" fontAlgn="auto" latinLnBrk="0" hangingPunct="1">
              <a:lnSpc>
                <a:spcPct val="100000"/>
              </a:lnSpc>
              <a:spcBef>
                <a:spcPts val="1000"/>
              </a:spcBef>
              <a:spcAft>
                <a:spcPts val="0"/>
              </a:spcAft>
              <a:buClr>
                <a:schemeClr val="accent1"/>
              </a:buClr>
              <a:buSzPct val="80000"/>
              <a:buNone/>
              <a:defRPr/>
            </a:pPr>
            <a:endParaRPr kumimoji="0" lang="zh-CN" altLang="en-US" sz="2400" b="0" i="0" u="none" strike="noStrike" kern="1200" cap="none" spc="0" normalizeH="0" baseline="0" noProof="0" dirty="0" smtClean="0">
              <a:ln>
                <a:noFill/>
              </a:ln>
              <a:solidFill>
                <a:srgbClr val="647643"/>
              </a:solidFill>
              <a:effectLst/>
              <a:uLnTx/>
              <a:uFillTx/>
              <a:latin typeface="+mn-lt"/>
              <a:ea typeface="+mn-ea"/>
              <a:cs typeface="+mn-cs"/>
            </a:endParaRPr>
          </a:p>
          <a:p>
            <a:pPr marL="0" marR="0" lvl="0" indent="0" algn="l" defTabSz="457200" rtl="0" eaLnBrk="1" fontAlgn="auto" latinLnBrk="0" hangingPunct="1">
              <a:lnSpc>
                <a:spcPct val="100000"/>
              </a:lnSpc>
              <a:spcBef>
                <a:spcPts val="1000"/>
              </a:spcBef>
              <a:spcAft>
                <a:spcPts val="0"/>
              </a:spcAft>
              <a:buClr>
                <a:schemeClr val="accent1"/>
              </a:buClr>
              <a:buSzPct val="80000"/>
              <a:buNone/>
              <a:defRPr/>
            </a:pPr>
            <a:r>
              <a:rPr kumimoji="0" lang="zh-CN" altLang="en-US" sz="2400" b="0" i="0" u="none" strike="noStrike" kern="1200" cap="none" spc="0" normalizeH="0" baseline="0" noProof="0" dirty="0" smtClean="0">
                <a:ln>
                  <a:noFill/>
                </a:ln>
                <a:solidFill>
                  <a:srgbClr val="647643"/>
                </a:solidFill>
                <a:effectLst/>
                <a:uLnTx/>
                <a:uFillTx/>
                <a:latin typeface="+mn-lt"/>
                <a:ea typeface="+mn-ea"/>
                <a:cs typeface="+mn-cs"/>
              </a:rPr>
              <a:t>最终择优选择三位同学代表我校参加全国总决赛。</a:t>
            </a:r>
          </a:p>
        </p:txBody>
      </p:sp>
    </p:spTree>
    <p:custDataLst>
      <p:tags r:id="rId1"/>
    </p:custData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标题 1"/>
          <p:cNvSpPr>
            <a:spLocks noGrp="1"/>
          </p:cNvSpPr>
          <p:nvPr>
            <p:ph type="title"/>
          </p:nvPr>
        </p:nvSpPr>
        <p:spPr>
          <a:xfrm>
            <a:off x="1503363" y="357188"/>
            <a:ext cx="6162675" cy="700087"/>
          </a:xfrm>
        </p:spPr>
        <p:txBody>
          <a:bodyPr vert="horz" wrap="square" lIns="91440" tIns="45720" rIns="91440" bIns="45720" anchor="ctr"/>
          <a:lstStyle/>
          <a:p>
            <a:r>
              <a:rPr lang="zh-CN" altLang="en-US" dirty="0"/>
              <a:t>数据库的类型</a:t>
            </a:r>
          </a:p>
        </p:txBody>
      </p:sp>
      <p:pic>
        <p:nvPicPr>
          <p:cNvPr id="66562" name="图片 4"/>
          <p:cNvPicPr>
            <a:picLocks noChangeAspect="1"/>
          </p:cNvPicPr>
          <p:nvPr/>
        </p:nvPicPr>
        <p:blipFill>
          <a:blip r:embed="rId3"/>
          <a:stretch>
            <a:fillRect/>
          </a:stretch>
        </p:blipFill>
        <p:spPr>
          <a:xfrm>
            <a:off x="635000" y="1136650"/>
            <a:ext cx="8178800" cy="5376863"/>
          </a:xfrm>
          <a:prstGeom prst="rect">
            <a:avLst/>
          </a:prstGeom>
          <a:noFill/>
          <a:ln w="9525">
            <a:noFill/>
          </a:ln>
        </p:spPr>
      </p:pic>
      <p:sp>
        <p:nvSpPr>
          <p:cNvPr id="6" name="矩形 5"/>
          <p:cNvSpPr/>
          <p:nvPr/>
        </p:nvSpPr>
        <p:spPr>
          <a:xfrm>
            <a:off x="2700338" y="3213100"/>
            <a:ext cx="5640388" cy="3095625"/>
          </a:xfrm>
          <a:prstGeom prst="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ppt_x</p:attrName>
                                        </p:attrNameLst>
                                      </p:cBhvr>
                                      <p:tavLst>
                                        <p:tav tm="0">
                                          <p:val>
                                            <p:strVal val="1+#ppt_w/2"/>
                                          </p:val>
                                        </p:tav>
                                        <p:tav tm="100000">
                                          <p:val>
                                            <p:strVal val="#ppt_x"/>
                                          </p:val>
                                        </p:tav>
                                      </p:tavLst>
                                    </p:anim>
                                    <p:anim calcmode="lin" valueType="num">
                                      <p:cBhvr>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标题 1"/>
          <p:cNvSpPr>
            <a:spLocks noGrp="1"/>
          </p:cNvSpPr>
          <p:nvPr>
            <p:ph type="title"/>
          </p:nvPr>
        </p:nvSpPr>
        <p:spPr>
          <a:xfrm>
            <a:off x="754063" y="635000"/>
            <a:ext cx="5253037" cy="700088"/>
          </a:xfrm>
        </p:spPr>
        <p:txBody>
          <a:bodyPr vert="horz" wrap="square" lIns="91440" tIns="45720" rIns="91440" bIns="45720" anchor="t"/>
          <a:lstStyle/>
          <a:p>
            <a:r>
              <a:rPr lang="zh-CN" altLang="en-US" dirty="0"/>
              <a:t>信息检索技术</a:t>
            </a:r>
          </a:p>
        </p:txBody>
      </p:sp>
      <p:sp>
        <p:nvSpPr>
          <p:cNvPr id="55298" name="内容占位符 2"/>
          <p:cNvSpPr>
            <a:spLocks noGrp="1"/>
          </p:cNvSpPr>
          <p:nvPr>
            <p:ph idx="1" hasCustomPrompt="1"/>
          </p:nvPr>
        </p:nvSpPr>
        <p:spPr>
          <a:xfrm>
            <a:off x="754063" y="1504950"/>
            <a:ext cx="7889875" cy="4937125"/>
          </a:xfrm>
        </p:spPr>
        <p:txBody>
          <a:bodyPr vert="horz" wrap="square" lIns="91440" tIns="45720" rIns="91440" bIns="45720" anchor="t"/>
          <a:lstStyle/>
          <a:p>
            <a:pPr fontAlgn="auto">
              <a:lnSpc>
                <a:spcPct val="120000"/>
              </a:lnSpc>
            </a:pPr>
            <a:r>
              <a:rPr lang="zh-CN" altLang="en-US" sz="2400" strike="noStrike" noProof="1">
                <a:solidFill>
                  <a:srgbClr val="647643"/>
                </a:solidFill>
              </a:rPr>
              <a:t>信息检索技术是计算机检索中常用到的一些检索方法，可以帮助我们更加快速便捷地查找到所需要的信息。常用的信息检索技术包括</a:t>
            </a:r>
            <a:r>
              <a:rPr lang="en-US" altLang="zh-CN" sz="2400" strike="noStrike" noProof="1">
                <a:solidFill>
                  <a:srgbClr val="647643"/>
                </a:solidFill>
              </a:rPr>
              <a:t>:</a:t>
            </a:r>
            <a:endParaRPr lang="zh-CN" altLang="en-US" sz="2400" strike="noStrike" noProof="1">
              <a:solidFill>
                <a:srgbClr val="647643"/>
              </a:solidFill>
            </a:endParaRPr>
          </a:p>
          <a:p>
            <a:pPr marL="0" indent="0" fontAlgn="auto">
              <a:lnSpc>
                <a:spcPct val="120000"/>
              </a:lnSpc>
              <a:buNone/>
            </a:pPr>
            <a:r>
              <a:rPr lang="zh-CN" altLang="en-US" sz="2400" strike="noStrike" noProof="1">
                <a:solidFill>
                  <a:srgbClr val="647643"/>
                </a:solidFill>
              </a:rPr>
              <a:t>   （</a:t>
            </a:r>
            <a:r>
              <a:rPr lang="en-US" altLang="zh-CN" sz="2400" strike="noStrike" noProof="1">
                <a:solidFill>
                  <a:srgbClr val="647643"/>
                </a:solidFill>
              </a:rPr>
              <a:t>1</a:t>
            </a:r>
            <a:r>
              <a:rPr lang="zh-CN" altLang="en-US" sz="2400" strike="noStrike" noProof="1">
                <a:solidFill>
                  <a:srgbClr val="647643"/>
                </a:solidFill>
              </a:rPr>
              <a:t>）布尔逻辑检索</a:t>
            </a:r>
            <a:r>
              <a:rPr lang="en-US" altLang="zh-CN" sz="2400" strike="noStrike" noProof="1">
                <a:solidFill>
                  <a:srgbClr val="647643"/>
                </a:solidFill>
              </a:rPr>
              <a:t>;</a:t>
            </a:r>
          </a:p>
          <a:p>
            <a:pPr marL="0" indent="0" fontAlgn="auto">
              <a:lnSpc>
                <a:spcPct val="120000"/>
              </a:lnSpc>
              <a:buNone/>
            </a:pPr>
            <a:r>
              <a:rPr lang="en-US" altLang="zh-CN" sz="2400" strike="noStrike" noProof="1">
                <a:solidFill>
                  <a:srgbClr val="647643"/>
                </a:solidFill>
              </a:rPr>
              <a:t>   </a:t>
            </a:r>
            <a:r>
              <a:rPr lang="zh-CN" altLang="en-US" sz="2400" strike="noStrike" noProof="1">
                <a:solidFill>
                  <a:srgbClr val="647643"/>
                </a:solidFill>
              </a:rPr>
              <a:t>（</a:t>
            </a:r>
            <a:r>
              <a:rPr lang="en-US" altLang="zh-CN" sz="2400" strike="noStrike" noProof="1">
                <a:solidFill>
                  <a:srgbClr val="647643"/>
                </a:solidFill>
              </a:rPr>
              <a:t>2</a:t>
            </a:r>
            <a:r>
              <a:rPr lang="zh-CN" altLang="en-US" sz="2400" strike="noStrike" noProof="1">
                <a:solidFill>
                  <a:srgbClr val="647643"/>
                </a:solidFill>
              </a:rPr>
              <a:t>）截词检索</a:t>
            </a:r>
            <a:r>
              <a:rPr lang="en-US" altLang="zh-CN" sz="2400" strike="noStrike" noProof="1">
                <a:solidFill>
                  <a:srgbClr val="647643"/>
                </a:solidFill>
              </a:rPr>
              <a:t>;</a:t>
            </a:r>
          </a:p>
          <a:p>
            <a:pPr marL="0" indent="0" fontAlgn="auto">
              <a:lnSpc>
                <a:spcPct val="120000"/>
              </a:lnSpc>
              <a:buNone/>
            </a:pPr>
            <a:r>
              <a:rPr lang="en-US" altLang="zh-CN" sz="2400" strike="noStrike" noProof="1">
                <a:solidFill>
                  <a:srgbClr val="647643"/>
                </a:solidFill>
              </a:rPr>
              <a:t>   </a:t>
            </a:r>
            <a:r>
              <a:rPr lang="zh-CN" altLang="en-US" sz="2400" strike="noStrike" noProof="1">
                <a:solidFill>
                  <a:srgbClr val="647643"/>
                </a:solidFill>
              </a:rPr>
              <a:t>（</a:t>
            </a:r>
            <a:r>
              <a:rPr lang="en-US" altLang="zh-CN" sz="2400" strike="noStrike" noProof="1">
                <a:solidFill>
                  <a:srgbClr val="647643"/>
                </a:solidFill>
              </a:rPr>
              <a:t>3</a:t>
            </a:r>
            <a:r>
              <a:rPr lang="zh-CN" altLang="en-US" sz="2400" strike="noStrike" noProof="1">
                <a:solidFill>
                  <a:srgbClr val="647643"/>
                </a:solidFill>
              </a:rPr>
              <a:t>）位置检索</a:t>
            </a:r>
            <a:r>
              <a:rPr lang="en-US" altLang="zh-CN" sz="2400" strike="noStrike" noProof="1">
                <a:solidFill>
                  <a:srgbClr val="647643"/>
                </a:solidFill>
              </a:rPr>
              <a:t>;</a:t>
            </a:r>
          </a:p>
          <a:p>
            <a:pPr marL="0" indent="0" fontAlgn="auto">
              <a:lnSpc>
                <a:spcPct val="120000"/>
              </a:lnSpc>
              <a:buNone/>
            </a:pPr>
            <a:r>
              <a:rPr lang="en-US" altLang="zh-CN" sz="2400" strike="noStrike" noProof="1">
                <a:solidFill>
                  <a:srgbClr val="647643"/>
                </a:solidFill>
              </a:rPr>
              <a:t>   </a:t>
            </a:r>
            <a:r>
              <a:rPr lang="zh-CN" altLang="en-US" sz="2400" strike="noStrike" noProof="1">
                <a:solidFill>
                  <a:srgbClr val="647643"/>
                </a:solidFill>
              </a:rPr>
              <a:t>（</a:t>
            </a:r>
            <a:r>
              <a:rPr lang="en-US" altLang="zh-CN" sz="2400" strike="noStrike" noProof="1">
                <a:solidFill>
                  <a:srgbClr val="647643"/>
                </a:solidFill>
              </a:rPr>
              <a:t>4</a:t>
            </a:r>
            <a:r>
              <a:rPr lang="zh-CN" altLang="en-US" sz="2400" strike="noStrike" noProof="1">
                <a:solidFill>
                  <a:srgbClr val="647643"/>
                </a:solidFill>
              </a:rPr>
              <a:t>）加权检索</a:t>
            </a:r>
            <a:r>
              <a:rPr lang="en-US" altLang="zh-CN" sz="2400" strike="noStrike" noProof="1">
                <a:solidFill>
                  <a:srgbClr val="647643"/>
                </a:solidFill>
              </a:rPr>
              <a:t>;</a:t>
            </a:r>
          </a:p>
          <a:p>
            <a:pPr marL="0" indent="0" fontAlgn="auto">
              <a:lnSpc>
                <a:spcPct val="120000"/>
              </a:lnSpc>
              <a:buNone/>
            </a:pPr>
            <a:r>
              <a:rPr lang="en-US" altLang="zh-CN" sz="2400" strike="noStrike" noProof="1">
                <a:solidFill>
                  <a:srgbClr val="647643"/>
                </a:solidFill>
              </a:rPr>
              <a:t>   </a:t>
            </a:r>
            <a:r>
              <a:rPr lang="zh-CN" altLang="en-US" sz="2400" strike="noStrike" noProof="1">
                <a:solidFill>
                  <a:srgbClr val="647643"/>
                </a:solidFill>
              </a:rPr>
              <a:t>（</a:t>
            </a:r>
            <a:r>
              <a:rPr lang="en-US" altLang="zh-CN" sz="2400" strike="noStrike" noProof="1">
                <a:solidFill>
                  <a:srgbClr val="647643"/>
                </a:solidFill>
              </a:rPr>
              <a:t>5</a:t>
            </a:r>
            <a:r>
              <a:rPr lang="zh-CN" altLang="en-US" sz="2400" strike="noStrike" noProof="1">
                <a:solidFill>
                  <a:srgbClr val="647643"/>
                </a:solidFill>
              </a:rPr>
              <a:t>）字段检索</a:t>
            </a:r>
          </a:p>
          <a:p>
            <a:pPr marL="0" indent="0" fontAlgn="auto">
              <a:lnSpc>
                <a:spcPct val="120000"/>
              </a:lnSpc>
              <a:buNone/>
            </a:pPr>
            <a:r>
              <a:rPr lang="zh-CN" altLang="en-US" sz="2400" strike="noStrike" noProof="1">
                <a:solidFill>
                  <a:srgbClr val="647643"/>
                </a:solidFill>
              </a:rPr>
              <a:t>    这里面主要为大家介绍前两种检索技术。</a:t>
            </a:r>
          </a:p>
          <a:p>
            <a:pPr marL="0" indent="0" fontAlgn="auto">
              <a:lnSpc>
                <a:spcPct val="120000"/>
              </a:lnSpc>
              <a:buNone/>
            </a:pPr>
            <a:endParaRPr lang="zh-CN" altLang="en-US" sz="2400" strike="noStrike" noProof="1">
              <a:solidFill>
                <a:srgbClr val="647643"/>
              </a:solidFill>
            </a:endParaRPr>
          </a:p>
        </p:txBody>
      </p:sp>
    </p:spTree>
    <p:custDataLst>
      <p:tags r:id="rId1"/>
    </p:custData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标题 1"/>
          <p:cNvSpPr>
            <a:spLocks noGrp="1"/>
          </p:cNvSpPr>
          <p:nvPr>
            <p:ph type="title"/>
          </p:nvPr>
        </p:nvSpPr>
        <p:spPr>
          <a:xfrm>
            <a:off x="754063" y="635000"/>
            <a:ext cx="5253037" cy="700088"/>
          </a:xfrm>
        </p:spPr>
        <p:txBody>
          <a:bodyPr vert="horz" wrap="square" lIns="91440" tIns="45720" rIns="91440" bIns="45720" anchor="t"/>
          <a:lstStyle/>
          <a:p>
            <a:r>
              <a:rPr lang="zh-CN" altLang="en-US" dirty="0"/>
              <a:t>布尔逻辑检索</a:t>
            </a:r>
          </a:p>
        </p:txBody>
      </p:sp>
      <p:sp>
        <p:nvSpPr>
          <p:cNvPr id="55298" name="内容占位符 2"/>
          <p:cNvSpPr>
            <a:spLocks noGrp="1"/>
          </p:cNvSpPr>
          <p:nvPr>
            <p:ph idx="1" hasCustomPrompt="1"/>
          </p:nvPr>
        </p:nvSpPr>
        <p:spPr>
          <a:xfrm>
            <a:off x="754063" y="1552575"/>
            <a:ext cx="7889875" cy="4889500"/>
          </a:xfrm>
        </p:spPr>
        <p:txBody>
          <a:bodyPr vert="horz" wrap="square" lIns="91440" tIns="45720" rIns="91440" bIns="45720" anchor="t"/>
          <a:lstStyle/>
          <a:p>
            <a:pPr marL="0" indent="0">
              <a:lnSpc>
                <a:spcPct val="130000"/>
              </a:lnSpc>
              <a:spcBef>
                <a:spcPts val="600"/>
              </a:spcBef>
              <a:buNone/>
            </a:pPr>
            <a:r>
              <a:rPr lang="en-US" altLang="zh-CN" sz="2400" dirty="0">
                <a:solidFill>
                  <a:srgbClr val="647643"/>
                </a:solidFill>
              </a:rPr>
              <a:t>        </a:t>
            </a:r>
            <a:r>
              <a:rPr lang="zh-CN" altLang="en-US" sz="2400" dirty="0">
                <a:solidFill>
                  <a:srgbClr val="647643"/>
                </a:solidFill>
              </a:rPr>
              <a:t>布尔逻辑检索是用布尔逻辑算符将检索词进行逻辑组合，来帮助我们扩大或者缩小检索的范围，以便能更加准确地查找到我们所需要的文献。</a:t>
            </a:r>
          </a:p>
          <a:p>
            <a:pPr marL="0" indent="0">
              <a:lnSpc>
                <a:spcPct val="30000"/>
              </a:lnSpc>
              <a:spcBef>
                <a:spcPts val="600"/>
              </a:spcBef>
              <a:buNone/>
            </a:pPr>
            <a:endParaRPr lang="zh-CN" altLang="en-US" sz="2400" dirty="0">
              <a:solidFill>
                <a:srgbClr val="647643"/>
              </a:solidFill>
            </a:endParaRPr>
          </a:p>
          <a:p>
            <a:pPr marL="0" indent="0">
              <a:lnSpc>
                <a:spcPct val="130000"/>
              </a:lnSpc>
              <a:spcBef>
                <a:spcPts val="600"/>
              </a:spcBef>
              <a:buNone/>
            </a:pPr>
            <a:r>
              <a:rPr lang="zh-CN" altLang="en-US" sz="2400" dirty="0">
                <a:solidFill>
                  <a:srgbClr val="647643"/>
                </a:solidFill>
              </a:rPr>
              <a:t>     布尔逻辑检索是计算机检索系统中</a:t>
            </a:r>
            <a:r>
              <a:rPr lang="zh-CN" altLang="en-US" sz="2400" b="1" dirty="0">
                <a:solidFill>
                  <a:srgbClr val="647643"/>
                </a:solidFill>
              </a:rPr>
              <a:t>最常用</a:t>
            </a:r>
            <a:r>
              <a:rPr lang="zh-CN" altLang="en-US" sz="2400" dirty="0">
                <a:solidFill>
                  <a:srgbClr val="647643"/>
                </a:solidFill>
              </a:rPr>
              <a:t>的一种检索方法。</a:t>
            </a:r>
          </a:p>
          <a:p>
            <a:pPr marL="0" indent="0">
              <a:lnSpc>
                <a:spcPct val="20000"/>
              </a:lnSpc>
              <a:spcBef>
                <a:spcPts val="600"/>
              </a:spcBef>
              <a:buNone/>
            </a:pPr>
            <a:endParaRPr lang="zh-CN" altLang="en-US" sz="2400" dirty="0">
              <a:solidFill>
                <a:srgbClr val="647643"/>
              </a:solidFill>
            </a:endParaRPr>
          </a:p>
          <a:p>
            <a:pPr marL="0" indent="0">
              <a:lnSpc>
                <a:spcPct val="130000"/>
              </a:lnSpc>
              <a:spcBef>
                <a:spcPts val="600"/>
              </a:spcBef>
              <a:buNone/>
            </a:pPr>
            <a:r>
              <a:rPr lang="zh-CN" altLang="en-US" sz="2400" dirty="0">
                <a:solidFill>
                  <a:srgbClr val="647643"/>
                </a:solidFill>
              </a:rPr>
              <a:t>    布尔逻辑算符包括：</a:t>
            </a:r>
            <a:r>
              <a:rPr lang="zh-CN" altLang="en-US" sz="2400" b="1" dirty="0">
                <a:solidFill>
                  <a:srgbClr val="647643"/>
                </a:solidFill>
              </a:rPr>
              <a:t>“或”、“与”、“非”</a:t>
            </a:r>
            <a:r>
              <a:rPr lang="zh-CN" altLang="en-US" sz="2400" dirty="0">
                <a:solidFill>
                  <a:srgbClr val="647643"/>
                </a:solidFill>
              </a:rPr>
              <a:t>。</a:t>
            </a:r>
          </a:p>
          <a:p>
            <a:pPr marL="0" indent="0" fontAlgn="base">
              <a:lnSpc>
                <a:spcPct val="120000"/>
              </a:lnSpc>
              <a:buNone/>
            </a:pPr>
            <a:endParaRPr lang="zh-CN" altLang="en-US" sz="2400" dirty="0">
              <a:solidFill>
                <a:srgbClr val="647643"/>
              </a:solidFill>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5298">
                                            <p:txEl>
                                              <p:pRg st="2" end="2"/>
                                            </p:txEl>
                                          </p:spTgt>
                                        </p:tgtEl>
                                        <p:attrNameLst>
                                          <p:attrName>style.visibility</p:attrName>
                                        </p:attrNameLst>
                                      </p:cBhvr>
                                      <p:to>
                                        <p:strVal val="visible"/>
                                      </p:to>
                                    </p:set>
                                    <p:animEffect transition="in" filter="checkerboard(across)">
                                      <p:cBhvr>
                                        <p:cTn id="7" dur="500"/>
                                        <p:tgtEl>
                                          <p:spTgt spid="55298">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5298">
                                            <p:txEl>
                                              <p:pRg st="4" end="4"/>
                                            </p:txEl>
                                          </p:spTgt>
                                        </p:tgtEl>
                                        <p:attrNameLst>
                                          <p:attrName>style.visibility</p:attrName>
                                        </p:attrNameLst>
                                      </p:cBhvr>
                                      <p:to>
                                        <p:strVal val="visible"/>
                                      </p:to>
                                    </p:set>
                                    <p:anim calcmode="lin" valueType="num">
                                      <p:cBhvr>
                                        <p:cTn id="12" dur="500" fill="hold"/>
                                        <p:tgtEl>
                                          <p:spTgt spid="55298">
                                            <p:txEl>
                                              <p:pRg st="4" end="4"/>
                                            </p:txEl>
                                          </p:spTgt>
                                        </p:tgtEl>
                                        <p:attrNameLst>
                                          <p:attrName>ppt_x</p:attrName>
                                        </p:attrNameLst>
                                      </p:cBhvr>
                                      <p:tavLst>
                                        <p:tav tm="0">
                                          <p:val>
                                            <p:strVal val="#ppt_x"/>
                                          </p:val>
                                        </p:tav>
                                        <p:tav tm="100000">
                                          <p:val>
                                            <p:strVal val="#ppt_x"/>
                                          </p:val>
                                        </p:tav>
                                      </p:tavLst>
                                    </p:anim>
                                    <p:anim calcmode="lin" valueType="num">
                                      <p:cBhvr>
                                        <p:cTn id="13" dur="500" fill="hold"/>
                                        <p:tgtEl>
                                          <p:spTgt spid="55298">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标题 1"/>
          <p:cNvSpPr>
            <a:spLocks noGrp="1"/>
          </p:cNvSpPr>
          <p:nvPr>
            <p:ph type="title"/>
          </p:nvPr>
        </p:nvSpPr>
        <p:spPr>
          <a:xfrm>
            <a:off x="501650" y="414338"/>
            <a:ext cx="5251450" cy="698500"/>
          </a:xfrm>
        </p:spPr>
        <p:txBody>
          <a:bodyPr vert="horz" wrap="square" lIns="91440" tIns="45720" rIns="91440" bIns="45720" anchor="ctr"/>
          <a:lstStyle/>
          <a:p>
            <a:r>
              <a:rPr lang="zh-CN" altLang="en-US" dirty="0"/>
              <a:t>布尔逻辑检索</a:t>
            </a:r>
          </a:p>
        </p:txBody>
      </p:sp>
      <p:sp>
        <p:nvSpPr>
          <p:cNvPr id="62466" name="内容占位符 2"/>
          <p:cNvSpPr>
            <a:spLocks noGrp="1" noChangeArrowheads="1"/>
          </p:cNvSpPr>
          <p:nvPr>
            <p:ph idx="1" hasCustomPrompt="1"/>
          </p:nvPr>
        </p:nvSpPr>
        <p:spPr>
          <a:xfrm>
            <a:off x="577850" y="1416050"/>
            <a:ext cx="7064375" cy="4987925"/>
          </a:xfrm>
        </p:spPr>
        <p:txBody>
          <a:bodyPr vert="horz" lIns="91440" tIns="45720" rIns="91440" bIns="45720" rtlCol="0">
            <a:normAutofit/>
          </a:bodyPr>
          <a:lstStyle/>
          <a:p>
            <a:pPr marL="0" marR="0" lvl="0" indent="0" algn="l" defTabSz="457200" rtl="0" eaLnBrk="1" fontAlgn="auto" latinLnBrk="0" hangingPunct="1">
              <a:lnSpc>
                <a:spcPct val="100000"/>
              </a:lnSpc>
              <a:spcBef>
                <a:spcPts val="1000"/>
              </a:spcBef>
              <a:spcAft>
                <a:spcPts val="0"/>
              </a:spcAft>
              <a:buClr>
                <a:schemeClr val="accent1"/>
              </a:buClr>
              <a:buSzPct val="80000"/>
              <a:buFont typeface="Wingdings 3" panose="05040102010807070707" pitchFamily="18" charset="2"/>
              <a:buNone/>
              <a:defRPr/>
            </a:pPr>
            <a:r>
              <a:rPr kumimoji="0" lang="zh-CN" altLang="en-US" sz="2400" b="0" i="0" u="none" strike="noStrike" kern="1200" cap="none" spc="0" normalizeH="0" baseline="0" noProof="0" smtClean="0">
                <a:ln>
                  <a:noFill/>
                </a:ln>
                <a:solidFill>
                  <a:srgbClr val="647643"/>
                </a:solidFill>
                <a:effectLst/>
                <a:uLnTx/>
                <a:uFillTx/>
                <a:latin typeface="+mn-lt"/>
                <a:ea typeface="+mn-ea"/>
                <a:cs typeface="+mn-cs"/>
              </a:rPr>
              <a:t>（</a:t>
            </a:r>
            <a:r>
              <a:rPr kumimoji="0" lang="en-US" altLang="zh-CN" sz="2400" b="0" i="0" u="none" strike="noStrike" kern="1200" cap="none" spc="0" normalizeH="0" baseline="0" noProof="0" smtClean="0">
                <a:ln>
                  <a:noFill/>
                </a:ln>
                <a:solidFill>
                  <a:srgbClr val="647643"/>
                </a:solidFill>
                <a:effectLst/>
                <a:uLnTx/>
                <a:uFillTx/>
                <a:latin typeface="+mn-lt"/>
                <a:ea typeface="+mn-ea"/>
                <a:cs typeface="+mn-cs"/>
              </a:rPr>
              <a:t>1</a:t>
            </a:r>
            <a:r>
              <a:rPr kumimoji="0" lang="zh-CN" altLang="en-US" sz="2400" b="0" i="0" u="none" strike="noStrike" kern="1200" cap="none" spc="0" normalizeH="0" baseline="0" noProof="0" smtClean="0">
                <a:ln>
                  <a:noFill/>
                </a:ln>
                <a:solidFill>
                  <a:srgbClr val="647643"/>
                </a:solidFill>
                <a:effectLst/>
                <a:uLnTx/>
                <a:uFillTx/>
                <a:latin typeface="+mn-lt"/>
                <a:ea typeface="+mn-ea"/>
                <a:cs typeface="+mn-cs"/>
              </a:rPr>
              <a:t>）逻辑</a:t>
            </a:r>
            <a:r>
              <a:rPr kumimoji="0" lang="en-US" altLang="zh-CN" sz="2400" b="0" i="0" u="none" strike="noStrike" kern="1200" cap="none" spc="0" normalizeH="0" baseline="0" noProof="0" smtClean="0">
                <a:ln>
                  <a:noFill/>
                </a:ln>
                <a:solidFill>
                  <a:srgbClr val="647643"/>
                </a:solidFill>
                <a:effectLst/>
                <a:uLnTx/>
                <a:uFillTx/>
                <a:latin typeface="+mn-lt"/>
                <a:ea typeface="+mn-ea"/>
                <a:cs typeface="+mn-cs"/>
              </a:rPr>
              <a:t>“</a:t>
            </a:r>
            <a:r>
              <a:rPr kumimoji="0" lang="zh-CN" altLang="en-US" sz="2400" b="0" i="0" u="none" strike="noStrike" kern="1200" cap="none" spc="0" normalizeH="0" baseline="0" noProof="0" smtClean="0">
                <a:ln>
                  <a:noFill/>
                </a:ln>
                <a:solidFill>
                  <a:srgbClr val="647643"/>
                </a:solidFill>
                <a:effectLst/>
                <a:uLnTx/>
                <a:uFillTx/>
                <a:latin typeface="+mn-lt"/>
                <a:ea typeface="+mn-ea"/>
                <a:cs typeface="+mn-cs"/>
              </a:rPr>
              <a:t>或</a:t>
            </a:r>
            <a:r>
              <a:rPr kumimoji="0" lang="en-US" altLang="zh-CN" sz="2400" b="0" i="0" u="none" strike="noStrike" kern="1200" cap="none" spc="0" normalizeH="0" baseline="0" noProof="0" smtClean="0">
                <a:ln>
                  <a:noFill/>
                </a:ln>
                <a:solidFill>
                  <a:srgbClr val="647643"/>
                </a:solidFill>
                <a:effectLst/>
                <a:uLnTx/>
                <a:uFillTx/>
                <a:latin typeface="+mn-lt"/>
                <a:ea typeface="+mn-ea"/>
                <a:cs typeface="+mn-cs"/>
              </a:rPr>
              <a:t>”</a:t>
            </a:r>
            <a:r>
              <a:rPr kumimoji="0" lang="zh-CN" altLang="en-US" sz="2400" b="0" i="0" u="none" strike="noStrike" kern="1200" cap="none" spc="0" normalizeH="0" baseline="0" noProof="0" smtClean="0">
                <a:ln>
                  <a:noFill/>
                </a:ln>
                <a:solidFill>
                  <a:srgbClr val="647643"/>
                </a:solidFill>
                <a:effectLst/>
                <a:uLnTx/>
                <a:uFillTx/>
                <a:latin typeface="+mn-lt"/>
                <a:ea typeface="+mn-ea"/>
                <a:cs typeface="+mn-cs"/>
              </a:rPr>
              <a:t>（</a:t>
            </a:r>
            <a:r>
              <a:rPr kumimoji="0" lang="en-US" altLang="zh-CN" sz="2400" b="0" i="0" u="none" strike="noStrike" kern="1200" cap="none" spc="0" normalizeH="0" baseline="0" noProof="0" smtClean="0">
                <a:ln>
                  <a:noFill/>
                </a:ln>
                <a:solidFill>
                  <a:srgbClr val="647643"/>
                </a:solidFill>
                <a:effectLst/>
                <a:uLnTx/>
                <a:uFillTx/>
                <a:latin typeface="+mn-lt"/>
                <a:ea typeface="+mn-ea"/>
                <a:cs typeface="+mn-cs"/>
              </a:rPr>
              <a:t>or</a:t>
            </a:r>
            <a:r>
              <a:rPr kumimoji="0" lang="zh-CN" altLang="en-US" sz="2400" b="0" i="0" u="none" strike="noStrike" kern="1200" cap="none" spc="0" normalizeH="0" baseline="0" noProof="0" smtClean="0">
                <a:ln>
                  <a:noFill/>
                </a:ln>
                <a:solidFill>
                  <a:srgbClr val="647643"/>
                </a:solidFill>
                <a:effectLst/>
                <a:uLnTx/>
                <a:uFillTx/>
                <a:latin typeface="+mn-lt"/>
                <a:ea typeface="+mn-ea"/>
                <a:cs typeface="+mn-cs"/>
              </a:rPr>
              <a:t>、</a:t>
            </a:r>
            <a:r>
              <a:rPr kumimoji="0" lang="en-US" altLang="zh-CN" sz="2400" b="0" i="0" u="none" strike="noStrike" kern="1200" cap="none" spc="0" normalizeH="0" baseline="0" noProof="0" smtClean="0">
                <a:ln>
                  <a:noFill/>
                </a:ln>
                <a:solidFill>
                  <a:srgbClr val="647643"/>
                </a:solidFill>
                <a:effectLst/>
                <a:uLnTx/>
                <a:uFillTx/>
                <a:latin typeface="+mn-lt"/>
                <a:ea typeface="+mn-ea"/>
                <a:cs typeface="+mn-cs"/>
              </a:rPr>
              <a:t>+</a:t>
            </a:r>
            <a:r>
              <a:rPr kumimoji="0" lang="zh-CN" altLang="en-US" sz="2400" b="0" i="0" u="none" strike="noStrike" kern="1200" cap="none" spc="0" normalizeH="0" baseline="0" noProof="0" smtClean="0">
                <a:ln>
                  <a:noFill/>
                </a:ln>
                <a:solidFill>
                  <a:srgbClr val="647643"/>
                </a:solidFill>
                <a:effectLst/>
                <a:uLnTx/>
                <a:uFillTx/>
                <a:latin typeface="+mn-lt"/>
                <a:ea typeface="+mn-ea"/>
                <a:cs typeface="+mn-cs"/>
              </a:rPr>
              <a:t>）</a:t>
            </a:r>
          </a:p>
          <a:p>
            <a:pPr marL="0" marR="0" lvl="0" indent="0" algn="l" defTabSz="457200" rtl="0" eaLnBrk="1" fontAlgn="auto" latinLnBrk="0" hangingPunct="1">
              <a:lnSpc>
                <a:spcPct val="100000"/>
              </a:lnSpc>
              <a:spcBef>
                <a:spcPts val="1000"/>
              </a:spcBef>
              <a:spcAft>
                <a:spcPts val="0"/>
              </a:spcAft>
              <a:buClr>
                <a:schemeClr val="accent1"/>
              </a:buClr>
              <a:buSzPct val="80000"/>
              <a:buFont typeface="Wingdings 3" panose="05040102010807070707" pitchFamily="18" charset="2"/>
              <a:buNone/>
              <a:defRPr/>
            </a:pPr>
            <a:r>
              <a:rPr kumimoji="0" lang="zh-CN" altLang="en-US" sz="2400" b="0" i="0" u="none" strike="noStrike" kern="1200" cap="none" spc="0" normalizeH="0" baseline="0" noProof="0" smtClean="0">
                <a:ln>
                  <a:noFill/>
                </a:ln>
                <a:solidFill>
                  <a:srgbClr val="647643"/>
                </a:solidFill>
                <a:effectLst/>
                <a:uLnTx/>
                <a:uFillTx/>
                <a:latin typeface="+mn-lt"/>
                <a:ea typeface="+mn-ea"/>
                <a:cs typeface="+mn-cs"/>
              </a:rPr>
              <a:t>比如：查找有关信息搜寻行为方面的文献</a:t>
            </a:r>
          </a:p>
          <a:p>
            <a:pPr marL="0" marR="0" lvl="0" indent="0" algn="l" defTabSz="457200" rtl="0" eaLnBrk="1" fontAlgn="auto" latinLnBrk="0" hangingPunct="1">
              <a:lnSpc>
                <a:spcPct val="100000"/>
              </a:lnSpc>
              <a:spcBef>
                <a:spcPts val="1000"/>
              </a:spcBef>
              <a:spcAft>
                <a:spcPts val="0"/>
              </a:spcAft>
              <a:buClr>
                <a:schemeClr val="accent1"/>
              </a:buClr>
              <a:buSzPct val="80000"/>
              <a:buFont typeface="Wingdings 3" panose="05040102010807070707" pitchFamily="18" charset="2"/>
              <a:buNone/>
              <a:defRPr/>
            </a:pPr>
            <a:r>
              <a:rPr kumimoji="0" lang="en-US" altLang="zh-CN" sz="2400" b="0" i="0" u="none" strike="noStrike" kern="1200" cap="none" spc="0" normalizeH="0" baseline="0" noProof="0" smtClean="0">
                <a:ln>
                  <a:noFill/>
                </a:ln>
                <a:solidFill>
                  <a:srgbClr val="647643"/>
                </a:solidFill>
                <a:effectLst/>
                <a:uLnTx/>
                <a:uFillTx/>
                <a:latin typeface="+mn-lt"/>
                <a:ea typeface="+mn-ea"/>
                <a:cs typeface="+mn-cs"/>
              </a:rPr>
              <a:t>“</a:t>
            </a:r>
            <a:r>
              <a:rPr kumimoji="0" lang="zh-CN" altLang="en-US" sz="2400" b="0" i="0" u="none" strike="noStrike" kern="1200" cap="none" spc="0" normalizeH="0" baseline="0" noProof="0" smtClean="0">
                <a:ln>
                  <a:noFill/>
                </a:ln>
                <a:solidFill>
                  <a:srgbClr val="647643"/>
                </a:solidFill>
                <a:effectLst/>
                <a:uLnTx/>
                <a:uFillTx/>
                <a:latin typeface="+mn-lt"/>
                <a:ea typeface="+mn-ea"/>
                <a:cs typeface="+mn-cs"/>
              </a:rPr>
              <a:t>信息搜寻行为</a:t>
            </a:r>
            <a:r>
              <a:rPr kumimoji="0" lang="en-US" altLang="zh-CN" sz="2400" b="0" i="0" u="none" strike="noStrike" kern="1200" cap="none" spc="0" normalizeH="0" baseline="0" noProof="0" smtClean="0">
                <a:ln>
                  <a:noFill/>
                </a:ln>
                <a:solidFill>
                  <a:srgbClr val="647643"/>
                </a:solidFill>
                <a:effectLst/>
                <a:uLnTx/>
                <a:uFillTx/>
                <a:latin typeface="+mn-lt"/>
                <a:ea typeface="+mn-ea"/>
                <a:cs typeface="+mn-cs"/>
              </a:rPr>
              <a:t>” </a:t>
            </a:r>
            <a:r>
              <a:rPr kumimoji="0" lang="zh-CN" altLang="en-US" sz="2400" b="0" i="0" u="none" strike="noStrike" kern="1200" cap="none" spc="0" normalizeH="0" baseline="0" noProof="0" smtClean="0">
                <a:ln>
                  <a:noFill/>
                </a:ln>
                <a:solidFill>
                  <a:srgbClr val="647643"/>
                </a:solidFill>
                <a:effectLst/>
                <a:uLnTx/>
                <a:uFillTx/>
                <a:latin typeface="+mn-lt"/>
                <a:ea typeface="+mn-ea"/>
                <a:cs typeface="+mn-cs"/>
              </a:rPr>
              <a:t>或 </a:t>
            </a:r>
            <a:r>
              <a:rPr kumimoji="0" lang="en-US" altLang="zh-CN" sz="2400" b="0" i="0" u="none" strike="noStrike" kern="1200" cap="none" spc="0" normalizeH="0" baseline="0" noProof="0" smtClean="0">
                <a:ln>
                  <a:noFill/>
                </a:ln>
                <a:solidFill>
                  <a:srgbClr val="647643"/>
                </a:solidFill>
                <a:effectLst/>
                <a:uLnTx/>
                <a:uFillTx/>
                <a:latin typeface="+mn-lt"/>
                <a:ea typeface="+mn-ea"/>
                <a:cs typeface="+mn-cs"/>
              </a:rPr>
              <a:t>“</a:t>
            </a:r>
            <a:r>
              <a:rPr kumimoji="0" lang="zh-CN" altLang="en-US" sz="2400" b="0" i="0" u="none" strike="noStrike" kern="1200" cap="none" spc="0" normalizeH="0" baseline="0" noProof="0" smtClean="0">
                <a:ln>
                  <a:noFill/>
                </a:ln>
                <a:solidFill>
                  <a:srgbClr val="647643"/>
                </a:solidFill>
                <a:effectLst/>
                <a:uLnTx/>
                <a:uFillTx/>
                <a:latin typeface="+mn-lt"/>
                <a:ea typeface="+mn-ea"/>
                <a:cs typeface="+mn-cs"/>
              </a:rPr>
              <a:t>信息查询行为</a:t>
            </a:r>
            <a:r>
              <a:rPr kumimoji="0" lang="en-US" altLang="zh-CN" sz="2400" b="0" i="0" u="none" strike="noStrike" kern="1200" cap="none" spc="0" normalizeH="0" baseline="0" noProof="0" smtClean="0">
                <a:ln>
                  <a:noFill/>
                </a:ln>
                <a:solidFill>
                  <a:srgbClr val="647643"/>
                </a:solidFill>
                <a:effectLst/>
                <a:uLnTx/>
                <a:uFillTx/>
                <a:latin typeface="+mn-lt"/>
                <a:ea typeface="+mn-ea"/>
                <a:cs typeface="+mn-cs"/>
              </a:rPr>
              <a:t>”</a:t>
            </a:r>
            <a:endParaRPr kumimoji="0" lang="zh-CN" altLang="en-US" sz="2400" b="0" i="0" u="none" strike="noStrike" kern="1200" cap="none" spc="0" normalizeH="0" baseline="0" noProof="0" smtClean="0">
              <a:ln>
                <a:noFill/>
              </a:ln>
              <a:solidFill>
                <a:srgbClr val="647643"/>
              </a:solidFill>
              <a:effectLst/>
              <a:uLnTx/>
              <a:uFillTx/>
              <a:latin typeface="+mn-lt"/>
              <a:ea typeface="+mn-ea"/>
              <a:cs typeface="+mn-cs"/>
            </a:endParaRPr>
          </a:p>
          <a:p>
            <a:pPr marL="0" marR="0" lvl="0" indent="0" algn="l" defTabSz="457200" rtl="0" eaLnBrk="1" fontAlgn="auto" latinLnBrk="0" hangingPunct="1">
              <a:lnSpc>
                <a:spcPct val="100000"/>
              </a:lnSpc>
              <a:spcBef>
                <a:spcPts val="1000"/>
              </a:spcBef>
              <a:spcAft>
                <a:spcPts val="0"/>
              </a:spcAft>
              <a:buClr>
                <a:schemeClr val="accent1"/>
              </a:buClr>
              <a:buSzPct val="80000"/>
              <a:buFont typeface="Wingdings 3" panose="05040102010807070707" pitchFamily="18" charset="2"/>
              <a:buNone/>
              <a:defRPr/>
            </a:pPr>
            <a:endParaRPr kumimoji="0" lang="zh-CN" altLang="en-US" sz="2400" b="0" i="0" u="none" strike="noStrike" kern="1200" cap="none" spc="0" normalizeH="0" baseline="0" noProof="0" smtClean="0">
              <a:ln>
                <a:noFill/>
              </a:ln>
              <a:solidFill>
                <a:srgbClr val="647643"/>
              </a:solidFill>
              <a:effectLst/>
              <a:uLnTx/>
              <a:uFillTx/>
              <a:latin typeface="+mn-lt"/>
              <a:ea typeface="+mn-ea"/>
              <a:cs typeface="+mn-cs"/>
            </a:endParaRPr>
          </a:p>
          <a:p>
            <a:pPr marL="0" marR="0" lvl="0" indent="0" algn="l" defTabSz="457200" rtl="0" eaLnBrk="1" fontAlgn="auto" latinLnBrk="0" hangingPunct="1">
              <a:lnSpc>
                <a:spcPct val="100000"/>
              </a:lnSpc>
              <a:spcBef>
                <a:spcPts val="1000"/>
              </a:spcBef>
              <a:spcAft>
                <a:spcPts val="0"/>
              </a:spcAft>
              <a:buClr>
                <a:schemeClr val="accent1"/>
              </a:buClr>
              <a:buSzPct val="80000"/>
              <a:buFont typeface="Wingdings 3" panose="05040102010807070707" pitchFamily="18" charset="2"/>
              <a:buNone/>
              <a:defRPr/>
            </a:pPr>
            <a:r>
              <a:rPr kumimoji="0" lang="zh-CN" altLang="en-US" sz="2400" b="1" i="0" u="none" strike="noStrike" kern="1200" cap="none" spc="0" normalizeH="0" baseline="0" noProof="0" smtClean="0">
                <a:ln>
                  <a:noFill/>
                </a:ln>
                <a:solidFill>
                  <a:srgbClr val="647643"/>
                </a:solidFill>
                <a:effectLst/>
                <a:uLnTx/>
                <a:uFillTx/>
                <a:latin typeface="+mn-lt"/>
                <a:ea typeface="+mn-ea"/>
                <a:cs typeface="+mn-cs"/>
              </a:rPr>
              <a:t>功能</a:t>
            </a:r>
            <a:r>
              <a:rPr kumimoji="0" lang="zh-CN" altLang="en-US" sz="2400" b="0" i="0" u="none" strike="noStrike" kern="1200" cap="none" spc="0" normalizeH="0" baseline="0" noProof="0" smtClean="0">
                <a:ln>
                  <a:noFill/>
                </a:ln>
                <a:solidFill>
                  <a:srgbClr val="647643"/>
                </a:solidFill>
                <a:effectLst/>
                <a:uLnTx/>
                <a:uFillTx/>
                <a:latin typeface="+mn-lt"/>
                <a:ea typeface="+mn-ea"/>
                <a:cs typeface="+mn-cs"/>
              </a:rPr>
              <a:t>：扩大检索范围</a:t>
            </a:r>
          </a:p>
          <a:p>
            <a:pPr marL="0" marR="0" lvl="0" indent="0" algn="l" defTabSz="457200" rtl="0" eaLnBrk="1" fontAlgn="auto" latinLnBrk="0" hangingPunct="1">
              <a:lnSpc>
                <a:spcPct val="100000"/>
              </a:lnSpc>
              <a:spcBef>
                <a:spcPts val="1000"/>
              </a:spcBef>
              <a:spcAft>
                <a:spcPts val="0"/>
              </a:spcAft>
              <a:buClr>
                <a:schemeClr val="accent1"/>
              </a:buClr>
              <a:buSzPct val="80000"/>
              <a:buFont typeface="Wingdings 3" panose="05040102010807070707" pitchFamily="18" charset="2"/>
              <a:buNone/>
              <a:defRPr/>
            </a:pPr>
            <a:r>
              <a:rPr kumimoji="0" lang="zh-CN" altLang="en-US" sz="2400" b="1" i="0" u="none" strike="noStrike" kern="1200" cap="none" spc="0" normalizeH="0" baseline="0" noProof="0" smtClean="0">
                <a:ln>
                  <a:noFill/>
                </a:ln>
                <a:solidFill>
                  <a:srgbClr val="647643"/>
                </a:solidFill>
                <a:effectLst/>
                <a:uLnTx/>
                <a:uFillTx/>
                <a:latin typeface="+mn-lt"/>
                <a:ea typeface="+mn-ea"/>
                <a:cs typeface="+mn-cs"/>
              </a:rPr>
              <a:t>检索式</a:t>
            </a:r>
            <a:r>
              <a:rPr kumimoji="0" lang="zh-CN" altLang="en-US" sz="2400" b="0" i="0" u="none" strike="noStrike" kern="1200" cap="none" spc="0" normalizeH="0" baseline="0" noProof="0" smtClean="0">
                <a:ln>
                  <a:noFill/>
                </a:ln>
                <a:solidFill>
                  <a:srgbClr val="647643"/>
                </a:solidFill>
                <a:effectLst/>
                <a:uLnTx/>
                <a:uFillTx/>
                <a:latin typeface="+mn-lt"/>
                <a:ea typeface="+mn-ea"/>
                <a:cs typeface="+mn-cs"/>
              </a:rPr>
              <a:t>：</a:t>
            </a:r>
            <a:r>
              <a:rPr kumimoji="0" lang="en-US" altLang="zh-CN" sz="2400" b="0" i="0" u="none" strike="noStrike" kern="1200" cap="none" spc="0" normalizeH="0" baseline="0" noProof="0" smtClean="0">
                <a:ln>
                  <a:noFill/>
                </a:ln>
                <a:solidFill>
                  <a:srgbClr val="647643"/>
                </a:solidFill>
                <a:effectLst/>
                <a:uLnTx/>
                <a:uFillTx/>
                <a:latin typeface="+mn-lt"/>
                <a:ea typeface="+mn-ea"/>
                <a:cs typeface="+mn-cs"/>
              </a:rPr>
              <a:t>A  or  B</a:t>
            </a:r>
          </a:p>
          <a:p>
            <a:pPr marL="342900" marR="0" lvl="0" indent="-342900" algn="l" defTabSz="457200" rtl="0" eaLnBrk="1" fontAlgn="auto" latinLnBrk="0" hangingPunct="1">
              <a:lnSpc>
                <a:spcPct val="100000"/>
              </a:lnSpc>
              <a:spcBef>
                <a:spcPts val="1000"/>
              </a:spcBef>
              <a:spcAft>
                <a:spcPts val="0"/>
              </a:spcAft>
              <a:buClr>
                <a:schemeClr val="accent1"/>
              </a:buClr>
              <a:buSzPct val="80000"/>
              <a:buFont typeface="Wingdings 3" panose="05040102010807070707" pitchFamily="18" charset="2"/>
              <a:buChar char=""/>
              <a:defRPr/>
            </a:pPr>
            <a:endParaRPr kumimoji="0" lang="zh-CN" altLang="en-US" sz="2400" b="0" i="0" u="none" strike="noStrike" kern="1200" cap="none" spc="0" normalizeH="0" baseline="0" noProof="0" smtClean="0">
              <a:ln>
                <a:noFill/>
              </a:ln>
              <a:solidFill>
                <a:srgbClr val="647643"/>
              </a:solidFill>
              <a:effectLst/>
              <a:uLnTx/>
              <a:uFillTx/>
              <a:latin typeface="+mn-lt"/>
              <a:ea typeface="+mn-ea"/>
              <a:cs typeface="+mn-cs"/>
            </a:endParaRPr>
          </a:p>
          <a:p>
            <a:pPr marL="0" marR="0" lvl="0" indent="0" algn="l" defTabSz="457200" rtl="0" eaLnBrk="1" fontAlgn="auto" latinLnBrk="0" hangingPunct="1">
              <a:lnSpc>
                <a:spcPct val="100000"/>
              </a:lnSpc>
              <a:spcBef>
                <a:spcPts val="1000"/>
              </a:spcBef>
              <a:spcAft>
                <a:spcPts val="0"/>
              </a:spcAft>
              <a:buClr>
                <a:schemeClr val="accent1"/>
              </a:buClr>
              <a:buSzPct val="80000"/>
              <a:buFont typeface="Wingdings 3" panose="05040102010807070707" pitchFamily="18" charset="2"/>
              <a:buNone/>
              <a:defRPr/>
            </a:pPr>
            <a:r>
              <a:rPr kumimoji="0" lang="zh-CN" altLang="en-US" sz="2400" b="1" i="0" u="none" strike="noStrike" kern="1200" cap="none" spc="0" normalizeH="0" baseline="0" noProof="0" smtClean="0">
                <a:ln>
                  <a:noFill/>
                </a:ln>
                <a:solidFill>
                  <a:srgbClr val="647643"/>
                </a:solidFill>
                <a:effectLst/>
                <a:uLnTx/>
                <a:uFillTx/>
                <a:latin typeface="+mn-lt"/>
                <a:ea typeface="+mn-ea"/>
                <a:cs typeface="+mn-cs"/>
              </a:rPr>
              <a:t>含义</a:t>
            </a:r>
            <a:r>
              <a:rPr kumimoji="0" lang="zh-CN" altLang="en-US" sz="2400" b="0" i="0" u="none" strike="noStrike" kern="1200" cap="none" spc="0" normalizeH="0" baseline="0" noProof="0" smtClean="0">
                <a:ln>
                  <a:noFill/>
                </a:ln>
                <a:solidFill>
                  <a:srgbClr val="647643"/>
                </a:solidFill>
                <a:effectLst/>
                <a:uLnTx/>
                <a:uFillTx/>
                <a:latin typeface="+mn-lt"/>
                <a:ea typeface="+mn-ea"/>
                <a:cs typeface="+mn-cs"/>
              </a:rPr>
              <a:t>：检索出来的结果至少含有一个检索词</a:t>
            </a:r>
            <a:endParaRPr kumimoji="0" lang="zh-CN" altLang="en-US" sz="1800" b="0" i="0" u="none" strike="noStrike" kern="1200" cap="none" spc="0" normalizeH="0" baseline="0" noProof="0" smtClean="0">
              <a:ln>
                <a:noFill/>
              </a:ln>
              <a:solidFill>
                <a:srgbClr val="647643"/>
              </a:solidFill>
              <a:effectLst/>
              <a:uLnTx/>
              <a:uFillTx/>
              <a:latin typeface="+mn-lt"/>
              <a:ea typeface="+mn-ea"/>
              <a:cs typeface="+mn-cs"/>
            </a:endParaRPr>
          </a:p>
          <a:p>
            <a:pPr marL="342900" marR="0" lvl="0" indent="-342900" algn="l" defTabSz="457200" rtl="0" eaLnBrk="1" fontAlgn="auto" latinLnBrk="0" hangingPunct="1">
              <a:lnSpc>
                <a:spcPct val="100000"/>
              </a:lnSpc>
              <a:spcBef>
                <a:spcPts val="1000"/>
              </a:spcBef>
              <a:spcAft>
                <a:spcPts val="0"/>
              </a:spcAft>
              <a:buClr>
                <a:schemeClr val="accent1"/>
              </a:buClr>
              <a:buSzPct val="80000"/>
              <a:buFont typeface="Wingdings 3" panose="05040102010807070707" pitchFamily="18" charset="2"/>
              <a:buChar char=""/>
              <a:defRPr/>
            </a:pPr>
            <a:endParaRPr kumimoji="0" lang="zh-CN" altLang="en-US" sz="1800" b="0" i="0" u="none" strike="noStrike" kern="1200" cap="none" spc="0" normalizeH="0" baseline="0" noProof="0" smtClean="0">
              <a:ln>
                <a:noFill/>
              </a:ln>
              <a:solidFill>
                <a:srgbClr val="647643"/>
              </a:solidFill>
              <a:effectLst/>
              <a:uLnTx/>
              <a:uFillTx/>
              <a:latin typeface="+mn-lt"/>
              <a:ea typeface="+mn-ea"/>
              <a:cs typeface="+mn-cs"/>
            </a:endParaRPr>
          </a:p>
          <a:p>
            <a:pPr marL="342900" marR="0" lvl="0" indent="-342900" algn="l" defTabSz="457200" rtl="0" eaLnBrk="1" fontAlgn="auto" latinLnBrk="0" hangingPunct="1">
              <a:lnSpc>
                <a:spcPct val="100000"/>
              </a:lnSpc>
              <a:spcBef>
                <a:spcPts val="1000"/>
              </a:spcBef>
              <a:spcAft>
                <a:spcPts val="0"/>
              </a:spcAft>
              <a:buClr>
                <a:schemeClr val="accent1"/>
              </a:buClr>
              <a:buSzPct val="80000"/>
              <a:buFont typeface="Wingdings 3" panose="05040102010807070707" pitchFamily="18" charset="2"/>
              <a:buChar char=""/>
              <a:defRPr/>
            </a:pPr>
            <a:endParaRPr kumimoji="0" lang="zh-CN" altLang="en-US" sz="1800" b="0" i="0" u="none" strike="noStrike" kern="1200" cap="none" spc="0" normalizeH="0" baseline="0" noProof="0" smtClean="0">
              <a:ln>
                <a:noFill/>
              </a:ln>
              <a:solidFill>
                <a:srgbClr val="647643"/>
              </a:solidFill>
              <a:effectLst/>
              <a:uLnTx/>
              <a:uFillTx/>
              <a:latin typeface="+mn-lt"/>
              <a:ea typeface="+mn-ea"/>
              <a:cs typeface="+mn-cs"/>
            </a:endParaRPr>
          </a:p>
        </p:txBody>
      </p:sp>
      <p:pic>
        <p:nvPicPr>
          <p:cNvPr id="69635" name="图片 1"/>
          <p:cNvPicPr>
            <a:picLocks noChangeAspect="1"/>
          </p:cNvPicPr>
          <p:nvPr/>
        </p:nvPicPr>
        <p:blipFill>
          <a:blip r:embed="rId3"/>
          <a:stretch>
            <a:fillRect/>
          </a:stretch>
        </p:blipFill>
        <p:spPr>
          <a:xfrm>
            <a:off x="5414963" y="2790825"/>
            <a:ext cx="2400300" cy="1803400"/>
          </a:xfrm>
          <a:prstGeom prst="rect">
            <a:avLst/>
          </a:prstGeom>
          <a:noFill/>
          <a:ln w="9525">
            <a:noFill/>
          </a:ln>
        </p:spPr>
      </p:pic>
    </p:spTree>
    <p:custDataLst>
      <p:tags r:id="rId1"/>
    </p:custData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标题 1"/>
          <p:cNvSpPr>
            <a:spLocks noGrp="1"/>
          </p:cNvSpPr>
          <p:nvPr>
            <p:ph type="title"/>
          </p:nvPr>
        </p:nvSpPr>
        <p:spPr>
          <a:xfrm>
            <a:off x="460375" y="466725"/>
            <a:ext cx="5251450" cy="700088"/>
          </a:xfrm>
        </p:spPr>
        <p:txBody>
          <a:bodyPr vert="horz" wrap="square" lIns="91440" tIns="45720" rIns="91440" bIns="45720" anchor="ctr"/>
          <a:lstStyle/>
          <a:p>
            <a:r>
              <a:rPr lang="zh-CN" altLang="en-US" dirty="0"/>
              <a:t>布尔逻辑检索</a:t>
            </a:r>
          </a:p>
        </p:txBody>
      </p:sp>
      <p:sp>
        <p:nvSpPr>
          <p:cNvPr id="72706" name="内容占位符 2"/>
          <p:cNvSpPr>
            <a:spLocks noGrp="1"/>
          </p:cNvSpPr>
          <p:nvPr>
            <p:ph idx="1" hasCustomPrompt="1"/>
          </p:nvPr>
        </p:nvSpPr>
        <p:spPr>
          <a:xfrm>
            <a:off x="630238" y="1452563"/>
            <a:ext cx="8072438" cy="4751388"/>
          </a:xfrm>
        </p:spPr>
        <p:txBody>
          <a:bodyPr vert="horz" wrap="square" lIns="91440" tIns="45720" rIns="91440" bIns="45720" anchor="t"/>
          <a:lstStyle/>
          <a:p>
            <a:pPr marL="0" indent="0" fontAlgn="auto">
              <a:buNone/>
            </a:pPr>
            <a:r>
              <a:rPr lang="zh-CN" altLang="en-US" sz="2400" strike="noStrike" noProof="0" smtClean="0">
                <a:ln>
                  <a:noFill/>
                </a:ln>
                <a:solidFill>
                  <a:srgbClr val="647643"/>
                </a:solidFill>
                <a:effectLst/>
                <a:uLnTx/>
                <a:uFillTx/>
              </a:rPr>
              <a:t>（2）逻辑“与”（and、*）</a:t>
            </a:r>
          </a:p>
          <a:p>
            <a:pPr marL="0" indent="0" fontAlgn="auto">
              <a:buNone/>
            </a:pPr>
            <a:r>
              <a:rPr lang="zh-CN" altLang="en-US" sz="2400" strike="noStrike" noProof="0" smtClean="0">
                <a:ln>
                  <a:noFill/>
                </a:ln>
                <a:solidFill>
                  <a:srgbClr val="647643"/>
                </a:solidFill>
                <a:effectLst/>
                <a:uLnTx/>
                <a:uFillTx/>
              </a:rPr>
              <a:t>比如：查找高校信息搜寻行为研究</a:t>
            </a:r>
          </a:p>
          <a:p>
            <a:pPr marL="0" indent="0" fontAlgn="auto">
              <a:buNone/>
            </a:pPr>
            <a:r>
              <a:rPr lang="zh-CN" altLang="en-US" sz="2400" strike="noStrike" noProof="0" smtClean="0">
                <a:ln>
                  <a:noFill/>
                </a:ln>
                <a:solidFill>
                  <a:srgbClr val="647643"/>
                </a:solidFill>
                <a:effectLst/>
                <a:uLnTx/>
                <a:uFillTx/>
              </a:rPr>
              <a:t>（“高校” 与 “信息搜寻行为”）</a:t>
            </a:r>
          </a:p>
          <a:p>
            <a:pPr marL="0" indent="0" fontAlgn="auto">
              <a:buNone/>
            </a:pPr>
            <a:endParaRPr lang="zh-CN" altLang="en-US" sz="2400" strike="noStrike" noProof="0" smtClean="0">
              <a:ln>
                <a:noFill/>
              </a:ln>
              <a:solidFill>
                <a:srgbClr val="647643"/>
              </a:solidFill>
              <a:effectLst/>
              <a:uLnTx/>
              <a:uFillTx/>
            </a:endParaRPr>
          </a:p>
          <a:p>
            <a:pPr marL="0" indent="0" fontAlgn="auto">
              <a:buNone/>
            </a:pPr>
            <a:r>
              <a:rPr lang="zh-CN" altLang="en-US" sz="2400" b="1" strike="noStrike" noProof="0" smtClean="0">
                <a:ln>
                  <a:noFill/>
                </a:ln>
                <a:solidFill>
                  <a:srgbClr val="647643"/>
                </a:solidFill>
                <a:effectLst/>
                <a:uLnTx/>
                <a:uFillTx/>
              </a:rPr>
              <a:t>功能</a:t>
            </a:r>
            <a:r>
              <a:rPr lang="zh-CN" altLang="en-US" sz="2400" strike="noStrike" noProof="0" smtClean="0">
                <a:ln>
                  <a:noFill/>
                </a:ln>
                <a:solidFill>
                  <a:srgbClr val="647643"/>
                </a:solidFill>
                <a:effectLst/>
                <a:uLnTx/>
                <a:uFillTx/>
              </a:rPr>
              <a:t>：缩小检索范围</a:t>
            </a:r>
          </a:p>
          <a:p>
            <a:pPr marL="0" indent="0" fontAlgn="auto">
              <a:buNone/>
            </a:pPr>
            <a:r>
              <a:rPr lang="zh-CN" altLang="en-US" sz="2400" b="1" strike="noStrike" noProof="0" smtClean="0">
                <a:ln>
                  <a:noFill/>
                </a:ln>
                <a:solidFill>
                  <a:srgbClr val="647643"/>
                </a:solidFill>
                <a:effectLst/>
                <a:uLnTx/>
                <a:uFillTx/>
              </a:rPr>
              <a:t>检索式</a:t>
            </a:r>
            <a:r>
              <a:rPr lang="zh-CN" altLang="en-US" sz="2400" strike="noStrike" noProof="0" smtClean="0">
                <a:ln>
                  <a:noFill/>
                </a:ln>
                <a:solidFill>
                  <a:srgbClr val="647643"/>
                </a:solidFill>
                <a:effectLst/>
                <a:uLnTx/>
                <a:uFillTx/>
              </a:rPr>
              <a:t>：A  and  B</a:t>
            </a:r>
          </a:p>
          <a:p>
            <a:pPr fontAlgn="auto"/>
            <a:endParaRPr lang="zh-CN" altLang="en-US" sz="2400" strike="noStrike" noProof="0" smtClean="0">
              <a:ln>
                <a:noFill/>
              </a:ln>
              <a:solidFill>
                <a:srgbClr val="647643"/>
              </a:solidFill>
              <a:effectLst/>
              <a:uLnTx/>
              <a:uFillTx/>
            </a:endParaRPr>
          </a:p>
          <a:p>
            <a:pPr marL="0" indent="0" fontAlgn="auto">
              <a:buNone/>
            </a:pPr>
            <a:r>
              <a:rPr lang="zh-CN" altLang="en-US" sz="2400" b="1" strike="noStrike" noProof="0" smtClean="0">
                <a:ln>
                  <a:noFill/>
                </a:ln>
                <a:solidFill>
                  <a:srgbClr val="647643"/>
                </a:solidFill>
                <a:effectLst/>
                <a:uLnTx/>
                <a:uFillTx/>
              </a:rPr>
              <a:t>含义</a:t>
            </a:r>
            <a:r>
              <a:rPr lang="zh-CN" altLang="en-US" sz="2400" strike="noStrike" noProof="0" smtClean="0">
                <a:ln>
                  <a:noFill/>
                </a:ln>
                <a:solidFill>
                  <a:srgbClr val="647643"/>
                </a:solidFill>
                <a:effectLst/>
                <a:uLnTx/>
                <a:uFillTx/>
              </a:rPr>
              <a:t>：检索出来的记录必须同时含有所有检索词。</a:t>
            </a:r>
          </a:p>
          <a:p>
            <a:pPr marL="0" indent="0" fontAlgn="auto">
              <a:buNone/>
            </a:pPr>
            <a:endParaRPr lang="zh-CN" altLang="en-US" sz="2400" strike="noStrike" noProof="0" smtClean="0">
              <a:ln>
                <a:noFill/>
              </a:ln>
              <a:solidFill>
                <a:srgbClr val="647643"/>
              </a:solidFill>
              <a:effectLst/>
              <a:uLnTx/>
              <a:uFillTx/>
            </a:endParaRPr>
          </a:p>
        </p:txBody>
      </p:sp>
      <p:pic>
        <p:nvPicPr>
          <p:cNvPr id="70659" name="图片 5"/>
          <p:cNvPicPr>
            <a:picLocks noChangeAspect="1"/>
          </p:cNvPicPr>
          <p:nvPr/>
        </p:nvPicPr>
        <p:blipFill>
          <a:blip r:embed="rId3"/>
          <a:srcRect l="5603" t="-63"/>
          <a:stretch>
            <a:fillRect/>
          </a:stretch>
        </p:blipFill>
        <p:spPr>
          <a:xfrm>
            <a:off x="5351463" y="2752725"/>
            <a:ext cx="3038475" cy="2038350"/>
          </a:xfrm>
          <a:prstGeom prst="rect">
            <a:avLst/>
          </a:prstGeom>
          <a:noFill/>
          <a:ln w="9525">
            <a:noFill/>
          </a:ln>
        </p:spPr>
      </p:pic>
    </p:spTree>
    <p:custDataLst>
      <p:tags r:id="rId1"/>
    </p:custData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标题 1"/>
          <p:cNvSpPr>
            <a:spLocks noGrp="1"/>
          </p:cNvSpPr>
          <p:nvPr>
            <p:ph type="title"/>
          </p:nvPr>
        </p:nvSpPr>
        <p:spPr>
          <a:xfrm>
            <a:off x="457200" y="339725"/>
            <a:ext cx="5253038" cy="698500"/>
          </a:xfrm>
        </p:spPr>
        <p:txBody>
          <a:bodyPr vert="horz" wrap="square" lIns="91440" tIns="45720" rIns="91440" bIns="45720" anchor="ctr"/>
          <a:lstStyle/>
          <a:p>
            <a:r>
              <a:rPr lang="zh-CN" altLang="en-US" dirty="0"/>
              <a:t>布尔逻辑检索</a:t>
            </a:r>
          </a:p>
        </p:txBody>
      </p:sp>
      <p:sp>
        <p:nvSpPr>
          <p:cNvPr id="73730" name="内容占位符 2"/>
          <p:cNvSpPr>
            <a:spLocks noGrp="1"/>
          </p:cNvSpPr>
          <p:nvPr>
            <p:ph idx="1" hasCustomPrompt="1"/>
          </p:nvPr>
        </p:nvSpPr>
        <p:spPr>
          <a:xfrm>
            <a:off x="514350" y="1300163"/>
            <a:ext cx="8172450" cy="4852988"/>
          </a:xfrm>
        </p:spPr>
        <p:txBody>
          <a:bodyPr vert="horz" wrap="square" lIns="91440" tIns="45720" rIns="91440" bIns="45720" anchor="t"/>
          <a:lstStyle/>
          <a:p>
            <a:pPr marL="0" indent="0" fontAlgn="auto">
              <a:buNone/>
            </a:pPr>
            <a:r>
              <a:rPr lang="zh-CN" altLang="en-US" sz="2400" strike="noStrike" noProof="0" smtClean="0">
                <a:ln>
                  <a:noFill/>
                </a:ln>
                <a:solidFill>
                  <a:srgbClr val="647643"/>
                </a:solidFill>
                <a:effectLst/>
                <a:uLnTx/>
                <a:uFillTx/>
              </a:rPr>
              <a:t>（3）逻辑“非”（not、-）</a:t>
            </a:r>
          </a:p>
          <a:p>
            <a:pPr marL="0" indent="0" fontAlgn="auto">
              <a:buNone/>
            </a:pPr>
            <a:r>
              <a:rPr lang="zh-CN" altLang="en-US" sz="2400" strike="noStrike" noProof="0" smtClean="0">
                <a:ln>
                  <a:noFill/>
                </a:ln>
                <a:solidFill>
                  <a:srgbClr val="647643"/>
                </a:solidFill>
                <a:effectLst/>
                <a:uLnTx/>
                <a:uFillTx/>
              </a:rPr>
              <a:t>比如：需要查找除公共图书馆的信息搜寻行为研究之外的其他的相关研究。</a:t>
            </a:r>
          </a:p>
          <a:p>
            <a:pPr marL="0" indent="0" fontAlgn="auto">
              <a:buNone/>
            </a:pPr>
            <a:r>
              <a:rPr lang="zh-CN" altLang="en-US" sz="2400" strike="noStrike" noProof="0" smtClean="0">
                <a:ln>
                  <a:noFill/>
                </a:ln>
                <a:solidFill>
                  <a:srgbClr val="647643"/>
                </a:solidFill>
                <a:effectLst/>
                <a:uLnTx/>
                <a:uFillTx/>
              </a:rPr>
              <a:t>（“信息搜寻行为” 非 “公共图书馆”）</a:t>
            </a:r>
          </a:p>
          <a:p>
            <a:pPr marL="0" indent="0" fontAlgn="auto">
              <a:buNone/>
            </a:pPr>
            <a:endParaRPr lang="zh-CN" altLang="en-US" sz="2400" strike="noStrike" noProof="0" smtClean="0">
              <a:ln>
                <a:noFill/>
              </a:ln>
              <a:solidFill>
                <a:srgbClr val="647643"/>
              </a:solidFill>
              <a:effectLst/>
              <a:uLnTx/>
              <a:uFillTx/>
            </a:endParaRPr>
          </a:p>
          <a:p>
            <a:pPr marL="0" indent="0" fontAlgn="auto">
              <a:buNone/>
            </a:pPr>
            <a:r>
              <a:rPr lang="zh-CN" altLang="en-US" sz="2400" b="1" strike="noStrike" noProof="0" smtClean="0">
                <a:ln>
                  <a:noFill/>
                </a:ln>
                <a:solidFill>
                  <a:srgbClr val="647643"/>
                </a:solidFill>
                <a:effectLst/>
                <a:uLnTx/>
                <a:uFillTx/>
              </a:rPr>
              <a:t>功能</a:t>
            </a:r>
            <a:r>
              <a:rPr lang="zh-CN" altLang="en-US" sz="2400" strike="noStrike" noProof="0" smtClean="0">
                <a:ln>
                  <a:noFill/>
                </a:ln>
                <a:solidFill>
                  <a:srgbClr val="647643"/>
                </a:solidFill>
                <a:effectLst/>
                <a:uLnTx/>
                <a:uFillTx/>
              </a:rPr>
              <a:t>：缩小检索范围</a:t>
            </a:r>
          </a:p>
          <a:p>
            <a:pPr marL="0" indent="0" fontAlgn="auto">
              <a:buNone/>
            </a:pPr>
            <a:r>
              <a:rPr lang="zh-CN" altLang="en-US" sz="2400" b="1" strike="noStrike" noProof="0" smtClean="0">
                <a:ln>
                  <a:noFill/>
                </a:ln>
                <a:solidFill>
                  <a:srgbClr val="647643"/>
                </a:solidFill>
                <a:effectLst/>
                <a:uLnTx/>
                <a:uFillTx/>
              </a:rPr>
              <a:t>检索式</a:t>
            </a:r>
            <a:r>
              <a:rPr lang="zh-CN" altLang="en-US" sz="2400" strike="noStrike" noProof="0" smtClean="0">
                <a:ln>
                  <a:noFill/>
                </a:ln>
                <a:solidFill>
                  <a:srgbClr val="647643"/>
                </a:solidFill>
                <a:effectLst/>
                <a:uLnTx/>
                <a:uFillTx/>
              </a:rPr>
              <a:t>：A  not  B</a:t>
            </a:r>
          </a:p>
          <a:p>
            <a:pPr fontAlgn="auto"/>
            <a:endParaRPr lang="zh-CN" altLang="en-US" sz="2400" strike="noStrike" noProof="0" smtClean="0">
              <a:ln>
                <a:noFill/>
              </a:ln>
              <a:solidFill>
                <a:srgbClr val="647643"/>
              </a:solidFill>
              <a:effectLst/>
              <a:uLnTx/>
              <a:uFillTx/>
            </a:endParaRPr>
          </a:p>
          <a:p>
            <a:pPr marL="0" indent="0" fontAlgn="auto">
              <a:buNone/>
            </a:pPr>
            <a:r>
              <a:rPr lang="zh-CN" altLang="en-US" sz="2400" b="1" strike="noStrike" noProof="0" smtClean="0">
                <a:ln>
                  <a:noFill/>
                </a:ln>
                <a:solidFill>
                  <a:srgbClr val="647643"/>
                </a:solidFill>
                <a:effectLst/>
                <a:uLnTx/>
                <a:uFillTx/>
              </a:rPr>
              <a:t>含义</a:t>
            </a:r>
            <a:r>
              <a:rPr lang="zh-CN" altLang="en-US" sz="2400" strike="noStrike" noProof="0" smtClean="0">
                <a:ln>
                  <a:noFill/>
                </a:ln>
                <a:solidFill>
                  <a:srgbClr val="647643"/>
                </a:solidFill>
                <a:effectLst/>
                <a:uLnTx/>
                <a:uFillTx/>
              </a:rPr>
              <a:t>：排除某一范围中不需要的概念，检出的结果只含有not前的检索词，但不同时含有其后面的检索词。</a:t>
            </a:r>
          </a:p>
        </p:txBody>
      </p:sp>
      <p:pic>
        <p:nvPicPr>
          <p:cNvPr id="71683" name="图片 3"/>
          <p:cNvPicPr>
            <a:picLocks noChangeAspect="1"/>
          </p:cNvPicPr>
          <p:nvPr/>
        </p:nvPicPr>
        <p:blipFill>
          <a:blip r:embed="rId3"/>
          <a:stretch>
            <a:fillRect/>
          </a:stretch>
        </p:blipFill>
        <p:spPr>
          <a:xfrm>
            <a:off x="5842000" y="3109913"/>
            <a:ext cx="2455863" cy="1746250"/>
          </a:xfrm>
          <a:prstGeom prst="rect">
            <a:avLst/>
          </a:prstGeom>
          <a:noFill/>
          <a:ln w="9525">
            <a:noFill/>
          </a:ln>
        </p:spPr>
      </p:pic>
    </p:spTree>
    <p:custDataLst>
      <p:tags r:id="rId1"/>
    </p:custData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标题 1"/>
          <p:cNvSpPr>
            <a:spLocks noGrp="1"/>
          </p:cNvSpPr>
          <p:nvPr>
            <p:ph type="title"/>
          </p:nvPr>
        </p:nvSpPr>
        <p:spPr>
          <a:xfrm>
            <a:off x="561975" y="433388"/>
            <a:ext cx="5253038" cy="700087"/>
          </a:xfrm>
        </p:spPr>
        <p:txBody>
          <a:bodyPr vert="horz" wrap="square" lIns="91440" tIns="45720" rIns="91440" bIns="45720" anchor="ctr"/>
          <a:lstStyle/>
          <a:p>
            <a:r>
              <a:rPr lang="zh-CN" altLang="en-US" dirty="0"/>
              <a:t>布尔逻辑检索</a:t>
            </a:r>
          </a:p>
        </p:txBody>
      </p:sp>
      <p:sp>
        <p:nvSpPr>
          <p:cNvPr id="74754" name="内容占位符 2"/>
          <p:cNvSpPr>
            <a:spLocks noGrp="1"/>
          </p:cNvSpPr>
          <p:nvPr>
            <p:ph idx="1" hasCustomPrompt="1"/>
          </p:nvPr>
        </p:nvSpPr>
        <p:spPr>
          <a:xfrm>
            <a:off x="644525" y="1435100"/>
            <a:ext cx="8128000" cy="4581525"/>
          </a:xfrm>
        </p:spPr>
        <p:txBody>
          <a:bodyPr vert="horz" wrap="square" lIns="91440" tIns="45720" rIns="91440" bIns="45720" anchor="t"/>
          <a:lstStyle/>
          <a:p>
            <a:pPr marL="0" algn="l" fontAlgn="auto"/>
            <a:r>
              <a:rPr lang="zh-CN" altLang="en-US" sz="2400" strike="noStrike" noProof="0" smtClean="0">
                <a:ln>
                  <a:noFill/>
                </a:ln>
                <a:solidFill>
                  <a:srgbClr val="647643"/>
                </a:solidFill>
                <a:effectLst/>
                <a:uLnTx/>
                <a:uFillTx/>
              </a:rPr>
              <a:t>同数学运算符一样，布尔逻辑算符也有</a:t>
            </a:r>
            <a:r>
              <a:rPr lang="zh-CN" altLang="en-US" sz="2400" b="1" strike="noStrike" noProof="0" smtClean="0">
                <a:ln>
                  <a:noFill/>
                </a:ln>
                <a:solidFill>
                  <a:srgbClr val="647643"/>
                </a:solidFill>
                <a:effectLst/>
                <a:uLnTx/>
                <a:uFillTx/>
              </a:rPr>
              <a:t>优先级别</a:t>
            </a:r>
            <a:r>
              <a:rPr lang="zh-CN" altLang="en-US" sz="2400" strike="noStrike" noProof="0" smtClean="0">
                <a:ln>
                  <a:noFill/>
                </a:ln>
                <a:solidFill>
                  <a:srgbClr val="647643"/>
                </a:solidFill>
                <a:effectLst/>
                <a:uLnTx/>
                <a:uFillTx/>
              </a:rPr>
              <a:t>，优先级从高到低的顺序为：</a:t>
            </a:r>
          </a:p>
          <a:p>
            <a:pPr marL="0" algn="l" fontAlgn="auto"/>
            <a:endParaRPr lang="zh-CN" altLang="en-US" sz="2400" strike="noStrike" noProof="0" smtClean="0">
              <a:ln>
                <a:noFill/>
              </a:ln>
              <a:solidFill>
                <a:srgbClr val="647643"/>
              </a:solidFill>
              <a:effectLst/>
              <a:uLnTx/>
              <a:uFillTx/>
            </a:endParaRPr>
          </a:p>
          <a:p>
            <a:pPr marL="0" indent="0" algn="l" fontAlgn="auto">
              <a:buNone/>
            </a:pPr>
            <a:r>
              <a:rPr lang="zh-CN" altLang="en-US" sz="2400" strike="noStrike" noProof="0" smtClean="0">
                <a:ln>
                  <a:noFill/>
                </a:ln>
                <a:solidFill>
                  <a:srgbClr val="647643"/>
                </a:solidFill>
                <a:effectLst/>
                <a:uLnTx/>
                <a:uFillTx/>
              </a:rPr>
              <a:t>逻辑“非”（not）&gt; 逻辑“与”（and）&gt; 逻辑“或”（or）</a:t>
            </a:r>
          </a:p>
          <a:p>
            <a:pPr marL="0" indent="0" algn="l" fontAlgn="auto">
              <a:buNone/>
            </a:pPr>
            <a:r>
              <a:rPr lang="zh-CN" altLang="en-US" sz="2400" strike="noStrike" noProof="0" smtClean="0">
                <a:ln>
                  <a:noFill/>
                </a:ln>
                <a:solidFill>
                  <a:srgbClr val="647643"/>
                </a:solidFill>
                <a:effectLst/>
                <a:uLnTx/>
                <a:uFillTx/>
              </a:rPr>
              <a:t>例如：</a:t>
            </a:r>
            <a:r>
              <a:rPr lang="en-US" altLang="zh-CN" sz="2400" strike="noStrike" noProof="0" smtClean="0">
                <a:ln>
                  <a:noFill/>
                </a:ln>
                <a:solidFill>
                  <a:srgbClr val="647643"/>
                </a:solidFill>
                <a:effectLst/>
                <a:uLnTx/>
                <a:uFillTx/>
              </a:rPr>
              <a:t>A  </a:t>
            </a:r>
            <a:r>
              <a:rPr lang="en-US" altLang="zh-CN" sz="2400" strike="noStrike" noProof="0" smtClean="0">
                <a:ln>
                  <a:noFill/>
                </a:ln>
                <a:solidFill>
                  <a:srgbClr val="647643"/>
                </a:solidFill>
                <a:effectLst/>
                <a:uLnTx/>
                <a:uFillTx/>
                <a:sym typeface="+mn-ea"/>
              </a:rPr>
              <a:t>or</a:t>
            </a:r>
            <a:r>
              <a:rPr lang="en-US" altLang="zh-CN" sz="2400" strike="noStrike" noProof="0" smtClean="0">
                <a:ln>
                  <a:noFill/>
                </a:ln>
                <a:solidFill>
                  <a:srgbClr val="647643"/>
                </a:solidFill>
                <a:effectLst/>
                <a:uLnTx/>
                <a:uFillTx/>
              </a:rPr>
              <a:t> B </a:t>
            </a:r>
            <a:r>
              <a:rPr lang="en-US" altLang="zh-CN" sz="2400" strike="noStrike" noProof="0" smtClean="0">
                <a:ln>
                  <a:noFill/>
                </a:ln>
                <a:solidFill>
                  <a:srgbClr val="647643"/>
                </a:solidFill>
                <a:effectLst/>
                <a:uLnTx/>
                <a:uFillTx/>
                <a:sym typeface="+mn-ea"/>
              </a:rPr>
              <a:t>not</a:t>
            </a:r>
            <a:r>
              <a:rPr lang="en-US" altLang="zh-CN" sz="2400" strike="noStrike" noProof="0" smtClean="0">
                <a:ln>
                  <a:noFill/>
                </a:ln>
                <a:solidFill>
                  <a:srgbClr val="647643"/>
                </a:solidFill>
                <a:effectLst/>
                <a:uLnTx/>
                <a:uFillTx/>
              </a:rPr>
              <a:t> C</a:t>
            </a:r>
            <a:endParaRPr lang="zh-CN" altLang="en-US" sz="2400" strike="noStrike" noProof="0" smtClean="0">
              <a:ln>
                <a:noFill/>
              </a:ln>
              <a:solidFill>
                <a:srgbClr val="647643"/>
              </a:solidFill>
              <a:effectLst/>
              <a:uLnTx/>
              <a:uFillTx/>
            </a:endParaRPr>
          </a:p>
          <a:p>
            <a:pPr marL="0" indent="0" algn="l" fontAlgn="auto">
              <a:buNone/>
            </a:pPr>
            <a:endParaRPr lang="zh-CN" altLang="en-US" sz="2400" strike="noStrike" noProof="0" smtClean="0">
              <a:ln>
                <a:noFill/>
              </a:ln>
              <a:solidFill>
                <a:srgbClr val="647643"/>
              </a:solidFill>
              <a:effectLst/>
              <a:uLnTx/>
              <a:uFillTx/>
            </a:endParaRPr>
          </a:p>
          <a:p>
            <a:pPr marL="0" algn="l" fontAlgn="auto"/>
            <a:r>
              <a:rPr lang="zh-CN" altLang="en-US" sz="2400" b="1" strike="noStrike" noProof="0" smtClean="0">
                <a:ln>
                  <a:noFill/>
                </a:ln>
                <a:solidFill>
                  <a:srgbClr val="647643"/>
                </a:solidFill>
                <a:effectLst/>
                <a:uLnTx/>
                <a:uFillTx/>
              </a:rPr>
              <a:t>如何改变检索顺序呢？</a:t>
            </a:r>
          </a:p>
          <a:p>
            <a:pPr marL="0" algn="l" fontAlgn="auto">
              <a:buNone/>
            </a:pPr>
            <a:r>
              <a:rPr lang="zh-CN" altLang="en-US" sz="2400" strike="noStrike" noProof="0" smtClean="0">
                <a:ln>
                  <a:noFill/>
                </a:ln>
                <a:solidFill>
                  <a:srgbClr val="647643"/>
                </a:solidFill>
                <a:effectLst/>
                <a:uLnTx/>
                <a:uFillTx/>
              </a:rPr>
              <a:t>     优先处理算符“（）”（括号中的内容优先运算）</a:t>
            </a:r>
            <a:endParaRPr lang="zh-CN" altLang="en-US" strike="noStrike" noProof="1">
              <a:solidFill>
                <a:srgbClr val="647643"/>
              </a:solidFill>
            </a:endParaRPr>
          </a:p>
          <a:p>
            <a:pPr fontAlgn="auto"/>
            <a:endParaRPr lang="zh-CN" altLang="en-US" strike="noStrike" noProof="1">
              <a:solidFill>
                <a:srgbClr val="647643"/>
              </a:solidFill>
            </a:endParaRPr>
          </a:p>
          <a:p>
            <a:pPr fontAlgn="auto"/>
            <a:endParaRPr lang="zh-CN" altLang="en-US" strike="noStrike" noProof="1">
              <a:solidFill>
                <a:srgbClr val="647643"/>
              </a:solidFill>
            </a:endParaRPr>
          </a:p>
        </p:txBody>
      </p:sp>
      <p:graphicFrame>
        <p:nvGraphicFramePr>
          <p:cNvPr id="72707" name="对象 3">
            <a:hlinkClick r:id="" action="ppaction://ole?verb=0"/>
          </p:cNvPr>
          <p:cNvGraphicFramePr>
            <a:graphicFrameLocks noChangeAspect="1"/>
          </p:cNvGraphicFramePr>
          <p:nvPr/>
        </p:nvGraphicFramePr>
        <p:xfrm>
          <a:off x="4114800" y="3321050"/>
          <a:ext cx="914400" cy="215900"/>
        </p:xfrm>
        <a:graphic>
          <a:graphicData uri="http://schemas.openxmlformats.org/presentationml/2006/ole">
            <mc:AlternateContent xmlns:mc="http://schemas.openxmlformats.org/markup-compatibility/2006">
              <mc:Choice xmlns:v="urn:schemas-microsoft-com:vml" Requires="v">
                <p:oleObj spid="_x0000_s3079" r:id="rId4" imgW="914400" imgH="215900" progId="Equation.KSEE3">
                  <p:embed/>
                </p:oleObj>
              </mc:Choice>
              <mc:Fallback>
                <p:oleObj r:id="rId4" imgW="914400" imgH="215900" progId="Equation.KSEE3">
                  <p:embed/>
                  <p:pic>
                    <p:nvPicPr>
                      <p:cNvPr id="0" name="图片 3075"/>
                      <p:cNvPicPr/>
                      <p:nvPr/>
                    </p:nvPicPr>
                    <p:blipFill>
                      <a:blip r:embed="rId5"/>
                      <a:stretch>
                        <a:fillRect/>
                      </a:stretch>
                    </p:blipFill>
                    <p:spPr>
                      <a:xfrm>
                        <a:off x="4114800" y="3321050"/>
                        <a:ext cx="914400" cy="215900"/>
                      </a:xfrm>
                      <a:prstGeom prst="rect">
                        <a:avLst/>
                      </a:prstGeom>
                      <a:noFill/>
                      <a:ln w="38100">
                        <a:noFill/>
                        <a:miter/>
                      </a:ln>
                    </p:spPr>
                  </p:pic>
                </p:oleObj>
              </mc:Fallback>
            </mc:AlternateContent>
          </a:graphicData>
        </a:graphic>
      </p:graphicFrame>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4754">
                                            <p:txEl>
                                              <p:charRg st="72" end="83"/>
                                            </p:txEl>
                                          </p:spTgt>
                                        </p:tgtEl>
                                        <p:attrNameLst>
                                          <p:attrName>style.visibility</p:attrName>
                                        </p:attrNameLst>
                                      </p:cBhvr>
                                      <p:to>
                                        <p:strVal val="visible"/>
                                      </p:to>
                                    </p:set>
                                    <p:animEffect transition="in" filter="dissolve">
                                      <p:cBhvr>
                                        <p:cTn id="7" dur="500"/>
                                        <p:tgtEl>
                                          <p:spTgt spid="74754">
                                            <p:txEl>
                                              <p:charRg st="72" end="83"/>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74754">
                                            <p:txEl>
                                              <p:charRg st="83" end="111"/>
                                            </p:txEl>
                                          </p:spTgt>
                                        </p:tgtEl>
                                        <p:attrNameLst>
                                          <p:attrName>style.visibility</p:attrName>
                                        </p:attrNameLst>
                                      </p:cBhvr>
                                      <p:to>
                                        <p:strVal val="visible"/>
                                      </p:to>
                                    </p:set>
                                    <p:animEffect transition="in" filter="dissolve">
                                      <p:cBhvr>
                                        <p:cTn id="10" dur="500"/>
                                        <p:tgtEl>
                                          <p:spTgt spid="74754">
                                            <p:txEl>
                                              <p:charRg st="83" end="1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标题 1"/>
          <p:cNvSpPr>
            <a:spLocks noGrp="1"/>
          </p:cNvSpPr>
          <p:nvPr>
            <p:ph type="title"/>
          </p:nvPr>
        </p:nvSpPr>
        <p:spPr>
          <a:xfrm>
            <a:off x="544513" y="322263"/>
            <a:ext cx="5253037" cy="700087"/>
          </a:xfrm>
        </p:spPr>
        <p:txBody>
          <a:bodyPr vert="horz" wrap="square" lIns="91440" tIns="45720" rIns="91440" bIns="45720" anchor="ctr"/>
          <a:lstStyle/>
          <a:p>
            <a:r>
              <a:rPr lang="zh-CN" altLang="en-US" dirty="0"/>
              <a:t>布尔逻辑检索</a:t>
            </a:r>
          </a:p>
        </p:txBody>
      </p:sp>
      <p:sp>
        <p:nvSpPr>
          <p:cNvPr id="73730" name="内容占位符 2"/>
          <p:cNvSpPr>
            <a:spLocks noGrp="1"/>
          </p:cNvSpPr>
          <p:nvPr>
            <p:ph idx="1" hasCustomPrompt="1"/>
          </p:nvPr>
        </p:nvSpPr>
        <p:spPr>
          <a:xfrm>
            <a:off x="544513" y="1106488"/>
            <a:ext cx="8229600" cy="4645025"/>
          </a:xfrm>
        </p:spPr>
        <p:txBody>
          <a:bodyPr vert="horz" wrap="square" lIns="91440" tIns="45720" rIns="91440" bIns="45720" anchor="t"/>
          <a:lstStyle/>
          <a:p>
            <a:r>
              <a:rPr lang="zh-CN" altLang="en-US" sz="2400" dirty="0">
                <a:solidFill>
                  <a:srgbClr val="647643"/>
                </a:solidFill>
              </a:rPr>
              <a:t>中外文数据库中使用布尔逻辑词检索举例：</a:t>
            </a:r>
            <a:endParaRPr lang="zh-CN" altLang="en-US" dirty="0">
              <a:solidFill>
                <a:srgbClr val="647643"/>
              </a:solidFill>
            </a:endParaRPr>
          </a:p>
          <a:p>
            <a:endParaRPr lang="zh-CN" altLang="en-US" dirty="0">
              <a:solidFill>
                <a:srgbClr val="647643"/>
              </a:solidFill>
            </a:endParaRPr>
          </a:p>
        </p:txBody>
      </p:sp>
      <p:pic>
        <p:nvPicPr>
          <p:cNvPr id="73731" name="图片 1"/>
          <p:cNvPicPr>
            <a:picLocks noChangeAspect="1"/>
          </p:cNvPicPr>
          <p:nvPr/>
        </p:nvPicPr>
        <p:blipFill>
          <a:blip r:embed="rId3"/>
          <a:stretch>
            <a:fillRect/>
          </a:stretch>
        </p:blipFill>
        <p:spPr>
          <a:xfrm>
            <a:off x="227013" y="1614488"/>
            <a:ext cx="8767762" cy="4933950"/>
          </a:xfrm>
          <a:prstGeom prst="rect">
            <a:avLst/>
          </a:prstGeom>
          <a:noFill/>
          <a:ln w="9525">
            <a:noFill/>
          </a:ln>
        </p:spPr>
      </p:pic>
      <p:sp>
        <p:nvSpPr>
          <p:cNvPr id="3" name="椭圆 2"/>
          <p:cNvSpPr/>
          <p:nvPr/>
        </p:nvSpPr>
        <p:spPr>
          <a:xfrm>
            <a:off x="8240713" y="2328863"/>
            <a:ext cx="936625" cy="288925"/>
          </a:xfrm>
          <a:prstGeom prst="ellipse">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cxnSp>
        <p:nvCxnSpPr>
          <p:cNvPr id="5" name="直接箭头连接符 4"/>
          <p:cNvCxnSpPr/>
          <p:nvPr/>
        </p:nvCxnSpPr>
        <p:spPr>
          <a:xfrm>
            <a:off x="7897813" y="1820863"/>
            <a:ext cx="465138" cy="506413"/>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标题 1"/>
          <p:cNvSpPr>
            <a:spLocks noGrp="1"/>
          </p:cNvSpPr>
          <p:nvPr>
            <p:ph type="title"/>
          </p:nvPr>
        </p:nvSpPr>
        <p:spPr/>
        <p:txBody>
          <a:bodyPr vert="horz" wrap="square" lIns="91440" tIns="45720" rIns="91440" bIns="45720" anchor="ctr"/>
          <a:lstStyle/>
          <a:p>
            <a:endParaRPr lang="zh-CN" altLang="en-US" dirty="0"/>
          </a:p>
        </p:txBody>
      </p:sp>
      <p:pic>
        <p:nvPicPr>
          <p:cNvPr id="74754" name="内容占位符 3"/>
          <p:cNvPicPr>
            <a:picLocks noGrp="1" noChangeAspect="1"/>
          </p:cNvPicPr>
          <p:nvPr>
            <p:ph idx="1" hasCustomPrompt="1"/>
          </p:nvPr>
        </p:nvPicPr>
        <p:blipFill>
          <a:blip r:embed="rId4"/>
          <a:stretch>
            <a:fillRect/>
          </a:stretch>
        </p:blipFill>
        <p:spPr>
          <a:xfrm>
            <a:off x="277813" y="223838"/>
            <a:ext cx="8682037" cy="6445250"/>
          </a:xfrm>
        </p:spPr>
      </p:pic>
      <p:sp>
        <p:nvSpPr>
          <p:cNvPr id="5" name="椭圆 4"/>
          <p:cNvSpPr/>
          <p:nvPr/>
        </p:nvSpPr>
        <p:spPr>
          <a:xfrm>
            <a:off x="1954213" y="2790825"/>
            <a:ext cx="715963" cy="935038"/>
          </a:xfrm>
          <a:prstGeom prst="ellipse">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标题 1"/>
          <p:cNvSpPr>
            <a:spLocks noGrp="1"/>
          </p:cNvSpPr>
          <p:nvPr>
            <p:ph type="title"/>
          </p:nvPr>
        </p:nvSpPr>
        <p:spPr/>
        <p:txBody>
          <a:bodyPr vert="horz" wrap="square" lIns="91440" tIns="45720" rIns="91440" bIns="45720" anchor="ctr"/>
          <a:lstStyle/>
          <a:p>
            <a:endParaRPr lang="zh-CN" altLang="en-US" dirty="0"/>
          </a:p>
        </p:txBody>
      </p:sp>
      <p:pic>
        <p:nvPicPr>
          <p:cNvPr id="76802" name="内容占位符 3"/>
          <p:cNvPicPr>
            <a:picLocks noGrp="1" noChangeAspect="1"/>
          </p:cNvPicPr>
          <p:nvPr>
            <p:ph idx="1" hasCustomPrompt="1"/>
          </p:nvPr>
        </p:nvPicPr>
        <p:blipFill>
          <a:blip r:embed="rId3"/>
          <a:stretch>
            <a:fillRect/>
          </a:stretch>
        </p:blipFill>
        <p:spPr>
          <a:xfrm>
            <a:off x="261938" y="139700"/>
            <a:ext cx="8697912" cy="5538788"/>
          </a:xfrm>
        </p:spPr>
      </p:pic>
      <p:sp>
        <p:nvSpPr>
          <p:cNvPr id="76803" name="文本框 4"/>
          <p:cNvSpPr txBox="1"/>
          <p:nvPr/>
        </p:nvSpPr>
        <p:spPr>
          <a:xfrm>
            <a:off x="369888" y="5868988"/>
            <a:ext cx="8482012" cy="584200"/>
          </a:xfrm>
          <a:prstGeom prst="rect">
            <a:avLst/>
          </a:prstGeom>
          <a:noFill/>
          <a:ln w="9525">
            <a:noFill/>
          </a:ln>
        </p:spPr>
        <p:txBody>
          <a:bodyPr anchor="t">
            <a:spAutoFit/>
          </a:bodyPr>
          <a:lstStyle/>
          <a:p>
            <a:pPr defTabSz="914400">
              <a:buFont typeface="Arial" panose="020B0604020202020204" pitchFamily="34" charset="0"/>
              <a:buNone/>
            </a:pPr>
            <a:r>
              <a:rPr lang="zh-CN" altLang="en-US" sz="3200" dirty="0">
                <a:latin typeface="Arial" panose="020B0604020202020204" pitchFamily="34" charset="0"/>
                <a:ea typeface="宋体" panose="02010600030101010101" pitchFamily="2" charset="-122"/>
              </a:rPr>
              <a:t>检索式为：（信息素养 </a:t>
            </a:r>
            <a:r>
              <a:rPr lang="en-US" altLang="zh-CN" sz="3200" dirty="0">
                <a:latin typeface="Arial" panose="020B0604020202020204" pitchFamily="34" charset="0"/>
                <a:ea typeface="宋体" panose="02010600030101010101" pitchFamily="2" charset="-122"/>
              </a:rPr>
              <a:t>or </a:t>
            </a:r>
            <a:r>
              <a:rPr lang="zh-CN" altLang="en-US" sz="3200" dirty="0">
                <a:latin typeface="Arial" panose="020B0604020202020204" pitchFamily="34" charset="0"/>
                <a:ea typeface="宋体" panose="02010600030101010101" pitchFamily="2" charset="-122"/>
              </a:rPr>
              <a:t>信息素质）</a:t>
            </a:r>
            <a:r>
              <a:rPr lang="en-US" altLang="zh-CN" sz="3200" dirty="0">
                <a:latin typeface="Arial" panose="020B0604020202020204" pitchFamily="34" charset="0"/>
                <a:ea typeface="宋体" panose="02010600030101010101" pitchFamily="2" charset="-122"/>
              </a:rPr>
              <a:t>and </a:t>
            </a:r>
            <a:r>
              <a:rPr lang="zh-CN" altLang="en-US" sz="3200" dirty="0">
                <a:latin typeface="Arial" panose="020B0604020202020204" pitchFamily="34" charset="0"/>
                <a:ea typeface="宋体" panose="02010600030101010101" pitchFamily="2" charset="-122"/>
              </a:rPr>
              <a:t>高校</a:t>
            </a:r>
          </a:p>
        </p:txBody>
      </p:sp>
      <p:sp>
        <p:nvSpPr>
          <p:cNvPr id="2" name="矩形 1"/>
          <p:cNvSpPr/>
          <p:nvPr/>
        </p:nvSpPr>
        <p:spPr>
          <a:xfrm>
            <a:off x="2051050" y="981075"/>
            <a:ext cx="6481763" cy="863600"/>
          </a:xfrm>
          <a:prstGeom prst="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100000">
                                          <p:val>
                                            <p:strVal val="#ppt_x"/>
                                          </p:val>
                                        </p:tav>
                                      </p:tavLst>
                                    </p:anim>
                                    <p:anim calcmode="lin" valueType="num">
                                      <p:cBhvr>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标题 1"/>
          <p:cNvSpPr>
            <a:spLocks noGrp="1"/>
          </p:cNvSpPr>
          <p:nvPr>
            <p:ph type="title"/>
          </p:nvPr>
        </p:nvSpPr>
        <p:spPr>
          <a:xfrm>
            <a:off x="503238" y="450850"/>
            <a:ext cx="6572250" cy="700088"/>
          </a:xfrm>
        </p:spPr>
        <p:txBody>
          <a:bodyPr vert="horz" lIns="91440" tIns="45720" rIns="91440" bIns="45720" rtlCol="0" anchor="t">
            <a:normAutofit fontScale="90000"/>
          </a:bodyPr>
          <a:lstStyle/>
          <a:p>
            <a:pPr marL="0" marR="0" lvl="0" indent="0" algn="l" defTabSz="457200" rtl="0" eaLnBrk="1" fontAlgn="auto" latinLnBrk="0" hangingPunct="1">
              <a:lnSpc>
                <a:spcPct val="100000"/>
              </a:lnSpc>
              <a:spcBef>
                <a:spcPct val="0"/>
              </a:spcBef>
              <a:spcAft>
                <a:spcPts val="0"/>
              </a:spcAft>
              <a:buClrTx/>
              <a:buSzTx/>
              <a:buFontTx/>
              <a:buNone/>
              <a:defRPr/>
            </a:pPr>
            <a:r>
              <a:rPr kumimoji="0" lang="en-US" altLang="zh-CN" sz="3600" b="0" i="0" u="none" strike="noStrike" kern="1200" cap="none" spc="0" normalizeH="0" baseline="0" noProof="1">
                <a:ln>
                  <a:noFill/>
                </a:ln>
                <a:solidFill>
                  <a:schemeClr val="accent1"/>
                </a:solidFill>
                <a:effectLst/>
                <a:uLnTx/>
                <a:uFillTx/>
                <a:latin typeface="+mj-lt"/>
                <a:ea typeface="+mj-ea"/>
                <a:cs typeface="+mj-cs"/>
              </a:rPr>
              <a:t>“</a:t>
            </a:r>
            <a:r>
              <a:rPr kumimoji="0" lang="zh-CN" altLang="zh-CN" sz="3600" b="0" i="0" u="none" strike="noStrike" kern="1200" cap="none" spc="0" normalizeH="0" baseline="0" noProof="1">
                <a:ln>
                  <a:noFill/>
                </a:ln>
                <a:solidFill>
                  <a:schemeClr val="accent1"/>
                </a:solidFill>
                <a:effectLst/>
                <a:uLnTx/>
                <a:uFillTx/>
                <a:latin typeface="+mj-lt"/>
                <a:ea typeface="+mj-ea"/>
                <a:cs typeface="+mj-cs"/>
              </a:rPr>
              <a:t>乐研杯</a:t>
            </a:r>
            <a:r>
              <a:rPr kumimoji="0" lang="en-US" altLang="zh-CN" sz="3600" b="0" i="0" u="none" strike="noStrike" kern="1200" cap="none" spc="0" normalizeH="0" baseline="0" noProof="1">
                <a:ln>
                  <a:noFill/>
                </a:ln>
                <a:solidFill>
                  <a:schemeClr val="accent1"/>
                </a:solidFill>
                <a:effectLst/>
                <a:uLnTx/>
                <a:uFillTx/>
                <a:latin typeface="+mj-lt"/>
                <a:ea typeface="+mj-ea"/>
                <a:cs typeface="+mj-cs"/>
                <a:sym typeface="+mn-ea"/>
              </a:rPr>
              <a:t>”</a:t>
            </a:r>
            <a:r>
              <a:rPr kumimoji="0" lang="en-US" altLang="zh-CN" sz="3600" b="0" i="0" u="none" strike="noStrike" kern="1200" cap="none" spc="0" normalizeH="0" baseline="0" noProof="1">
                <a:ln>
                  <a:noFill/>
                </a:ln>
                <a:solidFill>
                  <a:schemeClr val="accent1"/>
                </a:solidFill>
                <a:effectLst/>
                <a:uLnTx/>
                <a:uFillTx/>
                <a:latin typeface="+mj-lt"/>
                <a:ea typeface="+mj-ea"/>
                <a:cs typeface="+mj-cs"/>
              </a:rPr>
              <a:t>第二届全国财经高校大学生信息素养大赛</a:t>
            </a:r>
          </a:p>
        </p:txBody>
      </p:sp>
      <p:sp>
        <p:nvSpPr>
          <p:cNvPr id="7171" name="内容占位符 2"/>
          <p:cNvSpPr>
            <a:spLocks noGrp="1" noChangeArrowheads="1"/>
          </p:cNvSpPr>
          <p:nvPr>
            <p:ph idx="1" hasCustomPrompt="1"/>
          </p:nvPr>
        </p:nvSpPr>
        <p:spPr>
          <a:xfrm>
            <a:off x="503238" y="1641475"/>
            <a:ext cx="8062913" cy="4838700"/>
          </a:xfrm>
        </p:spPr>
        <p:txBody>
          <a:bodyPr vert="horz" lIns="91440" tIns="45720" rIns="91440" bIns="45720" rtlCol="0">
            <a:normAutofit/>
          </a:bodyPr>
          <a:lstStyle/>
          <a:p>
            <a:pPr marL="0" marR="0" lvl="0" indent="0" algn="l" defTabSz="457200" rtl="0" eaLnBrk="1" fontAlgn="auto" latinLnBrk="0" hangingPunct="1">
              <a:lnSpc>
                <a:spcPct val="100000"/>
              </a:lnSpc>
              <a:spcBef>
                <a:spcPts val="1000"/>
              </a:spcBef>
              <a:spcAft>
                <a:spcPts val="0"/>
              </a:spcAft>
              <a:buClr>
                <a:schemeClr val="accent1"/>
              </a:buClr>
              <a:buSzPct val="80000"/>
              <a:buFont typeface="Wingdings 3" panose="05040102010807070707" pitchFamily="18" charset="2"/>
              <a:buNone/>
              <a:defRPr/>
            </a:pPr>
            <a:r>
              <a:rPr kumimoji="0" lang="en-US" altLang="zh-CN" sz="2800" b="0" i="0" u="none" strike="noStrike" kern="1200" cap="none" spc="0" normalizeH="0" baseline="0" noProof="0" dirty="0" smtClean="0">
                <a:ln>
                  <a:noFill/>
                </a:ln>
                <a:solidFill>
                  <a:srgbClr val="647643"/>
                </a:solidFill>
                <a:effectLst/>
                <a:uLnTx/>
                <a:uFillTx/>
                <a:latin typeface="+mn-lt"/>
                <a:ea typeface="+mn-ea"/>
                <a:cs typeface="+mn-cs"/>
                <a:sym typeface="黑体" panose="02010609060101010101" pitchFamily="49" charset="-122"/>
              </a:rPr>
              <a:t>3. </a:t>
            </a:r>
            <a:r>
              <a:rPr kumimoji="0" lang="zh-CN" altLang="en-US" sz="2800" b="0" i="0" u="none" strike="noStrike" kern="1200" cap="none" spc="0" normalizeH="0" baseline="0" noProof="0" dirty="0" smtClean="0">
                <a:ln>
                  <a:noFill/>
                </a:ln>
                <a:solidFill>
                  <a:srgbClr val="647643"/>
                </a:solidFill>
                <a:effectLst/>
                <a:uLnTx/>
                <a:uFillTx/>
                <a:latin typeface="+mn-lt"/>
                <a:ea typeface="+mn-ea"/>
                <a:cs typeface="+mn-cs"/>
                <a:sym typeface="黑体" panose="02010609060101010101" pitchFamily="49" charset="-122"/>
              </a:rPr>
              <a:t>全国总决赛流程：</a:t>
            </a:r>
          </a:p>
          <a:p>
            <a:pPr marR="0" lvl="0" algn="l" defTabSz="457200" rtl="0" eaLnBrk="1" fontAlgn="auto" latinLnBrk="0" hangingPunct="1">
              <a:lnSpc>
                <a:spcPct val="100000"/>
              </a:lnSpc>
              <a:spcBef>
                <a:spcPts val="1000"/>
              </a:spcBef>
              <a:spcAft>
                <a:spcPts val="0"/>
              </a:spcAft>
              <a:buClr>
                <a:schemeClr val="accent1"/>
              </a:buClr>
              <a:buSzPct val="80000"/>
              <a:defRPr/>
            </a:pPr>
            <a:r>
              <a:rPr kumimoji="0" lang="zh-CN" altLang="en-US" sz="2400" b="0" i="0" u="none" strike="noStrike" kern="1200" cap="none" spc="0" normalizeH="0" baseline="0" noProof="0" dirty="0" smtClean="0">
                <a:ln>
                  <a:noFill/>
                </a:ln>
                <a:solidFill>
                  <a:srgbClr val="647643"/>
                </a:solidFill>
                <a:effectLst/>
                <a:uLnTx/>
                <a:uFillTx/>
                <a:latin typeface="+mn-lt"/>
                <a:ea typeface="+mn-ea"/>
                <a:cs typeface="+mn-cs"/>
              </a:rPr>
              <a:t>第一轮 在线答题</a:t>
            </a:r>
          </a:p>
          <a:p>
            <a:pPr marL="0" marR="0" lvl="0" indent="0" algn="l" defTabSz="457200" rtl="0" eaLnBrk="1" fontAlgn="auto" latinLnBrk="0" hangingPunct="1">
              <a:lnSpc>
                <a:spcPct val="100000"/>
              </a:lnSpc>
              <a:spcBef>
                <a:spcPts val="1000"/>
              </a:spcBef>
              <a:spcAft>
                <a:spcPts val="0"/>
              </a:spcAft>
              <a:buClr>
                <a:schemeClr val="accent1"/>
              </a:buClr>
              <a:buSzPct val="80000"/>
              <a:buNone/>
              <a:defRPr/>
            </a:pPr>
            <a:r>
              <a:rPr kumimoji="0" lang="zh-CN" altLang="en-US" sz="2000" b="0" i="0" u="none" strike="noStrike" kern="1200" cap="none" spc="0" normalizeH="0" baseline="0" noProof="0" dirty="0" smtClean="0">
                <a:ln>
                  <a:noFill/>
                </a:ln>
                <a:solidFill>
                  <a:srgbClr val="647643"/>
                </a:solidFill>
                <a:effectLst/>
                <a:uLnTx/>
                <a:uFillTx/>
                <a:latin typeface="+mn-lt"/>
                <a:ea typeface="+mn-ea"/>
                <a:cs typeface="+mn-cs"/>
              </a:rPr>
              <a:t>参赛队伍在决赛题库中抽取题目，由队员分别作答，以平均分计成绩。本环节题目均为客观题，评分采用机器阅卷方式，考试时间为2小时。</a:t>
            </a:r>
            <a:endParaRPr kumimoji="0" lang="zh-CN" altLang="en-US" sz="2400" b="0" i="0" u="none" strike="noStrike" kern="1200" cap="none" spc="0" normalizeH="0" baseline="0" noProof="0" dirty="0" smtClean="0">
              <a:ln>
                <a:noFill/>
              </a:ln>
              <a:solidFill>
                <a:srgbClr val="647643"/>
              </a:solidFill>
              <a:effectLst/>
              <a:uLnTx/>
              <a:uFillTx/>
              <a:latin typeface="+mn-lt"/>
              <a:ea typeface="+mn-ea"/>
              <a:cs typeface="+mn-cs"/>
            </a:endParaRPr>
          </a:p>
          <a:p>
            <a:pPr marL="0" marR="0" lvl="0" indent="0" algn="l" defTabSz="457200" rtl="0" eaLnBrk="1" fontAlgn="auto" latinLnBrk="0" hangingPunct="1">
              <a:lnSpc>
                <a:spcPct val="100000"/>
              </a:lnSpc>
              <a:spcBef>
                <a:spcPts val="1000"/>
              </a:spcBef>
              <a:spcAft>
                <a:spcPts val="0"/>
              </a:spcAft>
              <a:buClr>
                <a:schemeClr val="accent1"/>
              </a:buClr>
              <a:buSzPct val="80000"/>
              <a:buNone/>
              <a:defRPr/>
            </a:pPr>
            <a:endParaRPr kumimoji="0" lang="zh-CN" altLang="en-US" sz="2400" b="0" i="0" u="none" strike="noStrike" kern="1200" cap="none" spc="0" normalizeH="0" baseline="0" noProof="0" dirty="0" smtClean="0">
              <a:ln>
                <a:noFill/>
              </a:ln>
              <a:solidFill>
                <a:srgbClr val="647643"/>
              </a:solidFill>
              <a:effectLst/>
              <a:uLnTx/>
              <a:uFillTx/>
              <a:latin typeface="+mn-lt"/>
              <a:ea typeface="+mn-ea"/>
              <a:cs typeface="+mn-cs"/>
            </a:endParaRPr>
          </a:p>
          <a:p>
            <a:pPr marR="0" lvl="0" algn="l" defTabSz="457200" rtl="0" eaLnBrk="1" fontAlgn="auto" latinLnBrk="0" hangingPunct="1">
              <a:lnSpc>
                <a:spcPct val="100000"/>
              </a:lnSpc>
              <a:spcBef>
                <a:spcPts val="1000"/>
              </a:spcBef>
              <a:spcAft>
                <a:spcPts val="0"/>
              </a:spcAft>
              <a:buClr>
                <a:schemeClr val="accent1"/>
              </a:buClr>
              <a:buSzPct val="80000"/>
              <a:defRPr/>
            </a:pPr>
            <a:r>
              <a:rPr kumimoji="0" lang="zh-CN" altLang="en-US" sz="2400" b="0" i="0" u="none" strike="noStrike" kern="1200" cap="none" spc="0" normalizeH="0" baseline="0" noProof="0" dirty="0" smtClean="0">
                <a:ln>
                  <a:noFill/>
                </a:ln>
                <a:solidFill>
                  <a:srgbClr val="647643"/>
                </a:solidFill>
                <a:effectLst/>
                <a:uLnTx/>
                <a:uFillTx/>
                <a:latin typeface="+mn-lt"/>
                <a:ea typeface="+mn-ea"/>
                <a:cs typeface="+mn-cs"/>
              </a:rPr>
              <a:t>第二轮 撰写报告、制作PPT</a:t>
            </a:r>
          </a:p>
          <a:p>
            <a:pPr marL="0" marR="0" lvl="0" indent="0" algn="l" defTabSz="457200" rtl="0" eaLnBrk="1" fontAlgn="auto" latinLnBrk="0" hangingPunct="1">
              <a:lnSpc>
                <a:spcPct val="100000"/>
              </a:lnSpc>
              <a:spcBef>
                <a:spcPts val="1000"/>
              </a:spcBef>
              <a:spcAft>
                <a:spcPts val="0"/>
              </a:spcAft>
              <a:buClr>
                <a:schemeClr val="accent1"/>
              </a:buClr>
              <a:buSzPct val="80000"/>
              <a:buNone/>
              <a:defRPr/>
            </a:pPr>
            <a:r>
              <a:rPr kumimoji="0" lang="zh-CN" altLang="en-US" sz="2000" b="1" i="0" u="none" strike="noStrike" kern="1200" cap="none" spc="0" normalizeH="0" baseline="0" noProof="0" dirty="0" smtClean="0">
                <a:ln>
                  <a:noFill/>
                </a:ln>
                <a:solidFill>
                  <a:srgbClr val="647643"/>
                </a:solidFill>
                <a:effectLst/>
                <a:uLnTx/>
                <a:uFillTx/>
                <a:latin typeface="+mn-lt"/>
                <a:ea typeface="+mn-ea"/>
                <a:cs typeface="+mn-cs"/>
              </a:rPr>
              <a:t>1.撰写报告、制作PPT：</a:t>
            </a:r>
            <a:r>
              <a:rPr kumimoji="0" lang="zh-CN" altLang="en-US" sz="2000" b="0" i="0" u="none" strike="noStrike" kern="1200" cap="none" spc="0" normalizeH="0" baseline="0" noProof="0" dirty="0" smtClean="0">
                <a:ln>
                  <a:noFill/>
                </a:ln>
                <a:solidFill>
                  <a:srgbClr val="647643"/>
                </a:solidFill>
                <a:effectLst/>
                <a:uLnTx/>
                <a:uFillTx/>
                <a:latin typeface="+mn-lt"/>
                <a:ea typeface="+mn-ea"/>
                <a:cs typeface="+mn-cs"/>
              </a:rPr>
              <a:t>各参赛队伍随机抽取1道题目，在规定时间内，利用网络信息资源完成分析报告及PPT。</a:t>
            </a:r>
          </a:p>
          <a:p>
            <a:pPr marL="0" marR="0" lvl="0" indent="0" algn="l" defTabSz="457200" rtl="0" eaLnBrk="1" fontAlgn="auto" latinLnBrk="0" hangingPunct="1">
              <a:lnSpc>
                <a:spcPct val="100000"/>
              </a:lnSpc>
              <a:spcBef>
                <a:spcPts val="1000"/>
              </a:spcBef>
              <a:spcAft>
                <a:spcPts val="0"/>
              </a:spcAft>
              <a:buClr>
                <a:schemeClr val="accent1"/>
              </a:buClr>
              <a:buSzPct val="80000"/>
              <a:buNone/>
              <a:defRPr/>
            </a:pPr>
            <a:r>
              <a:rPr kumimoji="0" lang="zh-CN" altLang="en-US" sz="2000" b="1" i="0" u="none" strike="noStrike" kern="1200" cap="none" spc="0" normalizeH="0" baseline="0" noProof="0" dirty="0" smtClean="0">
                <a:ln>
                  <a:noFill/>
                </a:ln>
                <a:solidFill>
                  <a:srgbClr val="647643"/>
                </a:solidFill>
                <a:effectLst/>
                <a:uLnTx/>
                <a:uFillTx/>
                <a:latin typeface="+mn-lt"/>
                <a:ea typeface="+mn-ea"/>
                <a:cs typeface="+mn-cs"/>
              </a:rPr>
              <a:t>2.报告评审：</a:t>
            </a:r>
            <a:r>
              <a:rPr kumimoji="0" lang="zh-CN" altLang="en-US" sz="2000" b="0" i="0" u="none" strike="noStrike" kern="1200" cap="none" spc="0" normalizeH="0" baseline="0" noProof="0" dirty="0" smtClean="0">
                <a:ln>
                  <a:noFill/>
                </a:ln>
                <a:solidFill>
                  <a:srgbClr val="647643"/>
                </a:solidFill>
                <a:effectLst/>
                <a:uLnTx/>
                <a:uFillTx/>
                <a:latin typeface="+mn-lt"/>
                <a:ea typeface="+mn-ea"/>
                <a:cs typeface="+mn-cs"/>
              </a:rPr>
              <a:t>评委根据报告中体现的参赛者的信息能力及财经素养等方面进行评分。</a:t>
            </a:r>
          </a:p>
          <a:p>
            <a:pPr marL="0" marR="0" lvl="0" indent="0" algn="l" defTabSz="457200" rtl="0" eaLnBrk="1" fontAlgn="auto" latinLnBrk="0" hangingPunct="1">
              <a:lnSpc>
                <a:spcPct val="100000"/>
              </a:lnSpc>
              <a:spcBef>
                <a:spcPts val="1000"/>
              </a:spcBef>
              <a:spcAft>
                <a:spcPts val="0"/>
              </a:spcAft>
              <a:buClr>
                <a:schemeClr val="accent1"/>
              </a:buClr>
              <a:buSzPct val="80000"/>
              <a:buNone/>
              <a:defRPr/>
            </a:pPr>
            <a:r>
              <a:rPr kumimoji="0" lang="zh-CN" altLang="en-US" sz="2000" b="0" i="0" u="none" strike="noStrike" kern="1200" cap="none" spc="0" normalizeH="0" baseline="0" noProof="0" dirty="0" smtClean="0">
                <a:ln>
                  <a:noFill/>
                </a:ln>
                <a:solidFill>
                  <a:srgbClr val="647643"/>
                </a:solidFill>
                <a:effectLst/>
                <a:uLnTx/>
                <a:uFillTx/>
                <a:latin typeface="+mn-lt"/>
                <a:ea typeface="+mn-ea"/>
                <a:cs typeface="+mn-cs"/>
              </a:rPr>
              <a:t>报告最终得分需去掉一个最高分、一个最低分后取平均分。</a:t>
            </a:r>
          </a:p>
        </p:txBody>
      </p:sp>
    </p:spTree>
    <p:custDataLst>
      <p:tags r:id="rId1"/>
    </p:custData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标题 1"/>
          <p:cNvSpPr>
            <a:spLocks noGrp="1"/>
          </p:cNvSpPr>
          <p:nvPr>
            <p:ph type="title"/>
          </p:nvPr>
        </p:nvSpPr>
        <p:spPr/>
        <p:txBody>
          <a:bodyPr vert="horz" wrap="square" lIns="91440" tIns="45720" rIns="91440" bIns="45720" anchor="ctr"/>
          <a:lstStyle/>
          <a:p>
            <a:endParaRPr lang="zh-CN" altLang="en-US" dirty="0"/>
          </a:p>
        </p:txBody>
      </p:sp>
      <p:pic>
        <p:nvPicPr>
          <p:cNvPr id="77826" name="内容占位符 3"/>
          <p:cNvPicPr>
            <a:picLocks noGrp="1" noChangeAspect="1"/>
          </p:cNvPicPr>
          <p:nvPr>
            <p:ph idx="1" hasCustomPrompt="1"/>
          </p:nvPr>
        </p:nvPicPr>
        <p:blipFill>
          <a:blip r:embed="rId3"/>
          <a:stretch>
            <a:fillRect/>
          </a:stretch>
        </p:blipFill>
        <p:spPr>
          <a:xfrm>
            <a:off x="406400" y="274638"/>
            <a:ext cx="8356600" cy="6170612"/>
          </a:xfrm>
        </p:spPr>
      </p:pic>
      <p:sp>
        <p:nvSpPr>
          <p:cNvPr id="5" name="椭圆 4"/>
          <p:cNvSpPr/>
          <p:nvPr/>
        </p:nvSpPr>
        <p:spPr>
          <a:xfrm>
            <a:off x="1138238" y="1962150"/>
            <a:ext cx="912813" cy="1290638"/>
          </a:xfrm>
          <a:prstGeom prst="ellipse">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Tree>
    <p:custDataLst>
      <p:tags r:id="rId1"/>
    </p:custData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标题 1"/>
          <p:cNvSpPr>
            <a:spLocks noGrp="1"/>
          </p:cNvSpPr>
          <p:nvPr>
            <p:ph type="title"/>
          </p:nvPr>
        </p:nvSpPr>
        <p:spPr>
          <a:xfrm>
            <a:off x="679450" y="465138"/>
            <a:ext cx="5253038" cy="700087"/>
          </a:xfrm>
        </p:spPr>
        <p:txBody>
          <a:bodyPr vert="horz" wrap="square" lIns="91440" tIns="45720" rIns="91440" bIns="45720" anchor="ctr"/>
          <a:lstStyle/>
          <a:p>
            <a:r>
              <a:rPr lang="zh-CN" altLang="en-US" dirty="0"/>
              <a:t>截词检索</a:t>
            </a:r>
          </a:p>
        </p:txBody>
      </p:sp>
      <p:sp>
        <p:nvSpPr>
          <p:cNvPr id="80898" name="内容占位符 2"/>
          <p:cNvSpPr>
            <a:spLocks noGrp="1"/>
          </p:cNvSpPr>
          <p:nvPr>
            <p:ph idx="1" hasCustomPrompt="1"/>
          </p:nvPr>
        </p:nvSpPr>
        <p:spPr>
          <a:xfrm>
            <a:off x="542925" y="1403350"/>
            <a:ext cx="8121650" cy="4348163"/>
          </a:xfrm>
        </p:spPr>
        <p:txBody>
          <a:bodyPr vert="horz" wrap="square" lIns="91440" tIns="45720" rIns="91440" bIns="45720" anchor="t"/>
          <a:lstStyle/>
          <a:p>
            <a:pPr indent="0" fontAlgn="auto">
              <a:lnSpc>
                <a:spcPct val="120000"/>
              </a:lnSpc>
            </a:pPr>
            <a:r>
              <a:rPr lang="zh-CN" altLang="en-US" sz="2400" strike="noStrike" noProof="1">
                <a:solidFill>
                  <a:srgbClr val="647643"/>
                </a:solidFill>
              </a:rPr>
              <a:t>用给定的词干做检索词，用专门的截词符号表示检索词的某一允许变化的部分，这样就能找到与词干相关的所有记录。它可以扩大检索范围。</a:t>
            </a:r>
          </a:p>
          <a:p>
            <a:pPr indent="0" fontAlgn="auto">
              <a:lnSpc>
                <a:spcPct val="120000"/>
              </a:lnSpc>
            </a:pPr>
            <a:r>
              <a:rPr lang="zh-CN" altLang="en-US" sz="2400" b="1" strike="noStrike" noProof="1">
                <a:solidFill>
                  <a:srgbClr val="647643"/>
                </a:solidFill>
              </a:rPr>
              <a:t>截词符号</a:t>
            </a:r>
            <a:r>
              <a:rPr lang="zh-CN" altLang="en-US" sz="2400" strike="noStrike" noProof="1">
                <a:solidFill>
                  <a:srgbClr val="647643"/>
                </a:solidFill>
              </a:rPr>
              <a:t>：（</a:t>
            </a:r>
            <a:r>
              <a:rPr lang="en-US" altLang="zh-CN" sz="2400" strike="noStrike" noProof="1">
                <a:solidFill>
                  <a:srgbClr val="647643"/>
                </a:solidFill>
              </a:rPr>
              <a:t>1</a:t>
            </a:r>
            <a:r>
              <a:rPr lang="zh-CN" altLang="en-US" sz="2400" strike="noStrike" noProof="1">
                <a:solidFill>
                  <a:srgbClr val="647643"/>
                </a:solidFill>
              </a:rPr>
              <a:t>）</a:t>
            </a:r>
            <a:r>
              <a:rPr lang="en-US" altLang="zh-CN" sz="2400" strike="noStrike" noProof="1">
                <a:solidFill>
                  <a:srgbClr val="647643"/>
                </a:solidFill>
              </a:rPr>
              <a:t>* </a:t>
            </a:r>
            <a:r>
              <a:rPr lang="zh-CN" altLang="en-US" sz="2400" strike="noStrike" noProof="1">
                <a:solidFill>
                  <a:srgbClr val="647643"/>
                </a:solidFill>
              </a:rPr>
              <a:t>代替任何一个或多个字符</a:t>
            </a:r>
          </a:p>
          <a:p>
            <a:pPr marL="0" indent="0" fontAlgn="auto">
              <a:lnSpc>
                <a:spcPct val="120000"/>
              </a:lnSpc>
              <a:buNone/>
            </a:pPr>
            <a:r>
              <a:rPr lang="zh-CN" altLang="en-US" sz="2400" strike="noStrike" noProof="1">
                <a:solidFill>
                  <a:srgbClr val="647643"/>
                </a:solidFill>
              </a:rPr>
              <a:t>                       （</a:t>
            </a:r>
            <a:r>
              <a:rPr lang="en-US" altLang="zh-CN" sz="2400" strike="noStrike" noProof="1">
                <a:solidFill>
                  <a:srgbClr val="647643"/>
                </a:solidFill>
              </a:rPr>
              <a:t>2</a:t>
            </a:r>
            <a:r>
              <a:rPr lang="zh-CN" altLang="en-US" sz="2400" strike="noStrike" noProof="1">
                <a:solidFill>
                  <a:srgbClr val="647643"/>
                </a:solidFill>
              </a:rPr>
              <a:t>）？代替一个字符</a:t>
            </a:r>
          </a:p>
          <a:p>
            <a:pPr indent="0" fontAlgn="auto">
              <a:lnSpc>
                <a:spcPct val="120000"/>
              </a:lnSpc>
            </a:pPr>
            <a:endParaRPr lang="zh-CN" altLang="en-US" sz="2400" strike="noStrike" noProof="1">
              <a:solidFill>
                <a:srgbClr val="647643"/>
              </a:solidFill>
            </a:endParaRPr>
          </a:p>
        </p:txBody>
      </p:sp>
    </p:spTree>
    <p:custDataLst>
      <p:tags r:id="rId1"/>
    </p:custData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标题 1"/>
          <p:cNvSpPr>
            <a:spLocks noGrp="1"/>
          </p:cNvSpPr>
          <p:nvPr>
            <p:ph type="title"/>
          </p:nvPr>
        </p:nvSpPr>
        <p:spPr>
          <a:xfrm>
            <a:off x="911225" y="688975"/>
            <a:ext cx="5253038" cy="698500"/>
          </a:xfrm>
        </p:spPr>
        <p:txBody>
          <a:bodyPr vert="horz" wrap="square" lIns="91440" tIns="45720" rIns="91440" bIns="45720" anchor="ctr"/>
          <a:lstStyle/>
          <a:p>
            <a:r>
              <a:rPr lang="zh-CN" altLang="en-US" dirty="0"/>
              <a:t>截词检索</a:t>
            </a:r>
          </a:p>
        </p:txBody>
      </p:sp>
      <p:sp>
        <p:nvSpPr>
          <p:cNvPr id="81922" name="内容占位符 2"/>
          <p:cNvSpPr>
            <a:spLocks noGrp="1"/>
          </p:cNvSpPr>
          <p:nvPr>
            <p:ph idx="1" hasCustomPrompt="1"/>
          </p:nvPr>
        </p:nvSpPr>
        <p:spPr>
          <a:xfrm>
            <a:off x="936625" y="1717675"/>
            <a:ext cx="6999288" cy="3479800"/>
          </a:xfrm>
        </p:spPr>
        <p:txBody>
          <a:bodyPr vert="horz" wrap="square" lIns="91440" tIns="45720" rIns="91440" bIns="45720" anchor="t"/>
          <a:lstStyle/>
          <a:p>
            <a:pPr algn="l" fontAlgn="base">
              <a:lnSpc>
                <a:spcPct val="120000"/>
              </a:lnSpc>
              <a:buNone/>
            </a:pPr>
            <a:r>
              <a:rPr lang="zh-CN" altLang="en-US" sz="2400" strike="noStrike" noProof="1">
                <a:solidFill>
                  <a:srgbClr val="647643"/>
                </a:solidFill>
              </a:rPr>
              <a:t>例如：  *ology （学科、科目的后缀）可查找出如下结果：</a:t>
            </a:r>
          </a:p>
          <a:p>
            <a:pPr marL="0" indent="0" fontAlgn="auto">
              <a:lnSpc>
                <a:spcPct val="120000"/>
              </a:lnSpc>
              <a:buNone/>
            </a:pPr>
            <a:r>
              <a:rPr lang="zh-CN" altLang="en-US" sz="2400" strike="noStrike" noProof="1">
                <a:solidFill>
                  <a:srgbClr val="647643"/>
                </a:solidFill>
              </a:rPr>
              <a:t>       geology（地质学）, sociology, psychology, archaeology（考古学）, biology ……</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81922">
                                            <p:txEl>
                                              <p:pRg st="1" end="1"/>
                                            </p:txEl>
                                          </p:spTgt>
                                        </p:tgtEl>
                                        <p:attrNameLst>
                                          <p:attrName>style.visibility</p:attrName>
                                        </p:attrNameLst>
                                      </p:cBhvr>
                                      <p:to>
                                        <p:strVal val="visible"/>
                                      </p:to>
                                    </p:set>
                                    <p:animEffect transition="in" filter="checkerboard(across)">
                                      <p:cBhvr>
                                        <p:cTn id="7" dur="500"/>
                                        <p:tgtEl>
                                          <p:spTgt spid="8192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标题 1"/>
          <p:cNvSpPr>
            <a:spLocks noGrp="1"/>
          </p:cNvSpPr>
          <p:nvPr>
            <p:ph type="title"/>
          </p:nvPr>
        </p:nvSpPr>
        <p:spPr>
          <a:xfrm>
            <a:off x="679450" y="465138"/>
            <a:ext cx="5253038" cy="700087"/>
          </a:xfrm>
        </p:spPr>
        <p:txBody>
          <a:bodyPr vert="horz" wrap="square" lIns="91440" tIns="45720" rIns="91440" bIns="45720" anchor="ctr"/>
          <a:lstStyle/>
          <a:p>
            <a:r>
              <a:rPr lang="zh-CN" altLang="en-US" dirty="0"/>
              <a:t>截词检索</a:t>
            </a:r>
          </a:p>
        </p:txBody>
      </p:sp>
      <p:sp>
        <p:nvSpPr>
          <p:cNvPr id="81922" name="内容占位符 2"/>
          <p:cNvSpPr>
            <a:spLocks noGrp="1"/>
          </p:cNvSpPr>
          <p:nvPr>
            <p:ph idx="1" hasCustomPrompt="1"/>
          </p:nvPr>
        </p:nvSpPr>
        <p:spPr>
          <a:xfrm>
            <a:off x="679450" y="1420813"/>
            <a:ext cx="7804150" cy="4265612"/>
          </a:xfrm>
        </p:spPr>
        <p:txBody>
          <a:bodyPr vert="horz" wrap="square" lIns="91440" tIns="45720" rIns="91440" bIns="45720" anchor="t"/>
          <a:lstStyle/>
          <a:p>
            <a:pPr indent="0" fontAlgn="base">
              <a:lnSpc>
                <a:spcPct val="120000"/>
              </a:lnSpc>
              <a:buNone/>
            </a:pPr>
            <a:r>
              <a:rPr lang="zh-CN" altLang="en-US" sz="2400" dirty="0">
                <a:solidFill>
                  <a:srgbClr val="647643"/>
                </a:solidFill>
              </a:rPr>
              <a:t>      截词检索根据截词位置的不同，可以分为前方截词、中间截词和后方截词。</a:t>
            </a:r>
          </a:p>
          <a:p>
            <a:pPr indent="0" fontAlgn="base">
              <a:lnSpc>
                <a:spcPct val="120000"/>
              </a:lnSpc>
              <a:buNone/>
            </a:pPr>
            <a:r>
              <a:rPr lang="zh-CN" altLang="en-US" sz="2400" dirty="0">
                <a:solidFill>
                  <a:srgbClr val="647643"/>
                </a:solidFill>
              </a:rPr>
              <a:t>（</a:t>
            </a:r>
            <a:r>
              <a:rPr lang="en-US" altLang="zh-CN" sz="2400" dirty="0">
                <a:solidFill>
                  <a:srgbClr val="647643"/>
                </a:solidFill>
              </a:rPr>
              <a:t>1</a:t>
            </a:r>
            <a:r>
              <a:rPr lang="zh-CN" altLang="en-US" sz="2400" dirty="0">
                <a:solidFill>
                  <a:srgbClr val="647643"/>
                </a:solidFill>
              </a:rPr>
              <a:t>）前方截词例如：“*computer”，可以检索出来的结果可能有“Minicomputer”、“Microcomputer”等等；</a:t>
            </a:r>
          </a:p>
          <a:p>
            <a:pPr indent="0" fontAlgn="base">
              <a:lnSpc>
                <a:spcPct val="120000"/>
              </a:lnSpc>
              <a:buNone/>
            </a:pPr>
            <a:r>
              <a:rPr lang="zh-CN" altLang="en-US" sz="2400" dirty="0">
                <a:solidFill>
                  <a:srgbClr val="647643"/>
                </a:solidFill>
              </a:rPr>
              <a:t>（</a:t>
            </a:r>
            <a:r>
              <a:rPr lang="en-US" altLang="zh-CN" sz="2400" dirty="0">
                <a:solidFill>
                  <a:srgbClr val="647643"/>
                </a:solidFill>
              </a:rPr>
              <a:t>2</a:t>
            </a:r>
            <a:r>
              <a:rPr lang="zh-CN" altLang="en-US" sz="2400" dirty="0">
                <a:solidFill>
                  <a:srgbClr val="647643"/>
                </a:solidFill>
              </a:rPr>
              <a:t>）中间截词例如：“Colo?r”可以检索出“Colour”（英）、Color（美）；</a:t>
            </a:r>
          </a:p>
          <a:p>
            <a:pPr indent="0" fontAlgn="base">
              <a:lnSpc>
                <a:spcPct val="120000"/>
              </a:lnSpc>
              <a:buNone/>
            </a:pPr>
            <a:r>
              <a:rPr lang="zh-CN" altLang="en-US" sz="2400" dirty="0">
                <a:solidFill>
                  <a:srgbClr val="647643"/>
                </a:solidFill>
              </a:rPr>
              <a:t>（</a:t>
            </a:r>
            <a:r>
              <a:rPr lang="en-US" altLang="zh-CN" sz="2400" dirty="0">
                <a:solidFill>
                  <a:srgbClr val="647643"/>
                </a:solidFill>
              </a:rPr>
              <a:t>3</a:t>
            </a:r>
            <a:r>
              <a:rPr lang="zh-CN" altLang="en-US" sz="2400" dirty="0">
                <a:solidFill>
                  <a:srgbClr val="647643"/>
                </a:solidFill>
              </a:rPr>
              <a:t>）后方截词比如：“Plant???”表示Plant后面可以加0～3个字母，检索出的结果包含Plant、Plants、Planted等词。</a:t>
            </a:r>
          </a:p>
          <a:p>
            <a:pPr indent="0" fontAlgn="base">
              <a:lnSpc>
                <a:spcPct val="120000"/>
              </a:lnSpc>
              <a:buNone/>
            </a:pPr>
            <a:endParaRPr lang="zh-CN" altLang="en-US" sz="2400" dirty="0">
              <a:solidFill>
                <a:srgbClr val="647643"/>
              </a:solidFill>
            </a:endParaRPr>
          </a:p>
        </p:txBody>
      </p:sp>
    </p:spTree>
    <p:custDataLst>
      <p:tags r:id="rId1"/>
    </p:custData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标题 1"/>
          <p:cNvSpPr>
            <a:spLocks noGrp="1"/>
          </p:cNvSpPr>
          <p:nvPr>
            <p:ph type="title"/>
          </p:nvPr>
        </p:nvSpPr>
        <p:spPr>
          <a:xfrm>
            <a:off x="911225" y="688975"/>
            <a:ext cx="5253038" cy="698500"/>
          </a:xfrm>
        </p:spPr>
        <p:txBody>
          <a:bodyPr vert="horz" wrap="square" lIns="91440" tIns="45720" rIns="91440" bIns="45720" anchor="ctr"/>
          <a:lstStyle/>
          <a:p>
            <a:r>
              <a:rPr lang="zh-CN" altLang="en-US" dirty="0"/>
              <a:t>位置检索</a:t>
            </a:r>
          </a:p>
        </p:txBody>
      </p:sp>
      <p:sp>
        <p:nvSpPr>
          <p:cNvPr id="90114" name="内容占位符 2"/>
          <p:cNvSpPr>
            <a:spLocks noGrp="1"/>
          </p:cNvSpPr>
          <p:nvPr>
            <p:ph idx="1" hasCustomPrompt="1"/>
          </p:nvPr>
        </p:nvSpPr>
        <p:spPr>
          <a:xfrm>
            <a:off x="673100" y="1717675"/>
            <a:ext cx="7856538" cy="4129088"/>
          </a:xfrm>
        </p:spPr>
        <p:txBody>
          <a:bodyPr vert="horz" wrap="square" lIns="91440" tIns="45720" rIns="91440" bIns="45720" anchor="t"/>
          <a:lstStyle/>
          <a:p>
            <a:pPr indent="0" fontAlgn="base">
              <a:lnSpc>
                <a:spcPct val="120000"/>
              </a:lnSpc>
            </a:pPr>
            <a:r>
              <a:rPr lang="zh-CN" altLang="en-US" sz="2400" dirty="0">
                <a:solidFill>
                  <a:srgbClr val="647643"/>
                </a:solidFill>
              </a:rPr>
              <a:t>位置检索又称临近检索。位置算符是表示检索词之间位置关系的运算符，利用位置算符限定检索词在原始文献中的相对位置及检索词之间的顺序关系，可以更加准确地表达检索需求，提高检索效果。</a:t>
            </a:r>
          </a:p>
        </p:txBody>
      </p:sp>
    </p:spTree>
    <p:custDataLst>
      <p:tags r:id="rId1"/>
    </p:custData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标题 1"/>
          <p:cNvSpPr>
            <a:spLocks noGrp="1"/>
          </p:cNvSpPr>
          <p:nvPr>
            <p:ph type="title"/>
          </p:nvPr>
        </p:nvSpPr>
        <p:spPr>
          <a:xfrm>
            <a:off x="911225" y="688975"/>
            <a:ext cx="5253038" cy="698500"/>
          </a:xfrm>
        </p:spPr>
        <p:txBody>
          <a:bodyPr vert="horz" wrap="square" lIns="91440" tIns="45720" rIns="91440" bIns="45720" anchor="ctr"/>
          <a:lstStyle/>
          <a:p>
            <a:r>
              <a:rPr lang="zh-CN" altLang="en-US" dirty="0"/>
              <a:t>位置检索</a:t>
            </a:r>
          </a:p>
        </p:txBody>
      </p:sp>
      <p:sp>
        <p:nvSpPr>
          <p:cNvPr id="91138" name="内容占位符 2"/>
          <p:cNvSpPr>
            <a:spLocks noGrp="1"/>
          </p:cNvSpPr>
          <p:nvPr>
            <p:ph idx="1" hasCustomPrompt="1"/>
          </p:nvPr>
        </p:nvSpPr>
        <p:spPr>
          <a:xfrm>
            <a:off x="673100" y="1717675"/>
            <a:ext cx="7856538" cy="4129088"/>
          </a:xfrm>
        </p:spPr>
        <p:txBody>
          <a:bodyPr vert="horz" wrap="square" lIns="91440" tIns="45720" rIns="91440" bIns="45720" anchor="t"/>
          <a:lstStyle/>
          <a:p>
            <a:pPr indent="0" fontAlgn="base">
              <a:lnSpc>
                <a:spcPct val="120000"/>
              </a:lnSpc>
            </a:pPr>
            <a:r>
              <a:rPr lang="zh-CN" altLang="en-US" sz="2400" dirty="0">
                <a:solidFill>
                  <a:srgbClr val="647643"/>
                </a:solidFill>
              </a:rPr>
              <a:t>位置检索又称临近检索。位置算符是表示检索词之间位置关系的运算符，利用位置算符限定检索词在原始文献中的相对位置及检索词之间的顺序关系，可以更加准确地表达检索需求，提高检索效果。</a:t>
            </a:r>
          </a:p>
        </p:txBody>
      </p:sp>
    </p:spTree>
    <p:custDataLst>
      <p:tags r:id="rId1"/>
    </p:custData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标题 1"/>
          <p:cNvSpPr>
            <a:spLocks noGrp="1"/>
          </p:cNvSpPr>
          <p:nvPr>
            <p:ph type="title"/>
          </p:nvPr>
        </p:nvSpPr>
        <p:spPr>
          <a:xfrm>
            <a:off x="911225" y="688975"/>
            <a:ext cx="5253038" cy="698500"/>
          </a:xfrm>
        </p:spPr>
        <p:txBody>
          <a:bodyPr vert="horz" wrap="square" lIns="91440" tIns="45720" rIns="91440" bIns="45720" anchor="ctr"/>
          <a:lstStyle/>
          <a:p>
            <a:r>
              <a:rPr lang="zh-CN" altLang="en-US" dirty="0"/>
              <a:t>位置检索</a:t>
            </a:r>
          </a:p>
        </p:txBody>
      </p:sp>
      <p:sp>
        <p:nvSpPr>
          <p:cNvPr id="92162" name="内容占位符 2"/>
          <p:cNvSpPr>
            <a:spLocks noGrp="1"/>
          </p:cNvSpPr>
          <p:nvPr>
            <p:ph idx="1" hasCustomPrompt="1"/>
          </p:nvPr>
        </p:nvSpPr>
        <p:spPr>
          <a:xfrm>
            <a:off x="673100" y="1717675"/>
            <a:ext cx="7856538" cy="4129088"/>
          </a:xfrm>
        </p:spPr>
        <p:txBody>
          <a:bodyPr vert="horz" wrap="square" lIns="91440" tIns="45720" rIns="91440" bIns="45720" anchor="t"/>
          <a:lstStyle/>
          <a:p>
            <a:pPr indent="0" fontAlgn="base">
              <a:lnSpc>
                <a:spcPct val="120000"/>
              </a:lnSpc>
              <a:buNone/>
            </a:pPr>
            <a:r>
              <a:rPr lang="zh-CN" altLang="en-US" sz="2400" dirty="0">
                <a:solidFill>
                  <a:srgbClr val="647643"/>
                </a:solidFill>
              </a:rPr>
              <a:t>（1）“”或 { }  </a:t>
            </a:r>
          </a:p>
          <a:p>
            <a:pPr indent="0" fontAlgn="base">
              <a:lnSpc>
                <a:spcPct val="120000"/>
              </a:lnSpc>
              <a:buNone/>
            </a:pPr>
            <a:r>
              <a:rPr lang="zh-CN" altLang="en-US" sz="2400" dirty="0">
                <a:solidFill>
                  <a:srgbClr val="647643"/>
                </a:solidFill>
              </a:rPr>
              <a:t>      表示词间不能插词，词序不能颠倒，即实现</a:t>
            </a:r>
            <a:r>
              <a:rPr lang="zh-CN" altLang="en-US" sz="2400" b="1" dirty="0">
                <a:solidFill>
                  <a:srgbClr val="647643"/>
                </a:solidFill>
              </a:rPr>
              <a:t>词组检索</a:t>
            </a:r>
            <a:r>
              <a:rPr lang="zh-CN" altLang="en-US" sz="2400" dirty="0">
                <a:solidFill>
                  <a:srgbClr val="647643"/>
                </a:solidFill>
              </a:rPr>
              <a:t>。例如：“International Space Station”命中包含有词组“International Space Station”的记录。这几个词不能分开，也不能颠倒顺序。</a:t>
            </a:r>
          </a:p>
        </p:txBody>
      </p:sp>
    </p:spTree>
    <p:custDataLst>
      <p:tags r:id="rId1"/>
    </p:custData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标题 1"/>
          <p:cNvSpPr>
            <a:spLocks noGrp="1"/>
          </p:cNvSpPr>
          <p:nvPr>
            <p:ph type="title"/>
          </p:nvPr>
        </p:nvSpPr>
        <p:spPr>
          <a:xfrm>
            <a:off x="911225" y="688975"/>
            <a:ext cx="5253038" cy="698500"/>
          </a:xfrm>
        </p:spPr>
        <p:txBody>
          <a:bodyPr vert="horz" wrap="square" lIns="91440" tIns="45720" rIns="91440" bIns="45720" anchor="ctr"/>
          <a:lstStyle/>
          <a:p>
            <a:r>
              <a:rPr lang="zh-CN" altLang="en-US" dirty="0"/>
              <a:t>位置检索</a:t>
            </a:r>
          </a:p>
        </p:txBody>
      </p:sp>
      <p:sp>
        <p:nvSpPr>
          <p:cNvPr id="93186" name="内容占位符 2"/>
          <p:cNvSpPr>
            <a:spLocks noGrp="1"/>
          </p:cNvSpPr>
          <p:nvPr>
            <p:ph idx="1" hasCustomPrompt="1"/>
          </p:nvPr>
        </p:nvSpPr>
        <p:spPr>
          <a:xfrm>
            <a:off x="673100" y="1717675"/>
            <a:ext cx="7856538" cy="4129088"/>
          </a:xfrm>
        </p:spPr>
        <p:txBody>
          <a:bodyPr vert="horz" wrap="square" lIns="91440" tIns="45720" rIns="91440" bIns="45720" anchor="t"/>
          <a:lstStyle/>
          <a:p>
            <a:pPr indent="0" fontAlgn="base">
              <a:lnSpc>
                <a:spcPct val="120000"/>
              </a:lnSpc>
              <a:buNone/>
            </a:pPr>
            <a:r>
              <a:rPr lang="zh-CN" altLang="en-US" sz="2400" dirty="0">
                <a:solidFill>
                  <a:srgbClr val="647643"/>
                </a:solidFill>
              </a:rPr>
              <a:t>（2）With或（W）</a:t>
            </a:r>
          </a:p>
          <a:p>
            <a:pPr indent="0" fontAlgn="base">
              <a:lnSpc>
                <a:spcPct val="120000"/>
              </a:lnSpc>
              <a:buNone/>
            </a:pPr>
            <a:r>
              <a:rPr lang="zh-CN" altLang="en-US" sz="2400" dirty="0">
                <a:solidFill>
                  <a:srgbClr val="647643"/>
                </a:solidFill>
              </a:rPr>
              <a:t>       表示算符两侧的检索词词序不变，两个检索词中间不得有其他任何字或词，但允许有空格或标点符号。</a:t>
            </a:r>
          </a:p>
          <a:p>
            <a:pPr indent="0" fontAlgn="base">
              <a:lnSpc>
                <a:spcPct val="120000"/>
              </a:lnSpc>
              <a:buNone/>
            </a:pPr>
            <a:r>
              <a:rPr lang="zh-CN" altLang="en-US" sz="2400" dirty="0">
                <a:solidFill>
                  <a:srgbClr val="647643"/>
                </a:solidFill>
              </a:rPr>
              <a:t>      例如：Potential（W）Energy可以检索出包含Potential Energy、Potential-Energy或者Potential，Energy的文献。 </a:t>
            </a:r>
          </a:p>
        </p:txBody>
      </p:sp>
    </p:spTree>
    <p:custDataLst>
      <p:tags r:id="rId1"/>
    </p:custData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标题 1"/>
          <p:cNvSpPr>
            <a:spLocks noGrp="1"/>
          </p:cNvSpPr>
          <p:nvPr>
            <p:ph type="title"/>
          </p:nvPr>
        </p:nvSpPr>
        <p:spPr>
          <a:xfrm>
            <a:off x="911225" y="688975"/>
            <a:ext cx="5253038" cy="698500"/>
          </a:xfrm>
        </p:spPr>
        <p:txBody>
          <a:bodyPr vert="horz" wrap="square" lIns="91440" tIns="45720" rIns="91440" bIns="45720" anchor="ctr"/>
          <a:lstStyle/>
          <a:p>
            <a:r>
              <a:rPr lang="zh-CN" altLang="en-US" dirty="0"/>
              <a:t>位置检索</a:t>
            </a:r>
          </a:p>
        </p:txBody>
      </p:sp>
      <p:sp>
        <p:nvSpPr>
          <p:cNvPr id="94210" name="内容占位符 2"/>
          <p:cNvSpPr>
            <a:spLocks noGrp="1"/>
          </p:cNvSpPr>
          <p:nvPr>
            <p:ph idx="1" hasCustomPrompt="1"/>
          </p:nvPr>
        </p:nvSpPr>
        <p:spPr>
          <a:xfrm>
            <a:off x="673100" y="1717675"/>
            <a:ext cx="7856538" cy="4129088"/>
          </a:xfrm>
        </p:spPr>
        <p:txBody>
          <a:bodyPr vert="horz" wrap="square" lIns="91440" tIns="45720" rIns="91440" bIns="45720" anchor="t"/>
          <a:lstStyle/>
          <a:p>
            <a:pPr indent="0" fontAlgn="base">
              <a:lnSpc>
                <a:spcPct val="120000"/>
              </a:lnSpc>
              <a:buNone/>
            </a:pPr>
            <a:r>
              <a:rPr lang="zh-CN" altLang="en-US" sz="2400" dirty="0">
                <a:solidFill>
                  <a:srgbClr val="647643"/>
                </a:solidFill>
              </a:rPr>
              <a:t>（3）Near或（N）</a:t>
            </a:r>
          </a:p>
          <a:p>
            <a:pPr indent="0" fontAlgn="base">
              <a:lnSpc>
                <a:spcPct val="120000"/>
              </a:lnSpc>
              <a:buNone/>
            </a:pPr>
            <a:r>
              <a:rPr lang="zh-CN" altLang="en-US" sz="2400" dirty="0">
                <a:solidFill>
                  <a:srgbClr val="647643"/>
                </a:solidFill>
              </a:rPr>
              <a:t>      由（N）连接的检索词在记录中出现的词序可以调换，即查找两个连在一起的单词，中间不可插入其他词，但允许有空格或标点符号。</a:t>
            </a:r>
          </a:p>
          <a:p>
            <a:pPr indent="0" fontAlgn="base">
              <a:lnSpc>
                <a:spcPct val="120000"/>
              </a:lnSpc>
              <a:buNone/>
            </a:pPr>
            <a:r>
              <a:rPr lang="zh-CN" altLang="en-US" sz="2400" dirty="0">
                <a:solidFill>
                  <a:srgbClr val="647643"/>
                </a:solidFill>
              </a:rPr>
              <a:t>      例如：Chemistry（N）Physics，可检索出包含Chemistry Physics、Physics Chemistry、Physics，Chemistry等的相关文献。  </a:t>
            </a:r>
          </a:p>
        </p:txBody>
      </p:sp>
    </p:spTree>
    <p:custDataLst>
      <p:tags r:id="rId1"/>
    </p:custData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标题 1"/>
          <p:cNvSpPr>
            <a:spLocks noGrp="1"/>
          </p:cNvSpPr>
          <p:nvPr>
            <p:ph type="title"/>
          </p:nvPr>
        </p:nvSpPr>
        <p:spPr>
          <a:xfrm>
            <a:off x="911225" y="688975"/>
            <a:ext cx="5253038" cy="698500"/>
          </a:xfrm>
        </p:spPr>
        <p:txBody>
          <a:bodyPr vert="horz" wrap="square" lIns="91440" tIns="45720" rIns="91440" bIns="45720" anchor="ctr"/>
          <a:lstStyle/>
          <a:p>
            <a:r>
              <a:rPr lang="zh-CN" altLang="en-US" dirty="0"/>
              <a:t>位置检索</a:t>
            </a:r>
          </a:p>
        </p:txBody>
      </p:sp>
      <p:sp>
        <p:nvSpPr>
          <p:cNvPr id="95234" name="内容占位符 2"/>
          <p:cNvSpPr>
            <a:spLocks noGrp="1"/>
          </p:cNvSpPr>
          <p:nvPr>
            <p:ph idx="1" hasCustomPrompt="1"/>
          </p:nvPr>
        </p:nvSpPr>
        <p:spPr>
          <a:xfrm>
            <a:off x="673100" y="1717675"/>
            <a:ext cx="7856538" cy="4129088"/>
          </a:xfrm>
        </p:spPr>
        <p:txBody>
          <a:bodyPr vert="horz" wrap="square" lIns="91440" tIns="45720" rIns="91440" bIns="45720" anchor="t"/>
          <a:lstStyle/>
          <a:p>
            <a:pPr indent="0" fontAlgn="base">
              <a:lnSpc>
                <a:spcPct val="120000"/>
              </a:lnSpc>
              <a:buNone/>
            </a:pPr>
            <a:r>
              <a:rPr lang="zh-CN" altLang="en-US" sz="2400" dirty="0">
                <a:solidFill>
                  <a:srgbClr val="647643"/>
                </a:solidFill>
              </a:rPr>
              <a:t>（4）nNear（nN）</a:t>
            </a:r>
          </a:p>
          <a:p>
            <a:pPr indent="0" fontAlgn="base">
              <a:lnSpc>
                <a:spcPct val="120000"/>
              </a:lnSpc>
              <a:buNone/>
            </a:pPr>
            <a:r>
              <a:rPr lang="zh-CN" altLang="en-US" sz="2400" dirty="0">
                <a:solidFill>
                  <a:srgbClr val="647643"/>
                </a:solidFill>
              </a:rPr>
              <a:t>     （nN）表示算符两侧的检索词的位置可以颠倒，两词中间最多可以插入n（n=1,2,3…）个词。</a:t>
            </a:r>
          </a:p>
          <a:p>
            <a:pPr indent="0" fontAlgn="base">
              <a:lnSpc>
                <a:spcPct val="120000"/>
              </a:lnSpc>
              <a:buNone/>
            </a:pPr>
            <a:r>
              <a:rPr lang="zh-CN" altLang="en-US" sz="2400" dirty="0">
                <a:solidFill>
                  <a:srgbClr val="647643"/>
                </a:solidFill>
              </a:rPr>
              <a:t>      例如：Economic（2N）Recovery，可检索出包含Economic Recovery或Recovery of The Economic等的文献。 </a:t>
            </a:r>
          </a:p>
        </p:txBody>
      </p:sp>
    </p:spTree>
    <p:custDataLst>
      <p:tags r:id="rId1"/>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标题 1"/>
          <p:cNvSpPr>
            <a:spLocks noGrp="1"/>
          </p:cNvSpPr>
          <p:nvPr>
            <p:ph type="title"/>
          </p:nvPr>
        </p:nvSpPr>
        <p:spPr>
          <a:xfrm>
            <a:off x="503238" y="450850"/>
            <a:ext cx="6572250" cy="700088"/>
          </a:xfrm>
        </p:spPr>
        <p:txBody>
          <a:bodyPr vert="horz" lIns="91440" tIns="45720" rIns="91440" bIns="45720" rtlCol="0" anchor="t">
            <a:normAutofit fontScale="90000"/>
          </a:bodyPr>
          <a:lstStyle/>
          <a:p>
            <a:pPr marL="0" marR="0" lvl="0" indent="0" algn="l" defTabSz="457200" rtl="0" eaLnBrk="1" fontAlgn="auto" latinLnBrk="0" hangingPunct="1">
              <a:lnSpc>
                <a:spcPct val="100000"/>
              </a:lnSpc>
              <a:spcBef>
                <a:spcPct val="0"/>
              </a:spcBef>
              <a:spcAft>
                <a:spcPts val="0"/>
              </a:spcAft>
              <a:buClrTx/>
              <a:buSzTx/>
              <a:buFontTx/>
              <a:buNone/>
              <a:defRPr/>
            </a:pPr>
            <a:r>
              <a:rPr kumimoji="0" lang="en-US" altLang="zh-CN" sz="3600" b="0" i="0" u="none" strike="noStrike" kern="1200" cap="none" spc="0" normalizeH="0" baseline="0" noProof="1">
                <a:ln>
                  <a:noFill/>
                </a:ln>
                <a:solidFill>
                  <a:schemeClr val="accent1"/>
                </a:solidFill>
                <a:effectLst/>
                <a:uLnTx/>
                <a:uFillTx/>
                <a:latin typeface="+mj-lt"/>
                <a:ea typeface="+mj-ea"/>
                <a:cs typeface="+mj-cs"/>
              </a:rPr>
              <a:t>“</a:t>
            </a:r>
            <a:r>
              <a:rPr kumimoji="0" lang="zh-CN" altLang="zh-CN" sz="3600" b="0" i="0" u="none" strike="noStrike" kern="1200" cap="none" spc="0" normalizeH="0" baseline="0" noProof="1">
                <a:ln>
                  <a:noFill/>
                </a:ln>
                <a:solidFill>
                  <a:schemeClr val="accent1"/>
                </a:solidFill>
                <a:effectLst/>
                <a:uLnTx/>
                <a:uFillTx/>
                <a:latin typeface="+mj-lt"/>
                <a:ea typeface="+mj-ea"/>
                <a:cs typeface="+mj-cs"/>
              </a:rPr>
              <a:t>乐研杯</a:t>
            </a:r>
            <a:r>
              <a:rPr kumimoji="0" lang="en-US" altLang="zh-CN" sz="3600" b="0" i="0" u="none" strike="noStrike" kern="1200" cap="none" spc="0" normalizeH="0" baseline="0" noProof="1">
                <a:ln>
                  <a:noFill/>
                </a:ln>
                <a:solidFill>
                  <a:schemeClr val="accent1"/>
                </a:solidFill>
                <a:effectLst/>
                <a:uLnTx/>
                <a:uFillTx/>
                <a:latin typeface="+mj-lt"/>
                <a:ea typeface="+mj-ea"/>
                <a:cs typeface="+mj-cs"/>
                <a:sym typeface="+mn-ea"/>
              </a:rPr>
              <a:t>”</a:t>
            </a:r>
            <a:r>
              <a:rPr kumimoji="0" lang="en-US" altLang="zh-CN" sz="3600" b="0" i="0" u="none" strike="noStrike" kern="1200" cap="none" spc="0" normalizeH="0" baseline="0" noProof="1">
                <a:ln>
                  <a:noFill/>
                </a:ln>
                <a:solidFill>
                  <a:schemeClr val="accent1"/>
                </a:solidFill>
                <a:effectLst/>
                <a:uLnTx/>
                <a:uFillTx/>
                <a:latin typeface="+mj-lt"/>
                <a:ea typeface="+mj-ea"/>
                <a:cs typeface="+mj-cs"/>
              </a:rPr>
              <a:t>第二届全国财经高校大学生信息素养大赛</a:t>
            </a:r>
          </a:p>
        </p:txBody>
      </p:sp>
      <p:sp>
        <p:nvSpPr>
          <p:cNvPr id="7171" name="内容占位符 2"/>
          <p:cNvSpPr>
            <a:spLocks noGrp="1" noChangeArrowheads="1"/>
          </p:cNvSpPr>
          <p:nvPr>
            <p:ph idx="1" hasCustomPrompt="1"/>
          </p:nvPr>
        </p:nvSpPr>
        <p:spPr>
          <a:xfrm>
            <a:off x="503238" y="1641475"/>
            <a:ext cx="8062913" cy="4838700"/>
          </a:xfrm>
        </p:spPr>
        <p:txBody>
          <a:bodyPr vert="horz" lIns="91440" tIns="45720" rIns="91440" bIns="45720" rtlCol="0">
            <a:normAutofit/>
          </a:bodyPr>
          <a:lstStyle/>
          <a:p>
            <a:pPr marL="0" marR="0" lvl="0" indent="0" algn="l" defTabSz="457200" rtl="0" eaLnBrk="1" fontAlgn="auto" latinLnBrk="0" hangingPunct="1">
              <a:lnSpc>
                <a:spcPct val="100000"/>
              </a:lnSpc>
              <a:spcBef>
                <a:spcPts val="1000"/>
              </a:spcBef>
              <a:spcAft>
                <a:spcPts val="0"/>
              </a:spcAft>
              <a:buClr>
                <a:schemeClr val="accent1"/>
              </a:buClr>
              <a:buSzPct val="80000"/>
              <a:buFont typeface="Wingdings 3" panose="05040102010807070707" pitchFamily="18" charset="2"/>
              <a:buNone/>
              <a:defRPr/>
            </a:pPr>
            <a:r>
              <a:rPr kumimoji="0" lang="en-US" altLang="zh-CN" sz="2800" b="0" i="0" u="none" strike="noStrike" kern="1200" cap="none" spc="0" normalizeH="0" baseline="0" noProof="0" dirty="0" smtClean="0">
                <a:ln>
                  <a:noFill/>
                </a:ln>
                <a:solidFill>
                  <a:srgbClr val="647643"/>
                </a:solidFill>
                <a:effectLst/>
                <a:uLnTx/>
                <a:uFillTx/>
                <a:latin typeface="+mn-lt"/>
                <a:ea typeface="+mn-ea"/>
                <a:cs typeface="+mn-cs"/>
                <a:sym typeface="黑体" panose="02010609060101010101" pitchFamily="49" charset="-122"/>
              </a:rPr>
              <a:t>3. </a:t>
            </a:r>
            <a:r>
              <a:rPr kumimoji="0" lang="zh-CN" altLang="en-US" sz="2800" b="0" i="0" u="none" strike="noStrike" kern="1200" cap="none" spc="0" normalizeH="0" baseline="0" noProof="0" dirty="0" smtClean="0">
                <a:ln>
                  <a:noFill/>
                </a:ln>
                <a:solidFill>
                  <a:srgbClr val="647643"/>
                </a:solidFill>
                <a:effectLst/>
                <a:uLnTx/>
                <a:uFillTx/>
                <a:latin typeface="+mn-lt"/>
                <a:ea typeface="+mn-ea"/>
                <a:cs typeface="+mn-cs"/>
                <a:sym typeface="黑体" panose="02010609060101010101" pitchFamily="49" charset="-122"/>
              </a:rPr>
              <a:t>全国总决赛流程：</a:t>
            </a:r>
          </a:p>
          <a:p>
            <a:pPr marR="0" lvl="0" algn="l" defTabSz="457200" rtl="0" eaLnBrk="1" fontAlgn="auto" latinLnBrk="0" hangingPunct="1">
              <a:lnSpc>
                <a:spcPct val="100000"/>
              </a:lnSpc>
              <a:spcBef>
                <a:spcPts val="1000"/>
              </a:spcBef>
              <a:spcAft>
                <a:spcPts val="0"/>
              </a:spcAft>
              <a:buClr>
                <a:schemeClr val="accent1"/>
              </a:buClr>
              <a:buSzPct val="80000"/>
              <a:defRPr/>
            </a:pPr>
            <a:r>
              <a:rPr kumimoji="0" lang="zh-CN" altLang="en-US" sz="2400" b="0" i="0" u="none" strike="noStrike" kern="1200" cap="none" spc="0" normalizeH="0" baseline="0" noProof="0" dirty="0" smtClean="0">
                <a:ln>
                  <a:noFill/>
                </a:ln>
                <a:solidFill>
                  <a:srgbClr val="647643"/>
                </a:solidFill>
                <a:effectLst/>
                <a:uLnTx/>
                <a:uFillTx/>
                <a:latin typeface="+mn-lt"/>
                <a:ea typeface="+mn-ea"/>
                <a:cs typeface="+mn-cs"/>
              </a:rPr>
              <a:t>第三轮 展示汇报</a:t>
            </a:r>
            <a:endParaRPr kumimoji="0" lang="zh-CN" altLang="en-US" sz="2000" b="0" i="0" u="none" strike="noStrike" kern="1200" cap="none" spc="0" normalizeH="0" baseline="0" noProof="0" dirty="0" smtClean="0">
              <a:ln>
                <a:noFill/>
              </a:ln>
              <a:solidFill>
                <a:srgbClr val="647643"/>
              </a:solidFill>
              <a:effectLst/>
              <a:uLnTx/>
              <a:uFillTx/>
              <a:latin typeface="+mn-lt"/>
              <a:ea typeface="+mn-ea"/>
              <a:cs typeface="+mn-cs"/>
            </a:endParaRPr>
          </a:p>
          <a:p>
            <a:pPr marL="0" marR="0" lvl="0" indent="0" algn="l" defTabSz="457200" rtl="0" eaLnBrk="1" fontAlgn="auto" latinLnBrk="0" hangingPunct="1">
              <a:lnSpc>
                <a:spcPct val="100000"/>
              </a:lnSpc>
              <a:spcBef>
                <a:spcPts val="1000"/>
              </a:spcBef>
              <a:spcAft>
                <a:spcPts val="0"/>
              </a:spcAft>
              <a:buClr>
                <a:schemeClr val="accent1"/>
              </a:buClr>
              <a:buSzPct val="80000"/>
              <a:buNone/>
              <a:defRPr/>
            </a:pPr>
            <a:r>
              <a:rPr kumimoji="0" lang="zh-CN" altLang="en-US" sz="2000" b="1" i="0" u="none" strike="noStrike" kern="1200" cap="none" spc="0" normalizeH="0" baseline="0" noProof="0" dirty="0" smtClean="0">
                <a:ln>
                  <a:noFill/>
                </a:ln>
                <a:solidFill>
                  <a:srgbClr val="647643"/>
                </a:solidFill>
                <a:effectLst/>
                <a:uLnTx/>
                <a:uFillTx/>
                <a:latin typeface="+mn-lt"/>
                <a:ea typeface="+mn-ea"/>
                <a:cs typeface="+mn-cs"/>
              </a:rPr>
              <a:t>1.展示汇报：</a:t>
            </a:r>
            <a:r>
              <a:rPr kumimoji="0" lang="zh-CN" altLang="en-US" sz="2000" b="0" i="0" u="none" strike="noStrike" kern="1200" cap="none" spc="0" normalizeH="0" baseline="0" noProof="0" dirty="0" smtClean="0">
                <a:ln>
                  <a:noFill/>
                </a:ln>
                <a:solidFill>
                  <a:srgbClr val="647643"/>
                </a:solidFill>
                <a:effectLst/>
                <a:uLnTx/>
                <a:uFillTx/>
                <a:latin typeface="+mn-lt"/>
                <a:ea typeface="+mn-ea"/>
                <a:cs typeface="+mn-cs"/>
              </a:rPr>
              <a:t>各参赛队根据第二轮比赛抽取的题目进行分组展示，抽到相同题目的队伍为一组。每支参赛队伍汇报限时为10分钟，要求所有队员均参与汇报。</a:t>
            </a:r>
          </a:p>
          <a:p>
            <a:pPr marL="0" marR="0" lvl="0" indent="0" algn="l" defTabSz="457200" rtl="0" eaLnBrk="1" fontAlgn="auto" latinLnBrk="0" hangingPunct="1">
              <a:lnSpc>
                <a:spcPct val="100000"/>
              </a:lnSpc>
              <a:spcBef>
                <a:spcPts val="1000"/>
              </a:spcBef>
              <a:spcAft>
                <a:spcPts val="0"/>
              </a:spcAft>
              <a:buClr>
                <a:schemeClr val="accent1"/>
              </a:buClr>
              <a:buSzPct val="80000"/>
              <a:buNone/>
              <a:defRPr/>
            </a:pPr>
            <a:r>
              <a:rPr kumimoji="0" lang="zh-CN" altLang="en-US" sz="2000" b="1" i="0" u="none" strike="noStrike" kern="1200" cap="none" spc="0" normalizeH="0" baseline="0" noProof="0" dirty="0" smtClean="0">
                <a:ln>
                  <a:noFill/>
                </a:ln>
                <a:solidFill>
                  <a:srgbClr val="647643"/>
                </a:solidFill>
                <a:effectLst/>
                <a:uLnTx/>
                <a:uFillTx/>
                <a:latin typeface="+mn-lt"/>
                <a:ea typeface="+mn-ea"/>
                <a:cs typeface="+mn-cs"/>
              </a:rPr>
              <a:t>2.展示评分：</a:t>
            </a:r>
            <a:r>
              <a:rPr kumimoji="0" lang="zh-CN" altLang="en-US" sz="2000" b="0" i="0" u="none" strike="noStrike" kern="1200" cap="none" spc="0" normalizeH="0" baseline="0" noProof="0" dirty="0" smtClean="0">
                <a:ln>
                  <a:noFill/>
                </a:ln>
                <a:solidFill>
                  <a:srgbClr val="647643"/>
                </a:solidFill>
                <a:effectLst/>
                <a:uLnTx/>
                <a:uFillTx/>
                <a:latin typeface="+mn-lt"/>
                <a:ea typeface="+mn-ea"/>
                <a:cs typeface="+mn-cs"/>
              </a:rPr>
              <a:t>该环节的评委（原则上不与“报告评审”环节评委重复）根据PPT展示效果、参赛队伍的语言表达及精神面貌、团队合作等方面进行评分。为体现比赛的公正公平，打分将按照组别，待小组所有参赛队伍均汇报完毕后一起评分。</a:t>
            </a:r>
          </a:p>
          <a:p>
            <a:pPr marL="0" marR="0" lvl="0" indent="0" algn="l" defTabSz="457200" rtl="0" eaLnBrk="1" fontAlgn="auto" latinLnBrk="0" hangingPunct="1">
              <a:lnSpc>
                <a:spcPct val="100000"/>
              </a:lnSpc>
              <a:spcBef>
                <a:spcPts val="1000"/>
              </a:spcBef>
              <a:spcAft>
                <a:spcPts val="0"/>
              </a:spcAft>
              <a:buClr>
                <a:schemeClr val="accent1"/>
              </a:buClr>
              <a:buSzPct val="80000"/>
              <a:buNone/>
              <a:defRPr/>
            </a:pPr>
            <a:endParaRPr kumimoji="0" lang="zh-CN" altLang="en-US" sz="2000" b="0" i="0" u="none" strike="noStrike" kern="1200" cap="none" spc="0" normalizeH="0" baseline="0" noProof="0" dirty="0" smtClean="0">
              <a:ln>
                <a:noFill/>
              </a:ln>
              <a:solidFill>
                <a:srgbClr val="647643"/>
              </a:solidFill>
              <a:effectLst/>
              <a:uLnTx/>
              <a:uFillTx/>
              <a:latin typeface="+mn-lt"/>
              <a:ea typeface="+mn-ea"/>
              <a:cs typeface="+mn-cs"/>
            </a:endParaRPr>
          </a:p>
          <a:p>
            <a:pPr marL="0" marR="0" lvl="0" indent="0" algn="l" defTabSz="457200" rtl="0" eaLnBrk="1" fontAlgn="auto" latinLnBrk="0" hangingPunct="1">
              <a:lnSpc>
                <a:spcPct val="100000"/>
              </a:lnSpc>
              <a:spcBef>
                <a:spcPts val="1000"/>
              </a:spcBef>
              <a:spcAft>
                <a:spcPts val="0"/>
              </a:spcAft>
              <a:buClr>
                <a:schemeClr val="accent1"/>
              </a:buClr>
              <a:buSzPct val="80000"/>
              <a:buNone/>
              <a:defRPr/>
            </a:pPr>
            <a:r>
              <a:rPr kumimoji="0" lang="zh-CN" altLang="en-US" sz="2000" b="1" i="0" u="none" strike="noStrike" kern="1200" cap="none" spc="0" normalizeH="0" baseline="0" noProof="0" dirty="0" smtClean="0">
                <a:ln>
                  <a:noFill/>
                </a:ln>
                <a:solidFill>
                  <a:srgbClr val="647643"/>
                </a:solidFill>
                <a:effectLst/>
                <a:uLnTx/>
                <a:uFillTx/>
                <a:latin typeface="+mn-lt"/>
                <a:ea typeface="+mn-ea"/>
                <a:cs typeface="+mn-cs"/>
              </a:rPr>
              <a:t>决赛最终得分计算方法：线上答题30%+撰写报告50%+展示汇报20%</a:t>
            </a:r>
          </a:p>
        </p:txBody>
      </p:sp>
    </p:spTree>
    <p:custDataLst>
      <p:tags r:id="rId1"/>
    </p:custData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标题 1"/>
          <p:cNvSpPr>
            <a:spLocks noGrp="1"/>
          </p:cNvSpPr>
          <p:nvPr>
            <p:ph type="title"/>
          </p:nvPr>
        </p:nvSpPr>
        <p:spPr>
          <a:xfrm>
            <a:off x="911225" y="688975"/>
            <a:ext cx="5253038" cy="698500"/>
          </a:xfrm>
        </p:spPr>
        <p:txBody>
          <a:bodyPr vert="horz" wrap="square" lIns="91440" tIns="45720" rIns="91440" bIns="45720" anchor="ctr"/>
          <a:lstStyle/>
          <a:p>
            <a:r>
              <a:rPr lang="zh-CN" altLang="en-US" dirty="0"/>
              <a:t>信息检索技术练习题</a:t>
            </a:r>
          </a:p>
        </p:txBody>
      </p:sp>
      <p:sp>
        <p:nvSpPr>
          <p:cNvPr id="81922" name="内容占位符 2"/>
          <p:cNvSpPr>
            <a:spLocks noGrp="1"/>
          </p:cNvSpPr>
          <p:nvPr>
            <p:ph idx="1" hasCustomPrompt="1"/>
          </p:nvPr>
        </p:nvSpPr>
        <p:spPr>
          <a:xfrm>
            <a:off x="673100" y="1717675"/>
            <a:ext cx="7856538" cy="4129088"/>
          </a:xfrm>
        </p:spPr>
        <p:txBody>
          <a:bodyPr vert="horz" wrap="square" lIns="91440" tIns="45720" rIns="91440" bIns="45720" anchor="t"/>
          <a:lstStyle/>
          <a:p>
            <a:pPr indent="0" fontAlgn="base">
              <a:lnSpc>
                <a:spcPct val="120000"/>
              </a:lnSpc>
              <a:buNone/>
            </a:pPr>
            <a:r>
              <a:rPr lang="zh-CN" altLang="en-US" sz="2400" dirty="0">
                <a:solidFill>
                  <a:srgbClr val="647643"/>
                </a:solidFill>
              </a:rPr>
              <a:t>单选题：以下哪项是位置运算符号（W）和（N）的主要区别点？</a:t>
            </a:r>
          </a:p>
          <a:p>
            <a:pPr indent="0" fontAlgn="base">
              <a:lnSpc>
                <a:spcPct val="120000"/>
              </a:lnSpc>
              <a:buNone/>
            </a:pPr>
            <a:r>
              <a:rPr lang="zh-CN" altLang="en-US" sz="2400" dirty="0">
                <a:solidFill>
                  <a:srgbClr val="647643"/>
                </a:solidFill>
              </a:rPr>
              <a:t>A. 检索词之间间隔的字符数量的差异</a:t>
            </a:r>
          </a:p>
          <a:p>
            <a:pPr indent="0" fontAlgn="base">
              <a:lnSpc>
                <a:spcPct val="120000"/>
              </a:lnSpc>
              <a:buNone/>
            </a:pPr>
            <a:r>
              <a:rPr lang="zh-CN" altLang="en-US" sz="2400" dirty="0">
                <a:solidFill>
                  <a:srgbClr val="647643"/>
                </a:solidFill>
              </a:rPr>
              <a:t>B. 检索词是否出现在同一字段中</a:t>
            </a:r>
          </a:p>
          <a:p>
            <a:pPr indent="0" fontAlgn="base">
              <a:lnSpc>
                <a:spcPct val="120000"/>
              </a:lnSpc>
              <a:buNone/>
            </a:pPr>
            <a:r>
              <a:rPr lang="zh-CN" altLang="en-US" sz="2400" dirty="0">
                <a:solidFill>
                  <a:srgbClr val="647643"/>
                </a:solidFill>
              </a:rPr>
              <a:t>C. 检索词出现的位置是否可以颠倒</a:t>
            </a:r>
          </a:p>
          <a:p>
            <a:pPr indent="0" fontAlgn="base">
              <a:lnSpc>
                <a:spcPct val="120000"/>
              </a:lnSpc>
              <a:buNone/>
            </a:pPr>
            <a:r>
              <a:rPr lang="zh-CN" altLang="en-US" sz="2400" dirty="0">
                <a:solidFill>
                  <a:srgbClr val="647643"/>
                </a:solidFill>
              </a:rPr>
              <a:t>D. 检索词是否出现在同一文献中</a:t>
            </a:r>
          </a:p>
          <a:p>
            <a:pPr indent="0" fontAlgn="base">
              <a:lnSpc>
                <a:spcPct val="120000"/>
              </a:lnSpc>
              <a:buNone/>
            </a:pPr>
            <a:r>
              <a:rPr lang="zh-CN" altLang="en-US" sz="2400" dirty="0">
                <a:solidFill>
                  <a:srgbClr val="647643"/>
                </a:solidFill>
              </a:rPr>
              <a:t> </a:t>
            </a:r>
          </a:p>
          <a:p>
            <a:pPr indent="0" fontAlgn="base">
              <a:lnSpc>
                <a:spcPct val="120000"/>
              </a:lnSpc>
              <a:buNone/>
            </a:pPr>
            <a:r>
              <a:rPr lang="zh-CN" altLang="en-US" sz="2400" dirty="0">
                <a:solidFill>
                  <a:srgbClr val="647643"/>
                </a:solidFill>
              </a:rPr>
              <a:t>答案：C</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000" fill="hold">
                                          <p:stCondLst>
                                            <p:cond delay="0"/>
                                          </p:stCondLst>
                                        </p:cTn>
                                        <p:tgtEl>
                                          <p:spTgt spid="81922">
                                            <p:txEl>
                                              <p:pRg st="6" end="6"/>
                                            </p:txEl>
                                          </p:spTgt>
                                        </p:tgtEl>
                                        <p:attrNameLst>
                                          <p:attrName>style.visibility</p:attrName>
                                        </p:attrNameLst>
                                      </p:cBhvr>
                                      <p:to>
                                        <p:strVal val="visible"/>
                                      </p:to>
                                    </p:set>
                                    <p:animEffect transition="in" filter="box(in)">
                                      <p:cBhvr>
                                        <p:cTn id="7" dur="1000"/>
                                        <p:tgtEl>
                                          <p:spTgt spid="8192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标题 1"/>
          <p:cNvSpPr>
            <a:spLocks noGrp="1"/>
          </p:cNvSpPr>
          <p:nvPr>
            <p:ph type="title"/>
          </p:nvPr>
        </p:nvSpPr>
        <p:spPr>
          <a:xfrm>
            <a:off x="911225" y="688975"/>
            <a:ext cx="5253038" cy="698500"/>
          </a:xfrm>
        </p:spPr>
        <p:txBody>
          <a:bodyPr vert="horz" wrap="square" lIns="91440" tIns="45720" rIns="91440" bIns="45720" anchor="ctr"/>
          <a:lstStyle/>
          <a:p>
            <a:r>
              <a:rPr lang="zh-CN" altLang="en-US" dirty="0"/>
              <a:t>信息检索技术练习题</a:t>
            </a:r>
          </a:p>
        </p:txBody>
      </p:sp>
      <p:sp>
        <p:nvSpPr>
          <p:cNvPr id="81922" name="内容占位符 2"/>
          <p:cNvSpPr>
            <a:spLocks noGrp="1"/>
          </p:cNvSpPr>
          <p:nvPr>
            <p:ph idx="1" hasCustomPrompt="1"/>
          </p:nvPr>
        </p:nvSpPr>
        <p:spPr>
          <a:xfrm>
            <a:off x="673100" y="1717675"/>
            <a:ext cx="7856538" cy="4129088"/>
          </a:xfrm>
        </p:spPr>
        <p:txBody>
          <a:bodyPr vert="horz" wrap="square" lIns="91440" tIns="45720" rIns="91440" bIns="45720" anchor="t"/>
          <a:lstStyle/>
          <a:p>
            <a:pPr indent="0" fontAlgn="base">
              <a:lnSpc>
                <a:spcPct val="120000"/>
              </a:lnSpc>
              <a:buNone/>
            </a:pPr>
            <a:r>
              <a:rPr lang="zh-CN" altLang="en-US" sz="2400" dirty="0">
                <a:solidFill>
                  <a:srgbClr val="647643"/>
                </a:solidFill>
              </a:rPr>
              <a:t>单选题：用于检索西文中词根相同的派生词，使用那种检索功能？</a:t>
            </a:r>
          </a:p>
          <a:p>
            <a:pPr indent="0" fontAlgn="base">
              <a:lnSpc>
                <a:spcPct val="120000"/>
              </a:lnSpc>
              <a:buNone/>
            </a:pPr>
            <a:r>
              <a:rPr lang="zh-CN" altLang="en-US" sz="2400" dirty="0">
                <a:solidFill>
                  <a:srgbClr val="647643"/>
                </a:solidFill>
              </a:rPr>
              <a:t>     A.布尔逻辑功能</a:t>
            </a:r>
          </a:p>
          <a:p>
            <a:pPr indent="0" fontAlgn="base">
              <a:lnSpc>
                <a:spcPct val="120000"/>
              </a:lnSpc>
              <a:buNone/>
            </a:pPr>
            <a:r>
              <a:rPr lang="zh-CN" altLang="en-US" sz="2400" dirty="0">
                <a:solidFill>
                  <a:srgbClr val="647643"/>
                </a:solidFill>
              </a:rPr>
              <a:t>     B.位置功能</a:t>
            </a:r>
          </a:p>
          <a:p>
            <a:pPr indent="0" fontAlgn="base">
              <a:lnSpc>
                <a:spcPct val="120000"/>
              </a:lnSpc>
              <a:buNone/>
            </a:pPr>
            <a:r>
              <a:rPr lang="zh-CN" altLang="en-US" sz="2400" dirty="0">
                <a:solidFill>
                  <a:srgbClr val="647643"/>
                </a:solidFill>
              </a:rPr>
              <a:t>     C.截词功能</a:t>
            </a:r>
          </a:p>
          <a:p>
            <a:pPr indent="0" fontAlgn="base">
              <a:lnSpc>
                <a:spcPct val="120000"/>
              </a:lnSpc>
              <a:buNone/>
            </a:pPr>
            <a:r>
              <a:rPr lang="zh-CN" altLang="en-US" sz="2400" dirty="0">
                <a:solidFill>
                  <a:srgbClr val="647643"/>
                </a:solidFill>
              </a:rPr>
              <a:t>     D.字段限定功能</a:t>
            </a:r>
          </a:p>
          <a:p>
            <a:pPr indent="0" fontAlgn="base">
              <a:lnSpc>
                <a:spcPct val="120000"/>
              </a:lnSpc>
              <a:buNone/>
            </a:pPr>
            <a:endParaRPr lang="zh-CN" altLang="en-US" sz="2400" dirty="0">
              <a:solidFill>
                <a:srgbClr val="647643"/>
              </a:solidFill>
            </a:endParaRPr>
          </a:p>
          <a:p>
            <a:pPr indent="0" fontAlgn="base">
              <a:lnSpc>
                <a:spcPct val="120000"/>
              </a:lnSpc>
              <a:buNone/>
            </a:pPr>
            <a:r>
              <a:rPr lang="zh-CN" altLang="en-US" sz="2400" dirty="0">
                <a:solidFill>
                  <a:srgbClr val="647643"/>
                </a:solidFill>
              </a:rPr>
              <a:t>答案：C </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500" fill="hold">
                                          <p:stCondLst>
                                            <p:cond delay="0"/>
                                          </p:stCondLst>
                                        </p:cTn>
                                        <p:tgtEl>
                                          <p:spTgt spid="81922">
                                            <p:txEl>
                                              <p:pRg st="6" end="6"/>
                                            </p:txEl>
                                          </p:spTgt>
                                        </p:tgtEl>
                                        <p:attrNameLst>
                                          <p:attrName>style.visibility</p:attrName>
                                        </p:attrNameLst>
                                      </p:cBhvr>
                                      <p:to>
                                        <p:strVal val="visible"/>
                                      </p:to>
                                    </p:set>
                                    <p:anim calcmode="lin" valueType="num">
                                      <p:cBhvr>
                                        <p:cTn id="7" dur="500" fill="hold"/>
                                        <p:tgtEl>
                                          <p:spTgt spid="81922">
                                            <p:txEl>
                                              <p:pRg st="6" end="6"/>
                                            </p:txEl>
                                          </p:spTgt>
                                        </p:tgtEl>
                                        <p:attrNameLst>
                                          <p:attrName>ppt_x</p:attrName>
                                        </p:attrNameLst>
                                      </p:cBhvr>
                                      <p:tavLst>
                                        <p:tav tm="0">
                                          <p:val>
                                            <p:strVal val="#ppt_x"/>
                                          </p:val>
                                        </p:tav>
                                        <p:tav tm="100000">
                                          <p:val>
                                            <p:strVal val="#ppt_x"/>
                                          </p:val>
                                        </p:tav>
                                      </p:tavLst>
                                    </p:anim>
                                    <p:anim calcmode="lin" valueType="num">
                                      <p:cBhvr>
                                        <p:cTn id="8" dur="500" fill="hold"/>
                                        <p:tgtEl>
                                          <p:spTgt spid="81922">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标题 1"/>
          <p:cNvSpPr>
            <a:spLocks noGrp="1"/>
          </p:cNvSpPr>
          <p:nvPr>
            <p:ph type="title"/>
          </p:nvPr>
        </p:nvSpPr>
        <p:spPr>
          <a:xfrm>
            <a:off x="911225" y="688975"/>
            <a:ext cx="5253038" cy="698500"/>
          </a:xfrm>
        </p:spPr>
        <p:txBody>
          <a:bodyPr vert="horz" wrap="square" lIns="91440" tIns="45720" rIns="91440" bIns="45720" anchor="ctr"/>
          <a:lstStyle/>
          <a:p>
            <a:r>
              <a:rPr lang="zh-CN" altLang="en-US" dirty="0"/>
              <a:t>信息检索技术练习题</a:t>
            </a:r>
          </a:p>
        </p:txBody>
      </p:sp>
      <p:sp>
        <p:nvSpPr>
          <p:cNvPr id="81922" name="内容占位符 2"/>
          <p:cNvSpPr>
            <a:spLocks noGrp="1"/>
          </p:cNvSpPr>
          <p:nvPr>
            <p:ph idx="1" hasCustomPrompt="1"/>
          </p:nvPr>
        </p:nvSpPr>
        <p:spPr>
          <a:xfrm>
            <a:off x="673100" y="1717675"/>
            <a:ext cx="7856538" cy="4129088"/>
          </a:xfrm>
        </p:spPr>
        <p:txBody>
          <a:bodyPr vert="horz" wrap="square" lIns="91440" tIns="45720" rIns="91440" bIns="45720" anchor="t"/>
          <a:lstStyle/>
          <a:p>
            <a:pPr indent="0" fontAlgn="base">
              <a:lnSpc>
                <a:spcPct val="120000"/>
              </a:lnSpc>
              <a:buNone/>
            </a:pPr>
            <a:r>
              <a:rPr lang="zh-CN" altLang="en-US" sz="2400" dirty="0">
                <a:solidFill>
                  <a:srgbClr val="647643"/>
                </a:solidFill>
              </a:rPr>
              <a:t>单选题：以下检索出文献最少的检索式是哪个选项？</a:t>
            </a:r>
          </a:p>
          <a:p>
            <a:pPr indent="0" fontAlgn="base">
              <a:lnSpc>
                <a:spcPct val="120000"/>
              </a:lnSpc>
              <a:buNone/>
            </a:pPr>
            <a:r>
              <a:rPr lang="zh-CN" altLang="en-US" sz="2400" dirty="0">
                <a:solidFill>
                  <a:srgbClr val="647643"/>
                </a:solidFill>
              </a:rPr>
              <a:t>A.  A and B</a:t>
            </a:r>
          </a:p>
          <a:p>
            <a:pPr indent="0" fontAlgn="base">
              <a:lnSpc>
                <a:spcPct val="120000"/>
              </a:lnSpc>
              <a:buNone/>
            </a:pPr>
            <a:r>
              <a:rPr lang="zh-CN" altLang="en-US" sz="2400" dirty="0">
                <a:solidFill>
                  <a:srgbClr val="647643"/>
                </a:solidFill>
              </a:rPr>
              <a:t>B.  A and B or C</a:t>
            </a:r>
          </a:p>
          <a:p>
            <a:pPr indent="0" fontAlgn="base">
              <a:lnSpc>
                <a:spcPct val="120000"/>
              </a:lnSpc>
              <a:buNone/>
            </a:pPr>
            <a:r>
              <a:rPr lang="zh-CN" altLang="en-US" sz="2400" dirty="0">
                <a:solidFill>
                  <a:srgbClr val="647643"/>
                </a:solidFill>
              </a:rPr>
              <a:t>C.  A and B and C</a:t>
            </a:r>
          </a:p>
          <a:p>
            <a:pPr indent="0" fontAlgn="base">
              <a:lnSpc>
                <a:spcPct val="120000"/>
              </a:lnSpc>
              <a:buNone/>
            </a:pPr>
            <a:r>
              <a:rPr lang="zh-CN" altLang="en-US" sz="2400" dirty="0">
                <a:solidFill>
                  <a:srgbClr val="647643"/>
                </a:solidFill>
              </a:rPr>
              <a:t>D.  A or B or C</a:t>
            </a:r>
          </a:p>
          <a:p>
            <a:pPr indent="0" fontAlgn="base">
              <a:lnSpc>
                <a:spcPct val="120000"/>
              </a:lnSpc>
              <a:buNone/>
            </a:pPr>
            <a:endParaRPr lang="zh-CN" altLang="en-US" sz="2400" dirty="0">
              <a:solidFill>
                <a:srgbClr val="647643"/>
              </a:solidFill>
            </a:endParaRPr>
          </a:p>
          <a:p>
            <a:pPr indent="0" fontAlgn="base">
              <a:lnSpc>
                <a:spcPct val="120000"/>
              </a:lnSpc>
              <a:buNone/>
            </a:pPr>
            <a:r>
              <a:rPr lang="zh-CN" altLang="en-US" sz="2400" dirty="0">
                <a:solidFill>
                  <a:srgbClr val="647643"/>
                </a:solidFill>
              </a:rPr>
              <a:t>答案：C</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1922">
                                            <p:txEl>
                                              <p:pRg st="6" end="6"/>
                                            </p:txEl>
                                          </p:spTgt>
                                        </p:tgtEl>
                                        <p:attrNameLst>
                                          <p:attrName>style.visibility</p:attrName>
                                        </p:attrNameLst>
                                      </p:cBhvr>
                                      <p:to>
                                        <p:strVal val="visible"/>
                                      </p:to>
                                    </p:set>
                                    <p:animEffect transition="in" filter="blinds(horizontal)">
                                      <p:cBhvr>
                                        <p:cTn id="7" dur="500"/>
                                        <p:tgtEl>
                                          <p:spTgt spid="8192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标题 1"/>
          <p:cNvSpPr>
            <a:spLocks noGrp="1"/>
          </p:cNvSpPr>
          <p:nvPr>
            <p:ph type="title"/>
          </p:nvPr>
        </p:nvSpPr>
        <p:spPr>
          <a:xfrm>
            <a:off x="911225" y="688975"/>
            <a:ext cx="5253038" cy="698500"/>
          </a:xfrm>
        </p:spPr>
        <p:txBody>
          <a:bodyPr vert="horz" wrap="square" lIns="91440" tIns="45720" rIns="91440" bIns="45720" anchor="ctr"/>
          <a:lstStyle/>
          <a:p>
            <a:r>
              <a:rPr lang="zh-CN" altLang="en-US" dirty="0"/>
              <a:t>信息检索技术练习题</a:t>
            </a:r>
          </a:p>
        </p:txBody>
      </p:sp>
      <p:sp>
        <p:nvSpPr>
          <p:cNvPr id="81922" name="内容占位符 2"/>
          <p:cNvSpPr>
            <a:spLocks noGrp="1"/>
          </p:cNvSpPr>
          <p:nvPr>
            <p:ph idx="1" hasCustomPrompt="1"/>
          </p:nvPr>
        </p:nvSpPr>
        <p:spPr>
          <a:xfrm>
            <a:off x="673100" y="1717675"/>
            <a:ext cx="7856538" cy="4129088"/>
          </a:xfrm>
        </p:spPr>
        <p:txBody>
          <a:bodyPr vert="horz" wrap="square" lIns="91440" tIns="45720" rIns="91440" bIns="45720" anchor="t"/>
          <a:lstStyle/>
          <a:p>
            <a:pPr indent="0" fontAlgn="base">
              <a:lnSpc>
                <a:spcPct val="120000"/>
              </a:lnSpc>
              <a:buNone/>
            </a:pPr>
            <a:r>
              <a:rPr lang="zh-CN" altLang="en-US" sz="2400" dirty="0">
                <a:solidFill>
                  <a:srgbClr val="647643"/>
                </a:solidFill>
              </a:rPr>
              <a:t>单选题：布尔逻辑表达式：在职人员NOT（教师AND青年）的检索结果是（）</a:t>
            </a:r>
          </a:p>
          <a:p>
            <a:pPr indent="0" fontAlgn="base">
              <a:lnSpc>
                <a:spcPct val="120000"/>
              </a:lnSpc>
              <a:buNone/>
            </a:pPr>
            <a:r>
              <a:rPr lang="zh-CN" altLang="en-US" sz="2400" dirty="0">
                <a:solidFill>
                  <a:srgbClr val="647643"/>
                </a:solidFill>
              </a:rPr>
              <a:t> A.除了教师以外的青年在职人员</a:t>
            </a:r>
          </a:p>
          <a:p>
            <a:pPr indent="0" fontAlgn="base">
              <a:lnSpc>
                <a:spcPct val="120000"/>
              </a:lnSpc>
              <a:buNone/>
            </a:pPr>
            <a:r>
              <a:rPr lang="zh-CN" altLang="en-US" sz="2400" dirty="0">
                <a:solidFill>
                  <a:srgbClr val="647643"/>
                </a:solidFill>
              </a:rPr>
              <a:t> B.除了青年教师以外的在职人员</a:t>
            </a:r>
          </a:p>
          <a:p>
            <a:pPr indent="0" fontAlgn="base">
              <a:lnSpc>
                <a:spcPct val="120000"/>
              </a:lnSpc>
              <a:buNone/>
            </a:pPr>
            <a:r>
              <a:rPr lang="zh-CN" altLang="en-US" sz="2400" dirty="0">
                <a:solidFill>
                  <a:srgbClr val="647643"/>
                </a:solidFill>
              </a:rPr>
              <a:t> C.除了青年以外的在职教师</a:t>
            </a:r>
          </a:p>
          <a:p>
            <a:pPr indent="0" fontAlgn="base">
              <a:lnSpc>
                <a:spcPct val="120000"/>
              </a:lnSpc>
              <a:buNone/>
            </a:pPr>
            <a:r>
              <a:rPr lang="zh-CN" altLang="en-US" sz="2400" dirty="0">
                <a:solidFill>
                  <a:srgbClr val="647643"/>
                </a:solidFill>
              </a:rPr>
              <a:t> D.在职人员和青年教师</a:t>
            </a:r>
          </a:p>
          <a:p>
            <a:pPr indent="0" fontAlgn="base">
              <a:lnSpc>
                <a:spcPct val="100000"/>
              </a:lnSpc>
              <a:buNone/>
            </a:pPr>
            <a:endParaRPr lang="zh-CN" altLang="en-US" sz="2400" dirty="0">
              <a:solidFill>
                <a:srgbClr val="647643"/>
              </a:solidFill>
            </a:endParaRPr>
          </a:p>
          <a:p>
            <a:pPr indent="0" fontAlgn="base">
              <a:lnSpc>
                <a:spcPct val="120000"/>
              </a:lnSpc>
              <a:buNone/>
            </a:pPr>
            <a:r>
              <a:rPr lang="zh-CN" altLang="en-US" sz="2400" dirty="0">
                <a:solidFill>
                  <a:srgbClr val="647643"/>
                </a:solidFill>
              </a:rPr>
              <a:t>答案：B</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1922">
                                            <p:txEl>
                                              <p:pRg st="6" end="6"/>
                                            </p:txEl>
                                          </p:spTgt>
                                        </p:tgtEl>
                                        <p:attrNameLst>
                                          <p:attrName>style.visibility</p:attrName>
                                        </p:attrNameLst>
                                      </p:cBhvr>
                                      <p:to>
                                        <p:strVal val="visible"/>
                                      </p:to>
                                    </p:set>
                                    <p:animEffect transition="in" filter="wipe(down)">
                                      <p:cBhvr>
                                        <p:cTn id="7" dur="500"/>
                                        <p:tgtEl>
                                          <p:spTgt spid="8192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标题 313345"/>
          <p:cNvSpPr>
            <a:spLocks noGrp="1"/>
          </p:cNvSpPr>
          <p:nvPr>
            <p:ph type="title"/>
          </p:nvPr>
        </p:nvSpPr>
        <p:spPr>
          <a:xfrm>
            <a:off x="304800" y="-619125"/>
            <a:ext cx="7793038" cy="1462088"/>
          </a:xfrm>
        </p:spPr>
        <p:txBody>
          <a:bodyPr anchor="b"/>
          <a:lstStyle/>
          <a:p>
            <a:r>
              <a:rPr lang="zh-CN" altLang="en-US" dirty="0"/>
              <a:t>常见的网络信息检索工具</a:t>
            </a:r>
          </a:p>
        </p:txBody>
      </p:sp>
      <p:graphicFrame>
        <p:nvGraphicFramePr>
          <p:cNvPr id="313451" name="内容占位符 313450"/>
          <p:cNvGraphicFramePr>
            <a:graphicFrameLocks noGrp="1"/>
          </p:cNvGraphicFramePr>
          <p:nvPr>
            <p:ph idx="1"/>
          </p:nvPr>
        </p:nvGraphicFramePr>
        <p:xfrm>
          <a:off x="152400" y="914400"/>
          <a:ext cx="8839200" cy="5715000"/>
        </p:xfrm>
        <a:graphic>
          <a:graphicData uri="http://schemas.openxmlformats.org/drawingml/2006/table">
            <a:tbl>
              <a:tblPr/>
              <a:tblGrid>
                <a:gridCol w="2446338">
                  <a:extLst>
                    <a:ext uri="{9D8B030D-6E8A-4147-A177-3AD203B41FA5}">
                      <a16:colId xmlns:a16="http://schemas.microsoft.com/office/drawing/2014/main" val="20000"/>
                    </a:ext>
                  </a:extLst>
                </a:gridCol>
                <a:gridCol w="6392862">
                  <a:extLst>
                    <a:ext uri="{9D8B030D-6E8A-4147-A177-3AD203B41FA5}">
                      <a16:colId xmlns:a16="http://schemas.microsoft.com/office/drawing/2014/main" val="20001"/>
                    </a:ext>
                  </a:extLst>
                </a:gridCol>
              </a:tblGrid>
              <a:tr h="409575">
                <a:tc>
                  <a:txBody>
                    <a:bodyPr/>
                    <a:lstStyle>
                      <a:lvl1pPr marL="342900" lvl="0" indent="-34290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n"/>
                        <a:defRPr sz="2800" u="none" kern="1200" baseline="0">
                          <a:solidFill>
                            <a:schemeClr val="tx1"/>
                          </a:solidFill>
                          <a:latin typeface="Tahoma" panose="020B060403050404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55000"/>
                        <a:buFont typeface="Wingdings" panose="05000000000000000000" pitchFamily="2" charset="2"/>
                        <a:buChar char="n"/>
                        <a:defRPr sz="2400" b="0" i="0" u="none" kern="1200" baseline="0">
                          <a:solidFill>
                            <a:schemeClr val="tx1"/>
                          </a:solidFill>
                          <a:latin typeface="Tahoma" panose="020B060403050404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folHlink"/>
                        </a:buClr>
                        <a:buSzPct val="50000"/>
                        <a:buFont typeface="Wingdings" panose="05000000000000000000" pitchFamily="2" charset="2"/>
                        <a:buChar char="n"/>
                        <a:defRPr sz="2000" b="0" i="0" u="none" kern="1200" baseline="0">
                          <a:solidFill>
                            <a:schemeClr val="tx1"/>
                          </a:solidFill>
                          <a:latin typeface="Tahoma" panose="020B060403050404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55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accent1"/>
                        </a:buClr>
                        <a:buSzPct val="50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5pPr>
                    </a:lstStyle>
                    <a:p>
                      <a:pPr lvl="0" algn="ctr">
                        <a:spcBef>
                          <a:spcPct val="0"/>
                        </a:spcBef>
                        <a:buClrTx/>
                        <a:buSzPct val="100000"/>
                        <a:buNone/>
                      </a:pPr>
                      <a:r>
                        <a:rPr lang="zh-CN" altLang="en-US" sz="2000" b="1" dirty="0">
                          <a:latin typeface="Calibri" panose="020F0502020204030204" charset="0"/>
                          <a:cs typeface="Times New Roman" panose="02020603050405020304" pitchFamily="18" charset="0"/>
                        </a:rPr>
                        <a:t>类型</a:t>
                      </a:r>
                      <a:endParaRPr lang="zh-CN" altLang="en-US" sz="2000" b="1" dirty="0">
                        <a:latin typeface="Arial" panose="020B0604020202020204" pitchFamily="34" charset="0"/>
                      </a:endParaRPr>
                    </a:p>
                  </a:txBody>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accent2">
                        <a:lumMod val="20000"/>
                        <a:lumOff val="80000"/>
                      </a:schemeClr>
                    </a:solidFill>
                  </a:tcPr>
                </a:tc>
                <a:tc>
                  <a:txBody>
                    <a:bodyPr/>
                    <a:lstStyle>
                      <a:lvl1pPr marL="342900" lvl="0" indent="-34290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n"/>
                        <a:defRPr sz="2800" u="none" kern="1200" baseline="0">
                          <a:solidFill>
                            <a:schemeClr val="tx1"/>
                          </a:solidFill>
                          <a:latin typeface="Tahoma" panose="020B060403050404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55000"/>
                        <a:buFont typeface="Wingdings" panose="05000000000000000000" pitchFamily="2" charset="2"/>
                        <a:buChar char="n"/>
                        <a:defRPr sz="2400" b="0" i="0" u="none" kern="1200" baseline="0">
                          <a:solidFill>
                            <a:schemeClr val="tx1"/>
                          </a:solidFill>
                          <a:latin typeface="Tahoma" panose="020B060403050404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folHlink"/>
                        </a:buClr>
                        <a:buSzPct val="50000"/>
                        <a:buFont typeface="Wingdings" panose="05000000000000000000" pitchFamily="2" charset="2"/>
                        <a:buChar char="n"/>
                        <a:defRPr sz="2000" b="0" i="0" u="none" kern="1200" baseline="0">
                          <a:solidFill>
                            <a:schemeClr val="tx1"/>
                          </a:solidFill>
                          <a:latin typeface="Tahoma" panose="020B060403050404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55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accent1"/>
                        </a:buClr>
                        <a:buSzPct val="50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5pPr>
                    </a:lstStyle>
                    <a:p>
                      <a:pPr lvl="0" algn="ctr">
                        <a:spcBef>
                          <a:spcPct val="0"/>
                        </a:spcBef>
                        <a:buClrTx/>
                        <a:buSzPct val="100000"/>
                        <a:buNone/>
                      </a:pPr>
                      <a:r>
                        <a:rPr lang="zh-CN" altLang="en-US" sz="2000" b="1" dirty="0">
                          <a:latin typeface="Calibri" panose="020F0502020204030204" charset="0"/>
                          <a:cs typeface="Times New Roman" panose="02020603050405020304" pitchFamily="18" charset="0"/>
                        </a:rPr>
                        <a:t>举例</a:t>
                      </a:r>
                      <a:endParaRPr lang="zh-CN" altLang="en-US" sz="2000" b="1" dirty="0">
                        <a:latin typeface="Arial" panose="020B0604020202020204" pitchFamily="34" charset="0"/>
                      </a:endParaRPr>
                    </a:p>
                  </a:txBody>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accent2">
                        <a:lumMod val="20000"/>
                        <a:lumOff val="80000"/>
                      </a:schemeClr>
                    </a:solidFill>
                  </a:tcPr>
                </a:tc>
                <a:extLst>
                  <a:ext uri="{0D108BD9-81ED-4DB2-BD59-A6C34878D82A}">
                    <a16:rowId xmlns:a16="http://schemas.microsoft.com/office/drawing/2014/main" val="10000"/>
                  </a:ext>
                </a:extLst>
              </a:tr>
              <a:tr h="727075">
                <a:tc>
                  <a:txBody>
                    <a:bodyPr/>
                    <a:lstStyle>
                      <a:lvl1pPr marL="342900" lvl="0" indent="-34290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n"/>
                        <a:defRPr sz="2800" u="none" kern="1200" baseline="0">
                          <a:solidFill>
                            <a:schemeClr val="tx1"/>
                          </a:solidFill>
                          <a:latin typeface="Tahoma" panose="020B060403050404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55000"/>
                        <a:buFont typeface="Wingdings" panose="05000000000000000000" pitchFamily="2" charset="2"/>
                        <a:buChar char="n"/>
                        <a:defRPr sz="2400" b="0" i="0" u="none" kern="1200" baseline="0">
                          <a:solidFill>
                            <a:schemeClr val="tx1"/>
                          </a:solidFill>
                          <a:latin typeface="Tahoma" panose="020B060403050404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folHlink"/>
                        </a:buClr>
                        <a:buSzPct val="50000"/>
                        <a:buFont typeface="Wingdings" panose="05000000000000000000" pitchFamily="2" charset="2"/>
                        <a:buChar char="n"/>
                        <a:defRPr sz="2000" b="0" i="0" u="none" kern="1200" baseline="0">
                          <a:solidFill>
                            <a:schemeClr val="tx1"/>
                          </a:solidFill>
                          <a:latin typeface="Tahoma" panose="020B060403050404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55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accent1"/>
                        </a:buClr>
                        <a:buSzPct val="50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5pPr>
                    </a:lstStyle>
                    <a:p>
                      <a:pPr lvl="0">
                        <a:spcBef>
                          <a:spcPct val="0"/>
                        </a:spcBef>
                        <a:buClrTx/>
                        <a:buSzPct val="100000"/>
                        <a:buNone/>
                      </a:pPr>
                      <a:r>
                        <a:rPr lang="zh-CN" altLang="en-US" sz="2000" b="1" dirty="0">
                          <a:latin typeface="Calibri" panose="020F0502020204030204" charset="0"/>
                          <a:cs typeface="Times New Roman" panose="02020603050405020304" pitchFamily="18" charset="0"/>
                        </a:rPr>
                        <a:t>网络正式出版物系统</a:t>
                      </a:r>
                      <a:endParaRPr lang="zh-CN" altLang="en-US" sz="2000" b="1" dirty="0">
                        <a:latin typeface="Arial" panose="020B0604020202020204" pitchFamily="34" charset="0"/>
                      </a:endParaRPr>
                    </a:p>
                  </a:txBody>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accent2">
                        <a:lumMod val="20000"/>
                        <a:lumOff val="80000"/>
                      </a:schemeClr>
                    </a:solidFill>
                  </a:tcPr>
                </a:tc>
                <a:tc>
                  <a:txBody>
                    <a:bodyPr/>
                    <a:lstStyle>
                      <a:lvl1pPr marL="342900" lvl="0" indent="-34290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n"/>
                        <a:defRPr sz="2800" u="none" kern="1200" baseline="0">
                          <a:solidFill>
                            <a:schemeClr val="tx1"/>
                          </a:solidFill>
                          <a:latin typeface="Tahoma" panose="020B060403050404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55000"/>
                        <a:buFont typeface="Wingdings" panose="05000000000000000000" pitchFamily="2" charset="2"/>
                        <a:buChar char="n"/>
                        <a:defRPr sz="2400" b="0" i="0" u="none" kern="1200" baseline="0">
                          <a:solidFill>
                            <a:schemeClr val="tx1"/>
                          </a:solidFill>
                          <a:latin typeface="Tahoma" panose="020B060403050404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folHlink"/>
                        </a:buClr>
                        <a:buSzPct val="50000"/>
                        <a:buFont typeface="Wingdings" panose="05000000000000000000" pitchFamily="2" charset="2"/>
                        <a:buChar char="n"/>
                        <a:defRPr sz="2000" b="0" i="0" u="none" kern="1200" baseline="0">
                          <a:solidFill>
                            <a:schemeClr val="tx1"/>
                          </a:solidFill>
                          <a:latin typeface="Tahoma" panose="020B060403050404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55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accent1"/>
                        </a:buClr>
                        <a:buSzPct val="50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5pPr>
                    </a:lstStyle>
                    <a:p>
                      <a:pPr lvl="0">
                        <a:spcBef>
                          <a:spcPct val="0"/>
                        </a:spcBef>
                        <a:buClrTx/>
                        <a:buSzPct val="100000"/>
                        <a:buNone/>
                      </a:pPr>
                      <a:r>
                        <a:rPr lang="zh-CN" altLang="en-US" sz="2000" b="1" dirty="0">
                          <a:latin typeface="Calibri" panose="020F0502020204030204" charset="0"/>
                          <a:cs typeface="Times New Roman" panose="02020603050405020304" pitchFamily="18" charset="0"/>
                        </a:rPr>
                        <a:t>中国知网、万方数据库、维普数据库等</a:t>
                      </a:r>
                      <a:endParaRPr lang="zh-CN" altLang="en-US" sz="2000" b="1" dirty="0">
                        <a:latin typeface="Arial" panose="020B0604020202020204" pitchFamily="34" charset="0"/>
                      </a:endParaRPr>
                    </a:p>
                  </a:txBody>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accent2">
                        <a:lumMod val="20000"/>
                        <a:lumOff val="80000"/>
                      </a:schemeClr>
                    </a:solidFill>
                  </a:tcPr>
                </a:tc>
                <a:extLst>
                  <a:ext uri="{0D108BD9-81ED-4DB2-BD59-A6C34878D82A}">
                    <a16:rowId xmlns:a16="http://schemas.microsoft.com/office/drawing/2014/main" val="10001"/>
                  </a:ext>
                </a:extLst>
              </a:tr>
              <a:tr h="725488">
                <a:tc>
                  <a:txBody>
                    <a:bodyPr/>
                    <a:lstStyle>
                      <a:lvl1pPr marL="342900" lvl="0" indent="-34290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n"/>
                        <a:defRPr sz="2800" u="none" kern="1200" baseline="0">
                          <a:solidFill>
                            <a:schemeClr val="tx1"/>
                          </a:solidFill>
                          <a:latin typeface="Tahoma" panose="020B060403050404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55000"/>
                        <a:buFont typeface="Wingdings" panose="05000000000000000000" pitchFamily="2" charset="2"/>
                        <a:buChar char="n"/>
                        <a:defRPr sz="2400" b="0" i="0" u="none" kern="1200" baseline="0">
                          <a:solidFill>
                            <a:schemeClr val="tx1"/>
                          </a:solidFill>
                          <a:latin typeface="Tahoma" panose="020B060403050404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folHlink"/>
                        </a:buClr>
                        <a:buSzPct val="50000"/>
                        <a:buFont typeface="Wingdings" panose="05000000000000000000" pitchFamily="2" charset="2"/>
                        <a:buChar char="n"/>
                        <a:defRPr sz="2000" b="0" i="0" u="none" kern="1200" baseline="0">
                          <a:solidFill>
                            <a:schemeClr val="tx1"/>
                          </a:solidFill>
                          <a:latin typeface="Tahoma" panose="020B060403050404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55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accent1"/>
                        </a:buClr>
                        <a:buSzPct val="50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5pPr>
                    </a:lstStyle>
                    <a:p>
                      <a:pPr lvl="0">
                        <a:spcBef>
                          <a:spcPct val="0"/>
                        </a:spcBef>
                        <a:buClrTx/>
                        <a:buSzPct val="100000"/>
                        <a:buNone/>
                      </a:pPr>
                      <a:r>
                        <a:rPr lang="zh-CN" altLang="en-US" sz="2000" b="1" dirty="0">
                          <a:latin typeface="Calibri" panose="020F0502020204030204" charset="0"/>
                          <a:cs typeface="Times New Roman" panose="02020603050405020304" pitchFamily="18" charset="0"/>
                        </a:rPr>
                        <a:t>开放获取资源（各类</a:t>
                      </a:r>
                      <a:r>
                        <a:rPr lang="en-US" altLang="zh-CN" sz="2000" b="1">
                          <a:latin typeface="Calibri" panose="020F0502020204030204" charset="0"/>
                          <a:cs typeface="Times New Roman" panose="02020603050405020304" pitchFamily="18" charset="0"/>
                        </a:rPr>
                        <a:t>OA</a:t>
                      </a:r>
                      <a:r>
                        <a:rPr lang="zh-CN" altLang="en-US" sz="2000" b="1" dirty="0">
                          <a:latin typeface="Calibri" panose="020F0502020204030204" charset="0"/>
                          <a:cs typeface="Times New Roman" panose="02020603050405020304" pitchFamily="18" charset="0"/>
                        </a:rPr>
                        <a:t>资源）</a:t>
                      </a:r>
                      <a:endParaRPr lang="zh-CN" altLang="en-US" sz="2000" b="1" dirty="0">
                        <a:latin typeface="Arial" panose="020B0604020202020204" pitchFamily="34" charset="0"/>
                      </a:endParaRPr>
                    </a:p>
                  </a:txBody>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accent2">
                        <a:lumMod val="20000"/>
                        <a:lumOff val="80000"/>
                      </a:schemeClr>
                    </a:solidFill>
                  </a:tcPr>
                </a:tc>
                <a:tc>
                  <a:txBody>
                    <a:bodyPr/>
                    <a:lstStyle>
                      <a:lvl1pPr marL="342900" lvl="0" indent="-34290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n"/>
                        <a:defRPr sz="2800" u="none" kern="1200" baseline="0">
                          <a:solidFill>
                            <a:schemeClr val="tx1"/>
                          </a:solidFill>
                          <a:latin typeface="Tahoma" panose="020B060403050404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55000"/>
                        <a:buFont typeface="Wingdings" panose="05000000000000000000" pitchFamily="2" charset="2"/>
                        <a:buChar char="n"/>
                        <a:defRPr sz="2400" b="0" i="0" u="none" kern="1200" baseline="0">
                          <a:solidFill>
                            <a:schemeClr val="tx1"/>
                          </a:solidFill>
                          <a:latin typeface="Tahoma" panose="020B060403050404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folHlink"/>
                        </a:buClr>
                        <a:buSzPct val="50000"/>
                        <a:buFont typeface="Wingdings" panose="05000000000000000000" pitchFamily="2" charset="2"/>
                        <a:buChar char="n"/>
                        <a:defRPr sz="2000" b="0" i="0" u="none" kern="1200" baseline="0">
                          <a:solidFill>
                            <a:schemeClr val="tx1"/>
                          </a:solidFill>
                          <a:latin typeface="Tahoma" panose="020B060403050404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55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accent1"/>
                        </a:buClr>
                        <a:buSzPct val="50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5pPr>
                    </a:lstStyle>
                    <a:p>
                      <a:pPr lvl="0">
                        <a:spcBef>
                          <a:spcPct val="0"/>
                        </a:spcBef>
                        <a:buClrTx/>
                        <a:buSzPct val="100000"/>
                        <a:buNone/>
                      </a:pPr>
                      <a:r>
                        <a:rPr lang="en-US" altLang="zh-CN" sz="2000" b="1">
                          <a:latin typeface="Calibri" panose="020F0502020204030204" charset="0"/>
                          <a:cs typeface="Times New Roman" panose="02020603050405020304" pitchFamily="18" charset="0"/>
                        </a:rPr>
                        <a:t>DOAJ</a:t>
                      </a:r>
                      <a:r>
                        <a:rPr lang="zh-CN" altLang="en-US" sz="2000" b="1" dirty="0">
                          <a:latin typeface="Calibri" panose="020F0502020204030204" charset="0"/>
                          <a:cs typeface="Times New Roman" panose="02020603050405020304" pitchFamily="18" charset="0"/>
                        </a:rPr>
                        <a:t>网站、</a:t>
                      </a:r>
                      <a:r>
                        <a:rPr lang="en-US" altLang="zh-CN" sz="2000" b="1" err="1">
                          <a:latin typeface="Calibri" panose="020F0502020204030204" charset="0"/>
                          <a:cs typeface="Times New Roman" panose="02020603050405020304" pitchFamily="18" charset="0"/>
                        </a:rPr>
                        <a:t>HighWire</a:t>
                      </a:r>
                      <a:r>
                        <a:rPr lang="zh-CN" altLang="en-US" sz="2000" b="1" dirty="0">
                          <a:latin typeface="Calibri" panose="020F0502020204030204" charset="0"/>
                          <a:cs typeface="Times New Roman" panose="02020603050405020304" pitchFamily="18" charset="0"/>
                        </a:rPr>
                        <a:t>网站等</a:t>
                      </a:r>
                      <a:endParaRPr lang="zh-CN" altLang="en-US" sz="2000" b="1" dirty="0">
                        <a:latin typeface="Arial" panose="020B0604020202020204" pitchFamily="34" charset="0"/>
                      </a:endParaRPr>
                    </a:p>
                  </a:txBody>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accent2">
                        <a:lumMod val="20000"/>
                        <a:lumOff val="80000"/>
                      </a:schemeClr>
                    </a:solidFill>
                  </a:tcPr>
                </a:tc>
                <a:extLst>
                  <a:ext uri="{0D108BD9-81ED-4DB2-BD59-A6C34878D82A}">
                    <a16:rowId xmlns:a16="http://schemas.microsoft.com/office/drawing/2014/main" val="10002"/>
                  </a:ext>
                </a:extLst>
              </a:tr>
              <a:tr h="725487">
                <a:tc>
                  <a:txBody>
                    <a:bodyPr/>
                    <a:lstStyle>
                      <a:lvl1pPr marL="342900" lvl="0" indent="-34290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n"/>
                        <a:defRPr sz="2800" u="none" kern="1200" baseline="0">
                          <a:solidFill>
                            <a:schemeClr val="tx1"/>
                          </a:solidFill>
                          <a:latin typeface="Tahoma" panose="020B060403050404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55000"/>
                        <a:buFont typeface="Wingdings" panose="05000000000000000000" pitchFamily="2" charset="2"/>
                        <a:buChar char="n"/>
                        <a:defRPr sz="2400" b="0" i="0" u="none" kern="1200" baseline="0">
                          <a:solidFill>
                            <a:schemeClr val="tx1"/>
                          </a:solidFill>
                          <a:latin typeface="Tahoma" panose="020B060403050404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folHlink"/>
                        </a:buClr>
                        <a:buSzPct val="50000"/>
                        <a:buFont typeface="Wingdings" panose="05000000000000000000" pitchFamily="2" charset="2"/>
                        <a:buChar char="n"/>
                        <a:defRPr sz="2000" b="0" i="0" u="none" kern="1200" baseline="0">
                          <a:solidFill>
                            <a:schemeClr val="tx1"/>
                          </a:solidFill>
                          <a:latin typeface="Tahoma" panose="020B060403050404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55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accent1"/>
                        </a:buClr>
                        <a:buSzPct val="50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5pPr>
                    </a:lstStyle>
                    <a:p>
                      <a:pPr lvl="0">
                        <a:spcBef>
                          <a:spcPct val="0"/>
                        </a:spcBef>
                        <a:buClrTx/>
                        <a:buSzPct val="100000"/>
                        <a:buNone/>
                      </a:pPr>
                      <a:r>
                        <a:rPr lang="zh-CN" altLang="en-US" sz="2000" b="1" dirty="0">
                          <a:latin typeface="Calibri" panose="020F0502020204030204" charset="0"/>
                          <a:cs typeface="Times New Roman" panose="02020603050405020304" pitchFamily="18" charset="0"/>
                        </a:rPr>
                        <a:t>各类综合性信息门户网站</a:t>
                      </a:r>
                      <a:endParaRPr lang="zh-CN" altLang="en-US" sz="2000" b="1" dirty="0">
                        <a:latin typeface="Arial" panose="020B0604020202020204" pitchFamily="34" charset="0"/>
                      </a:endParaRPr>
                    </a:p>
                  </a:txBody>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accent2">
                        <a:lumMod val="20000"/>
                        <a:lumOff val="80000"/>
                      </a:schemeClr>
                    </a:solidFill>
                  </a:tcPr>
                </a:tc>
                <a:tc>
                  <a:txBody>
                    <a:bodyPr/>
                    <a:lstStyle>
                      <a:lvl1pPr marL="342900" lvl="0" indent="-34290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n"/>
                        <a:defRPr sz="2800" u="none" kern="1200" baseline="0">
                          <a:solidFill>
                            <a:schemeClr val="tx1"/>
                          </a:solidFill>
                          <a:latin typeface="Tahoma" panose="020B060403050404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55000"/>
                        <a:buFont typeface="Wingdings" panose="05000000000000000000" pitchFamily="2" charset="2"/>
                        <a:buChar char="n"/>
                        <a:defRPr sz="2400" b="0" i="0" u="none" kern="1200" baseline="0">
                          <a:solidFill>
                            <a:schemeClr val="tx1"/>
                          </a:solidFill>
                          <a:latin typeface="Tahoma" panose="020B060403050404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folHlink"/>
                        </a:buClr>
                        <a:buSzPct val="50000"/>
                        <a:buFont typeface="Wingdings" panose="05000000000000000000" pitchFamily="2" charset="2"/>
                        <a:buChar char="n"/>
                        <a:defRPr sz="2000" b="0" i="0" u="none" kern="1200" baseline="0">
                          <a:solidFill>
                            <a:schemeClr val="tx1"/>
                          </a:solidFill>
                          <a:latin typeface="Tahoma" panose="020B060403050404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55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accent1"/>
                        </a:buClr>
                        <a:buSzPct val="50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5pPr>
                    </a:lstStyle>
                    <a:p>
                      <a:pPr lvl="0">
                        <a:spcBef>
                          <a:spcPct val="0"/>
                        </a:spcBef>
                        <a:buClrTx/>
                        <a:buSzPct val="100000"/>
                        <a:buNone/>
                      </a:pPr>
                      <a:r>
                        <a:rPr lang="zh-CN" altLang="en-US" sz="2000" b="1" dirty="0">
                          <a:latin typeface="Calibri" panose="020F0502020204030204" charset="0"/>
                          <a:cs typeface="Times New Roman" panose="02020603050405020304" pitchFamily="18" charset="0"/>
                        </a:rPr>
                        <a:t>新浪网、搜狐网；各高校的门户网站；企业、事业单位、政府的门户网站等</a:t>
                      </a:r>
                      <a:endParaRPr lang="zh-CN" altLang="en-US" sz="2000" b="1" dirty="0">
                        <a:latin typeface="Arial" panose="020B0604020202020204" pitchFamily="34" charset="0"/>
                      </a:endParaRPr>
                    </a:p>
                  </a:txBody>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accent2">
                        <a:lumMod val="20000"/>
                        <a:lumOff val="80000"/>
                      </a:schemeClr>
                    </a:solidFill>
                  </a:tcPr>
                </a:tc>
                <a:extLst>
                  <a:ext uri="{0D108BD9-81ED-4DB2-BD59-A6C34878D82A}">
                    <a16:rowId xmlns:a16="http://schemas.microsoft.com/office/drawing/2014/main" val="10003"/>
                  </a:ext>
                </a:extLst>
              </a:tr>
              <a:tr h="727075">
                <a:tc>
                  <a:txBody>
                    <a:bodyPr/>
                    <a:lstStyle>
                      <a:lvl1pPr marL="342900" lvl="0" indent="-34290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n"/>
                        <a:defRPr sz="2800" u="none" kern="1200" baseline="0">
                          <a:solidFill>
                            <a:schemeClr val="tx1"/>
                          </a:solidFill>
                          <a:latin typeface="Tahoma" panose="020B060403050404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55000"/>
                        <a:buFont typeface="Wingdings" panose="05000000000000000000" pitchFamily="2" charset="2"/>
                        <a:buChar char="n"/>
                        <a:defRPr sz="2400" b="0" i="0" u="none" kern="1200" baseline="0">
                          <a:solidFill>
                            <a:schemeClr val="tx1"/>
                          </a:solidFill>
                          <a:latin typeface="Tahoma" panose="020B060403050404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folHlink"/>
                        </a:buClr>
                        <a:buSzPct val="50000"/>
                        <a:buFont typeface="Wingdings" panose="05000000000000000000" pitchFamily="2" charset="2"/>
                        <a:buChar char="n"/>
                        <a:defRPr sz="2000" b="0" i="0" u="none" kern="1200" baseline="0">
                          <a:solidFill>
                            <a:schemeClr val="tx1"/>
                          </a:solidFill>
                          <a:latin typeface="Tahoma" panose="020B060403050404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55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accent1"/>
                        </a:buClr>
                        <a:buSzPct val="50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5pPr>
                    </a:lstStyle>
                    <a:p>
                      <a:pPr lvl="0">
                        <a:spcBef>
                          <a:spcPct val="0"/>
                        </a:spcBef>
                        <a:buClrTx/>
                        <a:buSzPct val="100000"/>
                        <a:buNone/>
                      </a:pPr>
                      <a:r>
                        <a:rPr lang="en-US" altLang="zh-CN" sz="2000" b="1" dirty="0">
                          <a:latin typeface="Calibri" panose="020F0502020204030204" charset="0"/>
                          <a:cs typeface="Times New Roman" panose="02020603050405020304" pitchFamily="18" charset="0"/>
                        </a:rPr>
                        <a:t>“</a:t>
                      </a:r>
                      <a:r>
                        <a:rPr lang="zh-CN" altLang="en-US" sz="2000" b="1" dirty="0">
                          <a:latin typeface="Calibri" panose="020F0502020204030204" charset="0"/>
                          <a:cs typeface="Times New Roman" panose="02020603050405020304" pitchFamily="18" charset="0"/>
                        </a:rPr>
                        <a:t>问答式”网络参考咨询工具</a:t>
                      </a:r>
                      <a:endParaRPr lang="zh-CN" altLang="en-US" sz="2000" b="1" dirty="0">
                        <a:latin typeface="Arial" panose="020B0604020202020204" pitchFamily="34" charset="0"/>
                      </a:endParaRPr>
                    </a:p>
                  </a:txBody>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accent2">
                        <a:lumMod val="20000"/>
                        <a:lumOff val="80000"/>
                      </a:schemeClr>
                    </a:solidFill>
                  </a:tcPr>
                </a:tc>
                <a:tc>
                  <a:txBody>
                    <a:bodyPr/>
                    <a:lstStyle>
                      <a:lvl1pPr marL="342900" lvl="0" indent="-34290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n"/>
                        <a:defRPr sz="2800" u="none" kern="1200" baseline="0">
                          <a:solidFill>
                            <a:schemeClr val="tx1"/>
                          </a:solidFill>
                          <a:latin typeface="Tahoma" panose="020B060403050404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55000"/>
                        <a:buFont typeface="Wingdings" panose="05000000000000000000" pitchFamily="2" charset="2"/>
                        <a:buChar char="n"/>
                        <a:defRPr sz="2400" b="0" i="0" u="none" kern="1200" baseline="0">
                          <a:solidFill>
                            <a:schemeClr val="tx1"/>
                          </a:solidFill>
                          <a:latin typeface="Tahoma" panose="020B060403050404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folHlink"/>
                        </a:buClr>
                        <a:buSzPct val="50000"/>
                        <a:buFont typeface="Wingdings" panose="05000000000000000000" pitchFamily="2" charset="2"/>
                        <a:buChar char="n"/>
                        <a:defRPr sz="2000" b="0" i="0" u="none" kern="1200" baseline="0">
                          <a:solidFill>
                            <a:schemeClr val="tx1"/>
                          </a:solidFill>
                          <a:latin typeface="Tahoma" panose="020B060403050404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55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accent1"/>
                        </a:buClr>
                        <a:buSzPct val="50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5pPr>
                    </a:lstStyle>
                    <a:p>
                      <a:pPr lvl="0">
                        <a:spcBef>
                          <a:spcPct val="0"/>
                        </a:spcBef>
                        <a:buClrTx/>
                        <a:buSzPct val="100000"/>
                        <a:buNone/>
                      </a:pPr>
                      <a:r>
                        <a:rPr lang="zh-CN" altLang="en-US" sz="2000" b="1" dirty="0">
                          <a:latin typeface="Calibri" panose="020F0502020204030204" charset="0"/>
                          <a:cs typeface="Times New Roman" panose="02020603050405020304" pitchFamily="18" charset="0"/>
                        </a:rPr>
                        <a:t>全国图书馆参考咨询联盟；</a:t>
                      </a:r>
                      <a:r>
                        <a:rPr lang="en-US" altLang="zh-CN" sz="2000" b="1">
                          <a:latin typeface="Calibri" panose="020F0502020204030204" charset="0"/>
                          <a:cs typeface="Times New Roman" panose="02020603050405020304" pitchFamily="18" charset="0"/>
                        </a:rPr>
                        <a:t>OCLC</a:t>
                      </a:r>
                      <a:r>
                        <a:rPr lang="zh-CN" altLang="en-US" sz="2000" b="1" dirty="0">
                          <a:latin typeface="Calibri" panose="020F0502020204030204" charset="0"/>
                          <a:cs typeface="Times New Roman" panose="02020603050405020304" pitchFamily="18" charset="0"/>
                        </a:rPr>
                        <a:t>（通过合作虚拟咨询随时随地回答问题）</a:t>
                      </a:r>
                      <a:endParaRPr lang="zh-CN" altLang="en-US" sz="2000" b="1" dirty="0">
                        <a:latin typeface="Arial" panose="020B0604020202020204" pitchFamily="34" charset="0"/>
                      </a:endParaRPr>
                    </a:p>
                  </a:txBody>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accent2">
                        <a:lumMod val="20000"/>
                        <a:lumOff val="80000"/>
                      </a:schemeClr>
                    </a:solidFill>
                  </a:tcPr>
                </a:tc>
                <a:extLst>
                  <a:ext uri="{0D108BD9-81ED-4DB2-BD59-A6C34878D82A}">
                    <a16:rowId xmlns:a16="http://schemas.microsoft.com/office/drawing/2014/main" val="10004"/>
                  </a:ext>
                </a:extLst>
              </a:tr>
              <a:tr h="1990725">
                <a:tc>
                  <a:txBody>
                    <a:bodyPr/>
                    <a:lstStyle>
                      <a:lvl1pPr marL="342900" lvl="0" indent="-34290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n"/>
                        <a:defRPr sz="2800" u="none" kern="1200" baseline="0">
                          <a:solidFill>
                            <a:schemeClr val="tx1"/>
                          </a:solidFill>
                          <a:latin typeface="Tahoma" panose="020B060403050404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55000"/>
                        <a:buFont typeface="Wingdings" panose="05000000000000000000" pitchFamily="2" charset="2"/>
                        <a:buChar char="n"/>
                        <a:defRPr sz="2400" b="0" i="0" u="none" kern="1200" baseline="0">
                          <a:solidFill>
                            <a:schemeClr val="tx1"/>
                          </a:solidFill>
                          <a:latin typeface="Tahoma" panose="020B060403050404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folHlink"/>
                        </a:buClr>
                        <a:buSzPct val="50000"/>
                        <a:buFont typeface="Wingdings" panose="05000000000000000000" pitchFamily="2" charset="2"/>
                        <a:buChar char="n"/>
                        <a:defRPr sz="2000" b="0" i="0" u="none" kern="1200" baseline="0">
                          <a:solidFill>
                            <a:schemeClr val="tx1"/>
                          </a:solidFill>
                          <a:latin typeface="Tahoma" panose="020B060403050404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55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accent1"/>
                        </a:buClr>
                        <a:buSzPct val="50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5pPr>
                    </a:lstStyle>
                    <a:p>
                      <a:pPr lvl="0">
                        <a:spcBef>
                          <a:spcPct val="0"/>
                        </a:spcBef>
                        <a:buClrTx/>
                        <a:buSzPct val="100000"/>
                        <a:buNone/>
                      </a:pPr>
                      <a:r>
                        <a:rPr lang="zh-CN" altLang="en-US" sz="2000" b="1" dirty="0">
                          <a:latin typeface="Calibri" panose="020F0502020204030204" charset="0"/>
                          <a:cs typeface="Times New Roman" panose="02020603050405020304" pitchFamily="18" charset="0"/>
                        </a:rPr>
                        <a:t>各类</a:t>
                      </a:r>
                      <a:r>
                        <a:rPr lang="en-US" altLang="zh-CN" sz="2000" b="1">
                          <a:latin typeface="Calibri" panose="020F0502020204030204" charset="0"/>
                          <a:cs typeface="Times New Roman" panose="02020603050405020304" pitchFamily="18" charset="0"/>
                        </a:rPr>
                        <a:t>APP</a:t>
                      </a:r>
                      <a:r>
                        <a:rPr lang="zh-CN" altLang="en-US" sz="2000" b="1" dirty="0">
                          <a:latin typeface="Calibri" panose="020F0502020204030204" charset="0"/>
                          <a:cs typeface="Times New Roman" panose="02020603050405020304" pitchFamily="18" charset="0"/>
                        </a:rPr>
                        <a:t>内置搜索</a:t>
                      </a:r>
                      <a:endParaRPr lang="zh-CN" altLang="en-US" sz="2000" b="1" dirty="0">
                        <a:latin typeface="Arial" panose="020B0604020202020204" pitchFamily="34" charset="0"/>
                      </a:endParaRPr>
                    </a:p>
                  </a:txBody>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accent2">
                        <a:lumMod val="20000"/>
                        <a:lumOff val="80000"/>
                      </a:schemeClr>
                    </a:solidFill>
                  </a:tcPr>
                </a:tc>
                <a:tc>
                  <a:txBody>
                    <a:bodyPr/>
                    <a:lstStyle>
                      <a:lvl1pPr marL="342900" lvl="0" indent="-34290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n"/>
                        <a:defRPr sz="2800" u="none" kern="1200" baseline="0">
                          <a:solidFill>
                            <a:schemeClr val="tx1"/>
                          </a:solidFill>
                          <a:latin typeface="Tahoma" panose="020B060403050404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55000"/>
                        <a:buFont typeface="Wingdings" panose="05000000000000000000" pitchFamily="2" charset="2"/>
                        <a:buChar char="n"/>
                        <a:defRPr sz="2400" b="0" i="0" u="none" kern="1200" baseline="0">
                          <a:solidFill>
                            <a:schemeClr val="tx1"/>
                          </a:solidFill>
                          <a:latin typeface="Tahoma" panose="020B060403050404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folHlink"/>
                        </a:buClr>
                        <a:buSzPct val="50000"/>
                        <a:buFont typeface="Wingdings" panose="05000000000000000000" pitchFamily="2" charset="2"/>
                        <a:buChar char="n"/>
                        <a:defRPr sz="2000" b="0" i="0" u="none" kern="1200" baseline="0">
                          <a:solidFill>
                            <a:schemeClr val="tx1"/>
                          </a:solidFill>
                          <a:latin typeface="Tahoma" panose="020B060403050404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55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accent1"/>
                        </a:buClr>
                        <a:buSzPct val="50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5pPr>
                    </a:lstStyle>
                    <a:p>
                      <a:pPr lvl="0" defTabSz="0">
                        <a:spcBef>
                          <a:spcPct val="0"/>
                        </a:spcBef>
                        <a:buClrTx/>
                        <a:buSzPct val="100000"/>
                        <a:buAutoNum type="arabicPeriod"/>
                        <a:tabLst>
                          <a:tab pos="228600" algn="l"/>
                        </a:tabLst>
                      </a:pPr>
                      <a:r>
                        <a:rPr lang="zh-CN" altLang="en-US" sz="2000" b="1" dirty="0">
                          <a:latin typeface="Calibri" panose="020F0502020204030204" charset="0"/>
                          <a:cs typeface="Times New Roman" panose="02020603050405020304" pitchFamily="18" charset="0"/>
                        </a:rPr>
                        <a:t>社交类：微信、</a:t>
                      </a:r>
                      <a:r>
                        <a:rPr lang="en-US" altLang="zh-CN" sz="2000" b="1">
                          <a:latin typeface="Calibri" panose="020F0502020204030204" charset="0"/>
                          <a:cs typeface="Times New Roman" panose="02020603050405020304" pitchFamily="18" charset="0"/>
                        </a:rPr>
                        <a:t>QQ</a:t>
                      </a:r>
                      <a:r>
                        <a:rPr lang="zh-CN" altLang="en-US" sz="2000" b="1" dirty="0">
                          <a:latin typeface="Calibri" panose="020F0502020204030204" charset="0"/>
                          <a:cs typeface="Times New Roman" panose="02020603050405020304" pitchFamily="18" charset="0"/>
                        </a:rPr>
                        <a:t>、百度贴吧等</a:t>
                      </a:r>
                      <a:endParaRPr lang="zh-CN" altLang="en-US" sz="2000" b="1" dirty="0">
                        <a:latin typeface="Calibri" panose="020F0502020204030204" charset="0"/>
                      </a:endParaRPr>
                    </a:p>
                    <a:p>
                      <a:pPr lvl="0" defTabSz="0" eaLnBrk="0" hangingPunct="0">
                        <a:spcBef>
                          <a:spcPct val="0"/>
                        </a:spcBef>
                        <a:buClrTx/>
                        <a:buSzPct val="100000"/>
                        <a:buAutoNum type="arabicPeriod"/>
                        <a:tabLst>
                          <a:tab pos="228600" algn="l"/>
                        </a:tabLst>
                      </a:pPr>
                      <a:r>
                        <a:rPr lang="zh-CN" altLang="en-US" sz="2000" b="1" dirty="0">
                          <a:latin typeface="Calibri" panose="020F0502020204030204" charset="0"/>
                          <a:cs typeface="Times New Roman" panose="02020603050405020304" pitchFamily="18" charset="0"/>
                        </a:rPr>
                        <a:t>生活服务类：美团、大众点评等</a:t>
                      </a:r>
                      <a:endParaRPr lang="zh-CN" altLang="en-US" sz="2000" b="1" dirty="0">
                        <a:latin typeface="Calibri" panose="020F0502020204030204" charset="0"/>
                      </a:endParaRPr>
                    </a:p>
                    <a:p>
                      <a:pPr lvl="0" defTabSz="0" eaLnBrk="0" hangingPunct="0">
                        <a:spcBef>
                          <a:spcPct val="0"/>
                        </a:spcBef>
                        <a:buClrTx/>
                        <a:buSzPct val="100000"/>
                        <a:buAutoNum type="arabicPeriod"/>
                        <a:tabLst>
                          <a:tab pos="228600" algn="l"/>
                        </a:tabLst>
                      </a:pPr>
                      <a:r>
                        <a:rPr lang="zh-CN" altLang="en-US" sz="2000" b="1" dirty="0">
                          <a:latin typeface="Calibri" panose="020F0502020204030204" charset="0"/>
                          <a:cs typeface="Times New Roman" panose="02020603050405020304" pitchFamily="18" charset="0"/>
                        </a:rPr>
                        <a:t>购物类：淘宝、京东、亚马逊等</a:t>
                      </a:r>
                      <a:endParaRPr lang="zh-CN" altLang="en-US" sz="2000" b="1" dirty="0">
                        <a:latin typeface="Calibri" panose="020F0502020204030204" charset="0"/>
                      </a:endParaRPr>
                    </a:p>
                    <a:p>
                      <a:pPr lvl="0" defTabSz="0" eaLnBrk="0" hangingPunct="0">
                        <a:spcBef>
                          <a:spcPct val="0"/>
                        </a:spcBef>
                        <a:buClrTx/>
                        <a:buSzPct val="100000"/>
                        <a:buAutoNum type="arabicPeriod"/>
                        <a:tabLst>
                          <a:tab pos="228600" algn="l"/>
                        </a:tabLst>
                      </a:pPr>
                      <a:r>
                        <a:rPr lang="zh-CN" altLang="en-US" sz="2000" b="1" dirty="0">
                          <a:latin typeface="Calibri" panose="020F0502020204030204" charset="0"/>
                          <a:cs typeface="Times New Roman" panose="02020603050405020304" pitchFamily="18" charset="0"/>
                        </a:rPr>
                        <a:t>地图导航类：百度地图、高德地图等</a:t>
                      </a:r>
                      <a:endParaRPr lang="zh-CN" altLang="en-US" sz="2000" b="1" dirty="0">
                        <a:latin typeface="Calibri" panose="020F0502020204030204" charset="0"/>
                      </a:endParaRPr>
                    </a:p>
                    <a:p>
                      <a:pPr lvl="0" defTabSz="0" eaLnBrk="0" hangingPunct="0">
                        <a:spcBef>
                          <a:spcPct val="0"/>
                        </a:spcBef>
                        <a:buClrTx/>
                        <a:buSzPct val="100000"/>
                        <a:buAutoNum type="arabicPeriod"/>
                        <a:tabLst>
                          <a:tab pos="228600" algn="l"/>
                        </a:tabLst>
                      </a:pPr>
                      <a:r>
                        <a:rPr lang="zh-CN" altLang="en-US" sz="2000" b="1" dirty="0">
                          <a:latin typeface="Calibri" panose="020F0502020204030204" charset="0"/>
                          <a:cs typeface="Times New Roman" panose="02020603050405020304" pitchFamily="18" charset="0"/>
                        </a:rPr>
                        <a:t>泛媒体类：爱奇艺、今日头条、喜马拉雅等</a:t>
                      </a:r>
                      <a:endParaRPr lang="zh-CN" altLang="en-US" sz="2000" b="1" dirty="0">
                        <a:latin typeface="Calibri" panose="020F0502020204030204" charset="0"/>
                      </a:endParaRPr>
                    </a:p>
                    <a:p>
                      <a:pPr lvl="0" defTabSz="0" eaLnBrk="0" hangingPunct="0">
                        <a:spcBef>
                          <a:spcPct val="0"/>
                        </a:spcBef>
                        <a:buClrTx/>
                        <a:buSzPct val="100000"/>
                        <a:buAutoNum type="arabicPeriod"/>
                        <a:tabLst>
                          <a:tab pos="228600" algn="l"/>
                        </a:tabLst>
                      </a:pPr>
                      <a:r>
                        <a:rPr lang="zh-CN" altLang="en-US" sz="2000" b="1" dirty="0">
                          <a:latin typeface="Calibri" panose="020F0502020204030204" charset="0"/>
                          <a:cs typeface="Times New Roman" panose="02020603050405020304" pitchFamily="18" charset="0"/>
                        </a:rPr>
                        <a:t>效率类：金山词霸、印象笔记等</a:t>
                      </a:r>
                      <a:endParaRPr lang="zh-CN" altLang="en-US" sz="2000" b="1" dirty="0">
                        <a:latin typeface="Calibri" panose="020F0502020204030204" charset="0"/>
                      </a:endParaRPr>
                    </a:p>
                  </a:txBody>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accent2">
                        <a:lumMod val="20000"/>
                        <a:lumOff val="80000"/>
                      </a:schemeClr>
                    </a:solidFill>
                  </a:tcPr>
                </a:tc>
                <a:extLst>
                  <a:ext uri="{0D108BD9-81ED-4DB2-BD59-A6C34878D82A}">
                    <a16:rowId xmlns:a16="http://schemas.microsoft.com/office/drawing/2014/main" val="10005"/>
                  </a:ext>
                </a:extLst>
              </a:tr>
              <a:tr h="409575">
                <a:tc>
                  <a:txBody>
                    <a:bodyPr/>
                    <a:lstStyle>
                      <a:lvl1pPr marL="342900" lvl="0" indent="-34290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n"/>
                        <a:defRPr sz="2800" u="none" kern="1200" baseline="0">
                          <a:solidFill>
                            <a:schemeClr val="tx1"/>
                          </a:solidFill>
                          <a:latin typeface="Tahoma" panose="020B060403050404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55000"/>
                        <a:buFont typeface="Wingdings" panose="05000000000000000000" pitchFamily="2" charset="2"/>
                        <a:buChar char="n"/>
                        <a:defRPr sz="2400" b="0" i="0" u="none" kern="1200" baseline="0">
                          <a:solidFill>
                            <a:schemeClr val="tx1"/>
                          </a:solidFill>
                          <a:latin typeface="Tahoma" panose="020B060403050404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folHlink"/>
                        </a:buClr>
                        <a:buSzPct val="50000"/>
                        <a:buFont typeface="Wingdings" panose="05000000000000000000" pitchFamily="2" charset="2"/>
                        <a:buChar char="n"/>
                        <a:defRPr sz="2000" b="0" i="0" u="none" kern="1200" baseline="0">
                          <a:solidFill>
                            <a:schemeClr val="tx1"/>
                          </a:solidFill>
                          <a:latin typeface="Tahoma" panose="020B060403050404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55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accent1"/>
                        </a:buClr>
                        <a:buSzPct val="50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5pPr>
                    </a:lstStyle>
                    <a:p>
                      <a:pPr lvl="0">
                        <a:spcBef>
                          <a:spcPct val="0"/>
                        </a:spcBef>
                        <a:buClrTx/>
                        <a:buSzPct val="100000"/>
                        <a:buNone/>
                      </a:pPr>
                      <a:r>
                        <a:rPr lang="zh-CN" altLang="en-US" sz="2000" b="1" dirty="0">
                          <a:latin typeface="Calibri" panose="020F0502020204030204" charset="0"/>
                          <a:cs typeface="Times New Roman" panose="02020603050405020304" pitchFamily="18" charset="0"/>
                        </a:rPr>
                        <a:t>搜索引擎</a:t>
                      </a:r>
                      <a:endParaRPr lang="zh-CN" altLang="en-US" sz="2000" b="1" dirty="0">
                        <a:latin typeface="Arial" panose="020B0604020202020204" pitchFamily="34" charset="0"/>
                      </a:endParaRPr>
                    </a:p>
                  </a:txBody>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accent2">
                        <a:lumMod val="20000"/>
                        <a:lumOff val="80000"/>
                      </a:schemeClr>
                    </a:solidFill>
                  </a:tcPr>
                </a:tc>
                <a:tc>
                  <a:txBody>
                    <a:bodyPr/>
                    <a:lstStyle>
                      <a:lvl1pPr marL="342900" lvl="0" indent="-34290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n"/>
                        <a:defRPr sz="2800" u="none" kern="1200" baseline="0">
                          <a:solidFill>
                            <a:schemeClr val="tx1"/>
                          </a:solidFill>
                          <a:latin typeface="Tahoma" panose="020B060403050404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55000"/>
                        <a:buFont typeface="Wingdings" panose="05000000000000000000" pitchFamily="2" charset="2"/>
                        <a:buChar char="n"/>
                        <a:defRPr sz="2400" b="0" i="0" u="none" kern="1200" baseline="0">
                          <a:solidFill>
                            <a:schemeClr val="tx1"/>
                          </a:solidFill>
                          <a:latin typeface="Tahoma" panose="020B060403050404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folHlink"/>
                        </a:buClr>
                        <a:buSzPct val="50000"/>
                        <a:buFont typeface="Wingdings" panose="05000000000000000000" pitchFamily="2" charset="2"/>
                        <a:buChar char="n"/>
                        <a:defRPr sz="2000" b="0" i="0" u="none" kern="1200" baseline="0">
                          <a:solidFill>
                            <a:schemeClr val="tx1"/>
                          </a:solidFill>
                          <a:latin typeface="Tahoma" panose="020B060403050404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55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accent1"/>
                        </a:buClr>
                        <a:buSzPct val="50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5pPr>
                    </a:lstStyle>
                    <a:p>
                      <a:pPr lvl="0">
                        <a:spcBef>
                          <a:spcPct val="0"/>
                        </a:spcBef>
                        <a:buClrTx/>
                        <a:buSzPct val="100000"/>
                        <a:buNone/>
                      </a:pPr>
                      <a:r>
                        <a:rPr lang="zh-CN" altLang="en-US" sz="2000" b="1" dirty="0">
                          <a:latin typeface="Calibri" panose="020F0502020204030204" charset="0"/>
                          <a:cs typeface="Times New Roman" panose="02020603050405020304" pitchFamily="18" charset="0"/>
                        </a:rPr>
                        <a:t>百度、谷歌、必应等</a:t>
                      </a:r>
                      <a:endParaRPr lang="zh-CN" altLang="en-US" sz="2000" b="1" dirty="0">
                        <a:latin typeface="Arial" panose="020B0604020202020204" pitchFamily="34" charset="0"/>
                      </a:endParaRPr>
                    </a:p>
                  </a:txBody>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accent2">
                        <a:lumMod val="20000"/>
                        <a:lumOff val="80000"/>
                      </a:schemeClr>
                    </a:solidFill>
                  </a:tcPr>
                </a:tc>
                <a:extLst>
                  <a:ext uri="{0D108BD9-81ED-4DB2-BD59-A6C34878D82A}">
                    <a16:rowId xmlns:a16="http://schemas.microsoft.com/office/drawing/2014/main" val="10006"/>
                  </a:ext>
                </a:extLst>
              </a:tr>
            </a:tbl>
          </a:graphicData>
        </a:graphic>
      </p:graphicFrame>
    </p:spTree>
  </p:cSld>
  <p:clrMapOvr>
    <a:masterClrMapping/>
  </p:clrMapOvr>
  <p:transition spd="slow">
    <p:pull dir="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13451"/>
                                        </p:tgtEl>
                                        <p:attrNameLst>
                                          <p:attrName>style.visibility</p:attrName>
                                        </p:attrNameLst>
                                      </p:cBhvr>
                                      <p:to>
                                        <p:strVal val="visible"/>
                                      </p:to>
                                    </p:set>
                                    <p:anim calcmode="lin" valueType="num">
                                      <p:cBhvr>
                                        <p:cTn id="7" dur="500" fill="hold"/>
                                        <p:tgtEl>
                                          <p:spTgt spid="313451"/>
                                        </p:tgtEl>
                                        <p:attrNameLst>
                                          <p:attrName>ppt_x</p:attrName>
                                        </p:attrNameLst>
                                      </p:cBhvr>
                                      <p:tavLst>
                                        <p:tav tm="0">
                                          <p:val>
                                            <p:strVal val="#ppt_x"/>
                                          </p:val>
                                        </p:tav>
                                        <p:tav tm="100000">
                                          <p:val>
                                            <p:strVal val="#ppt_x"/>
                                          </p:val>
                                        </p:tav>
                                      </p:tavLst>
                                    </p:anim>
                                    <p:anim calcmode="lin" valueType="num">
                                      <p:cBhvr>
                                        <p:cTn id="8" dur="500" fill="hold"/>
                                        <p:tgtEl>
                                          <p:spTgt spid="31345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标题 1"/>
          <p:cNvSpPr>
            <a:spLocks noGrp="1"/>
          </p:cNvSpPr>
          <p:nvPr>
            <p:ph type="title"/>
          </p:nvPr>
        </p:nvSpPr>
        <p:spPr>
          <a:xfrm>
            <a:off x="457200" y="342900"/>
            <a:ext cx="8229600" cy="1143000"/>
          </a:xfrm>
        </p:spPr>
        <p:txBody>
          <a:bodyPr vert="horz" wrap="square" lIns="91440" tIns="45720" rIns="91440" bIns="45720" anchor="ctr"/>
          <a:lstStyle/>
          <a:p>
            <a:r>
              <a:rPr lang="zh-CN" altLang="en-US" dirty="0"/>
              <a:t>三、搜索引擎的使用技巧（以百度为例）</a:t>
            </a:r>
          </a:p>
        </p:txBody>
      </p:sp>
      <p:sp>
        <p:nvSpPr>
          <p:cNvPr id="73730" name="内容占位符 2"/>
          <p:cNvSpPr>
            <a:spLocks noGrp="1" noChangeArrowheads="1"/>
          </p:cNvSpPr>
          <p:nvPr>
            <p:ph idx="1" hasCustomPrompt="1"/>
          </p:nvPr>
        </p:nvSpPr>
        <p:spPr>
          <a:xfrm>
            <a:off x="731838" y="1554163"/>
            <a:ext cx="7566025" cy="4618038"/>
          </a:xfrm>
        </p:spPr>
        <p:txBody>
          <a:bodyPr vert="horz" lIns="91440" tIns="45720" rIns="91440" bIns="45720" rtlCol="0">
            <a:noAutofit/>
          </a:bodyPr>
          <a:lstStyle/>
          <a:p>
            <a:pPr marL="342900" marR="0" lvl="0" indent="-342900" algn="l" defTabSz="457200" rtl="0" eaLnBrk="1" fontAlgn="auto" latinLnBrk="0" hangingPunct="1">
              <a:lnSpc>
                <a:spcPct val="100000"/>
              </a:lnSpc>
              <a:spcBef>
                <a:spcPts val="1000"/>
              </a:spcBef>
              <a:spcAft>
                <a:spcPts val="0"/>
              </a:spcAft>
              <a:buClr>
                <a:schemeClr val="accent1"/>
              </a:buClr>
              <a:buSzPct val="80000"/>
              <a:buFont typeface="Wingdings 3" panose="05040102010807070707" pitchFamily="18" charset="2"/>
              <a:buChar char=""/>
              <a:defRPr/>
            </a:pPr>
            <a:r>
              <a:rPr kumimoji="0" lang="zh-CN" altLang="en-US" sz="2200" b="0" i="0" u="none" strike="noStrike" kern="1200" cap="none" spc="0" normalizeH="0" baseline="0" noProof="0" smtClean="0">
                <a:ln>
                  <a:noFill/>
                </a:ln>
                <a:solidFill>
                  <a:srgbClr val="647643"/>
                </a:solidFill>
                <a:effectLst/>
                <a:uLnTx/>
                <a:uFillTx/>
                <a:latin typeface="+mn-lt"/>
                <a:ea typeface="+mn-ea"/>
                <a:cs typeface="+mn-cs"/>
              </a:rPr>
              <a:t>我们常用的搜索引擎包括：</a:t>
            </a:r>
          </a:p>
          <a:p>
            <a:pPr marL="0" marR="0" lvl="0" indent="0" algn="l" defTabSz="457200" rtl="0" eaLnBrk="1" fontAlgn="auto" latinLnBrk="0" hangingPunct="1">
              <a:lnSpc>
                <a:spcPct val="100000"/>
              </a:lnSpc>
              <a:spcBef>
                <a:spcPts val="1000"/>
              </a:spcBef>
              <a:spcAft>
                <a:spcPts val="0"/>
              </a:spcAft>
              <a:buClr>
                <a:schemeClr val="accent1"/>
              </a:buClr>
              <a:buSzPct val="80000"/>
              <a:buFont typeface="Wingdings 3" panose="05040102010807070707" pitchFamily="18" charset="2"/>
              <a:buNone/>
              <a:defRPr/>
            </a:pPr>
            <a:r>
              <a:rPr kumimoji="0" lang="en-US" altLang="zh-CN" sz="2200" b="0" i="0" u="none" strike="noStrike" kern="1200" cap="none" spc="0" normalizeH="0" baseline="0" noProof="0" smtClean="0">
                <a:ln>
                  <a:noFill/>
                </a:ln>
                <a:solidFill>
                  <a:srgbClr val="647643"/>
                </a:solidFill>
                <a:effectLst/>
                <a:uLnTx/>
                <a:uFillTx/>
                <a:latin typeface="+mn-lt"/>
                <a:ea typeface="+mn-ea"/>
                <a:cs typeface="+mn-cs"/>
              </a:rPr>
              <a:t>1. </a:t>
            </a:r>
            <a:r>
              <a:rPr kumimoji="0" lang="zh-CN" altLang="en-US" sz="2200" b="0" i="0" u="none" strike="noStrike" kern="1200" cap="none" spc="0" normalizeH="0" baseline="0" noProof="0" smtClean="0">
                <a:ln>
                  <a:noFill/>
                </a:ln>
                <a:solidFill>
                  <a:srgbClr val="647643"/>
                </a:solidFill>
                <a:effectLst/>
                <a:uLnTx/>
                <a:uFillTx/>
                <a:latin typeface="+mn-lt"/>
                <a:ea typeface="+mn-ea"/>
                <a:cs typeface="+mn-cs"/>
              </a:rPr>
              <a:t>综合性搜索引擎</a:t>
            </a:r>
          </a:p>
          <a:p>
            <a:pPr marL="0" marR="0" lvl="0" indent="0" algn="l" defTabSz="457200" rtl="0" eaLnBrk="1" fontAlgn="auto" latinLnBrk="0" hangingPunct="1">
              <a:lnSpc>
                <a:spcPct val="100000"/>
              </a:lnSpc>
              <a:spcBef>
                <a:spcPts val="1000"/>
              </a:spcBef>
              <a:spcAft>
                <a:spcPts val="0"/>
              </a:spcAft>
              <a:buClr>
                <a:schemeClr val="accent1"/>
              </a:buClr>
              <a:buSzPct val="80000"/>
              <a:buFont typeface="Wingdings 3" panose="05040102010807070707" pitchFamily="18" charset="2"/>
              <a:buNone/>
              <a:defRPr/>
            </a:pPr>
            <a:r>
              <a:rPr kumimoji="0" lang="zh-CN" altLang="en-US" sz="2200" b="0" i="0" u="none" strike="noStrike" kern="1200" cap="none" spc="0" normalizeH="0" baseline="0" noProof="0" smtClean="0">
                <a:ln>
                  <a:noFill/>
                </a:ln>
                <a:solidFill>
                  <a:srgbClr val="647643"/>
                </a:solidFill>
                <a:effectLst/>
                <a:uLnTx/>
                <a:uFillTx/>
                <a:latin typeface="+mn-lt"/>
                <a:ea typeface="+mn-ea"/>
                <a:cs typeface="+mn-cs"/>
              </a:rPr>
              <a:t>   常用的有</a:t>
            </a:r>
            <a:r>
              <a:rPr kumimoji="0" lang="en-US" altLang="zh-CN" sz="2200" b="0" i="0" u="none" strike="noStrike" kern="1200" cap="none" spc="0" normalizeH="0" baseline="0" noProof="0" smtClean="0">
                <a:ln>
                  <a:noFill/>
                </a:ln>
                <a:solidFill>
                  <a:srgbClr val="647643"/>
                </a:solidFill>
                <a:effectLst/>
                <a:uLnTx/>
                <a:uFillTx/>
                <a:latin typeface="+mn-lt"/>
                <a:ea typeface="+mn-ea"/>
                <a:cs typeface="+mn-cs"/>
              </a:rPr>
              <a:t>google</a:t>
            </a:r>
            <a:r>
              <a:rPr kumimoji="0" lang="zh-CN" altLang="en-US" sz="2200" b="0" i="0" u="none" strike="noStrike" kern="1200" cap="none" spc="0" normalizeH="0" baseline="0" noProof="0" smtClean="0">
                <a:ln>
                  <a:noFill/>
                </a:ln>
                <a:solidFill>
                  <a:srgbClr val="647643"/>
                </a:solidFill>
                <a:effectLst/>
                <a:uLnTx/>
                <a:uFillTx/>
                <a:latin typeface="+mn-lt"/>
                <a:ea typeface="+mn-ea"/>
                <a:cs typeface="+mn-cs"/>
              </a:rPr>
              <a:t>、</a:t>
            </a:r>
            <a:r>
              <a:rPr kumimoji="0" lang="en-US" altLang="zh-CN" sz="2200" b="0" i="0" u="none" strike="noStrike" kern="1200" cap="none" spc="0" normalizeH="0" baseline="0" noProof="0" smtClean="0">
                <a:ln>
                  <a:noFill/>
                </a:ln>
                <a:solidFill>
                  <a:srgbClr val="647643"/>
                </a:solidFill>
                <a:effectLst/>
                <a:uLnTx/>
                <a:uFillTx/>
                <a:latin typeface="+mn-lt"/>
                <a:ea typeface="+mn-ea"/>
                <a:cs typeface="+mn-cs"/>
              </a:rPr>
              <a:t>baidu</a:t>
            </a:r>
            <a:r>
              <a:rPr kumimoji="0" lang="zh-CN" altLang="en-US" sz="2200" b="0" i="0" u="none" strike="noStrike" kern="1200" cap="none" spc="0" normalizeH="0" baseline="0" noProof="0" smtClean="0">
                <a:ln>
                  <a:noFill/>
                </a:ln>
                <a:solidFill>
                  <a:srgbClr val="647643"/>
                </a:solidFill>
                <a:effectLst/>
                <a:uLnTx/>
                <a:uFillTx/>
                <a:latin typeface="+mn-lt"/>
                <a:ea typeface="+mn-ea"/>
                <a:cs typeface="+mn-cs"/>
              </a:rPr>
              <a:t>、</a:t>
            </a:r>
            <a:r>
              <a:rPr kumimoji="0" lang="en-US" altLang="zh-CN" sz="2200" b="0" i="0" u="none" strike="noStrike" kern="1200" cap="none" spc="0" normalizeH="0" baseline="0" noProof="0" smtClean="0">
                <a:ln>
                  <a:noFill/>
                </a:ln>
                <a:solidFill>
                  <a:srgbClr val="647643"/>
                </a:solidFill>
                <a:effectLst/>
                <a:uLnTx/>
                <a:uFillTx/>
                <a:latin typeface="+mn-lt"/>
                <a:ea typeface="+mn-ea"/>
                <a:cs typeface="+mn-cs"/>
              </a:rPr>
              <a:t>bing</a:t>
            </a:r>
            <a:r>
              <a:rPr kumimoji="0" lang="zh-CN" altLang="en-US" sz="2200" b="0" i="0" u="none" strike="noStrike" kern="1200" cap="none" spc="0" normalizeH="0" baseline="0" noProof="0" smtClean="0">
                <a:ln>
                  <a:noFill/>
                </a:ln>
                <a:solidFill>
                  <a:srgbClr val="647643"/>
                </a:solidFill>
                <a:effectLst/>
                <a:uLnTx/>
                <a:uFillTx/>
                <a:latin typeface="+mn-lt"/>
                <a:ea typeface="+mn-ea"/>
                <a:cs typeface="+mn-cs"/>
              </a:rPr>
              <a:t>（必应）</a:t>
            </a:r>
            <a:r>
              <a:rPr kumimoji="0" lang="zh-CN" altLang="en-US" sz="1600" b="0" i="0" u="none" strike="noStrike" kern="1200" cap="none" spc="0" normalizeH="0" baseline="0" noProof="0" smtClean="0">
                <a:ln>
                  <a:noFill/>
                </a:ln>
                <a:solidFill>
                  <a:srgbClr val="647643"/>
                </a:solidFill>
                <a:effectLst/>
                <a:uLnTx/>
                <a:uFillTx/>
                <a:latin typeface="+mn-lt"/>
                <a:ea typeface="+mn-ea"/>
                <a:cs typeface="+mn-cs"/>
              </a:rPr>
              <a:t>（微软公司</a:t>
            </a:r>
            <a:r>
              <a:rPr kumimoji="0" lang="en-US" altLang="zh-CN" sz="1600" b="0" i="0" u="none" strike="noStrike" kern="1200" cap="none" spc="0" normalizeH="0" baseline="0" noProof="0" smtClean="0">
                <a:ln>
                  <a:noFill/>
                </a:ln>
                <a:solidFill>
                  <a:srgbClr val="647643"/>
                </a:solidFill>
                <a:effectLst/>
                <a:uLnTx/>
                <a:uFillTx/>
                <a:latin typeface="+mn-lt"/>
                <a:ea typeface="+mn-ea"/>
                <a:cs typeface="+mn-cs"/>
              </a:rPr>
              <a:t>2009</a:t>
            </a:r>
            <a:r>
              <a:rPr kumimoji="0" lang="zh-CN" altLang="en-US" sz="1600" b="0" i="0" u="none" strike="noStrike" kern="1200" cap="none" spc="0" normalizeH="0" baseline="0" noProof="0" smtClean="0">
                <a:ln>
                  <a:noFill/>
                </a:ln>
                <a:solidFill>
                  <a:srgbClr val="647643"/>
                </a:solidFill>
                <a:effectLst/>
                <a:uLnTx/>
                <a:uFillTx/>
                <a:latin typeface="+mn-lt"/>
                <a:ea typeface="+mn-ea"/>
                <a:cs typeface="+mn-cs"/>
              </a:rPr>
              <a:t>年推出）</a:t>
            </a:r>
          </a:p>
          <a:p>
            <a:pPr marL="0" marR="0" lvl="0" indent="0" algn="l" defTabSz="457200" rtl="0" eaLnBrk="1" fontAlgn="auto" latinLnBrk="0" hangingPunct="1">
              <a:lnSpc>
                <a:spcPct val="100000"/>
              </a:lnSpc>
              <a:spcBef>
                <a:spcPts val="1000"/>
              </a:spcBef>
              <a:spcAft>
                <a:spcPts val="0"/>
              </a:spcAft>
              <a:buClr>
                <a:schemeClr val="accent1"/>
              </a:buClr>
              <a:buSzPct val="80000"/>
              <a:buFont typeface="Wingdings 3" panose="05040102010807070707" pitchFamily="18" charset="2"/>
              <a:buNone/>
              <a:defRPr/>
            </a:pPr>
            <a:r>
              <a:rPr kumimoji="0" lang="zh-CN" altLang="en-US" b="0" i="0" u="none" strike="noStrike" kern="1200" cap="none" spc="0" normalizeH="0" baseline="0" noProof="0" smtClean="0">
                <a:ln>
                  <a:noFill/>
                </a:ln>
                <a:solidFill>
                  <a:srgbClr val="647643"/>
                </a:solidFill>
                <a:effectLst/>
                <a:uLnTx/>
                <a:uFillTx/>
                <a:latin typeface="+mn-lt"/>
                <a:ea typeface="+mn-ea"/>
                <a:cs typeface="+mn-cs"/>
              </a:rPr>
              <a:t>  （百度于2000年在北京中关村创立，是全球最大的中文搜索引擎。）</a:t>
            </a:r>
            <a:endParaRPr kumimoji="0" lang="zh-CN" altLang="en-US" sz="2200" b="0" i="0" u="none" strike="noStrike" kern="1200" cap="none" spc="0" normalizeH="0" baseline="0" noProof="0" smtClean="0">
              <a:ln>
                <a:noFill/>
              </a:ln>
              <a:solidFill>
                <a:srgbClr val="647643"/>
              </a:solidFill>
              <a:effectLst/>
              <a:uLnTx/>
              <a:uFillTx/>
              <a:latin typeface="+mn-lt"/>
              <a:ea typeface="+mn-ea"/>
              <a:cs typeface="+mn-cs"/>
            </a:endParaRPr>
          </a:p>
          <a:p>
            <a:pPr marL="0" marR="0" lvl="0" indent="0" algn="l" defTabSz="457200" rtl="0" eaLnBrk="1" fontAlgn="auto" latinLnBrk="0" hangingPunct="1">
              <a:lnSpc>
                <a:spcPct val="10000"/>
              </a:lnSpc>
              <a:spcBef>
                <a:spcPts val="1000"/>
              </a:spcBef>
              <a:spcAft>
                <a:spcPts val="0"/>
              </a:spcAft>
              <a:buClr>
                <a:schemeClr val="accent1"/>
              </a:buClr>
              <a:buSzPct val="80000"/>
              <a:buFont typeface="Wingdings 3" panose="05040102010807070707" pitchFamily="18" charset="2"/>
              <a:buNone/>
              <a:defRPr/>
            </a:pPr>
            <a:endParaRPr kumimoji="0" lang="en-US" altLang="zh-CN" sz="2200" b="0" i="0" u="none" strike="noStrike" kern="1200" cap="none" spc="0" normalizeH="0" baseline="0" noProof="0" smtClean="0">
              <a:ln>
                <a:noFill/>
              </a:ln>
              <a:solidFill>
                <a:srgbClr val="647643"/>
              </a:solidFill>
              <a:effectLst/>
              <a:uLnTx/>
              <a:uFillTx/>
              <a:latin typeface="+mn-lt"/>
              <a:ea typeface="+mn-ea"/>
              <a:cs typeface="+mn-cs"/>
            </a:endParaRPr>
          </a:p>
          <a:p>
            <a:pPr marL="0" marR="0" lvl="0" indent="0" algn="l" defTabSz="457200" rtl="0" eaLnBrk="1" fontAlgn="auto" latinLnBrk="0" hangingPunct="1">
              <a:lnSpc>
                <a:spcPct val="100000"/>
              </a:lnSpc>
              <a:spcBef>
                <a:spcPts val="1000"/>
              </a:spcBef>
              <a:spcAft>
                <a:spcPts val="0"/>
              </a:spcAft>
              <a:buClr>
                <a:schemeClr val="accent1"/>
              </a:buClr>
              <a:buSzPct val="80000"/>
              <a:buFont typeface="Wingdings 3" panose="05040102010807070707" pitchFamily="18" charset="2"/>
              <a:buNone/>
              <a:defRPr/>
            </a:pPr>
            <a:r>
              <a:rPr kumimoji="0" lang="en-US" altLang="zh-CN" sz="2200" b="0" i="0" u="none" strike="noStrike" kern="1200" cap="none" spc="0" normalizeH="0" baseline="0" noProof="0" smtClean="0">
                <a:ln>
                  <a:noFill/>
                </a:ln>
                <a:solidFill>
                  <a:srgbClr val="647643"/>
                </a:solidFill>
                <a:effectLst/>
                <a:uLnTx/>
                <a:uFillTx/>
                <a:latin typeface="+mn-lt"/>
                <a:ea typeface="+mn-ea"/>
                <a:cs typeface="+mn-cs"/>
              </a:rPr>
              <a:t>2. </a:t>
            </a:r>
            <a:r>
              <a:rPr kumimoji="0" lang="zh-CN" altLang="en-US" sz="2200" b="0" i="0" u="none" strike="noStrike" kern="1200" cap="none" spc="0" normalizeH="0" baseline="0" noProof="0" smtClean="0">
                <a:ln>
                  <a:noFill/>
                </a:ln>
                <a:solidFill>
                  <a:srgbClr val="647643"/>
                </a:solidFill>
                <a:effectLst/>
                <a:uLnTx/>
                <a:uFillTx/>
                <a:latin typeface="+mn-lt"/>
                <a:ea typeface="+mn-ea"/>
                <a:cs typeface="+mn-cs"/>
              </a:rPr>
              <a:t>专业搜索引擎</a:t>
            </a:r>
          </a:p>
          <a:p>
            <a:pPr marL="0" marR="0" lvl="0" indent="0" algn="l" defTabSz="457200" rtl="0" eaLnBrk="1" fontAlgn="auto" latinLnBrk="0" hangingPunct="1">
              <a:lnSpc>
                <a:spcPct val="100000"/>
              </a:lnSpc>
              <a:spcBef>
                <a:spcPts val="1000"/>
              </a:spcBef>
              <a:spcAft>
                <a:spcPts val="0"/>
              </a:spcAft>
              <a:buClr>
                <a:schemeClr val="accent1"/>
              </a:buClr>
              <a:buSzPct val="80000"/>
              <a:buFont typeface="Wingdings 3" panose="05040102010807070707" pitchFamily="18" charset="2"/>
              <a:buNone/>
              <a:defRPr/>
            </a:pPr>
            <a:r>
              <a:rPr kumimoji="0" lang="zh-CN" altLang="en-US" sz="2200" b="0" i="0" u="none" strike="noStrike" kern="1200" cap="none" spc="0" normalizeH="0" baseline="0" noProof="0" smtClean="0">
                <a:ln>
                  <a:noFill/>
                </a:ln>
                <a:solidFill>
                  <a:srgbClr val="647643"/>
                </a:solidFill>
                <a:effectLst/>
                <a:uLnTx/>
                <a:uFillTx/>
                <a:latin typeface="+mn-lt"/>
                <a:ea typeface="+mn-ea"/>
                <a:cs typeface="+mn-cs"/>
              </a:rPr>
              <a:t>    例如：</a:t>
            </a:r>
            <a:r>
              <a:rPr kumimoji="0" lang="en-US" altLang="zh-CN" sz="2200" b="0" i="0" u="none" strike="noStrike" kern="1200" cap="none" spc="0" normalizeH="0" baseline="0" noProof="0" smtClean="0">
                <a:ln>
                  <a:noFill/>
                </a:ln>
                <a:solidFill>
                  <a:srgbClr val="647643"/>
                </a:solidFill>
                <a:effectLst/>
                <a:uLnTx/>
                <a:uFillTx/>
                <a:latin typeface="+mn-lt"/>
                <a:ea typeface="+mn-ea"/>
                <a:cs typeface="+mn-cs"/>
              </a:rPr>
              <a:t>MyLaw ,  </a:t>
            </a:r>
            <a:r>
              <a:rPr kumimoji="0" lang="zh-CN" altLang="en-US" sz="2200" b="0" i="0" u="none" strike="noStrike" kern="1200" cap="none" spc="0" normalizeH="0" baseline="0" noProof="0" smtClean="0">
                <a:ln>
                  <a:noFill/>
                </a:ln>
                <a:solidFill>
                  <a:srgbClr val="647643"/>
                </a:solidFill>
                <a:effectLst/>
                <a:uLnTx/>
                <a:uFillTx/>
                <a:latin typeface="+mn-lt"/>
                <a:ea typeface="+mn-ea"/>
                <a:cs typeface="+mn-cs"/>
              </a:rPr>
              <a:t>国学宝典等</a:t>
            </a:r>
            <a:endParaRPr kumimoji="0" lang="en-US" altLang="zh-CN" sz="2200" b="0" i="0" u="none" strike="noStrike" kern="1200" cap="none" spc="0" normalizeH="0" baseline="0" noProof="0" smtClean="0">
              <a:ln>
                <a:noFill/>
              </a:ln>
              <a:solidFill>
                <a:srgbClr val="647643"/>
              </a:solidFill>
              <a:effectLst/>
              <a:uLnTx/>
              <a:uFillTx/>
              <a:latin typeface="+mn-lt"/>
              <a:ea typeface="+mn-ea"/>
              <a:cs typeface="+mn-cs"/>
            </a:endParaRPr>
          </a:p>
          <a:p>
            <a:pPr marL="0" marR="0" lvl="0" indent="0" algn="l" defTabSz="457200" rtl="0" eaLnBrk="1" fontAlgn="auto" latinLnBrk="0" hangingPunct="1">
              <a:lnSpc>
                <a:spcPct val="60000"/>
              </a:lnSpc>
              <a:spcBef>
                <a:spcPts val="1000"/>
              </a:spcBef>
              <a:spcAft>
                <a:spcPts val="0"/>
              </a:spcAft>
              <a:buClr>
                <a:schemeClr val="accent1"/>
              </a:buClr>
              <a:buSzPct val="80000"/>
              <a:buFont typeface="Wingdings 3" panose="05040102010807070707" pitchFamily="18" charset="2"/>
              <a:buNone/>
              <a:defRPr/>
            </a:pPr>
            <a:endParaRPr kumimoji="0" lang="en-US" altLang="zh-CN" sz="2000" b="0" i="0" u="none" strike="noStrike" kern="1200" cap="none" spc="0" normalizeH="0" baseline="0" noProof="0" smtClean="0">
              <a:ln>
                <a:noFill/>
              </a:ln>
              <a:solidFill>
                <a:srgbClr val="647643"/>
              </a:solidFill>
              <a:effectLst/>
              <a:uLnTx/>
              <a:uFillTx/>
              <a:latin typeface="+mn-lt"/>
              <a:ea typeface="+mn-ea"/>
              <a:cs typeface="+mn-cs"/>
            </a:endParaRPr>
          </a:p>
          <a:p>
            <a:pPr marL="342900" marR="0" lvl="0" indent="-342900" algn="l" defTabSz="457200" rtl="0" eaLnBrk="1" fontAlgn="auto" latinLnBrk="0" hangingPunct="1">
              <a:lnSpc>
                <a:spcPct val="100000"/>
              </a:lnSpc>
              <a:spcBef>
                <a:spcPts val="1000"/>
              </a:spcBef>
              <a:spcAft>
                <a:spcPts val="0"/>
              </a:spcAft>
              <a:buClr>
                <a:schemeClr val="accent1"/>
              </a:buClr>
              <a:buSzPct val="80000"/>
              <a:buFont typeface="Wingdings 3" panose="05040102010807070707" pitchFamily="18" charset="2"/>
              <a:buChar char=""/>
              <a:defRPr/>
            </a:pPr>
            <a:r>
              <a:rPr kumimoji="0" lang="zh-CN" altLang="en-US" sz="2000" b="0" i="0" u="none" strike="noStrike" kern="1200" cap="none" spc="0" normalizeH="0" baseline="0" noProof="0" smtClean="0">
                <a:ln>
                  <a:noFill/>
                </a:ln>
                <a:solidFill>
                  <a:srgbClr val="647643"/>
                </a:solidFill>
                <a:effectLst/>
                <a:uLnTx/>
                <a:uFillTx/>
                <a:latin typeface="+mn-lt"/>
                <a:ea typeface="+mn-ea"/>
                <a:cs typeface="+mn-cs"/>
              </a:rPr>
              <a:t>在使用搜索引擎进行检索时，也有一些检索技巧，可以帮助大家快速地查找到所需要的信息。</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3730">
                                            <p:txEl>
                                              <p:pRg st="1" end="1"/>
                                            </p:txEl>
                                          </p:spTgt>
                                        </p:tgtEl>
                                        <p:attrNameLst>
                                          <p:attrName>style.visibility</p:attrName>
                                        </p:attrNameLst>
                                      </p:cBhvr>
                                      <p:to>
                                        <p:strVal val="visible"/>
                                      </p:to>
                                    </p:set>
                                    <p:animEffect transition="in" filter="blinds(horizontal)">
                                      <p:cBhvr>
                                        <p:cTn id="7" dur="500"/>
                                        <p:tgtEl>
                                          <p:spTgt spid="73730">
                                            <p:txEl>
                                              <p:pRg st="1" end="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73730">
                                            <p:txEl>
                                              <p:pRg st="2" end="2"/>
                                            </p:txEl>
                                          </p:spTgt>
                                        </p:tgtEl>
                                        <p:attrNameLst>
                                          <p:attrName>style.visibility</p:attrName>
                                        </p:attrNameLst>
                                      </p:cBhvr>
                                      <p:to>
                                        <p:strVal val="visible"/>
                                      </p:to>
                                    </p:set>
                                    <p:animEffect transition="in" filter="blinds(horizontal)">
                                      <p:cBhvr>
                                        <p:cTn id="10" dur="500"/>
                                        <p:tgtEl>
                                          <p:spTgt spid="73730">
                                            <p:txEl>
                                              <p:pRg st="2" end="2"/>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73730">
                                            <p:txEl>
                                              <p:pRg st="3" end="3"/>
                                            </p:txEl>
                                          </p:spTgt>
                                        </p:tgtEl>
                                        <p:attrNameLst>
                                          <p:attrName>style.visibility</p:attrName>
                                        </p:attrNameLst>
                                      </p:cBhvr>
                                      <p:to>
                                        <p:strVal val="visible"/>
                                      </p:to>
                                    </p:set>
                                    <p:animEffect transition="in" filter="blinds(horizontal)">
                                      <p:cBhvr>
                                        <p:cTn id="13" dur="500"/>
                                        <p:tgtEl>
                                          <p:spTgt spid="73730">
                                            <p:txEl>
                                              <p:pRg st="3" end="3"/>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47" presetClass="entr" presetSubtype="0" fill="hold" nodeType="clickEffect">
                                  <p:stCondLst>
                                    <p:cond delay="0"/>
                                  </p:stCondLst>
                                  <p:childTnLst>
                                    <p:set>
                                      <p:cBhvr>
                                        <p:cTn id="17" dur="1" fill="hold">
                                          <p:stCondLst>
                                            <p:cond delay="0"/>
                                          </p:stCondLst>
                                        </p:cTn>
                                        <p:tgtEl>
                                          <p:spTgt spid="73730">
                                            <p:txEl>
                                              <p:pRg st="5" end="5"/>
                                            </p:txEl>
                                          </p:spTgt>
                                        </p:tgtEl>
                                        <p:attrNameLst>
                                          <p:attrName>style.visibility</p:attrName>
                                        </p:attrNameLst>
                                      </p:cBhvr>
                                      <p:to>
                                        <p:strVal val="visible"/>
                                      </p:to>
                                    </p:set>
                                    <p:animEffect transition="in" filter="fade">
                                      <p:cBhvr>
                                        <p:cTn id="18" dur="1000"/>
                                        <p:tgtEl>
                                          <p:spTgt spid="73730">
                                            <p:txEl>
                                              <p:pRg st="5" end="5"/>
                                            </p:txEl>
                                          </p:spTgt>
                                        </p:tgtEl>
                                      </p:cBhvr>
                                    </p:animEffect>
                                    <p:anim calcmode="lin" valueType="num">
                                      <p:cBhvr>
                                        <p:cTn id="19" dur="1000" fill="hold"/>
                                        <p:tgtEl>
                                          <p:spTgt spid="73730">
                                            <p:txEl>
                                              <p:pRg st="5" end="5"/>
                                            </p:txEl>
                                          </p:spTgt>
                                        </p:tgtEl>
                                        <p:attrNameLst>
                                          <p:attrName>ppt_x</p:attrName>
                                        </p:attrNameLst>
                                      </p:cBhvr>
                                      <p:tavLst>
                                        <p:tav tm="0">
                                          <p:val>
                                            <p:strVal val="#ppt_x"/>
                                          </p:val>
                                        </p:tav>
                                        <p:tav tm="100000">
                                          <p:val>
                                            <p:strVal val="#ppt_x"/>
                                          </p:val>
                                        </p:tav>
                                      </p:tavLst>
                                    </p:anim>
                                    <p:anim calcmode="lin" valueType="num">
                                      <p:cBhvr>
                                        <p:cTn id="20" dur="1000" fill="hold"/>
                                        <p:tgtEl>
                                          <p:spTgt spid="73730">
                                            <p:txEl>
                                              <p:pRg st="5" end="5"/>
                                            </p:txEl>
                                          </p:spTgt>
                                        </p:tgtEl>
                                        <p:attrNameLst>
                                          <p:attrName>ppt_y</p:attrName>
                                        </p:attrNameLst>
                                      </p:cBhvr>
                                      <p:tavLst>
                                        <p:tav tm="0">
                                          <p:val>
                                            <p:strVal val="#ppt_y-.1"/>
                                          </p:val>
                                        </p:tav>
                                        <p:tav tm="100000">
                                          <p:val>
                                            <p:strVal val="#ppt_y"/>
                                          </p:val>
                                        </p:tav>
                                      </p:tavLst>
                                    </p:anim>
                                  </p:childTnLst>
                                </p:cTn>
                              </p:par>
                              <p:par>
                                <p:cTn id="21" presetID="47" presetClass="entr" presetSubtype="0" fill="hold" nodeType="withEffect">
                                  <p:stCondLst>
                                    <p:cond delay="0"/>
                                  </p:stCondLst>
                                  <p:childTnLst>
                                    <p:set>
                                      <p:cBhvr>
                                        <p:cTn id="22" dur="1" fill="hold">
                                          <p:stCondLst>
                                            <p:cond delay="0"/>
                                          </p:stCondLst>
                                        </p:cTn>
                                        <p:tgtEl>
                                          <p:spTgt spid="73730">
                                            <p:txEl>
                                              <p:pRg st="6" end="6"/>
                                            </p:txEl>
                                          </p:spTgt>
                                        </p:tgtEl>
                                        <p:attrNameLst>
                                          <p:attrName>style.visibility</p:attrName>
                                        </p:attrNameLst>
                                      </p:cBhvr>
                                      <p:to>
                                        <p:strVal val="visible"/>
                                      </p:to>
                                    </p:set>
                                    <p:animEffect transition="in" filter="fade">
                                      <p:cBhvr>
                                        <p:cTn id="23" dur="1000"/>
                                        <p:tgtEl>
                                          <p:spTgt spid="73730">
                                            <p:txEl>
                                              <p:pRg st="6" end="6"/>
                                            </p:txEl>
                                          </p:spTgt>
                                        </p:tgtEl>
                                      </p:cBhvr>
                                    </p:animEffect>
                                    <p:anim calcmode="lin" valueType="num">
                                      <p:cBhvr>
                                        <p:cTn id="24" dur="1000" fill="hold"/>
                                        <p:tgtEl>
                                          <p:spTgt spid="73730">
                                            <p:txEl>
                                              <p:pRg st="6" end="6"/>
                                            </p:txEl>
                                          </p:spTgt>
                                        </p:tgtEl>
                                        <p:attrNameLst>
                                          <p:attrName>ppt_x</p:attrName>
                                        </p:attrNameLst>
                                      </p:cBhvr>
                                      <p:tavLst>
                                        <p:tav tm="0">
                                          <p:val>
                                            <p:strVal val="#ppt_x"/>
                                          </p:val>
                                        </p:tav>
                                        <p:tav tm="100000">
                                          <p:val>
                                            <p:strVal val="#ppt_x"/>
                                          </p:val>
                                        </p:tav>
                                      </p:tavLst>
                                    </p:anim>
                                    <p:anim calcmode="lin" valueType="num">
                                      <p:cBhvr>
                                        <p:cTn id="25" dur="1000" fill="hold"/>
                                        <p:tgtEl>
                                          <p:spTgt spid="73730">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73730">
                                            <p:txEl>
                                              <p:pRg st="8" end="8"/>
                                            </p:txEl>
                                          </p:spTgt>
                                        </p:tgtEl>
                                        <p:attrNameLst>
                                          <p:attrName>style.visibility</p:attrName>
                                        </p:attrNameLst>
                                      </p:cBhvr>
                                      <p:to>
                                        <p:strVal val="visible"/>
                                      </p:to>
                                    </p:set>
                                    <p:anim calcmode="lin" valueType="num">
                                      <p:cBhvr>
                                        <p:cTn id="30" dur="500" fill="hold"/>
                                        <p:tgtEl>
                                          <p:spTgt spid="73730">
                                            <p:txEl>
                                              <p:pRg st="8" end="8"/>
                                            </p:txEl>
                                          </p:spTgt>
                                        </p:tgtEl>
                                        <p:attrNameLst>
                                          <p:attrName>ppt_x</p:attrName>
                                        </p:attrNameLst>
                                      </p:cBhvr>
                                      <p:tavLst>
                                        <p:tav tm="0">
                                          <p:val>
                                            <p:strVal val="#ppt_x"/>
                                          </p:val>
                                        </p:tav>
                                        <p:tav tm="100000">
                                          <p:val>
                                            <p:strVal val="#ppt_x"/>
                                          </p:val>
                                        </p:tav>
                                      </p:tavLst>
                                    </p:anim>
                                    <p:anim calcmode="lin" valueType="num">
                                      <p:cBhvr>
                                        <p:cTn id="31" dur="500" fill="hold"/>
                                        <p:tgtEl>
                                          <p:spTgt spid="73730">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标题 1"/>
          <p:cNvSpPr>
            <a:spLocks noGrp="1"/>
          </p:cNvSpPr>
          <p:nvPr>
            <p:ph type="title"/>
          </p:nvPr>
        </p:nvSpPr>
        <p:spPr>
          <a:xfrm>
            <a:off x="561975" y="415925"/>
            <a:ext cx="5253038" cy="700088"/>
          </a:xfrm>
        </p:spPr>
        <p:txBody>
          <a:bodyPr vert="horz" wrap="square" lIns="91440" tIns="45720" rIns="91440" bIns="45720" anchor="ctr"/>
          <a:lstStyle/>
          <a:p>
            <a:r>
              <a:rPr lang="zh-CN" altLang="en-US" dirty="0"/>
              <a:t>百度搜索</a:t>
            </a:r>
          </a:p>
        </p:txBody>
      </p:sp>
      <p:sp>
        <p:nvSpPr>
          <p:cNvPr id="83970" name="内容占位符 2"/>
          <p:cNvSpPr>
            <a:spLocks noGrp="1"/>
          </p:cNvSpPr>
          <p:nvPr>
            <p:ph idx="1" hasCustomPrompt="1"/>
          </p:nvPr>
        </p:nvSpPr>
        <p:spPr>
          <a:xfrm>
            <a:off x="698500" y="1231900"/>
            <a:ext cx="7789863" cy="5056188"/>
          </a:xfrm>
        </p:spPr>
        <p:txBody>
          <a:bodyPr vert="horz" wrap="square" lIns="91440" tIns="45720" rIns="91440" bIns="45720" anchor="t"/>
          <a:lstStyle/>
          <a:p>
            <a:pPr fontAlgn="auto"/>
            <a:r>
              <a:rPr lang="zh-CN" altLang="en-US" sz="2400" strike="noStrike" noProof="1">
                <a:solidFill>
                  <a:srgbClr val="647643"/>
                </a:solidFill>
              </a:rPr>
              <a:t>常用的百度检索方法有：高级检索；逻辑算符的运用；词组检索；限制词的使用等。</a:t>
            </a:r>
            <a:endParaRPr lang="zh-CN" altLang="en-US" strike="noStrike" noProof="1">
              <a:solidFill>
                <a:srgbClr val="647643"/>
              </a:solidFill>
            </a:endParaRPr>
          </a:p>
          <a:p>
            <a:pPr marL="0" indent="0" fontAlgn="auto">
              <a:buNone/>
            </a:pPr>
            <a:endParaRPr lang="en-US" altLang="zh-CN" strike="noStrike" noProof="1">
              <a:solidFill>
                <a:srgbClr val="647643"/>
              </a:solidFill>
            </a:endParaRPr>
          </a:p>
          <a:p>
            <a:pPr marL="0" indent="0" fontAlgn="auto">
              <a:buNone/>
            </a:pPr>
            <a:endParaRPr lang="en-US" altLang="zh-CN" strike="noStrike" noProof="1">
              <a:solidFill>
                <a:srgbClr val="647643"/>
              </a:solidFill>
            </a:endParaRPr>
          </a:p>
        </p:txBody>
      </p:sp>
      <p:pic>
        <p:nvPicPr>
          <p:cNvPr id="2" name="图片 1"/>
          <p:cNvPicPr>
            <a:picLocks noChangeAspect="1"/>
          </p:cNvPicPr>
          <p:nvPr/>
        </p:nvPicPr>
        <p:blipFill>
          <a:blip r:embed="rId3"/>
          <a:stretch>
            <a:fillRect/>
          </a:stretch>
        </p:blipFill>
        <p:spPr>
          <a:xfrm>
            <a:off x="671513" y="2001838"/>
            <a:ext cx="8097837" cy="4475162"/>
          </a:xfrm>
          <a:prstGeom prst="rect">
            <a:avLst/>
          </a:prstGeom>
          <a:noFill/>
          <a:ln w="9525">
            <a:noFill/>
          </a:ln>
        </p:spPr>
      </p:pic>
      <p:sp>
        <p:nvSpPr>
          <p:cNvPr id="3" name="椭圆 2"/>
          <p:cNvSpPr/>
          <p:nvPr/>
        </p:nvSpPr>
        <p:spPr>
          <a:xfrm>
            <a:off x="8027988" y="2205038"/>
            <a:ext cx="792163" cy="360363"/>
          </a:xfrm>
          <a:prstGeom prst="ellipse">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pic>
        <p:nvPicPr>
          <p:cNvPr id="4" name="图片 3"/>
          <p:cNvPicPr>
            <a:picLocks noChangeAspect="1"/>
          </p:cNvPicPr>
          <p:nvPr/>
        </p:nvPicPr>
        <p:blipFill>
          <a:blip r:embed="rId4"/>
          <a:stretch>
            <a:fillRect/>
          </a:stretch>
        </p:blipFill>
        <p:spPr>
          <a:xfrm>
            <a:off x="749300" y="2001838"/>
            <a:ext cx="8021638" cy="4551362"/>
          </a:xfrm>
          <a:prstGeom prst="rect">
            <a:avLst/>
          </a:prstGeom>
          <a:noFill/>
          <a:ln w="9525">
            <a:noFill/>
          </a:ln>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100000">
                                          <p:val>
                                            <p:strVal val="#ppt_x"/>
                                          </p:val>
                                        </p:tav>
                                      </p:tavLst>
                                    </p:anim>
                                    <p:anim calcmode="lin" valueType="num">
                                      <p:cBhvr>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标题 1"/>
          <p:cNvSpPr>
            <a:spLocks noGrp="1"/>
          </p:cNvSpPr>
          <p:nvPr>
            <p:ph type="title"/>
          </p:nvPr>
        </p:nvSpPr>
        <p:spPr>
          <a:xfrm>
            <a:off x="698500" y="374650"/>
            <a:ext cx="5251450" cy="698500"/>
          </a:xfrm>
        </p:spPr>
        <p:txBody>
          <a:bodyPr vert="horz" wrap="square" lIns="91440" tIns="45720" rIns="91440" bIns="45720" anchor="ctr"/>
          <a:lstStyle/>
          <a:p>
            <a:r>
              <a:rPr lang="zh-CN" altLang="en-US" dirty="0"/>
              <a:t>百度搜索</a:t>
            </a:r>
          </a:p>
        </p:txBody>
      </p:sp>
      <p:sp>
        <p:nvSpPr>
          <p:cNvPr id="86018" name="内容占位符 2"/>
          <p:cNvSpPr>
            <a:spLocks noGrp="1"/>
          </p:cNvSpPr>
          <p:nvPr/>
        </p:nvSpPr>
        <p:spPr>
          <a:xfrm>
            <a:off x="692150" y="1203325"/>
            <a:ext cx="7977188" cy="2352675"/>
          </a:xfrm>
          <a:prstGeom prst="rect">
            <a:avLst/>
          </a:prstGeom>
          <a:noFill/>
          <a:ln w="9525">
            <a:noFill/>
          </a:ln>
        </p:spPr>
        <p:txBody>
          <a:bodyPr vert="horz" wrap="square" lIns="91440" tIns="45720" rIns="91440" bIns="45720" anchor="t"/>
          <a:lstStyle>
            <a:lvl1pPr marL="342900" indent="-342900" algn="l" defTabSz="457200" rtl="0" eaLnBrk="1" latinLnBrk="0" hangingPunct="1">
              <a:spcBef>
                <a:spcPts val="1000"/>
              </a:spcBef>
              <a:spcAft>
                <a:spcPts val="0"/>
              </a:spcAft>
              <a:buClr>
                <a:schemeClr val="accent1"/>
              </a:buClr>
              <a:buSzPct val="80000"/>
              <a:buFont typeface="Wingdings 3" panose="05040102010807070707" pitchFamily="18"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panose="05040102010807070707" pitchFamily="18"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panose="05040102010807070707" pitchFamily="18"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panose="05040102010807070707" pitchFamily="18"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panose="05040102010807070707" pitchFamily="18"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panose="05040102010807070707" pitchFamily="18"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panose="05040102010807070707" pitchFamily="18"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panose="05040102010807070707" pitchFamily="18"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panose="05040102010807070707" pitchFamily="18" charset="2"/>
              <a:buChar char=""/>
              <a:defRPr sz="1200" kern="1200">
                <a:solidFill>
                  <a:schemeClr val="tx1">
                    <a:lumMod val="75000"/>
                    <a:lumOff val="25000"/>
                  </a:schemeClr>
                </a:solidFill>
                <a:latin typeface="+mn-lt"/>
                <a:ea typeface="+mn-ea"/>
                <a:cs typeface="+mn-cs"/>
              </a:defRPr>
            </a:lvl9pPr>
          </a:lstStyle>
          <a:p>
            <a:pPr fontAlgn="base"/>
            <a:r>
              <a:rPr lang="zh-CN" altLang="en-US" sz="2400" strike="noStrike" noProof="1">
                <a:solidFill>
                  <a:srgbClr val="647643"/>
                </a:solidFill>
                <a:latin typeface="+mn-lt"/>
                <a:ea typeface="+mn-ea"/>
                <a:cs typeface="+mn-cs"/>
              </a:rPr>
              <a:t>检索运算符：</a:t>
            </a:r>
            <a:endParaRPr lang="zh-CN" altLang="en-US" sz="2400" strike="noStrike" noProof="1">
              <a:solidFill>
                <a:srgbClr val="647643"/>
              </a:solidFill>
            </a:endParaRPr>
          </a:p>
          <a:p>
            <a:pPr marL="0" indent="0" fontAlgn="base">
              <a:buNone/>
            </a:pPr>
            <a:r>
              <a:rPr lang="zh-CN" altLang="en-US" sz="2400" strike="noStrike" noProof="1">
                <a:solidFill>
                  <a:srgbClr val="647643"/>
                </a:solidFill>
                <a:latin typeface="+mn-lt"/>
                <a:ea typeface="+mn-ea"/>
                <a:cs typeface="+mn-cs"/>
              </a:rPr>
              <a:t>1.“与”：用空格或者“+”来表示，格式为：A+B</a:t>
            </a:r>
            <a:endParaRPr lang="zh-CN" altLang="en-US" sz="2400" strike="noStrike" noProof="1">
              <a:solidFill>
                <a:srgbClr val="647643"/>
              </a:solidFill>
            </a:endParaRPr>
          </a:p>
          <a:p>
            <a:pPr marL="0" indent="0" fontAlgn="base">
              <a:buNone/>
            </a:pPr>
            <a:r>
              <a:rPr lang="zh-CN" altLang="en-US" sz="2400" strike="noStrike" noProof="1">
                <a:solidFill>
                  <a:srgbClr val="647643"/>
                </a:solidFill>
                <a:latin typeface="+mn-lt"/>
                <a:ea typeface="+mn-ea"/>
                <a:cs typeface="+mn-cs"/>
              </a:rPr>
              <a:t>2.“或”：用“ | ”来表示，格式为：A | B</a:t>
            </a:r>
            <a:endParaRPr lang="zh-CN" altLang="en-US" sz="2400" strike="noStrike" noProof="1">
              <a:solidFill>
                <a:srgbClr val="647643"/>
              </a:solidFill>
            </a:endParaRPr>
          </a:p>
          <a:p>
            <a:pPr marL="0" indent="0" fontAlgn="base">
              <a:buNone/>
            </a:pPr>
            <a:r>
              <a:rPr lang="zh-CN" altLang="en-US" sz="2400" strike="noStrike" noProof="1">
                <a:solidFill>
                  <a:srgbClr val="647643"/>
                </a:solidFill>
                <a:latin typeface="+mn-lt"/>
                <a:ea typeface="+mn-ea"/>
                <a:cs typeface="+mn-cs"/>
              </a:rPr>
              <a:t>3.“非”：用“-”来表示，格式为：A-B</a:t>
            </a:r>
            <a:endParaRPr sz="2400" strike="noStrike" noProof="1">
              <a:solidFill>
                <a:srgbClr val="647643"/>
              </a:solidFill>
            </a:endParaRPr>
          </a:p>
          <a:p>
            <a:pPr fontAlgn="base"/>
            <a:endParaRPr lang="zh-CN" altLang="en-US" strike="noStrike" noProof="1">
              <a:solidFill>
                <a:srgbClr val="647643"/>
              </a:solidFill>
            </a:endParaRPr>
          </a:p>
        </p:txBody>
      </p:sp>
      <p:pic>
        <p:nvPicPr>
          <p:cNvPr id="84994" name="内容占位符 3"/>
          <p:cNvPicPr>
            <a:picLocks noGrp="1" noChangeAspect="1"/>
          </p:cNvPicPr>
          <p:nvPr>
            <p:ph idx="1" hasCustomPrompt="1"/>
          </p:nvPr>
        </p:nvPicPr>
        <p:blipFill>
          <a:blip r:embed="rId3"/>
          <a:stretch>
            <a:fillRect/>
          </a:stretch>
        </p:blipFill>
        <p:spPr>
          <a:xfrm>
            <a:off x="819150" y="1203325"/>
            <a:ext cx="7723188" cy="5081588"/>
          </a:xfr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4994"/>
                                        </p:tgtEl>
                                        <p:attrNameLst>
                                          <p:attrName>style.visibility</p:attrName>
                                        </p:attrNameLst>
                                      </p:cBhvr>
                                      <p:to>
                                        <p:strVal val="visible"/>
                                      </p:to>
                                    </p:set>
                                    <p:anim calcmode="lin" valueType="num">
                                      <p:cBhvr>
                                        <p:cTn id="7" dur="500" fill="hold"/>
                                        <p:tgtEl>
                                          <p:spTgt spid="84994"/>
                                        </p:tgtEl>
                                        <p:attrNameLst>
                                          <p:attrName>ppt_x</p:attrName>
                                        </p:attrNameLst>
                                      </p:cBhvr>
                                      <p:tavLst>
                                        <p:tav tm="0">
                                          <p:val>
                                            <p:strVal val="#ppt_x"/>
                                          </p:val>
                                        </p:tav>
                                        <p:tav tm="100000">
                                          <p:val>
                                            <p:strVal val="#ppt_x"/>
                                          </p:val>
                                        </p:tav>
                                      </p:tavLst>
                                    </p:anim>
                                    <p:anim calcmode="lin" valueType="num">
                                      <p:cBhvr>
                                        <p:cTn id="8" dur="500" fill="hold"/>
                                        <p:tgtEl>
                                          <p:spTgt spid="8499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标题 1"/>
          <p:cNvSpPr>
            <a:spLocks noGrp="1"/>
          </p:cNvSpPr>
          <p:nvPr>
            <p:ph type="title"/>
          </p:nvPr>
        </p:nvSpPr>
        <p:spPr>
          <a:xfrm>
            <a:off x="579438" y="330200"/>
            <a:ext cx="5251450" cy="700088"/>
          </a:xfrm>
        </p:spPr>
        <p:txBody>
          <a:bodyPr vert="horz" wrap="square" lIns="91440" tIns="45720" rIns="91440" bIns="45720" anchor="ctr"/>
          <a:lstStyle/>
          <a:p>
            <a:r>
              <a:rPr lang="zh-CN" altLang="en-US" dirty="0"/>
              <a:t>百度搜索</a:t>
            </a:r>
          </a:p>
        </p:txBody>
      </p:sp>
      <p:sp>
        <p:nvSpPr>
          <p:cNvPr id="91138" name="内容占位符 2"/>
          <p:cNvSpPr>
            <a:spLocks noGrp="1"/>
          </p:cNvSpPr>
          <p:nvPr>
            <p:ph idx="1" hasCustomPrompt="1"/>
          </p:nvPr>
        </p:nvSpPr>
        <p:spPr>
          <a:xfrm>
            <a:off x="692150" y="1030288"/>
            <a:ext cx="7977188" cy="2525712"/>
          </a:xfrm>
        </p:spPr>
        <p:txBody>
          <a:bodyPr vert="horz" wrap="square" lIns="91440" tIns="45720" rIns="91440" bIns="45720" anchor="t"/>
          <a:lstStyle/>
          <a:p>
            <a:r>
              <a:rPr lang="en-US" altLang="zh-CN" sz="2400" dirty="0">
                <a:solidFill>
                  <a:srgbClr val="647643"/>
                </a:solidFill>
              </a:rPr>
              <a:t>Intitle</a:t>
            </a:r>
            <a:r>
              <a:rPr lang="zh-CN" altLang="en-US" sz="2400" dirty="0">
                <a:solidFill>
                  <a:srgbClr val="647643"/>
                </a:solidFill>
              </a:rPr>
              <a:t>：把检索范围限定在网页标题中。</a:t>
            </a:r>
            <a:endParaRPr lang="zh-CN" altLang="en-US" dirty="0">
              <a:solidFill>
                <a:srgbClr val="647643"/>
              </a:solidFill>
            </a:endParaRPr>
          </a:p>
          <a:p>
            <a:endParaRPr lang="zh-CN" altLang="en-US" dirty="0">
              <a:solidFill>
                <a:srgbClr val="647643"/>
              </a:solidFill>
            </a:endParaRPr>
          </a:p>
        </p:txBody>
      </p:sp>
      <p:pic>
        <p:nvPicPr>
          <p:cNvPr id="91139" name="图片 3"/>
          <p:cNvPicPr>
            <a:picLocks noChangeAspect="1"/>
          </p:cNvPicPr>
          <p:nvPr/>
        </p:nvPicPr>
        <p:blipFill>
          <a:blip r:embed="rId3"/>
          <a:stretch>
            <a:fillRect/>
          </a:stretch>
        </p:blipFill>
        <p:spPr>
          <a:xfrm>
            <a:off x="314325" y="1489075"/>
            <a:ext cx="8734425" cy="5122863"/>
          </a:xfrm>
          <a:prstGeom prst="rect">
            <a:avLst/>
          </a:prstGeom>
          <a:noFill/>
          <a:ln w="9525">
            <a:noFill/>
          </a:ln>
        </p:spPr>
      </p:pic>
    </p:spTree>
    <p:custDataLst>
      <p:tags r:id="rId1"/>
    </p:custData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标题 1"/>
          <p:cNvSpPr>
            <a:spLocks noGrp="1"/>
          </p:cNvSpPr>
          <p:nvPr>
            <p:ph type="title"/>
          </p:nvPr>
        </p:nvSpPr>
        <p:spPr>
          <a:xfrm>
            <a:off x="554038" y="407988"/>
            <a:ext cx="5253037" cy="698500"/>
          </a:xfrm>
        </p:spPr>
        <p:txBody>
          <a:bodyPr vert="horz" wrap="square" lIns="91440" tIns="45720" rIns="91440" bIns="45720" anchor="ctr"/>
          <a:lstStyle/>
          <a:p>
            <a:r>
              <a:rPr lang="zh-CN" altLang="en-US" dirty="0"/>
              <a:t>百度搜索</a:t>
            </a:r>
          </a:p>
        </p:txBody>
      </p:sp>
      <p:sp>
        <p:nvSpPr>
          <p:cNvPr id="92162" name="内容占位符 2"/>
          <p:cNvSpPr>
            <a:spLocks noGrp="1"/>
          </p:cNvSpPr>
          <p:nvPr>
            <p:ph idx="1" hasCustomPrompt="1"/>
          </p:nvPr>
        </p:nvSpPr>
        <p:spPr>
          <a:xfrm>
            <a:off x="579438" y="1025525"/>
            <a:ext cx="5227637" cy="2606675"/>
          </a:xfrm>
        </p:spPr>
        <p:txBody>
          <a:bodyPr vert="horz" wrap="square" lIns="91440" tIns="45720" rIns="91440" bIns="45720" anchor="t"/>
          <a:lstStyle/>
          <a:p>
            <a:r>
              <a:rPr lang="en-US" altLang="zh-CN" sz="2400" dirty="0">
                <a:solidFill>
                  <a:srgbClr val="647643"/>
                </a:solidFill>
              </a:rPr>
              <a:t>Site</a:t>
            </a:r>
            <a:r>
              <a:rPr lang="zh-CN" altLang="en-US" sz="2400" dirty="0">
                <a:solidFill>
                  <a:srgbClr val="647643"/>
                </a:solidFill>
              </a:rPr>
              <a:t>：把搜索范围限定在特定站点中。</a:t>
            </a:r>
            <a:endParaRPr lang="zh-CN" altLang="en-US" dirty="0">
              <a:solidFill>
                <a:srgbClr val="647643"/>
              </a:solidFill>
            </a:endParaRPr>
          </a:p>
          <a:p>
            <a:endParaRPr lang="zh-CN" altLang="en-US" dirty="0">
              <a:solidFill>
                <a:srgbClr val="647643"/>
              </a:solidFill>
            </a:endParaRPr>
          </a:p>
        </p:txBody>
      </p:sp>
      <p:pic>
        <p:nvPicPr>
          <p:cNvPr id="92163" name="图片 3"/>
          <p:cNvPicPr>
            <a:picLocks noChangeAspect="1"/>
          </p:cNvPicPr>
          <p:nvPr/>
        </p:nvPicPr>
        <p:blipFill>
          <a:blip r:embed="rId3"/>
          <a:stretch>
            <a:fillRect/>
          </a:stretch>
        </p:blipFill>
        <p:spPr>
          <a:xfrm>
            <a:off x="133350" y="1476375"/>
            <a:ext cx="8926513" cy="5233988"/>
          </a:xfrm>
          <a:prstGeom prst="rect">
            <a:avLst/>
          </a:prstGeom>
          <a:noFill/>
          <a:ln w="9525">
            <a:noFill/>
          </a:ln>
        </p:spPr>
      </p:pic>
    </p:spTree>
    <p:custDataLst>
      <p:tags r:id="rId1"/>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标题 1"/>
          <p:cNvSpPr>
            <a:spLocks noGrp="1"/>
          </p:cNvSpPr>
          <p:nvPr>
            <p:ph type="title"/>
          </p:nvPr>
        </p:nvSpPr>
        <p:spPr>
          <a:xfrm>
            <a:off x="503238" y="450850"/>
            <a:ext cx="6572250" cy="700088"/>
          </a:xfrm>
        </p:spPr>
        <p:txBody>
          <a:bodyPr vert="horz" lIns="91440" tIns="45720" rIns="91440" bIns="45720" rtlCol="0" anchor="t">
            <a:normAutofit fontScale="90000"/>
          </a:bodyPr>
          <a:lstStyle/>
          <a:p>
            <a:pPr marL="0" marR="0" lvl="0" indent="0" algn="l" defTabSz="457200" rtl="0" eaLnBrk="1" fontAlgn="auto" latinLnBrk="0" hangingPunct="1">
              <a:lnSpc>
                <a:spcPct val="100000"/>
              </a:lnSpc>
              <a:spcBef>
                <a:spcPct val="0"/>
              </a:spcBef>
              <a:spcAft>
                <a:spcPts val="0"/>
              </a:spcAft>
              <a:buClrTx/>
              <a:buSzTx/>
              <a:buFontTx/>
              <a:buNone/>
              <a:defRPr/>
            </a:pPr>
            <a:r>
              <a:rPr kumimoji="0" lang="en-US" altLang="zh-CN" sz="3600" b="0" i="0" u="none" strike="noStrike" kern="1200" cap="none" spc="0" normalizeH="0" baseline="0" noProof="1">
                <a:ln>
                  <a:noFill/>
                </a:ln>
                <a:solidFill>
                  <a:schemeClr val="accent1"/>
                </a:solidFill>
                <a:effectLst/>
                <a:uLnTx/>
                <a:uFillTx/>
                <a:latin typeface="+mj-lt"/>
                <a:ea typeface="+mj-ea"/>
                <a:cs typeface="+mj-cs"/>
              </a:rPr>
              <a:t>“</a:t>
            </a:r>
            <a:r>
              <a:rPr kumimoji="0" lang="zh-CN" altLang="zh-CN" sz="3600" b="0" i="0" u="none" strike="noStrike" kern="1200" cap="none" spc="0" normalizeH="0" baseline="0" noProof="1">
                <a:ln>
                  <a:noFill/>
                </a:ln>
                <a:solidFill>
                  <a:schemeClr val="accent1"/>
                </a:solidFill>
                <a:effectLst/>
                <a:uLnTx/>
                <a:uFillTx/>
                <a:latin typeface="+mj-lt"/>
                <a:ea typeface="+mj-ea"/>
                <a:cs typeface="+mj-cs"/>
              </a:rPr>
              <a:t>乐研杯</a:t>
            </a:r>
            <a:r>
              <a:rPr kumimoji="0" lang="en-US" altLang="zh-CN" sz="3600" b="0" i="0" u="none" strike="noStrike" kern="1200" cap="none" spc="0" normalizeH="0" baseline="0" noProof="1">
                <a:ln>
                  <a:noFill/>
                </a:ln>
                <a:solidFill>
                  <a:schemeClr val="accent1"/>
                </a:solidFill>
                <a:effectLst/>
                <a:uLnTx/>
                <a:uFillTx/>
                <a:latin typeface="+mj-lt"/>
                <a:ea typeface="+mj-ea"/>
                <a:cs typeface="+mj-cs"/>
                <a:sym typeface="+mn-ea"/>
              </a:rPr>
              <a:t>”</a:t>
            </a:r>
            <a:r>
              <a:rPr kumimoji="0" lang="en-US" altLang="zh-CN" sz="3600" b="0" i="0" u="none" strike="noStrike" kern="1200" cap="none" spc="0" normalizeH="0" baseline="0" noProof="1">
                <a:ln>
                  <a:noFill/>
                </a:ln>
                <a:solidFill>
                  <a:schemeClr val="accent1"/>
                </a:solidFill>
                <a:effectLst/>
                <a:uLnTx/>
                <a:uFillTx/>
                <a:latin typeface="+mj-lt"/>
                <a:ea typeface="+mj-ea"/>
                <a:cs typeface="+mj-cs"/>
              </a:rPr>
              <a:t>第二届全国财经高校大学生信息素养大赛</a:t>
            </a:r>
          </a:p>
        </p:txBody>
      </p:sp>
      <p:sp>
        <p:nvSpPr>
          <p:cNvPr id="7171" name="内容占位符 2"/>
          <p:cNvSpPr>
            <a:spLocks noGrp="1" noChangeArrowheads="1"/>
          </p:cNvSpPr>
          <p:nvPr>
            <p:ph idx="1" hasCustomPrompt="1"/>
          </p:nvPr>
        </p:nvSpPr>
        <p:spPr>
          <a:xfrm>
            <a:off x="503238" y="1641475"/>
            <a:ext cx="8062913" cy="4838700"/>
          </a:xfrm>
        </p:spPr>
        <p:txBody>
          <a:bodyPr vert="horz" lIns="91440" tIns="45720" rIns="91440" bIns="45720" rtlCol="0">
            <a:normAutofit lnSpcReduction="10000"/>
          </a:bodyPr>
          <a:lstStyle/>
          <a:p>
            <a:pPr marL="0" marR="0" lvl="0" indent="0" algn="l" defTabSz="457200" rtl="0" eaLnBrk="1" fontAlgn="auto" latinLnBrk="0" hangingPunct="1">
              <a:lnSpc>
                <a:spcPct val="100000"/>
              </a:lnSpc>
              <a:spcBef>
                <a:spcPts val="1000"/>
              </a:spcBef>
              <a:spcAft>
                <a:spcPts val="0"/>
              </a:spcAft>
              <a:buClr>
                <a:schemeClr val="accent1"/>
              </a:buClr>
              <a:buSzPct val="80000"/>
              <a:buFont typeface="Wingdings 3" panose="05040102010807070707" pitchFamily="18" charset="2"/>
              <a:buNone/>
              <a:defRPr/>
            </a:pPr>
            <a:r>
              <a:rPr kumimoji="0" lang="en-US" altLang="zh-CN" sz="2800" b="0" i="0" u="none" strike="noStrike" kern="1200" cap="none" spc="0" normalizeH="0" baseline="0" noProof="0" dirty="0" smtClean="0">
                <a:ln>
                  <a:noFill/>
                </a:ln>
                <a:solidFill>
                  <a:srgbClr val="647643"/>
                </a:solidFill>
                <a:effectLst/>
                <a:uLnTx/>
                <a:uFillTx/>
                <a:latin typeface="+mn-lt"/>
                <a:ea typeface="+mn-ea"/>
                <a:cs typeface="+mn-cs"/>
                <a:sym typeface="黑体" panose="02010609060101010101" pitchFamily="49" charset="-122"/>
              </a:rPr>
              <a:t>3. </a:t>
            </a:r>
            <a:r>
              <a:rPr kumimoji="0" lang="zh-CN" altLang="en-US" sz="2800" b="0" i="0" u="none" strike="noStrike" kern="1200" cap="none" spc="0" normalizeH="0" baseline="0" noProof="0" dirty="0" smtClean="0">
                <a:ln>
                  <a:noFill/>
                </a:ln>
                <a:solidFill>
                  <a:srgbClr val="647643"/>
                </a:solidFill>
                <a:effectLst/>
                <a:uLnTx/>
                <a:uFillTx/>
                <a:latin typeface="+mn-lt"/>
                <a:ea typeface="+mn-ea"/>
                <a:cs typeface="+mn-cs"/>
                <a:sym typeface="黑体" panose="02010609060101010101" pitchFamily="49" charset="-122"/>
              </a:rPr>
              <a:t>全国总决赛流程：</a:t>
            </a:r>
          </a:p>
          <a:p>
            <a:pPr marR="0" lvl="0" algn="l" defTabSz="457200" rtl="0" eaLnBrk="1" fontAlgn="auto" latinLnBrk="0" hangingPunct="1">
              <a:lnSpc>
                <a:spcPct val="100000"/>
              </a:lnSpc>
              <a:spcBef>
                <a:spcPts val="1000"/>
              </a:spcBef>
              <a:spcAft>
                <a:spcPts val="0"/>
              </a:spcAft>
              <a:buClr>
                <a:schemeClr val="accent1"/>
              </a:buClr>
              <a:buSzPct val="80000"/>
              <a:defRPr/>
            </a:pPr>
            <a:r>
              <a:rPr kumimoji="0" lang="zh-CN" altLang="en-US" sz="2400" b="0" i="0" u="none" strike="noStrike" kern="1200" cap="none" spc="0" normalizeH="0" baseline="0" noProof="0" dirty="0" smtClean="0">
                <a:ln>
                  <a:noFill/>
                </a:ln>
                <a:solidFill>
                  <a:srgbClr val="647643"/>
                </a:solidFill>
                <a:effectLst/>
                <a:uLnTx/>
                <a:uFillTx/>
                <a:latin typeface="+mn-lt"/>
                <a:ea typeface="+mn-ea"/>
                <a:cs typeface="+mn-cs"/>
              </a:rPr>
              <a:t>特别单元 趣味竞答</a:t>
            </a:r>
          </a:p>
          <a:p>
            <a:pPr marL="0" marR="0" lvl="0" indent="0" algn="l" defTabSz="457200" rtl="0" eaLnBrk="1" fontAlgn="auto" latinLnBrk="0" hangingPunct="1">
              <a:lnSpc>
                <a:spcPct val="100000"/>
              </a:lnSpc>
              <a:spcBef>
                <a:spcPts val="1000"/>
              </a:spcBef>
              <a:spcAft>
                <a:spcPts val="0"/>
              </a:spcAft>
              <a:buClr>
                <a:schemeClr val="accent1"/>
              </a:buClr>
              <a:buSzPct val="80000"/>
              <a:buNone/>
              <a:defRPr/>
            </a:pPr>
            <a:r>
              <a:rPr kumimoji="0" lang="zh-CN" altLang="en-US" sz="2000" b="0" i="0" u="none" strike="noStrike" kern="1200" cap="none" spc="0" normalizeH="0" baseline="0" noProof="0" dirty="0" smtClean="0">
                <a:ln>
                  <a:noFill/>
                </a:ln>
                <a:solidFill>
                  <a:srgbClr val="647643"/>
                </a:solidFill>
                <a:effectLst/>
                <a:uLnTx/>
                <a:uFillTx/>
                <a:latin typeface="+mn-lt"/>
                <a:ea typeface="+mn-ea"/>
                <a:cs typeface="+mn-cs"/>
              </a:rPr>
              <a:t>为增加大赛的趣味性，活跃现场气氛，总决赛拟特别设置趣味竞答单元，考察参赛者的科学素养及人文素养。该单元由前三轮总分排名前10%的队伍参加，比赛时所有队伍成绩清零，在同一起点进行竞答。</a:t>
            </a:r>
            <a:endParaRPr kumimoji="0" lang="zh-CN" altLang="en-US" sz="2400" b="0" i="0" u="none" strike="noStrike" kern="1200" cap="none" spc="0" normalizeH="0" baseline="0" noProof="0" dirty="0" smtClean="0">
              <a:ln>
                <a:noFill/>
              </a:ln>
              <a:solidFill>
                <a:srgbClr val="647643"/>
              </a:solidFill>
              <a:effectLst/>
              <a:uLnTx/>
              <a:uFillTx/>
              <a:latin typeface="+mn-lt"/>
              <a:ea typeface="+mn-ea"/>
              <a:cs typeface="+mn-cs"/>
            </a:endParaRPr>
          </a:p>
          <a:p>
            <a:pPr marR="0" lvl="0" algn="l" defTabSz="457200" rtl="0" eaLnBrk="1" fontAlgn="auto" latinLnBrk="0" hangingPunct="1">
              <a:lnSpc>
                <a:spcPct val="100000"/>
              </a:lnSpc>
              <a:spcBef>
                <a:spcPts val="1000"/>
              </a:spcBef>
              <a:spcAft>
                <a:spcPts val="0"/>
              </a:spcAft>
              <a:buClr>
                <a:schemeClr val="accent1"/>
              </a:buClr>
              <a:buSzPct val="80000"/>
              <a:defRPr/>
            </a:pPr>
            <a:r>
              <a:rPr kumimoji="0" lang="zh-CN" altLang="en-US" sz="2400" b="0" i="0" u="none" strike="noStrike" kern="1200" cap="none" spc="0" normalizeH="0" baseline="0" noProof="0" dirty="0" smtClean="0">
                <a:ln>
                  <a:noFill/>
                </a:ln>
                <a:solidFill>
                  <a:srgbClr val="647643"/>
                </a:solidFill>
                <a:effectLst/>
                <a:uLnTx/>
                <a:uFillTx/>
                <a:latin typeface="+mn-lt"/>
                <a:ea typeface="+mn-ea"/>
                <a:cs typeface="+mn-cs"/>
              </a:rPr>
              <a:t>奖项设置</a:t>
            </a:r>
          </a:p>
          <a:p>
            <a:pPr marL="0" marR="0" lvl="0" indent="0" algn="l" defTabSz="457200" rtl="0" eaLnBrk="1" fontAlgn="auto" latinLnBrk="0" hangingPunct="1">
              <a:lnSpc>
                <a:spcPct val="100000"/>
              </a:lnSpc>
              <a:spcBef>
                <a:spcPts val="1000"/>
              </a:spcBef>
              <a:spcAft>
                <a:spcPts val="0"/>
              </a:spcAft>
              <a:buClr>
                <a:schemeClr val="accent1"/>
              </a:buClr>
              <a:buSzPct val="80000"/>
              <a:buNone/>
              <a:defRPr/>
            </a:pPr>
            <a:r>
              <a:rPr kumimoji="0" lang="zh-CN" altLang="en-US" sz="2000" b="0" i="0" u="none" strike="noStrike" kern="1200" cap="none" spc="0" normalizeH="0" baseline="0" noProof="0" dirty="0" smtClean="0">
                <a:ln>
                  <a:noFill/>
                </a:ln>
                <a:solidFill>
                  <a:srgbClr val="647643"/>
                </a:solidFill>
                <a:effectLst/>
                <a:uLnTx/>
                <a:uFillTx/>
                <a:latin typeface="+mn-lt"/>
                <a:ea typeface="+mn-ea"/>
                <a:cs typeface="+mn-cs"/>
              </a:rPr>
              <a:t>一等奖（现场参赛团队的10%）：5000/团队，其中，趣味问答单元的第一名颁发特等奖，8000元/团队。</a:t>
            </a:r>
          </a:p>
          <a:p>
            <a:pPr marL="0" marR="0" lvl="0" indent="0" algn="l" defTabSz="457200" rtl="0" eaLnBrk="1" fontAlgn="auto" latinLnBrk="0" hangingPunct="1">
              <a:lnSpc>
                <a:spcPct val="100000"/>
              </a:lnSpc>
              <a:spcBef>
                <a:spcPts val="1000"/>
              </a:spcBef>
              <a:spcAft>
                <a:spcPts val="0"/>
              </a:spcAft>
              <a:buClr>
                <a:schemeClr val="accent1"/>
              </a:buClr>
              <a:buSzPct val="80000"/>
              <a:buNone/>
              <a:defRPr/>
            </a:pPr>
            <a:r>
              <a:rPr kumimoji="0" lang="zh-CN" altLang="en-US" sz="2000" b="0" i="0" u="none" strike="noStrike" kern="1200" cap="none" spc="0" normalizeH="0" baseline="0" noProof="0" dirty="0" smtClean="0">
                <a:ln>
                  <a:noFill/>
                </a:ln>
                <a:solidFill>
                  <a:srgbClr val="647643"/>
                </a:solidFill>
                <a:effectLst/>
                <a:uLnTx/>
                <a:uFillTx/>
                <a:latin typeface="+mn-lt"/>
                <a:ea typeface="+mn-ea"/>
                <a:cs typeface="+mn-cs"/>
              </a:rPr>
              <a:t>二等奖（现场参赛团队的20%）：3000元/团队 </a:t>
            </a:r>
          </a:p>
          <a:p>
            <a:pPr marL="0" marR="0" lvl="0" indent="0" algn="l" defTabSz="457200" rtl="0" eaLnBrk="1" fontAlgn="auto" latinLnBrk="0" hangingPunct="1">
              <a:lnSpc>
                <a:spcPct val="100000"/>
              </a:lnSpc>
              <a:spcBef>
                <a:spcPts val="1000"/>
              </a:spcBef>
              <a:spcAft>
                <a:spcPts val="0"/>
              </a:spcAft>
              <a:buClr>
                <a:schemeClr val="accent1"/>
              </a:buClr>
              <a:buSzPct val="80000"/>
              <a:buNone/>
              <a:defRPr/>
            </a:pPr>
            <a:r>
              <a:rPr kumimoji="0" lang="zh-CN" altLang="en-US" sz="2000" b="0" i="0" u="none" strike="noStrike" kern="1200" cap="none" spc="0" normalizeH="0" baseline="0" noProof="0" dirty="0" smtClean="0">
                <a:ln>
                  <a:noFill/>
                </a:ln>
                <a:solidFill>
                  <a:srgbClr val="647643"/>
                </a:solidFill>
                <a:effectLst/>
                <a:uLnTx/>
                <a:uFillTx/>
                <a:latin typeface="+mn-lt"/>
                <a:ea typeface="+mn-ea"/>
                <a:cs typeface="+mn-cs"/>
              </a:rPr>
              <a:t>三等奖（现场参赛团队的30%）：1500元/团队    </a:t>
            </a:r>
          </a:p>
          <a:p>
            <a:pPr marL="0" marR="0" lvl="0" indent="0" algn="l" defTabSz="457200" rtl="0" eaLnBrk="1" fontAlgn="auto" latinLnBrk="0" hangingPunct="1">
              <a:lnSpc>
                <a:spcPct val="100000"/>
              </a:lnSpc>
              <a:spcBef>
                <a:spcPts val="1000"/>
              </a:spcBef>
              <a:spcAft>
                <a:spcPts val="0"/>
              </a:spcAft>
              <a:buClr>
                <a:schemeClr val="accent1"/>
              </a:buClr>
              <a:buSzPct val="80000"/>
              <a:buNone/>
              <a:defRPr/>
            </a:pPr>
            <a:r>
              <a:rPr kumimoji="0" lang="zh-CN" altLang="en-US" sz="2000" b="0" i="0" u="none" strike="noStrike" kern="1200" cap="none" spc="0" normalizeH="0" baseline="0" noProof="0" dirty="0" smtClean="0">
                <a:ln>
                  <a:noFill/>
                </a:ln>
                <a:solidFill>
                  <a:srgbClr val="647643"/>
                </a:solidFill>
                <a:effectLst/>
                <a:uLnTx/>
                <a:uFillTx/>
                <a:latin typeface="+mn-lt"/>
                <a:ea typeface="+mn-ea"/>
                <a:cs typeface="+mn-cs"/>
              </a:rPr>
              <a:t>优秀奖（其余完赛团队）：500元/团队</a:t>
            </a:r>
          </a:p>
          <a:p>
            <a:pPr marL="0" marR="0" lvl="0" indent="0" algn="l" defTabSz="457200" rtl="0" eaLnBrk="1" fontAlgn="auto" latinLnBrk="0" hangingPunct="1">
              <a:lnSpc>
                <a:spcPct val="100000"/>
              </a:lnSpc>
              <a:spcBef>
                <a:spcPts val="1000"/>
              </a:spcBef>
              <a:spcAft>
                <a:spcPts val="0"/>
              </a:spcAft>
              <a:buClr>
                <a:schemeClr val="accent1"/>
              </a:buClr>
              <a:buSzPct val="80000"/>
              <a:buNone/>
              <a:defRPr/>
            </a:pPr>
            <a:r>
              <a:rPr kumimoji="0" lang="zh-CN" altLang="en-US" sz="2000" b="0" i="0" u="none" strike="noStrike" kern="1200" cap="none" spc="0" normalizeH="0" baseline="0" noProof="0" dirty="0" smtClean="0">
                <a:ln>
                  <a:noFill/>
                </a:ln>
                <a:solidFill>
                  <a:srgbClr val="647643"/>
                </a:solidFill>
                <a:effectLst/>
                <a:uLnTx/>
                <a:uFillTx/>
                <a:latin typeface="+mn-lt"/>
                <a:ea typeface="+mn-ea"/>
                <a:cs typeface="+mn-cs"/>
              </a:rPr>
              <a:t>以上获奖团队均颁发获奖证书及相应奖金。</a:t>
            </a:r>
          </a:p>
        </p:txBody>
      </p:sp>
    </p:spTree>
    <p:custDataLst>
      <p:tags r:id="rId1"/>
    </p:custData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标题 1"/>
          <p:cNvSpPr>
            <a:spLocks noGrp="1"/>
          </p:cNvSpPr>
          <p:nvPr>
            <p:ph type="title"/>
          </p:nvPr>
        </p:nvSpPr>
        <p:spPr>
          <a:xfrm>
            <a:off x="457200" y="304800"/>
            <a:ext cx="5253038" cy="700088"/>
          </a:xfrm>
        </p:spPr>
        <p:txBody>
          <a:bodyPr vert="horz" wrap="square" lIns="91440" tIns="45720" rIns="91440" bIns="45720" anchor="ctr"/>
          <a:lstStyle/>
          <a:p>
            <a:r>
              <a:rPr lang="zh-CN" altLang="en-US" dirty="0"/>
              <a:t>百度搜索</a:t>
            </a:r>
          </a:p>
        </p:txBody>
      </p:sp>
      <p:sp>
        <p:nvSpPr>
          <p:cNvPr id="93186" name="内容占位符 2"/>
          <p:cNvSpPr>
            <a:spLocks noGrp="1"/>
          </p:cNvSpPr>
          <p:nvPr>
            <p:ph idx="1" hasCustomPrompt="1"/>
          </p:nvPr>
        </p:nvSpPr>
        <p:spPr>
          <a:xfrm>
            <a:off x="457200" y="1004888"/>
            <a:ext cx="8229600" cy="4552950"/>
          </a:xfrm>
        </p:spPr>
        <p:txBody>
          <a:bodyPr vert="horz" wrap="square" lIns="91440" tIns="45720" rIns="91440" bIns="45720" anchor="t"/>
          <a:lstStyle/>
          <a:p>
            <a:r>
              <a:rPr lang="en-US" altLang="zh-CN" sz="2400" dirty="0">
                <a:solidFill>
                  <a:srgbClr val="647643"/>
                </a:solidFill>
              </a:rPr>
              <a:t>Filetype</a:t>
            </a:r>
            <a:r>
              <a:rPr lang="zh-CN" altLang="en-US" sz="2400" dirty="0">
                <a:solidFill>
                  <a:srgbClr val="647643"/>
                </a:solidFill>
              </a:rPr>
              <a:t>：对搜索对象的文件类型进行限制。</a:t>
            </a:r>
            <a:endParaRPr lang="zh-CN" altLang="en-US" dirty="0">
              <a:solidFill>
                <a:srgbClr val="647643"/>
              </a:solidFill>
            </a:endParaRPr>
          </a:p>
          <a:p>
            <a:endParaRPr lang="zh-CN" altLang="en-US" dirty="0">
              <a:solidFill>
                <a:srgbClr val="647643"/>
              </a:solidFill>
            </a:endParaRPr>
          </a:p>
        </p:txBody>
      </p:sp>
      <p:pic>
        <p:nvPicPr>
          <p:cNvPr id="93187" name="图片 3"/>
          <p:cNvPicPr>
            <a:picLocks noChangeAspect="1"/>
          </p:cNvPicPr>
          <p:nvPr/>
        </p:nvPicPr>
        <p:blipFill>
          <a:blip r:embed="rId3"/>
          <a:stretch>
            <a:fillRect/>
          </a:stretch>
        </p:blipFill>
        <p:spPr>
          <a:xfrm>
            <a:off x="347663" y="1484313"/>
            <a:ext cx="8780462" cy="5140325"/>
          </a:xfrm>
          <a:prstGeom prst="rect">
            <a:avLst/>
          </a:prstGeom>
          <a:noFill/>
          <a:ln w="9525">
            <a:noFill/>
          </a:ln>
        </p:spPr>
      </p:pic>
    </p:spTree>
    <p:custDataLst>
      <p:tags r:id="rId1"/>
    </p:custData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标题 1"/>
          <p:cNvSpPr>
            <a:spLocks noGrp="1"/>
          </p:cNvSpPr>
          <p:nvPr>
            <p:ph type="title"/>
          </p:nvPr>
        </p:nvSpPr>
        <p:spPr>
          <a:xfrm>
            <a:off x="638175" y="822325"/>
            <a:ext cx="5253038" cy="700088"/>
          </a:xfrm>
        </p:spPr>
        <p:txBody>
          <a:bodyPr vert="horz" wrap="square" lIns="91440" tIns="45720" rIns="91440" bIns="45720" anchor="ctr"/>
          <a:lstStyle/>
          <a:p>
            <a:r>
              <a:rPr lang="zh-CN" altLang="en-US" dirty="0"/>
              <a:t>百度搜索</a:t>
            </a:r>
          </a:p>
        </p:txBody>
      </p:sp>
      <p:graphicFrame>
        <p:nvGraphicFramePr>
          <p:cNvPr id="317607" name="内容占位符 317606"/>
          <p:cNvGraphicFramePr>
            <a:graphicFrameLocks noGrp="1"/>
          </p:cNvGraphicFramePr>
          <p:nvPr>
            <p:ph idx="1"/>
          </p:nvPr>
        </p:nvGraphicFramePr>
        <p:xfrm>
          <a:off x="457200" y="1816100"/>
          <a:ext cx="8382000" cy="4673600"/>
        </p:xfrm>
        <a:graphic>
          <a:graphicData uri="http://schemas.openxmlformats.org/drawingml/2006/table">
            <a:tbl>
              <a:tblPr/>
              <a:tblGrid>
                <a:gridCol w="990600">
                  <a:extLst>
                    <a:ext uri="{9D8B030D-6E8A-4147-A177-3AD203B41FA5}">
                      <a16:colId xmlns:a16="http://schemas.microsoft.com/office/drawing/2014/main" val="20000"/>
                    </a:ext>
                  </a:extLst>
                </a:gridCol>
                <a:gridCol w="1062038">
                  <a:extLst>
                    <a:ext uri="{9D8B030D-6E8A-4147-A177-3AD203B41FA5}">
                      <a16:colId xmlns:a16="http://schemas.microsoft.com/office/drawing/2014/main" val="20001"/>
                    </a:ext>
                  </a:extLst>
                </a:gridCol>
                <a:gridCol w="6329362">
                  <a:extLst>
                    <a:ext uri="{9D8B030D-6E8A-4147-A177-3AD203B41FA5}">
                      <a16:colId xmlns:a16="http://schemas.microsoft.com/office/drawing/2014/main" val="20002"/>
                    </a:ext>
                  </a:extLst>
                </a:gridCol>
              </a:tblGrid>
              <a:tr h="428625">
                <a:tc>
                  <a:txBody>
                    <a:bodyPr/>
                    <a:lstStyle>
                      <a:lvl1pPr marL="342900" lvl="0" indent="-34290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n"/>
                        <a:defRPr sz="2800" u="none" kern="1200" baseline="0">
                          <a:solidFill>
                            <a:schemeClr val="tx1"/>
                          </a:solidFill>
                          <a:latin typeface="Tahoma" panose="020B060403050404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55000"/>
                        <a:buFont typeface="Wingdings" panose="05000000000000000000" pitchFamily="2" charset="2"/>
                        <a:buChar char="n"/>
                        <a:defRPr sz="2400" b="0" i="0" u="none" kern="1200" baseline="0">
                          <a:solidFill>
                            <a:schemeClr val="tx1"/>
                          </a:solidFill>
                          <a:latin typeface="Tahoma" panose="020B060403050404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folHlink"/>
                        </a:buClr>
                        <a:buSzPct val="50000"/>
                        <a:buFont typeface="Wingdings" panose="05000000000000000000" pitchFamily="2" charset="2"/>
                        <a:buChar char="n"/>
                        <a:defRPr sz="2000" b="0" i="0" u="none" kern="1200" baseline="0">
                          <a:solidFill>
                            <a:schemeClr val="tx1"/>
                          </a:solidFill>
                          <a:latin typeface="Tahoma" panose="020B060403050404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55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accent1"/>
                        </a:buClr>
                        <a:buSzPct val="50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5pPr>
                    </a:lstStyle>
                    <a:p>
                      <a:pPr lvl="0" algn="ctr">
                        <a:spcBef>
                          <a:spcPct val="0"/>
                        </a:spcBef>
                        <a:buClrTx/>
                        <a:buSzPct val="100000"/>
                        <a:buNone/>
                      </a:pPr>
                      <a:r>
                        <a:rPr lang="zh-CN" altLang="en-US" sz="2000" b="1" dirty="0">
                          <a:latin typeface="Calibri" panose="020F0502020204030204" charset="0"/>
                          <a:cs typeface="Times New Roman" panose="02020603050405020304" pitchFamily="18" charset="0"/>
                        </a:rPr>
                        <a:t>名称</a:t>
                      </a:r>
                      <a:endParaRPr lang="zh-CN" altLang="en-US" sz="2000" b="1" dirty="0">
                        <a:latin typeface="Arial" panose="020B0604020202020204" pitchFamily="34" charset="0"/>
                      </a:endParaRPr>
                    </a:p>
                  </a:txBody>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n"/>
                        <a:defRPr sz="2800" u="none" kern="1200" baseline="0">
                          <a:solidFill>
                            <a:schemeClr val="tx1"/>
                          </a:solidFill>
                          <a:latin typeface="Tahoma" panose="020B060403050404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55000"/>
                        <a:buFont typeface="Wingdings" panose="05000000000000000000" pitchFamily="2" charset="2"/>
                        <a:buChar char="n"/>
                        <a:defRPr sz="2400" b="0" i="0" u="none" kern="1200" baseline="0">
                          <a:solidFill>
                            <a:schemeClr val="tx1"/>
                          </a:solidFill>
                          <a:latin typeface="Tahoma" panose="020B060403050404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folHlink"/>
                        </a:buClr>
                        <a:buSzPct val="50000"/>
                        <a:buFont typeface="Wingdings" panose="05000000000000000000" pitchFamily="2" charset="2"/>
                        <a:buChar char="n"/>
                        <a:defRPr sz="2000" b="0" i="0" u="none" kern="1200" baseline="0">
                          <a:solidFill>
                            <a:schemeClr val="tx1"/>
                          </a:solidFill>
                          <a:latin typeface="Tahoma" panose="020B060403050404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55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accent1"/>
                        </a:buClr>
                        <a:buSzPct val="50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5pPr>
                    </a:lstStyle>
                    <a:p>
                      <a:pPr lvl="0" algn="ctr">
                        <a:spcBef>
                          <a:spcPct val="0"/>
                        </a:spcBef>
                        <a:buClrTx/>
                        <a:buSzPct val="100000"/>
                        <a:buNone/>
                      </a:pPr>
                      <a:r>
                        <a:rPr lang="zh-CN" altLang="en-US" sz="2000" b="1" dirty="0">
                          <a:latin typeface="Calibri" panose="020F0502020204030204" charset="0"/>
                          <a:cs typeface="Times New Roman" panose="02020603050405020304" pitchFamily="18" charset="0"/>
                        </a:rPr>
                        <a:t>符号</a:t>
                      </a:r>
                      <a:endParaRPr lang="zh-CN" altLang="en-US" sz="2000" b="1" dirty="0">
                        <a:latin typeface="Arial" panose="020B0604020202020204" pitchFamily="34" charset="0"/>
                      </a:endParaRPr>
                    </a:p>
                  </a:txBody>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n"/>
                        <a:defRPr sz="2800" u="none" kern="1200" baseline="0">
                          <a:solidFill>
                            <a:schemeClr val="tx1"/>
                          </a:solidFill>
                          <a:latin typeface="Tahoma" panose="020B060403050404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55000"/>
                        <a:buFont typeface="Wingdings" panose="05000000000000000000" pitchFamily="2" charset="2"/>
                        <a:buChar char="n"/>
                        <a:defRPr sz="2400" b="0" i="0" u="none" kern="1200" baseline="0">
                          <a:solidFill>
                            <a:schemeClr val="tx1"/>
                          </a:solidFill>
                          <a:latin typeface="Tahoma" panose="020B060403050404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folHlink"/>
                        </a:buClr>
                        <a:buSzPct val="50000"/>
                        <a:buFont typeface="Wingdings" panose="05000000000000000000" pitchFamily="2" charset="2"/>
                        <a:buChar char="n"/>
                        <a:defRPr sz="2000" b="0" i="0" u="none" kern="1200" baseline="0">
                          <a:solidFill>
                            <a:schemeClr val="tx1"/>
                          </a:solidFill>
                          <a:latin typeface="Tahoma" panose="020B060403050404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55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accent1"/>
                        </a:buClr>
                        <a:buSzPct val="50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5pPr>
                    </a:lstStyle>
                    <a:p>
                      <a:pPr lvl="0" algn="ctr">
                        <a:spcBef>
                          <a:spcPct val="0"/>
                        </a:spcBef>
                        <a:buClrTx/>
                        <a:buSzPct val="100000"/>
                        <a:buNone/>
                      </a:pPr>
                      <a:r>
                        <a:rPr lang="zh-CN" altLang="en-US" sz="2000" b="1" dirty="0">
                          <a:latin typeface="Calibri" panose="020F0502020204030204" charset="0"/>
                          <a:cs typeface="Times New Roman" panose="02020603050405020304" pitchFamily="18" charset="0"/>
                        </a:rPr>
                        <a:t>说明</a:t>
                      </a:r>
                      <a:endParaRPr lang="zh-CN" altLang="en-US" sz="2000" b="1" dirty="0">
                        <a:latin typeface="Arial" panose="020B0604020202020204" pitchFamily="34" charset="0"/>
                      </a:endParaRPr>
                    </a:p>
                  </a:txBody>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28625">
                <a:tc rowSpan="3">
                  <a:txBody>
                    <a:bodyPr/>
                    <a:lstStyle>
                      <a:lvl1pPr marL="342900" lvl="0" indent="-34290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n"/>
                        <a:defRPr sz="2800" u="none" kern="1200" baseline="0">
                          <a:solidFill>
                            <a:schemeClr val="tx1"/>
                          </a:solidFill>
                          <a:latin typeface="Tahoma" panose="020B060403050404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55000"/>
                        <a:buFont typeface="Wingdings" panose="05000000000000000000" pitchFamily="2" charset="2"/>
                        <a:buChar char="n"/>
                        <a:defRPr sz="2400" b="0" i="0" u="none" kern="1200" baseline="0">
                          <a:solidFill>
                            <a:schemeClr val="tx1"/>
                          </a:solidFill>
                          <a:latin typeface="Tahoma" panose="020B060403050404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folHlink"/>
                        </a:buClr>
                        <a:buSzPct val="50000"/>
                        <a:buFont typeface="Wingdings" panose="05000000000000000000" pitchFamily="2" charset="2"/>
                        <a:buChar char="n"/>
                        <a:defRPr sz="2000" b="0" i="0" u="none" kern="1200" baseline="0">
                          <a:solidFill>
                            <a:schemeClr val="tx1"/>
                          </a:solidFill>
                          <a:latin typeface="Tahoma" panose="020B060403050404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55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accent1"/>
                        </a:buClr>
                        <a:buSzPct val="50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5pPr>
                    </a:lstStyle>
                    <a:p>
                      <a:pPr lvl="0">
                        <a:spcBef>
                          <a:spcPct val="0"/>
                        </a:spcBef>
                        <a:buClrTx/>
                        <a:buSzPct val="100000"/>
                        <a:buNone/>
                      </a:pPr>
                      <a:r>
                        <a:rPr lang="zh-CN" altLang="en-US" sz="2000" b="1" dirty="0">
                          <a:latin typeface="Calibri" panose="020F0502020204030204" charset="0"/>
                          <a:cs typeface="Times New Roman" panose="02020603050405020304" pitchFamily="18" charset="0"/>
                        </a:rPr>
                        <a:t>逻辑算符</a:t>
                      </a:r>
                      <a:endParaRPr lang="zh-CN" altLang="en-US" sz="2000" b="1" dirty="0">
                        <a:latin typeface="Arial" panose="020B0604020202020204" pitchFamily="34" charset="0"/>
                      </a:endParaRPr>
                    </a:p>
                  </a:txBody>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n"/>
                        <a:defRPr sz="2800" u="none" kern="1200" baseline="0">
                          <a:solidFill>
                            <a:schemeClr val="tx1"/>
                          </a:solidFill>
                          <a:latin typeface="Tahoma" panose="020B060403050404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55000"/>
                        <a:buFont typeface="Wingdings" panose="05000000000000000000" pitchFamily="2" charset="2"/>
                        <a:buChar char="n"/>
                        <a:defRPr sz="2400" b="0" i="0" u="none" kern="1200" baseline="0">
                          <a:solidFill>
                            <a:schemeClr val="tx1"/>
                          </a:solidFill>
                          <a:latin typeface="Tahoma" panose="020B060403050404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folHlink"/>
                        </a:buClr>
                        <a:buSzPct val="50000"/>
                        <a:buFont typeface="Wingdings" panose="05000000000000000000" pitchFamily="2" charset="2"/>
                        <a:buChar char="n"/>
                        <a:defRPr sz="2000" b="0" i="0" u="none" kern="1200" baseline="0">
                          <a:solidFill>
                            <a:schemeClr val="tx1"/>
                          </a:solidFill>
                          <a:latin typeface="Tahoma" panose="020B060403050404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55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accent1"/>
                        </a:buClr>
                        <a:buSzPct val="50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5pPr>
                    </a:lstStyle>
                    <a:p>
                      <a:pPr lvl="0">
                        <a:spcBef>
                          <a:spcPct val="0"/>
                        </a:spcBef>
                        <a:buClrTx/>
                        <a:buSzPct val="100000"/>
                        <a:buNone/>
                      </a:pPr>
                      <a:r>
                        <a:rPr lang="zh-CN" altLang="en-US" sz="2000" b="1" dirty="0">
                          <a:latin typeface="Calibri" panose="020F0502020204030204" charset="0"/>
                          <a:cs typeface="Times New Roman" panose="02020603050405020304" pitchFamily="18" charset="0"/>
                        </a:rPr>
                        <a:t>空格</a:t>
                      </a:r>
                      <a:r>
                        <a:rPr lang="en-US" altLang="zh-CN" sz="2000" b="1">
                          <a:latin typeface="Calibri" panose="020F0502020204030204" charset="0"/>
                          <a:cs typeface="Times New Roman" panose="02020603050405020304" pitchFamily="18" charset="0"/>
                        </a:rPr>
                        <a:t>/+</a:t>
                      </a:r>
                      <a:endParaRPr lang="zh-CN" altLang="en-US" sz="2000" b="1">
                        <a:latin typeface="Arial" panose="020B0604020202020204" pitchFamily="34" charset="0"/>
                      </a:endParaRPr>
                    </a:p>
                  </a:txBody>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n"/>
                        <a:defRPr sz="2800" u="none" kern="1200" baseline="0">
                          <a:solidFill>
                            <a:schemeClr val="tx1"/>
                          </a:solidFill>
                          <a:latin typeface="Tahoma" panose="020B060403050404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55000"/>
                        <a:buFont typeface="Wingdings" panose="05000000000000000000" pitchFamily="2" charset="2"/>
                        <a:buChar char="n"/>
                        <a:defRPr sz="2400" b="0" i="0" u="none" kern="1200" baseline="0">
                          <a:solidFill>
                            <a:schemeClr val="tx1"/>
                          </a:solidFill>
                          <a:latin typeface="Tahoma" panose="020B060403050404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folHlink"/>
                        </a:buClr>
                        <a:buSzPct val="50000"/>
                        <a:buFont typeface="Wingdings" panose="05000000000000000000" pitchFamily="2" charset="2"/>
                        <a:buChar char="n"/>
                        <a:defRPr sz="2000" b="0" i="0" u="none" kern="1200" baseline="0">
                          <a:solidFill>
                            <a:schemeClr val="tx1"/>
                          </a:solidFill>
                          <a:latin typeface="Tahoma" panose="020B060403050404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55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accent1"/>
                        </a:buClr>
                        <a:buSzPct val="50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5pPr>
                    </a:lstStyle>
                    <a:p>
                      <a:pPr lvl="0">
                        <a:spcBef>
                          <a:spcPct val="0"/>
                        </a:spcBef>
                        <a:buClrTx/>
                        <a:buSzPct val="100000"/>
                        <a:buNone/>
                      </a:pPr>
                      <a:r>
                        <a:rPr lang="zh-CN" altLang="en-US" sz="2000" b="1" dirty="0">
                          <a:latin typeface="Calibri" panose="020F0502020204030204" charset="0"/>
                          <a:cs typeface="Times New Roman" panose="02020603050405020304" pitchFamily="18" charset="0"/>
                        </a:rPr>
                        <a:t>逻辑“与”。 </a:t>
                      </a:r>
                      <a:r>
                        <a:rPr lang="en-US" altLang="zh-CN" sz="2000" b="1">
                          <a:latin typeface="Calibri" panose="020F0502020204030204" charset="0"/>
                          <a:cs typeface="Times New Roman" panose="02020603050405020304" pitchFamily="18" charset="0"/>
                        </a:rPr>
                        <a:t>A+B</a:t>
                      </a:r>
                      <a:endParaRPr lang="zh-CN" altLang="en-US" sz="2000" b="1">
                        <a:latin typeface="Arial" panose="020B0604020202020204" pitchFamily="34" charset="0"/>
                      </a:endParaRPr>
                    </a:p>
                  </a:txBody>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28625">
                <a:tc vMerge="1">
                  <a:txBody>
                    <a:bodyPr/>
                    <a:lstStyle/>
                    <a:p>
                      <a:endParaRPr lang="zh-CN"/>
                    </a:p>
                  </a:txBody>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tcPr>
                </a:tc>
                <a:tc>
                  <a:txBody>
                    <a:bodyPr/>
                    <a:lstStyle>
                      <a:lvl1pPr marL="342900" lvl="0" indent="-34290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n"/>
                        <a:defRPr sz="2800" u="none" kern="1200" baseline="0">
                          <a:solidFill>
                            <a:schemeClr val="tx1"/>
                          </a:solidFill>
                          <a:latin typeface="Tahoma" panose="020B060403050404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55000"/>
                        <a:buFont typeface="Wingdings" panose="05000000000000000000" pitchFamily="2" charset="2"/>
                        <a:buChar char="n"/>
                        <a:defRPr sz="2400" b="0" i="0" u="none" kern="1200" baseline="0">
                          <a:solidFill>
                            <a:schemeClr val="tx1"/>
                          </a:solidFill>
                          <a:latin typeface="Tahoma" panose="020B060403050404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folHlink"/>
                        </a:buClr>
                        <a:buSzPct val="50000"/>
                        <a:buFont typeface="Wingdings" panose="05000000000000000000" pitchFamily="2" charset="2"/>
                        <a:buChar char="n"/>
                        <a:defRPr sz="2000" b="0" i="0" u="none" kern="1200" baseline="0">
                          <a:solidFill>
                            <a:schemeClr val="tx1"/>
                          </a:solidFill>
                          <a:latin typeface="Tahoma" panose="020B060403050404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55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accent1"/>
                        </a:buClr>
                        <a:buSzPct val="50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5pPr>
                    </a:lstStyle>
                    <a:p>
                      <a:pPr lvl="0">
                        <a:spcBef>
                          <a:spcPct val="0"/>
                        </a:spcBef>
                        <a:buClrTx/>
                        <a:buSzPct val="100000"/>
                        <a:buNone/>
                      </a:pPr>
                      <a:r>
                        <a:rPr lang="en-US" altLang="zh-CN" sz="2000" b="1">
                          <a:latin typeface="Calibri" panose="020F0502020204030204" charset="0"/>
                          <a:cs typeface="Times New Roman" panose="02020603050405020304" pitchFamily="18" charset="0"/>
                        </a:rPr>
                        <a:t>|</a:t>
                      </a:r>
                      <a:endParaRPr lang="zh-CN" altLang="en-US" sz="2000" b="1">
                        <a:latin typeface="Arial" panose="020B0604020202020204" pitchFamily="34" charset="0"/>
                      </a:endParaRPr>
                    </a:p>
                  </a:txBody>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n"/>
                        <a:defRPr sz="2800" u="none" kern="1200" baseline="0">
                          <a:solidFill>
                            <a:schemeClr val="tx1"/>
                          </a:solidFill>
                          <a:latin typeface="Tahoma" panose="020B060403050404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55000"/>
                        <a:buFont typeface="Wingdings" panose="05000000000000000000" pitchFamily="2" charset="2"/>
                        <a:buChar char="n"/>
                        <a:defRPr sz="2400" b="0" i="0" u="none" kern="1200" baseline="0">
                          <a:solidFill>
                            <a:schemeClr val="tx1"/>
                          </a:solidFill>
                          <a:latin typeface="Tahoma" panose="020B060403050404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folHlink"/>
                        </a:buClr>
                        <a:buSzPct val="50000"/>
                        <a:buFont typeface="Wingdings" panose="05000000000000000000" pitchFamily="2" charset="2"/>
                        <a:buChar char="n"/>
                        <a:defRPr sz="2000" b="0" i="0" u="none" kern="1200" baseline="0">
                          <a:solidFill>
                            <a:schemeClr val="tx1"/>
                          </a:solidFill>
                          <a:latin typeface="Tahoma" panose="020B060403050404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55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accent1"/>
                        </a:buClr>
                        <a:buSzPct val="50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5pPr>
                    </a:lstStyle>
                    <a:p>
                      <a:pPr lvl="0">
                        <a:spcBef>
                          <a:spcPct val="0"/>
                        </a:spcBef>
                        <a:buClrTx/>
                        <a:buSzPct val="100000"/>
                        <a:buNone/>
                      </a:pPr>
                      <a:r>
                        <a:rPr lang="zh-CN" altLang="en-US" sz="2000" b="1" dirty="0">
                          <a:latin typeface="Calibri" panose="020F0502020204030204" charset="0"/>
                          <a:cs typeface="Times New Roman" panose="02020603050405020304" pitchFamily="18" charset="0"/>
                        </a:rPr>
                        <a:t>逻辑“或”。 </a:t>
                      </a:r>
                      <a:r>
                        <a:rPr lang="en-US" altLang="zh-CN" sz="2000" b="1">
                          <a:latin typeface="Calibri" panose="020F0502020204030204" charset="0"/>
                          <a:cs typeface="Times New Roman" panose="02020603050405020304" pitchFamily="18" charset="0"/>
                        </a:rPr>
                        <a:t>A|B</a:t>
                      </a:r>
                      <a:endParaRPr lang="zh-CN" altLang="en-US" sz="2000" b="1">
                        <a:latin typeface="Arial" panose="020B0604020202020204" pitchFamily="34" charset="0"/>
                      </a:endParaRPr>
                    </a:p>
                  </a:txBody>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27038">
                <a:tc vMerge="1">
                  <a:txBody>
                    <a:bodyPr/>
                    <a:lstStyle/>
                    <a:p>
                      <a:endParaRPr lang="zh-CN"/>
                    </a:p>
                  </a:txBody>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B w="12700" cap="flat" cmpd="sng">
                      <a:solidFill>
                        <a:srgbClr val="000000"/>
                      </a:solidFill>
                      <a:prstDash val="solid"/>
                      <a:headEnd type="none" w="med" len="med"/>
                      <a:tailEnd type="none" w="med" len="med"/>
                    </a:lnB>
                  </a:tcPr>
                </a:tc>
                <a:tc>
                  <a:txBody>
                    <a:bodyPr/>
                    <a:lstStyle>
                      <a:lvl1pPr marL="342900" lvl="0" indent="-34290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n"/>
                        <a:defRPr sz="2800" u="none" kern="1200" baseline="0">
                          <a:solidFill>
                            <a:schemeClr val="tx1"/>
                          </a:solidFill>
                          <a:latin typeface="Tahoma" panose="020B060403050404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55000"/>
                        <a:buFont typeface="Wingdings" panose="05000000000000000000" pitchFamily="2" charset="2"/>
                        <a:buChar char="n"/>
                        <a:defRPr sz="2400" b="0" i="0" u="none" kern="1200" baseline="0">
                          <a:solidFill>
                            <a:schemeClr val="tx1"/>
                          </a:solidFill>
                          <a:latin typeface="Tahoma" panose="020B060403050404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folHlink"/>
                        </a:buClr>
                        <a:buSzPct val="50000"/>
                        <a:buFont typeface="Wingdings" panose="05000000000000000000" pitchFamily="2" charset="2"/>
                        <a:buChar char="n"/>
                        <a:defRPr sz="2000" b="0" i="0" u="none" kern="1200" baseline="0">
                          <a:solidFill>
                            <a:schemeClr val="tx1"/>
                          </a:solidFill>
                          <a:latin typeface="Tahoma" panose="020B060403050404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55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accent1"/>
                        </a:buClr>
                        <a:buSzPct val="50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5pPr>
                    </a:lstStyle>
                    <a:p>
                      <a:pPr lvl="0">
                        <a:spcBef>
                          <a:spcPct val="0"/>
                        </a:spcBef>
                        <a:buClrTx/>
                        <a:buSzPct val="100000"/>
                        <a:buNone/>
                      </a:pPr>
                      <a:r>
                        <a:rPr lang="en-US" altLang="zh-CN" sz="2000" b="1" dirty="0">
                          <a:latin typeface="Calibri" panose="020F0502020204030204" charset="0"/>
                          <a:cs typeface="Times New Roman" panose="02020603050405020304" pitchFamily="18" charset="0"/>
                        </a:rPr>
                        <a:t>   </a:t>
                      </a:r>
                      <a:r>
                        <a:rPr lang="en-US" altLang="zh-CN" sz="2000" b="1">
                          <a:latin typeface="Calibri" panose="020F0502020204030204" charset="0"/>
                          <a:cs typeface="Times New Roman" panose="02020603050405020304" pitchFamily="18" charset="0"/>
                        </a:rPr>
                        <a:t>-</a:t>
                      </a:r>
                      <a:endParaRPr lang="zh-CN" altLang="en-US" sz="2000" b="1">
                        <a:latin typeface="Arial" panose="020B0604020202020204" pitchFamily="34" charset="0"/>
                      </a:endParaRPr>
                    </a:p>
                  </a:txBody>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n"/>
                        <a:defRPr sz="2800" u="none" kern="1200" baseline="0">
                          <a:solidFill>
                            <a:schemeClr val="tx1"/>
                          </a:solidFill>
                          <a:latin typeface="Tahoma" panose="020B060403050404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55000"/>
                        <a:buFont typeface="Wingdings" panose="05000000000000000000" pitchFamily="2" charset="2"/>
                        <a:buChar char="n"/>
                        <a:defRPr sz="2400" b="0" i="0" u="none" kern="1200" baseline="0">
                          <a:solidFill>
                            <a:schemeClr val="tx1"/>
                          </a:solidFill>
                          <a:latin typeface="Tahoma" panose="020B060403050404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folHlink"/>
                        </a:buClr>
                        <a:buSzPct val="50000"/>
                        <a:buFont typeface="Wingdings" panose="05000000000000000000" pitchFamily="2" charset="2"/>
                        <a:buChar char="n"/>
                        <a:defRPr sz="2000" b="0" i="0" u="none" kern="1200" baseline="0">
                          <a:solidFill>
                            <a:schemeClr val="tx1"/>
                          </a:solidFill>
                          <a:latin typeface="Tahoma" panose="020B060403050404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55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accent1"/>
                        </a:buClr>
                        <a:buSzPct val="50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5pPr>
                    </a:lstStyle>
                    <a:p>
                      <a:pPr lvl="0">
                        <a:spcBef>
                          <a:spcPct val="0"/>
                        </a:spcBef>
                        <a:buClrTx/>
                        <a:buSzPct val="100000"/>
                        <a:buNone/>
                      </a:pPr>
                      <a:r>
                        <a:rPr lang="zh-CN" altLang="en-US" sz="2000" b="1" dirty="0">
                          <a:latin typeface="Calibri" panose="020F0502020204030204" charset="0"/>
                          <a:cs typeface="Times New Roman" panose="02020603050405020304" pitchFamily="18" charset="0"/>
                        </a:rPr>
                        <a:t>逻辑“非”。 </a:t>
                      </a:r>
                      <a:r>
                        <a:rPr lang="en-US" altLang="zh-CN" sz="2000" b="1">
                          <a:latin typeface="Calibri" panose="020F0502020204030204" charset="0"/>
                          <a:cs typeface="Times New Roman" panose="02020603050405020304" pitchFamily="18" charset="0"/>
                        </a:rPr>
                        <a:t>A-B</a:t>
                      </a:r>
                      <a:endParaRPr lang="zh-CN" altLang="en-US" sz="2000" b="1">
                        <a:latin typeface="Arial" panose="020B0604020202020204" pitchFamily="34" charset="0"/>
                      </a:endParaRPr>
                    </a:p>
                  </a:txBody>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700087">
                <a:tc>
                  <a:txBody>
                    <a:bodyPr/>
                    <a:lstStyle>
                      <a:lvl1pPr marL="342900" lvl="0" indent="-34290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n"/>
                        <a:defRPr sz="2800" u="none" kern="1200" baseline="0">
                          <a:solidFill>
                            <a:schemeClr val="tx1"/>
                          </a:solidFill>
                          <a:latin typeface="Tahoma" panose="020B060403050404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55000"/>
                        <a:buFont typeface="Wingdings" panose="05000000000000000000" pitchFamily="2" charset="2"/>
                        <a:buChar char="n"/>
                        <a:defRPr sz="2400" b="0" i="0" u="none" kern="1200" baseline="0">
                          <a:solidFill>
                            <a:schemeClr val="tx1"/>
                          </a:solidFill>
                          <a:latin typeface="Tahoma" panose="020B060403050404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folHlink"/>
                        </a:buClr>
                        <a:buSzPct val="50000"/>
                        <a:buFont typeface="Wingdings" panose="05000000000000000000" pitchFamily="2" charset="2"/>
                        <a:buChar char="n"/>
                        <a:defRPr sz="2000" b="0" i="0" u="none" kern="1200" baseline="0">
                          <a:solidFill>
                            <a:schemeClr val="tx1"/>
                          </a:solidFill>
                          <a:latin typeface="Tahoma" panose="020B060403050404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55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accent1"/>
                        </a:buClr>
                        <a:buSzPct val="50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5pPr>
                    </a:lstStyle>
                    <a:p>
                      <a:pPr lvl="0">
                        <a:spcBef>
                          <a:spcPct val="0"/>
                        </a:spcBef>
                        <a:buClrTx/>
                        <a:buSzPct val="100000"/>
                        <a:buNone/>
                      </a:pPr>
                      <a:r>
                        <a:rPr lang="zh-CN" altLang="en-US" sz="2000" b="1" dirty="0">
                          <a:latin typeface="Calibri" panose="020F0502020204030204" charset="0"/>
                          <a:cs typeface="Times New Roman" panose="02020603050405020304" pitchFamily="18" charset="0"/>
                        </a:rPr>
                        <a:t>词组检索</a:t>
                      </a:r>
                      <a:endParaRPr lang="zh-CN" altLang="en-US" sz="2000" b="1" dirty="0">
                        <a:latin typeface="Arial" panose="020B0604020202020204" pitchFamily="34" charset="0"/>
                      </a:endParaRPr>
                    </a:p>
                  </a:txBody>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n"/>
                        <a:defRPr sz="2800" u="none" kern="1200" baseline="0">
                          <a:solidFill>
                            <a:schemeClr val="tx1"/>
                          </a:solidFill>
                          <a:latin typeface="Tahoma" panose="020B060403050404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55000"/>
                        <a:buFont typeface="Wingdings" panose="05000000000000000000" pitchFamily="2" charset="2"/>
                        <a:buChar char="n"/>
                        <a:defRPr sz="2400" b="0" i="0" u="none" kern="1200" baseline="0">
                          <a:solidFill>
                            <a:schemeClr val="tx1"/>
                          </a:solidFill>
                          <a:latin typeface="Tahoma" panose="020B060403050404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folHlink"/>
                        </a:buClr>
                        <a:buSzPct val="50000"/>
                        <a:buFont typeface="Wingdings" panose="05000000000000000000" pitchFamily="2" charset="2"/>
                        <a:buChar char="n"/>
                        <a:defRPr sz="2000" b="0" i="0" u="none" kern="1200" baseline="0">
                          <a:solidFill>
                            <a:schemeClr val="tx1"/>
                          </a:solidFill>
                          <a:latin typeface="Tahoma" panose="020B060403050404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55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accent1"/>
                        </a:buClr>
                        <a:buSzPct val="50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5pPr>
                    </a:lstStyle>
                    <a:p>
                      <a:pPr lvl="0">
                        <a:spcBef>
                          <a:spcPct val="0"/>
                        </a:spcBef>
                        <a:buClrTx/>
                        <a:buSzPct val="100000"/>
                        <a:buNone/>
                      </a:pPr>
                      <a:r>
                        <a:rPr lang="en-US" altLang="zh-CN" sz="2000" b="1" dirty="0">
                          <a:latin typeface="Calibri" panose="020F0502020204030204" charset="0"/>
                          <a:cs typeface="Times New Roman" panose="02020603050405020304" pitchFamily="18" charset="0"/>
                        </a:rPr>
                        <a:t>“”</a:t>
                      </a:r>
                      <a:endParaRPr lang="zh-CN" altLang="en-US" sz="2000" b="1" dirty="0">
                        <a:latin typeface="Arial" panose="020B0604020202020204" pitchFamily="34" charset="0"/>
                      </a:endParaRPr>
                    </a:p>
                  </a:txBody>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n"/>
                        <a:defRPr sz="2800" u="none" kern="1200" baseline="0">
                          <a:solidFill>
                            <a:schemeClr val="tx1"/>
                          </a:solidFill>
                          <a:latin typeface="Tahoma" panose="020B060403050404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55000"/>
                        <a:buFont typeface="Wingdings" panose="05000000000000000000" pitchFamily="2" charset="2"/>
                        <a:buChar char="n"/>
                        <a:defRPr sz="2400" b="0" i="0" u="none" kern="1200" baseline="0">
                          <a:solidFill>
                            <a:schemeClr val="tx1"/>
                          </a:solidFill>
                          <a:latin typeface="Tahoma" panose="020B060403050404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folHlink"/>
                        </a:buClr>
                        <a:buSzPct val="50000"/>
                        <a:buFont typeface="Wingdings" panose="05000000000000000000" pitchFamily="2" charset="2"/>
                        <a:buChar char="n"/>
                        <a:defRPr sz="2000" b="0" i="0" u="none" kern="1200" baseline="0">
                          <a:solidFill>
                            <a:schemeClr val="tx1"/>
                          </a:solidFill>
                          <a:latin typeface="Tahoma" panose="020B060403050404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55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accent1"/>
                        </a:buClr>
                        <a:buSzPct val="50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5pPr>
                    </a:lstStyle>
                    <a:p>
                      <a:pPr lvl="0">
                        <a:spcBef>
                          <a:spcPct val="0"/>
                        </a:spcBef>
                        <a:buClrTx/>
                        <a:buSzPct val="100000"/>
                        <a:buNone/>
                      </a:pPr>
                      <a:r>
                        <a:rPr lang="zh-CN" altLang="en-US" sz="2000" b="1" dirty="0">
                          <a:latin typeface="Calibri" panose="020F0502020204030204" charset="0"/>
                          <a:cs typeface="Times New Roman" panose="02020603050405020304" pitchFamily="18" charset="0"/>
                        </a:rPr>
                        <a:t>严格按照引号中的内容进行检索。</a:t>
                      </a:r>
                      <a:endParaRPr lang="zh-CN" altLang="en-US" sz="2000" b="1" dirty="0">
                        <a:latin typeface="Arial" panose="020B0604020202020204" pitchFamily="34" charset="0"/>
                      </a:endParaRPr>
                    </a:p>
                  </a:txBody>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28625">
                <a:tc rowSpan="3">
                  <a:txBody>
                    <a:bodyPr/>
                    <a:lstStyle>
                      <a:lvl1pPr marL="342900" lvl="0" indent="-34290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n"/>
                        <a:defRPr sz="2800" u="none" kern="1200" baseline="0">
                          <a:solidFill>
                            <a:schemeClr val="tx1"/>
                          </a:solidFill>
                          <a:latin typeface="Tahoma" panose="020B060403050404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55000"/>
                        <a:buFont typeface="Wingdings" panose="05000000000000000000" pitchFamily="2" charset="2"/>
                        <a:buChar char="n"/>
                        <a:defRPr sz="2400" b="0" i="0" u="none" kern="1200" baseline="0">
                          <a:solidFill>
                            <a:schemeClr val="tx1"/>
                          </a:solidFill>
                          <a:latin typeface="Tahoma" panose="020B060403050404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folHlink"/>
                        </a:buClr>
                        <a:buSzPct val="50000"/>
                        <a:buFont typeface="Wingdings" panose="05000000000000000000" pitchFamily="2" charset="2"/>
                        <a:buChar char="n"/>
                        <a:defRPr sz="2000" b="0" i="0" u="none" kern="1200" baseline="0">
                          <a:solidFill>
                            <a:schemeClr val="tx1"/>
                          </a:solidFill>
                          <a:latin typeface="Tahoma" panose="020B060403050404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55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accent1"/>
                        </a:buClr>
                        <a:buSzPct val="50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5pPr>
                    </a:lstStyle>
                    <a:p>
                      <a:pPr lvl="0">
                        <a:spcBef>
                          <a:spcPct val="0"/>
                        </a:spcBef>
                        <a:buClrTx/>
                        <a:buSzPct val="100000"/>
                        <a:buNone/>
                      </a:pPr>
                      <a:r>
                        <a:rPr lang="zh-CN" altLang="en-US" sz="2000" b="1" dirty="0">
                          <a:latin typeface="Calibri" panose="020F0502020204030204" charset="0"/>
                          <a:cs typeface="Times New Roman" panose="02020603050405020304" pitchFamily="18" charset="0"/>
                        </a:rPr>
                        <a:t>限制条件</a:t>
                      </a:r>
                      <a:endParaRPr lang="zh-CN" altLang="en-US" sz="2000" b="1" dirty="0">
                        <a:latin typeface="Arial" panose="020B0604020202020204" pitchFamily="34" charset="0"/>
                      </a:endParaRPr>
                    </a:p>
                  </a:txBody>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n"/>
                        <a:defRPr sz="2800" u="none" kern="1200" baseline="0">
                          <a:solidFill>
                            <a:schemeClr val="tx1"/>
                          </a:solidFill>
                          <a:latin typeface="Tahoma" panose="020B060403050404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55000"/>
                        <a:buFont typeface="Wingdings" panose="05000000000000000000" pitchFamily="2" charset="2"/>
                        <a:buChar char="n"/>
                        <a:defRPr sz="2400" b="0" i="0" u="none" kern="1200" baseline="0">
                          <a:solidFill>
                            <a:schemeClr val="tx1"/>
                          </a:solidFill>
                          <a:latin typeface="Tahoma" panose="020B060403050404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folHlink"/>
                        </a:buClr>
                        <a:buSzPct val="50000"/>
                        <a:buFont typeface="Wingdings" panose="05000000000000000000" pitchFamily="2" charset="2"/>
                        <a:buChar char="n"/>
                        <a:defRPr sz="2000" b="0" i="0" u="none" kern="1200" baseline="0">
                          <a:solidFill>
                            <a:schemeClr val="tx1"/>
                          </a:solidFill>
                          <a:latin typeface="Tahoma" panose="020B060403050404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55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accent1"/>
                        </a:buClr>
                        <a:buSzPct val="50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5pPr>
                    </a:lstStyle>
                    <a:p>
                      <a:pPr lvl="0">
                        <a:spcBef>
                          <a:spcPct val="0"/>
                        </a:spcBef>
                        <a:buClrTx/>
                        <a:buSzPct val="100000"/>
                        <a:buNone/>
                      </a:pPr>
                      <a:r>
                        <a:rPr lang="en-US" altLang="zh-CN" sz="2000" b="1" err="1">
                          <a:latin typeface="Calibri" panose="020F0502020204030204" charset="0"/>
                          <a:cs typeface="Times New Roman" panose="02020603050405020304" pitchFamily="18" charset="0"/>
                        </a:rPr>
                        <a:t>Filetype</a:t>
                      </a:r>
                      <a:endParaRPr lang="zh-CN" altLang="en-US" sz="2000" b="1">
                        <a:latin typeface="Arial" panose="020B0604020202020204" pitchFamily="34" charset="0"/>
                      </a:endParaRPr>
                    </a:p>
                  </a:txBody>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n"/>
                        <a:defRPr sz="2800" u="none" kern="1200" baseline="0">
                          <a:solidFill>
                            <a:schemeClr val="tx1"/>
                          </a:solidFill>
                          <a:latin typeface="Tahoma" panose="020B060403050404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55000"/>
                        <a:buFont typeface="Wingdings" panose="05000000000000000000" pitchFamily="2" charset="2"/>
                        <a:buChar char="n"/>
                        <a:defRPr sz="2400" b="0" i="0" u="none" kern="1200" baseline="0">
                          <a:solidFill>
                            <a:schemeClr val="tx1"/>
                          </a:solidFill>
                          <a:latin typeface="Tahoma" panose="020B060403050404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folHlink"/>
                        </a:buClr>
                        <a:buSzPct val="50000"/>
                        <a:buFont typeface="Wingdings" panose="05000000000000000000" pitchFamily="2" charset="2"/>
                        <a:buChar char="n"/>
                        <a:defRPr sz="2000" b="0" i="0" u="none" kern="1200" baseline="0">
                          <a:solidFill>
                            <a:schemeClr val="tx1"/>
                          </a:solidFill>
                          <a:latin typeface="Tahoma" panose="020B060403050404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55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accent1"/>
                        </a:buClr>
                        <a:buSzPct val="50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5pPr>
                    </a:lstStyle>
                    <a:p>
                      <a:pPr lvl="0">
                        <a:spcBef>
                          <a:spcPct val="0"/>
                        </a:spcBef>
                        <a:buClrTx/>
                        <a:buSzPct val="100000"/>
                        <a:buNone/>
                      </a:pPr>
                      <a:r>
                        <a:rPr lang="zh-CN" altLang="en-US" sz="2000" b="1" dirty="0">
                          <a:latin typeface="Calibri" panose="020F0502020204030204" charset="0"/>
                          <a:cs typeface="Times New Roman" panose="02020603050405020304" pitchFamily="18" charset="0"/>
                        </a:rPr>
                        <a:t>限定文件类型。例如：</a:t>
                      </a:r>
                      <a:r>
                        <a:rPr lang="en-US" altLang="zh-CN" sz="2000" b="1" err="1">
                          <a:latin typeface="Calibri" panose="020F0502020204030204" charset="0"/>
                          <a:cs typeface="Times New Roman" panose="02020603050405020304" pitchFamily="18" charset="0"/>
                        </a:rPr>
                        <a:t>Filetype</a:t>
                      </a:r>
                      <a:r>
                        <a:rPr lang="zh-CN" altLang="en-US" sz="2000" b="1" dirty="0">
                          <a:latin typeface="Calibri" panose="020F0502020204030204" charset="0"/>
                          <a:cs typeface="Times New Roman" panose="02020603050405020304" pitchFamily="18" charset="0"/>
                        </a:rPr>
                        <a:t>：</a:t>
                      </a:r>
                      <a:r>
                        <a:rPr lang="en-US" altLang="zh-CN" sz="2000" b="1">
                          <a:latin typeface="Calibri" panose="020F0502020204030204" charset="0"/>
                          <a:cs typeface="Times New Roman" panose="02020603050405020304" pitchFamily="18" charset="0"/>
                        </a:rPr>
                        <a:t>PDF </a:t>
                      </a:r>
                      <a:r>
                        <a:rPr lang="zh-CN" altLang="en-US" sz="2000" b="1" dirty="0">
                          <a:latin typeface="Calibri" panose="020F0502020204030204" charset="0"/>
                          <a:cs typeface="Times New Roman" panose="02020603050405020304" pitchFamily="18" charset="0"/>
                        </a:rPr>
                        <a:t>信息素养</a:t>
                      </a:r>
                      <a:endParaRPr lang="zh-CN" altLang="en-US" sz="2000" b="1" dirty="0">
                        <a:latin typeface="Arial" panose="020B0604020202020204" pitchFamily="34" charset="0"/>
                      </a:endParaRPr>
                    </a:p>
                  </a:txBody>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700088">
                <a:tc vMerge="1">
                  <a:txBody>
                    <a:bodyPr/>
                    <a:lstStyle/>
                    <a:p>
                      <a:endParaRPr lang="zh-CN"/>
                    </a:p>
                  </a:txBody>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tcPr>
                </a:tc>
                <a:tc>
                  <a:txBody>
                    <a:bodyPr/>
                    <a:lstStyle>
                      <a:lvl1pPr marL="342900" lvl="0" indent="-34290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n"/>
                        <a:defRPr sz="2800" u="none" kern="1200" baseline="0">
                          <a:solidFill>
                            <a:schemeClr val="tx1"/>
                          </a:solidFill>
                          <a:latin typeface="Tahoma" panose="020B060403050404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55000"/>
                        <a:buFont typeface="Wingdings" panose="05000000000000000000" pitchFamily="2" charset="2"/>
                        <a:buChar char="n"/>
                        <a:defRPr sz="2400" b="0" i="0" u="none" kern="1200" baseline="0">
                          <a:solidFill>
                            <a:schemeClr val="tx1"/>
                          </a:solidFill>
                          <a:latin typeface="Tahoma" panose="020B060403050404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folHlink"/>
                        </a:buClr>
                        <a:buSzPct val="50000"/>
                        <a:buFont typeface="Wingdings" panose="05000000000000000000" pitchFamily="2" charset="2"/>
                        <a:buChar char="n"/>
                        <a:defRPr sz="2000" b="0" i="0" u="none" kern="1200" baseline="0">
                          <a:solidFill>
                            <a:schemeClr val="tx1"/>
                          </a:solidFill>
                          <a:latin typeface="Tahoma" panose="020B060403050404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55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accent1"/>
                        </a:buClr>
                        <a:buSzPct val="50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5pPr>
                    </a:lstStyle>
                    <a:p>
                      <a:pPr lvl="0">
                        <a:spcBef>
                          <a:spcPct val="0"/>
                        </a:spcBef>
                        <a:buClrTx/>
                        <a:buSzPct val="100000"/>
                        <a:buNone/>
                      </a:pPr>
                      <a:r>
                        <a:rPr lang="en-US" altLang="zh-CN" sz="2000" b="1" err="1">
                          <a:latin typeface="Calibri" panose="020F0502020204030204" charset="0"/>
                          <a:cs typeface="Times New Roman" panose="02020603050405020304" pitchFamily="18" charset="0"/>
                        </a:rPr>
                        <a:t>Intitle</a:t>
                      </a:r>
                      <a:endParaRPr lang="zh-CN" altLang="en-US" sz="2000" b="1">
                        <a:latin typeface="Arial" panose="020B0604020202020204" pitchFamily="34" charset="0"/>
                      </a:endParaRPr>
                    </a:p>
                  </a:txBody>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n"/>
                        <a:defRPr sz="2800" u="none" kern="1200" baseline="0">
                          <a:solidFill>
                            <a:schemeClr val="tx1"/>
                          </a:solidFill>
                          <a:latin typeface="Tahoma" panose="020B060403050404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55000"/>
                        <a:buFont typeface="Wingdings" panose="05000000000000000000" pitchFamily="2" charset="2"/>
                        <a:buChar char="n"/>
                        <a:defRPr sz="2400" b="0" i="0" u="none" kern="1200" baseline="0">
                          <a:solidFill>
                            <a:schemeClr val="tx1"/>
                          </a:solidFill>
                          <a:latin typeface="Tahoma" panose="020B060403050404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folHlink"/>
                        </a:buClr>
                        <a:buSzPct val="50000"/>
                        <a:buFont typeface="Wingdings" panose="05000000000000000000" pitchFamily="2" charset="2"/>
                        <a:buChar char="n"/>
                        <a:defRPr sz="2000" b="0" i="0" u="none" kern="1200" baseline="0">
                          <a:solidFill>
                            <a:schemeClr val="tx1"/>
                          </a:solidFill>
                          <a:latin typeface="Tahoma" panose="020B060403050404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55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accent1"/>
                        </a:buClr>
                        <a:buSzPct val="50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5pPr>
                    </a:lstStyle>
                    <a:p>
                      <a:pPr lvl="0">
                        <a:spcBef>
                          <a:spcPct val="0"/>
                        </a:spcBef>
                        <a:buClrTx/>
                        <a:buSzPct val="100000"/>
                        <a:buNone/>
                      </a:pPr>
                      <a:r>
                        <a:rPr lang="zh-CN" altLang="en-US" sz="2000" b="1" dirty="0">
                          <a:latin typeface="Calibri" panose="020F0502020204030204" charset="0"/>
                          <a:cs typeface="Times New Roman" panose="02020603050405020304" pitchFamily="18" charset="0"/>
                        </a:rPr>
                        <a:t>在网页的标题中进行检索。例如：</a:t>
                      </a:r>
                      <a:r>
                        <a:rPr lang="en-US" altLang="zh-CN" sz="2000" b="1" err="1">
                          <a:latin typeface="Calibri" panose="020F0502020204030204" charset="0"/>
                          <a:cs typeface="Times New Roman" panose="02020603050405020304" pitchFamily="18" charset="0"/>
                        </a:rPr>
                        <a:t>Intitle</a:t>
                      </a:r>
                      <a:r>
                        <a:rPr lang="zh-CN" altLang="en-US" sz="2000" b="1" dirty="0">
                          <a:latin typeface="Calibri" panose="020F0502020204030204" charset="0"/>
                          <a:cs typeface="Times New Roman" panose="02020603050405020304" pitchFamily="18" charset="0"/>
                        </a:rPr>
                        <a:t>：清华大学（可以检索到网页标题中含有清华大学的网页）</a:t>
                      </a:r>
                      <a:endParaRPr lang="zh-CN" altLang="en-US" sz="2000" b="1" dirty="0">
                        <a:latin typeface="Arial" panose="020B0604020202020204" pitchFamily="34" charset="0"/>
                      </a:endParaRPr>
                    </a:p>
                  </a:txBody>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700087">
                <a:tc vMerge="1">
                  <a:txBody>
                    <a:bodyPr/>
                    <a:lstStyle/>
                    <a:p>
                      <a:endParaRPr lang="zh-CN"/>
                    </a:p>
                  </a:txBody>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B w="12700" cap="flat" cmpd="sng">
                      <a:solidFill>
                        <a:srgbClr val="000000"/>
                      </a:solidFill>
                      <a:prstDash val="solid"/>
                      <a:headEnd type="none" w="med" len="med"/>
                      <a:tailEnd type="none" w="med" len="med"/>
                    </a:lnB>
                  </a:tcPr>
                </a:tc>
                <a:tc>
                  <a:txBody>
                    <a:bodyPr/>
                    <a:lstStyle>
                      <a:lvl1pPr marL="342900" lvl="0" indent="-34290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n"/>
                        <a:defRPr sz="2800" u="none" kern="1200" baseline="0">
                          <a:solidFill>
                            <a:schemeClr val="tx1"/>
                          </a:solidFill>
                          <a:latin typeface="Tahoma" panose="020B060403050404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55000"/>
                        <a:buFont typeface="Wingdings" panose="05000000000000000000" pitchFamily="2" charset="2"/>
                        <a:buChar char="n"/>
                        <a:defRPr sz="2400" b="0" i="0" u="none" kern="1200" baseline="0">
                          <a:solidFill>
                            <a:schemeClr val="tx1"/>
                          </a:solidFill>
                          <a:latin typeface="Tahoma" panose="020B060403050404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folHlink"/>
                        </a:buClr>
                        <a:buSzPct val="50000"/>
                        <a:buFont typeface="Wingdings" panose="05000000000000000000" pitchFamily="2" charset="2"/>
                        <a:buChar char="n"/>
                        <a:defRPr sz="2000" b="0" i="0" u="none" kern="1200" baseline="0">
                          <a:solidFill>
                            <a:schemeClr val="tx1"/>
                          </a:solidFill>
                          <a:latin typeface="Tahoma" panose="020B060403050404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55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accent1"/>
                        </a:buClr>
                        <a:buSzPct val="50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5pPr>
                    </a:lstStyle>
                    <a:p>
                      <a:pPr lvl="0">
                        <a:spcBef>
                          <a:spcPct val="0"/>
                        </a:spcBef>
                        <a:buClrTx/>
                        <a:buSzPct val="100000"/>
                        <a:buNone/>
                      </a:pPr>
                      <a:r>
                        <a:rPr lang="en-US" altLang="zh-CN" sz="2000" b="1">
                          <a:latin typeface="Calibri" panose="020F0502020204030204" charset="0"/>
                          <a:cs typeface="Times New Roman" panose="02020603050405020304" pitchFamily="18" charset="0"/>
                        </a:rPr>
                        <a:t>Site</a:t>
                      </a:r>
                      <a:endParaRPr lang="zh-CN" altLang="en-US" sz="2000" b="1">
                        <a:latin typeface="Arial" panose="020B0604020202020204" pitchFamily="34" charset="0"/>
                      </a:endParaRPr>
                    </a:p>
                  </a:txBody>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n"/>
                        <a:defRPr sz="2800" u="none" kern="1200" baseline="0">
                          <a:solidFill>
                            <a:schemeClr val="tx1"/>
                          </a:solidFill>
                          <a:latin typeface="Tahoma" panose="020B060403050404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55000"/>
                        <a:buFont typeface="Wingdings" panose="05000000000000000000" pitchFamily="2" charset="2"/>
                        <a:buChar char="n"/>
                        <a:defRPr sz="2400" b="0" i="0" u="none" kern="1200" baseline="0">
                          <a:solidFill>
                            <a:schemeClr val="tx1"/>
                          </a:solidFill>
                          <a:latin typeface="Tahoma" panose="020B060403050404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folHlink"/>
                        </a:buClr>
                        <a:buSzPct val="50000"/>
                        <a:buFont typeface="Wingdings" panose="05000000000000000000" pitchFamily="2" charset="2"/>
                        <a:buChar char="n"/>
                        <a:defRPr sz="2000" b="0" i="0" u="none" kern="1200" baseline="0">
                          <a:solidFill>
                            <a:schemeClr val="tx1"/>
                          </a:solidFill>
                          <a:latin typeface="Tahoma" panose="020B060403050404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55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accent1"/>
                        </a:buClr>
                        <a:buSzPct val="50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5pPr>
                    </a:lstStyle>
                    <a:p>
                      <a:pPr lvl="0">
                        <a:spcBef>
                          <a:spcPct val="0"/>
                        </a:spcBef>
                        <a:buClrTx/>
                        <a:buSzPct val="100000"/>
                        <a:buNone/>
                      </a:pPr>
                      <a:r>
                        <a:rPr lang="zh-CN" altLang="en-US" sz="2000" b="1" dirty="0">
                          <a:latin typeface="Calibri" panose="020F0502020204030204" charset="0"/>
                          <a:cs typeface="Times New Roman" panose="02020603050405020304" pitchFamily="18" charset="0"/>
                        </a:rPr>
                        <a:t>把搜索范围限定在特定站点中。例如：</a:t>
                      </a:r>
                      <a:r>
                        <a:rPr lang="en-US" altLang="zh-CN" sz="2000" b="1" err="1">
                          <a:latin typeface="Calibri" panose="020F0502020204030204" charset="0"/>
                          <a:cs typeface="Times New Roman" panose="02020603050405020304" pitchFamily="18" charset="0"/>
                        </a:rPr>
                        <a:t>Site:www.sina.com.cn</a:t>
                      </a:r>
                      <a:r>
                        <a:rPr lang="zh-CN" altLang="en-US" sz="2000" b="1" dirty="0">
                          <a:latin typeface="Calibri" panose="020F0502020204030204" charset="0"/>
                          <a:cs typeface="Times New Roman" panose="02020603050405020304" pitchFamily="18" charset="0"/>
                        </a:rPr>
                        <a:t>（可以检索到新浪网的网站）</a:t>
                      </a:r>
                      <a:endParaRPr lang="zh-CN" altLang="en-US" sz="2000" b="1" dirty="0">
                        <a:latin typeface="Arial" panose="020B0604020202020204" pitchFamily="34" charset="0"/>
                      </a:endParaRPr>
                    </a:p>
                  </a:txBody>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428625">
                <a:tc>
                  <a:txBody>
                    <a:bodyPr/>
                    <a:lstStyle>
                      <a:lvl1pPr marL="342900" lvl="0" indent="-34290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n"/>
                        <a:defRPr sz="2800" u="none" kern="1200" baseline="0">
                          <a:solidFill>
                            <a:schemeClr val="tx1"/>
                          </a:solidFill>
                          <a:latin typeface="Tahoma" panose="020B060403050404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55000"/>
                        <a:buFont typeface="Wingdings" panose="05000000000000000000" pitchFamily="2" charset="2"/>
                        <a:buChar char="n"/>
                        <a:defRPr sz="2400" b="0" i="0" u="none" kern="1200" baseline="0">
                          <a:solidFill>
                            <a:schemeClr val="tx1"/>
                          </a:solidFill>
                          <a:latin typeface="Tahoma" panose="020B060403050404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folHlink"/>
                        </a:buClr>
                        <a:buSzPct val="50000"/>
                        <a:buFont typeface="Wingdings" panose="05000000000000000000" pitchFamily="2" charset="2"/>
                        <a:buChar char="n"/>
                        <a:defRPr sz="2000" b="0" i="0" u="none" kern="1200" baseline="0">
                          <a:solidFill>
                            <a:schemeClr val="tx1"/>
                          </a:solidFill>
                          <a:latin typeface="Tahoma" panose="020B060403050404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55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accent1"/>
                        </a:buClr>
                        <a:buSzPct val="50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5pPr>
                    </a:lstStyle>
                    <a:p>
                      <a:pPr lvl="0">
                        <a:spcBef>
                          <a:spcPct val="0"/>
                        </a:spcBef>
                        <a:buClrTx/>
                        <a:buSzPct val="100000"/>
                        <a:buNone/>
                      </a:pPr>
                      <a:r>
                        <a:rPr lang="zh-CN" altLang="en-US" sz="2000" b="1" dirty="0">
                          <a:latin typeface="Calibri" panose="020F0502020204030204" charset="0"/>
                          <a:cs typeface="Times New Roman" panose="02020603050405020304" pitchFamily="18" charset="0"/>
                        </a:rPr>
                        <a:t>备注</a:t>
                      </a:r>
                      <a:endParaRPr lang="zh-CN" altLang="en-US" sz="2000" b="1" dirty="0">
                        <a:latin typeface="Arial" panose="020B0604020202020204" pitchFamily="34" charset="0"/>
                      </a:endParaRPr>
                    </a:p>
                  </a:txBody>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gridSpan="2">
                  <a:txBody>
                    <a:bodyPr/>
                    <a:lstStyle>
                      <a:lvl1pPr marL="342900" lvl="0" indent="-34290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n"/>
                        <a:defRPr sz="2800" u="none" kern="1200" baseline="0">
                          <a:solidFill>
                            <a:schemeClr val="tx1"/>
                          </a:solidFill>
                          <a:latin typeface="Tahoma" panose="020B060403050404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55000"/>
                        <a:buFont typeface="Wingdings" panose="05000000000000000000" pitchFamily="2" charset="2"/>
                        <a:buChar char="n"/>
                        <a:defRPr sz="2400" b="0" i="0" u="none" kern="1200" baseline="0">
                          <a:solidFill>
                            <a:schemeClr val="tx1"/>
                          </a:solidFill>
                          <a:latin typeface="Tahoma" panose="020B060403050404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folHlink"/>
                        </a:buClr>
                        <a:buSzPct val="50000"/>
                        <a:buFont typeface="Wingdings" panose="05000000000000000000" pitchFamily="2" charset="2"/>
                        <a:buChar char="n"/>
                        <a:defRPr sz="2000" b="0" i="0" u="none" kern="1200" baseline="0">
                          <a:solidFill>
                            <a:schemeClr val="tx1"/>
                          </a:solidFill>
                          <a:latin typeface="Tahoma" panose="020B060403050404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55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accent1"/>
                        </a:buClr>
                        <a:buSzPct val="50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5pPr>
                    </a:lstStyle>
                    <a:p>
                      <a:pPr lvl="0">
                        <a:spcBef>
                          <a:spcPct val="0"/>
                        </a:spcBef>
                        <a:buClrTx/>
                        <a:buSzPct val="100000"/>
                        <a:buNone/>
                      </a:pPr>
                      <a:r>
                        <a:rPr lang="zh-CN" altLang="en-US" sz="2000" b="1" dirty="0">
                          <a:latin typeface="Calibri" panose="020F0502020204030204" charset="0"/>
                          <a:cs typeface="Times New Roman" panose="02020603050405020304" pitchFamily="18" charset="0"/>
                        </a:rPr>
                        <a:t>所有字母不区分大小写</a:t>
                      </a:r>
                      <a:endParaRPr lang="zh-CN" altLang="en-US" sz="2000" b="1" dirty="0">
                        <a:latin typeface="Arial" panose="020B0604020202020204" pitchFamily="34" charset="0"/>
                      </a:endParaRPr>
                    </a:p>
                  </a:txBody>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hMerge="1">
                  <a:txBody>
                    <a:bodyPr/>
                    <a:lstStyle/>
                    <a:p>
                      <a:endParaRPr lang="zh-CN"/>
                    </a:p>
                  </a:txBody>
                  <a:tcPr>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extLst>
                  <a:ext uri="{0D108BD9-81ED-4DB2-BD59-A6C34878D82A}">
                    <a16:rowId xmlns:a16="http://schemas.microsoft.com/office/drawing/2014/main" val="10008"/>
                  </a:ext>
                </a:extLst>
              </a:tr>
            </a:tbl>
          </a:graphicData>
        </a:graphic>
      </p:graphicFrame>
    </p:spTree>
    <p:custDataLst>
      <p:tags r:id="rId1"/>
    </p:custData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标题 1"/>
          <p:cNvSpPr>
            <a:spLocks noGrp="1"/>
          </p:cNvSpPr>
          <p:nvPr>
            <p:ph type="title"/>
          </p:nvPr>
        </p:nvSpPr>
        <p:spPr>
          <a:xfrm>
            <a:off x="638175" y="822325"/>
            <a:ext cx="5253038" cy="700088"/>
          </a:xfrm>
        </p:spPr>
        <p:txBody>
          <a:bodyPr vert="horz" wrap="square" lIns="91440" tIns="45720" rIns="91440" bIns="45720" anchor="ctr"/>
          <a:lstStyle/>
          <a:p>
            <a:r>
              <a:rPr lang="zh-CN" altLang="en-US" dirty="0"/>
              <a:t>百度搜索练习题</a:t>
            </a:r>
          </a:p>
        </p:txBody>
      </p:sp>
      <p:sp>
        <p:nvSpPr>
          <p:cNvPr id="346115" name="内容占位符 346114"/>
          <p:cNvSpPr>
            <a:spLocks noGrp="1"/>
          </p:cNvSpPr>
          <p:nvPr>
            <p:ph idx="1" hasCustomPrompt="1"/>
          </p:nvPr>
        </p:nvSpPr>
        <p:spPr>
          <a:xfrm>
            <a:off x="457200" y="1720850"/>
            <a:ext cx="8269288" cy="4411663"/>
          </a:xfrm>
        </p:spPr>
        <p:txBody>
          <a:bodyPr anchor="t"/>
          <a:lstStyle/>
          <a:p>
            <a:pPr>
              <a:lnSpc>
                <a:spcPct val="120000"/>
              </a:lnSpc>
              <a:buNone/>
            </a:pPr>
            <a:r>
              <a:rPr lang="zh-CN" altLang="en-US" sz="2400" dirty="0">
                <a:solidFill>
                  <a:srgbClr val="647643"/>
                </a:solidFill>
              </a:rPr>
              <a:t>填空题：用百度查找清华大学吴庆余“现代生物学导论”的PPT课件的检索式是：（           ）</a:t>
            </a:r>
          </a:p>
          <a:p>
            <a:pPr>
              <a:lnSpc>
                <a:spcPct val="120000"/>
              </a:lnSpc>
              <a:buNone/>
            </a:pPr>
            <a:endParaRPr lang="zh-CN" altLang="en-US" sz="2400" dirty="0">
              <a:solidFill>
                <a:srgbClr val="647643"/>
              </a:solidFill>
            </a:endParaRPr>
          </a:p>
          <a:p>
            <a:pPr>
              <a:lnSpc>
                <a:spcPct val="120000"/>
              </a:lnSpc>
              <a:buNone/>
            </a:pPr>
            <a:r>
              <a:rPr lang="zh-CN" altLang="en-US" sz="2400" dirty="0">
                <a:solidFill>
                  <a:srgbClr val="647643"/>
                </a:solidFill>
              </a:rPr>
              <a:t>解答：检索式：</a:t>
            </a:r>
            <a:r>
              <a:rPr lang="zh-CN" altLang="en-US" sz="2400" u="sng" dirty="0">
                <a:solidFill>
                  <a:srgbClr val="647643"/>
                </a:solidFill>
              </a:rPr>
              <a:t>清华大学 吴庆余 “现代生物学导论” filetype:ppt</a:t>
            </a:r>
          </a:p>
          <a:p>
            <a:pPr>
              <a:lnSpc>
                <a:spcPct val="120000"/>
              </a:lnSpc>
              <a:buNone/>
            </a:pPr>
            <a:r>
              <a:rPr lang="zh-CN" altLang="en-US" sz="2400" dirty="0">
                <a:solidFill>
                  <a:srgbClr val="647643"/>
                </a:solidFill>
              </a:rPr>
              <a:t>说明：空格表示逻辑与的关系；双引号实现词组检索。</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46115">
                                            <p:txEl>
                                              <p:pRg st="2" end="2"/>
                                            </p:txEl>
                                          </p:spTgt>
                                        </p:tgtEl>
                                        <p:attrNameLst>
                                          <p:attrName>style.visibility</p:attrName>
                                        </p:attrNameLst>
                                      </p:cBhvr>
                                      <p:to>
                                        <p:strVal val="visible"/>
                                      </p:to>
                                    </p:set>
                                    <p:anim calcmode="lin" valueType="num">
                                      <p:cBhvr>
                                        <p:cTn id="7" dur="500" fill="hold"/>
                                        <p:tgtEl>
                                          <p:spTgt spid="346115">
                                            <p:txEl>
                                              <p:pRg st="2" end="2"/>
                                            </p:txEl>
                                          </p:spTgt>
                                        </p:tgtEl>
                                        <p:attrNameLst>
                                          <p:attrName>ppt_x</p:attrName>
                                        </p:attrNameLst>
                                      </p:cBhvr>
                                      <p:tavLst>
                                        <p:tav tm="0">
                                          <p:val>
                                            <p:strVal val="#ppt_x"/>
                                          </p:val>
                                        </p:tav>
                                        <p:tav tm="100000">
                                          <p:val>
                                            <p:strVal val="#ppt_x"/>
                                          </p:val>
                                        </p:tav>
                                      </p:tavLst>
                                    </p:anim>
                                    <p:anim calcmode="lin" valueType="num">
                                      <p:cBhvr>
                                        <p:cTn id="8" dur="500" fill="hold"/>
                                        <p:tgtEl>
                                          <p:spTgt spid="346115">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46115">
                                            <p:txEl>
                                              <p:pRg st="3" end="3"/>
                                            </p:txEl>
                                          </p:spTgt>
                                        </p:tgtEl>
                                        <p:attrNameLst>
                                          <p:attrName>style.visibility</p:attrName>
                                        </p:attrNameLst>
                                      </p:cBhvr>
                                      <p:to>
                                        <p:strVal val="visible"/>
                                      </p:to>
                                    </p:set>
                                    <p:anim calcmode="lin" valueType="num">
                                      <p:cBhvr>
                                        <p:cTn id="11" dur="500" fill="hold"/>
                                        <p:tgtEl>
                                          <p:spTgt spid="346115">
                                            <p:txEl>
                                              <p:pRg st="3" end="3"/>
                                            </p:txEl>
                                          </p:spTgt>
                                        </p:tgtEl>
                                        <p:attrNameLst>
                                          <p:attrName>ppt_x</p:attrName>
                                        </p:attrNameLst>
                                      </p:cBhvr>
                                      <p:tavLst>
                                        <p:tav tm="0">
                                          <p:val>
                                            <p:strVal val="#ppt_x"/>
                                          </p:val>
                                        </p:tav>
                                        <p:tav tm="100000">
                                          <p:val>
                                            <p:strVal val="#ppt_x"/>
                                          </p:val>
                                        </p:tav>
                                      </p:tavLst>
                                    </p:anim>
                                    <p:anim calcmode="lin" valueType="num">
                                      <p:cBhvr>
                                        <p:cTn id="12" dur="500" fill="hold"/>
                                        <p:tgtEl>
                                          <p:spTgt spid="34611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92414" name="内容占位符 392413"/>
          <p:cNvGraphicFramePr>
            <a:graphicFrameLocks noGrp="1"/>
          </p:cNvGraphicFramePr>
          <p:nvPr>
            <p:ph idx="1"/>
          </p:nvPr>
        </p:nvGraphicFramePr>
        <p:xfrm>
          <a:off x="319088" y="1001713"/>
          <a:ext cx="8642350" cy="5749925"/>
        </p:xfrm>
        <a:graphic>
          <a:graphicData uri="http://schemas.openxmlformats.org/drawingml/2006/table">
            <a:tbl>
              <a:tblPr/>
              <a:tblGrid>
                <a:gridCol w="1106805">
                  <a:extLst>
                    <a:ext uri="{9D8B030D-6E8A-4147-A177-3AD203B41FA5}">
                      <a16:colId xmlns:a16="http://schemas.microsoft.com/office/drawing/2014/main" val="20000"/>
                    </a:ext>
                  </a:extLst>
                </a:gridCol>
                <a:gridCol w="2254885">
                  <a:extLst>
                    <a:ext uri="{9D8B030D-6E8A-4147-A177-3AD203B41FA5}">
                      <a16:colId xmlns:a16="http://schemas.microsoft.com/office/drawing/2014/main" val="20001"/>
                    </a:ext>
                  </a:extLst>
                </a:gridCol>
                <a:gridCol w="1695450">
                  <a:extLst>
                    <a:ext uri="{9D8B030D-6E8A-4147-A177-3AD203B41FA5}">
                      <a16:colId xmlns:a16="http://schemas.microsoft.com/office/drawing/2014/main" val="20002"/>
                    </a:ext>
                  </a:extLst>
                </a:gridCol>
                <a:gridCol w="1397635">
                  <a:extLst>
                    <a:ext uri="{9D8B030D-6E8A-4147-A177-3AD203B41FA5}">
                      <a16:colId xmlns:a16="http://schemas.microsoft.com/office/drawing/2014/main" val="20003"/>
                    </a:ext>
                  </a:extLst>
                </a:gridCol>
                <a:gridCol w="2186940">
                  <a:extLst>
                    <a:ext uri="{9D8B030D-6E8A-4147-A177-3AD203B41FA5}">
                      <a16:colId xmlns:a16="http://schemas.microsoft.com/office/drawing/2014/main" val="20004"/>
                    </a:ext>
                  </a:extLst>
                </a:gridCol>
              </a:tblGrid>
              <a:tr h="454660">
                <a:tc>
                  <a:txBody>
                    <a:bodyPr/>
                    <a:lstStyle>
                      <a:lvl1pPr marL="342900" lvl="0" indent="-34290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n"/>
                        <a:defRPr sz="2800" u="none" kern="1200" baseline="0">
                          <a:solidFill>
                            <a:schemeClr val="tx1"/>
                          </a:solidFill>
                          <a:latin typeface="Tahoma" panose="020B060403050404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55000"/>
                        <a:buFont typeface="Wingdings" panose="05000000000000000000" pitchFamily="2" charset="2"/>
                        <a:buChar char="n"/>
                        <a:defRPr sz="2400" b="0" i="0" u="none" kern="1200" baseline="0">
                          <a:solidFill>
                            <a:schemeClr val="tx1"/>
                          </a:solidFill>
                          <a:latin typeface="Tahoma" panose="020B060403050404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folHlink"/>
                        </a:buClr>
                        <a:buSzPct val="50000"/>
                        <a:buFont typeface="Wingdings" panose="05000000000000000000" pitchFamily="2" charset="2"/>
                        <a:buChar char="n"/>
                        <a:defRPr sz="2000" b="0" i="0" u="none" kern="1200" baseline="0">
                          <a:solidFill>
                            <a:schemeClr val="tx1"/>
                          </a:solidFill>
                          <a:latin typeface="Tahoma" panose="020B060403050404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55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accent1"/>
                        </a:buClr>
                        <a:buSzPct val="50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5pPr>
                    </a:lstStyle>
                    <a:p>
                      <a:pPr lvl="0" algn="ctr">
                        <a:spcBef>
                          <a:spcPct val="0"/>
                        </a:spcBef>
                        <a:buClrTx/>
                        <a:buSzPct val="100000"/>
                        <a:buNone/>
                      </a:pPr>
                      <a:r>
                        <a:rPr lang="zh-CN" altLang="en-US" sz="1800" b="1" dirty="0">
                          <a:latin typeface="Calibri" panose="020F0502020204030204" charset="0"/>
                          <a:cs typeface="Times New Roman" panose="02020603050405020304" pitchFamily="18" charset="0"/>
                        </a:rPr>
                        <a:t>检索方法</a:t>
                      </a:r>
                    </a:p>
                  </a:txBody>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accent2">
                        <a:lumMod val="20000"/>
                        <a:lumOff val="80000"/>
                      </a:schemeClr>
                    </a:solidFill>
                  </a:tcPr>
                </a:tc>
                <a:tc>
                  <a:txBody>
                    <a:bodyPr/>
                    <a:lstStyle>
                      <a:lvl1pPr marL="342900" lvl="0" indent="-34290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n"/>
                        <a:defRPr sz="2800" u="none" kern="1200" baseline="0">
                          <a:solidFill>
                            <a:schemeClr val="tx1"/>
                          </a:solidFill>
                          <a:latin typeface="Tahoma" panose="020B060403050404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55000"/>
                        <a:buFont typeface="Wingdings" panose="05000000000000000000" pitchFamily="2" charset="2"/>
                        <a:buChar char="n"/>
                        <a:defRPr sz="2400" b="0" i="0" u="none" kern="1200" baseline="0">
                          <a:solidFill>
                            <a:schemeClr val="tx1"/>
                          </a:solidFill>
                          <a:latin typeface="Tahoma" panose="020B060403050404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folHlink"/>
                        </a:buClr>
                        <a:buSzPct val="50000"/>
                        <a:buFont typeface="Wingdings" panose="05000000000000000000" pitchFamily="2" charset="2"/>
                        <a:buChar char="n"/>
                        <a:defRPr sz="2000" b="0" i="0" u="none" kern="1200" baseline="0">
                          <a:solidFill>
                            <a:schemeClr val="tx1"/>
                          </a:solidFill>
                          <a:latin typeface="Tahoma" panose="020B060403050404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55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accent1"/>
                        </a:buClr>
                        <a:buSzPct val="50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5pPr>
                    </a:lstStyle>
                    <a:p>
                      <a:pPr lvl="0" algn="ctr">
                        <a:spcBef>
                          <a:spcPct val="0"/>
                        </a:spcBef>
                        <a:buClrTx/>
                        <a:buSzPct val="100000"/>
                        <a:buNone/>
                      </a:pPr>
                      <a:r>
                        <a:rPr lang="zh-CN" altLang="en-US" sz="1800" b="1" dirty="0">
                          <a:latin typeface="Calibri" panose="020F0502020204030204" charset="0"/>
                          <a:cs typeface="Times New Roman" panose="02020603050405020304" pitchFamily="18" charset="0"/>
                        </a:rPr>
                        <a:t>含义</a:t>
                      </a:r>
                    </a:p>
                  </a:txBody>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accent2">
                        <a:lumMod val="20000"/>
                        <a:lumOff val="80000"/>
                      </a:schemeClr>
                    </a:solidFill>
                  </a:tcPr>
                </a:tc>
                <a:tc>
                  <a:txBody>
                    <a:bodyPr/>
                    <a:lstStyle>
                      <a:lvl1pPr marL="342900" lvl="0" indent="-34290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n"/>
                        <a:defRPr sz="2800" u="none" kern="1200" baseline="0">
                          <a:solidFill>
                            <a:schemeClr val="tx1"/>
                          </a:solidFill>
                          <a:latin typeface="Tahoma" panose="020B060403050404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55000"/>
                        <a:buFont typeface="Wingdings" panose="05000000000000000000" pitchFamily="2" charset="2"/>
                        <a:buChar char="n"/>
                        <a:defRPr sz="2400" b="0" i="0" u="none" kern="1200" baseline="0">
                          <a:solidFill>
                            <a:schemeClr val="tx1"/>
                          </a:solidFill>
                          <a:latin typeface="Tahoma" panose="020B060403050404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folHlink"/>
                        </a:buClr>
                        <a:buSzPct val="50000"/>
                        <a:buFont typeface="Wingdings" panose="05000000000000000000" pitchFamily="2" charset="2"/>
                        <a:buChar char="n"/>
                        <a:defRPr sz="2000" b="0" i="0" u="none" kern="1200" baseline="0">
                          <a:solidFill>
                            <a:schemeClr val="tx1"/>
                          </a:solidFill>
                          <a:latin typeface="Tahoma" panose="020B060403050404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55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accent1"/>
                        </a:buClr>
                        <a:buSzPct val="50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5pPr>
                    </a:lstStyle>
                    <a:p>
                      <a:pPr lvl="0" algn="ctr">
                        <a:spcBef>
                          <a:spcPct val="0"/>
                        </a:spcBef>
                        <a:buClrTx/>
                        <a:buSzPct val="100000"/>
                        <a:buNone/>
                      </a:pPr>
                      <a:r>
                        <a:rPr lang="zh-CN" altLang="en-US" sz="1800" b="1" dirty="0">
                          <a:latin typeface="Calibri" panose="020F0502020204030204" charset="0"/>
                          <a:cs typeface="Times New Roman" panose="02020603050405020304" pitchFamily="18" charset="0"/>
                        </a:rPr>
                        <a:t>优点</a:t>
                      </a:r>
                    </a:p>
                  </a:txBody>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accent2">
                        <a:lumMod val="20000"/>
                        <a:lumOff val="80000"/>
                      </a:schemeClr>
                    </a:solidFill>
                  </a:tcPr>
                </a:tc>
                <a:tc>
                  <a:txBody>
                    <a:bodyPr/>
                    <a:lstStyle>
                      <a:lvl1pPr marL="342900" lvl="0" indent="-34290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n"/>
                        <a:defRPr sz="2800" u="none" kern="1200" baseline="0">
                          <a:solidFill>
                            <a:schemeClr val="tx1"/>
                          </a:solidFill>
                          <a:latin typeface="Tahoma" panose="020B060403050404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55000"/>
                        <a:buFont typeface="Wingdings" panose="05000000000000000000" pitchFamily="2" charset="2"/>
                        <a:buChar char="n"/>
                        <a:defRPr sz="2400" b="0" i="0" u="none" kern="1200" baseline="0">
                          <a:solidFill>
                            <a:schemeClr val="tx1"/>
                          </a:solidFill>
                          <a:latin typeface="Tahoma" panose="020B060403050404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folHlink"/>
                        </a:buClr>
                        <a:buSzPct val="50000"/>
                        <a:buFont typeface="Wingdings" panose="05000000000000000000" pitchFamily="2" charset="2"/>
                        <a:buChar char="n"/>
                        <a:defRPr sz="2000" b="0" i="0" u="none" kern="1200" baseline="0">
                          <a:solidFill>
                            <a:schemeClr val="tx1"/>
                          </a:solidFill>
                          <a:latin typeface="Tahoma" panose="020B060403050404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55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accent1"/>
                        </a:buClr>
                        <a:buSzPct val="50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5pPr>
                    </a:lstStyle>
                    <a:p>
                      <a:pPr lvl="0" algn="ctr">
                        <a:spcBef>
                          <a:spcPct val="0"/>
                        </a:spcBef>
                        <a:buClrTx/>
                        <a:buSzPct val="100000"/>
                        <a:buNone/>
                      </a:pPr>
                      <a:r>
                        <a:rPr lang="zh-CN" altLang="en-US" sz="1800" b="1" dirty="0">
                          <a:latin typeface="Calibri" panose="020F0502020204030204" charset="0"/>
                          <a:cs typeface="Times New Roman" panose="02020603050405020304" pitchFamily="18" charset="0"/>
                        </a:rPr>
                        <a:t>缺点</a:t>
                      </a:r>
                    </a:p>
                  </a:txBody>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accent2">
                        <a:lumMod val="20000"/>
                        <a:lumOff val="80000"/>
                      </a:schemeClr>
                    </a:solidFill>
                  </a:tcPr>
                </a:tc>
                <a:tc>
                  <a:txBody>
                    <a:bodyPr/>
                    <a:lstStyle>
                      <a:lvl1pPr marL="342900" lvl="0" indent="-34290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n"/>
                        <a:defRPr sz="2800" u="none" kern="1200" baseline="0">
                          <a:solidFill>
                            <a:schemeClr val="tx1"/>
                          </a:solidFill>
                          <a:latin typeface="Tahoma" panose="020B060403050404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55000"/>
                        <a:buFont typeface="Wingdings" panose="05000000000000000000" pitchFamily="2" charset="2"/>
                        <a:buChar char="n"/>
                        <a:defRPr sz="2400" b="0" i="0" u="none" kern="1200" baseline="0">
                          <a:solidFill>
                            <a:schemeClr val="tx1"/>
                          </a:solidFill>
                          <a:latin typeface="Tahoma" panose="020B060403050404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folHlink"/>
                        </a:buClr>
                        <a:buSzPct val="50000"/>
                        <a:buFont typeface="Wingdings" panose="05000000000000000000" pitchFamily="2" charset="2"/>
                        <a:buChar char="n"/>
                        <a:defRPr sz="2000" b="0" i="0" u="none" kern="1200" baseline="0">
                          <a:solidFill>
                            <a:schemeClr val="tx1"/>
                          </a:solidFill>
                          <a:latin typeface="Tahoma" panose="020B060403050404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55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accent1"/>
                        </a:buClr>
                        <a:buSzPct val="50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5pPr>
                    </a:lstStyle>
                    <a:p>
                      <a:pPr lvl="0" algn="ctr">
                        <a:spcBef>
                          <a:spcPct val="0"/>
                        </a:spcBef>
                        <a:buClrTx/>
                        <a:buSzPct val="100000"/>
                        <a:buNone/>
                      </a:pPr>
                      <a:r>
                        <a:rPr lang="zh-CN" altLang="en-US" sz="1800" b="1" dirty="0">
                          <a:latin typeface="Calibri" panose="020F0502020204030204" charset="0"/>
                          <a:cs typeface="Times New Roman" panose="02020603050405020304" pitchFamily="18" charset="0"/>
                        </a:rPr>
                        <a:t>适用的检索问题</a:t>
                      </a:r>
                    </a:p>
                  </a:txBody>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accent2">
                        <a:lumMod val="20000"/>
                        <a:lumOff val="80000"/>
                      </a:schemeClr>
                    </a:solidFill>
                  </a:tcPr>
                </a:tc>
                <a:extLst>
                  <a:ext uri="{0D108BD9-81ED-4DB2-BD59-A6C34878D82A}">
                    <a16:rowId xmlns:a16="http://schemas.microsoft.com/office/drawing/2014/main" val="10000"/>
                  </a:ext>
                </a:extLst>
              </a:tr>
              <a:tr h="1188720">
                <a:tc>
                  <a:txBody>
                    <a:bodyPr/>
                    <a:lstStyle>
                      <a:lvl1pPr marL="342900" lvl="0" indent="-34290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n"/>
                        <a:defRPr sz="2800" u="none" kern="1200" baseline="0">
                          <a:solidFill>
                            <a:schemeClr val="tx1"/>
                          </a:solidFill>
                          <a:latin typeface="Tahoma" panose="020B060403050404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55000"/>
                        <a:buFont typeface="Wingdings" panose="05000000000000000000" pitchFamily="2" charset="2"/>
                        <a:buChar char="n"/>
                        <a:defRPr sz="2400" b="0" i="0" u="none" kern="1200" baseline="0">
                          <a:solidFill>
                            <a:schemeClr val="tx1"/>
                          </a:solidFill>
                          <a:latin typeface="Tahoma" panose="020B060403050404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folHlink"/>
                        </a:buClr>
                        <a:buSzPct val="50000"/>
                        <a:buFont typeface="Wingdings" panose="05000000000000000000" pitchFamily="2" charset="2"/>
                        <a:buChar char="n"/>
                        <a:defRPr sz="2000" b="0" i="0" u="none" kern="1200" baseline="0">
                          <a:solidFill>
                            <a:schemeClr val="tx1"/>
                          </a:solidFill>
                          <a:latin typeface="Tahoma" panose="020B060403050404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55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accent1"/>
                        </a:buClr>
                        <a:buSzPct val="50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5pPr>
                    </a:lstStyle>
                    <a:p>
                      <a:pPr lvl="0" algn="ctr">
                        <a:spcBef>
                          <a:spcPct val="0"/>
                        </a:spcBef>
                        <a:buClrTx/>
                        <a:buSzPct val="100000"/>
                        <a:buNone/>
                      </a:pPr>
                      <a:r>
                        <a:rPr lang="zh-CN" altLang="en-US" sz="1800" b="1" dirty="0">
                          <a:latin typeface="Calibri" panose="020F0502020204030204" charset="0"/>
                          <a:cs typeface="Times New Roman" panose="02020603050405020304" pitchFamily="18" charset="0"/>
                        </a:rPr>
                        <a:t>顺查法</a:t>
                      </a:r>
                    </a:p>
                  </a:txBody>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accent2">
                        <a:lumMod val="20000"/>
                        <a:lumOff val="80000"/>
                      </a:schemeClr>
                    </a:solidFill>
                  </a:tcPr>
                </a:tc>
                <a:tc>
                  <a:txBody>
                    <a:bodyPr/>
                    <a:lstStyle>
                      <a:lvl1pPr marL="342900" lvl="0" indent="-34290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n"/>
                        <a:defRPr sz="2800" u="none" kern="1200" baseline="0">
                          <a:solidFill>
                            <a:schemeClr val="tx1"/>
                          </a:solidFill>
                          <a:latin typeface="Tahoma" panose="020B060403050404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55000"/>
                        <a:buFont typeface="Wingdings" panose="05000000000000000000" pitchFamily="2" charset="2"/>
                        <a:buChar char="n"/>
                        <a:defRPr sz="2400" b="0" i="0" u="none" kern="1200" baseline="0">
                          <a:solidFill>
                            <a:schemeClr val="tx1"/>
                          </a:solidFill>
                          <a:latin typeface="Tahoma" panose="020B060403050404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folHlink"/>
                        </a:buClr>
                        <a:buSzPct val="50000"/>
                        <a:buFont typeface="Wingdings" panose="05000000000000000000" pitchFamily="2" charset="2"/>
                        <a:buChar char="n"/>
                        <a:defRPr sz="2000" b="0" i="0" u="none" kern="1200" baseline="0">
                          <a:solidFill>
                            <a:schemeClr val="tx1"/>
                          </a:solidFill>
                          <a:latin typeface="Tahoma" panose="020B060403050404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55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accent1"/>
                        </a:buClr>
                        <a:buSzPct val="50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5pPr>
                    </a:lstStyle>
                    <a:p>
                      <a:pPr lvl="0" algn="ctr">
                        <a:spcBef>
                          <a:spcPct val="0"/>
                        </a:spcBef>
                        <a:buClrTx/>
                        <a:buSzPct val="100000"/>
                        <a:buNone/>
                      </a:pPr>
                      <a:r>
                        <a:rPr lang="zh-CN" altLang="en-US" sz="1800" b="1" dirty="0">
                          <a:latin typeface="Calibri" panose="020F0502020204030204" charset="0"/>
                          <a:cs typeface="Times New Roman" panose="02020603050405020304" pitchFamily="18" charset="0"/>
                        </a:rPr>
                        <a:t>从课题开始被研究的年代开始，以时间顺序，由远及近地查找文献。</a:t>
                      </a:r>
                    </a:p>
                  </a:txBody>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accent2">
                        <a:lumMod val="20000"/>
                        <a:lumOff val="80000"/>
                      </a:schemeClr>
                    </a:solidFill>
                  </a:tcPr>
                </a:tc>
                <a:tc>
                  <a:txBody>
                    <a:bodyPr/>
                    <a:lstStyle>
                      <a:lvl1pPr marL="342900" lvl="0" indent="-34290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n"/>
                        <a:defRPr sz="2800" u="none" kern="1200" baseline="0">
                          <a:solidFill>
                            <a:schemeClr val="tx1"/>
                          </a:solidFill>
                          <a:latin typeface="Tahoma" panose="020B060403050404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55000"/>
                        <a:buFont typeface="Wingdings" panose="05000000000000000000" pitchFamily="2" charset="2"/>
                        <a:buChar char="n"/>
                        <a:defRPr sz="2400" b="0" i="0" u="none" kern="1200" baseline="0">
                          <a:solidFill>
                            <a:schemeClr val="tx1"/>
                          </a:solidFill>
                          <a:latin typeface="Tahoma" panose="020B060403050404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folHlink"/>
                        </a:buClr>
                        <a:buSzPct val="50000"/>
                        <a:buFont typeface="Wingdings" panose="05000000000000000000" pitchFamily="2" charset="2"/>
                        <a:buChar char="n"/>
                        <a:defRPr sz="2000" b="0" i="0" u="none" kern="1200" baseline="0">
                          <a:solidFill>
                            <a:schemeClr val="tx1"/>
                          </a:solidFill>
                          <a:latin typeface="Tahoma" panose="020B060403050404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55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accent1"/>
                        </a:buClr>
                        <a:buSzPct val="50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5pPr>
                    </a:lstStyle>
                    <a:p>
                      <a:pPr lvl="0" algn="ctr">
                        <a:spcBef>
                          <a:spcPct val="0"/>
                        </a:spcBef>
                        <a:buClrTx/>
                        <a:buSzPct val="100000"/>
                        <a:buNone/>
                      </a:pPr>
                      <a:r>
                        <a:rPr lang="zh-CN" altLang="en-US" sz="1800" b="1" dirty="0">
                          <a:latin typeface="Calibri" panose="020F0502020204030204" charset="0"/>
                          <a:cs typeface="Times New Roman" panose="02020603050405020304" pitchFamily="18" charset="0"/>
                        </a:rPr>
                        <a:t>系统性强；查得全面</a:t>
                      </a:r>
                    </a:p>
                  </a:txBody>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accent2">
                        <a:lumMod val="20000"/>
                        <a:lumOff val="80000"/>
                      </a:schemeClr>
                    </a:solidFill>
                  </a:tcPr>
                </a:tc>
                <a:tc>
                  <a:txBody>
                    <a:bodyPr/>
                    <a:lstStyle>
                      <a:lvl1pPr marL="342900" lvl="0" indent="-34290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n"/>
                        <a:defRPr sz="2800" u="none" kern="1200" baseline="0">
                          <a:solidFill>
                            <a:schemeClr val="tx1"/>
                          </a:solidFill>
                          <a:latin typeface="Tahoma" panose="020B060403050404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55000"/>
                        <a:buFont typeface="Wingdings" panose="05000000000000000000" pitchFamily="2" charset="2"/>
                        <a:buChar char="n"/>
                        <a:defRPr sz="2400" b="0" i="0" u="none" kern="1200" baseline="0">
                          <a:solidFill>
                            <a:schemeClr val="tx1"/>
                          </a:solidFill>
                          <a:latin typeface="Tahoma" panose="020B060403050404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folHlink"/>
                        </a:buClr>
                        <a:buSzPct val="50000"/>
                        <a:buFont typeface="Wingdings" panose="05000000000000000000" pitchFamily="2" charset="2"/>
                        <a:buChar char="n"/>
                        <a:defRPr sz="2000" b="0" i="0" u="none" kern="1200" baseline="0">
                          <a:solidFill>
                            <a:schemeClr val="tx1"/>
                          </a:solidFill>
                          <a:latin typeface="Tahoma" panose="020B060403050404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55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accent1"/>
                        </a:buClr>
                        <a:buSzPct val="50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5pPr>
                    </a:lstStyle>
                    <a:p>
                      <a:pPr lvl="0" algn="ctr">
                        <a:spcBef>
                          <a:spcPct val="0"/>
                        </a:spcBef>
                        <a:buClrTx/>
                        <a:buSzPct val="100000"/>
                        <a:buNone/>
                      </a:pPr>
                      <a:r>
                        <a:rPr lang="zh-CN" altLang="en-US" sz="1800" b="1" dirty="0">
                          <a:latin typeface="Calibri" panose="020F0502020204030204" charset="0"/>
                          <a:cs typeface="Times New Roman" panose="02020603050405020304" pitchFamily="18" charset="0"/>
                        </a:rPr>
                        <a:t>费时费力</a:t>
                      </a:r>
                    </a:p>
                  </a:txBody>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accent2">
                        <a:lumMod val="20000"/>
                        <a:lumOff val="80000"/>
                      </a:schemeClr>
                    </a:solidFill>
                  </a:tcPr>
                </a:tc>
                <a:tc>
                  <a:txBody>
                    <a:bodyPr/>
                    <a:lstStyle>
                      <a:lvl1pPr marL="342900" lvl="0" indent="-34290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n"/>
                        <a:defRPr sz="2800" u="none" kern="1200" baseline="0">
                          <a:solidFill>
                            <a:schemeClr val="tx1"/>
                          </a:solidFill>
                          <a:latin typeface="Tahoma" panose="020B060403050404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55000"/>
                        <a:buFont typeface="Wingdings" panose="05000000000000000000" pitchFamily="2" charset="2"/>
                        <a:buChar char="n"/>
                        <a:defRPr sz="2400" b="0" i="0" u="none" kern="1200" baseline="0">
                          <a:solidFill>
                            <a:schemeClr val="tx1"/>
                          </a:solidFill>
                          <a:latin typeface="Tahoma" panose="020B060403050404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folHlink"/>
                        </a:buClr>
                        <a:buSzPct val="50000"/>
                        <a:buFont typeface="Wingdings" panose="05000000000000000000" pitchFamily="2" charset="2"/>
                        <a:buChar char="n"/>
                        <a:defRPr sz="2000" b="0" i="0" u="none" kern="1200" baseline="0">
                          <a:solidFill>
                            <a:schemeClr val="tx1"/>
                          </a:solidFill>
                          <a:latin typeface="Tahoma" panose="020B060403050404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55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accent1"/>
                        </a:buClr>
                        <a:buSzPct val="50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5pPr>
                    </a:lstStyle>
                    <a:p>
                      <a:pPr lvl="0" algn="ctr">
                        <a:spcBef>
                          <a:spcPct val="0"/>
                        </a:spcBef>
                        <a:buClrTx/>
                        <a:buSzPct val="100000"/>
                        <a:buNone/>
                      </a:pPr>
                      <a:r>
                        <a:rPr lang="zh-CN" altLang="en-US" sz="1800" b="1" dirty="0">
                          <a:latin typeface="Calibri" panose="020F0502020204030204" charset="0"/>
                          <a:cs typeface="Times New Roman" panose="02020603050405020304" pitchFamily="18" charset="0"/>
                        </a:rPr>
                        <a:t>系统性、全面性要求较高的问题</a:t>
                      </a:r>
                    </a:p>
                  </a:txBody>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accent2">
                        <a:lumMod val="20000"/>
                        <a:lumOff val="80000"/>
                      </a:schemeClr>
                    </a:solidFill>
                  </a:tcPr>
                </a:tc>
                <a:extLst>
                  <a:ext uri="{0D108BD9-81ED-4DB2-BD59-A6C34878D82A}">
                    <a16:rowId xmlns:a16="http://schemas.microsoft.com/office/drawing/2014/main" val="10001"/>
                  </a:ext>
                </a:extLst>
              </a:tr>
              <a:tr h="1188720">
                <a:tc>
                  <a:txBody>
                    <a:bodyPr/>
                    <a:lstStyle>
                      <a:lvl1pPr marL="342900" lvl="0" indent="-34290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n"/>
                        <a:defRPr sz="2800" u="none" kern="1200" baseline="0">
                          <a:solidFill>
                            <a:schemeClr val="tx1"/>
                          </a:solidFill>
                          <a:latin typeface="Tahoma" panose="020B060403050404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55000"/>
                        <a:buFont typeface="Wingdings" panose="05000000000000000000" pitchFamily="2" charset="2"/>
                        <a:buChar char="n"/>
                        <a:defRPr sz="2400" b="0" i="0" u="none" kern="1200" baseline="0">
                          <a:solidFill>
                            <a:schemeClr val="tx1"/>
                          </a:solidFill>
                          <a:latin typeface="Tahoma" panose="020B060403050404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folHlink"/>
                        </a:buClr>
                        <a:buSzPct val="50000"/>
                        <a:buFont typeface="Wingdings" panose="05000000000000000000" pitchFamily="2" charset="2"/>
                        <a:buChar char="n"/>
                        <a:defRPr sz="2000" b="0" i="0" u="none" kern="1200" baseline="0">
                          <a:solidFill>
                            <a:schemeClr val="tx1"/>
                          </a:solidFill>
                          <a:latin typeface="Tahoma" panose="020B060403050404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55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accent1"/>
                        </a:buClr>
                        <a:buSzPct val="50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5pPr>
                    </a:lstStyle>
                    <a:p>
                      <a:pPr lvl="0" algn="ctr">
                        <a:spcBef>
                          <a:spcPct val="0"/>
                        </a:spcBef>
                        <a:buClrTx/>
                        <a:buSzPct val="100000"/>
                        <a:buNone/>
                      </a:pPr>
                      <a:r>
                        <a:rPr lang="zh-CN" altLang="en-US" sz="1800" b="1" dirty="0">
                          <a:latin typeface="Calibri" panose="020F0502020204030204" charset="0"/>
                          <a:cs typeface="Times New Roman" panose="02020603050405020304" pitchFamily="18" charset="0"/>
                        </a:rPr>
                        <a:t>逆查法</a:t>
                      </a:r>
                    </a:p>
                  </a:txBody>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accent2">
                        <a:lumMod val="20000"/>
                        <a:lumOff val="80000"/>
                      </a:schemeClr>
                    </a:solidFill>
                  </a:tcPr>
                </a:tc>
                <a:tc>
                  <a:txBody>
                    <a:bodyPr/>
                    <a:lstStyle>
                      <a:lvl1pPr marL="342900" lvl="0" indent="-34290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n"/>
                        <a:defRPr sz="2800" u="none" kern="1200" baseline="0">
                          <a:solidFill>
                            <a:schemeClr val="tx1"/>
                          </a:solidFill>
                          <a:latin typeface="Tahoma" panose="020B060403050404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55000"/>
                        <a:buFont typeface="Wingdings" panose="05000000000000000000" pitchFamily="2" charset="2"/>
                        <a:buChar char="n"/>
                        <a:defRPr sz="2400" b="0" i="0" u="none" kern="1200" baseline="0">
                          <a:solidFill>
                            <a:schemeClr val="tx1"/>
                          </a:solidFill>
                          <a:latin typeface="Tahoma" panose="020B060403050404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folHlink"/>
                        </a:buClr>
                        <a:buSzPct val="50000"/>
                        <a:buFont typeface="Wingdings" panose="05000000000000000000" pitchFamily="2" charset="2"/>
                        <a:buChar char="n"/>
                        <a:defRPr sz="2000" b="0" i="0" u="none" kern="1200" baseline="0">
                          <a:solidFill>
                            <a:schemeClr val="tx1"/>
                          </a:solidFill>
                          <a:latin typeface="Tahoma" panose="020B060403050404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55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accent1"/>
                        </a:buClr>
                        <a:buSzPct val="50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5pPr>
                    </a:lstStyle>
                    <a:p>
                      <a:pPr lvl="0" algn="ctr">
                        <a:spcBef>
                          <a:spcPct val="0"/>
                        </a:spcBef>
                        <a:buClrTx/>
                        <a:buSzPct val="100000"/>
                        <a:buNone/>
                      </a:pPr>
                      <a:r>
                        <a:rPr lang="zh-CN" altLang="en-US" sz="1800" b="1" dirty="0">
                          <a:latin typeface="Calibri" panose="020F0502020204030204" charset="0"/>
                          <a:cs typeface="Times New Roman" panose="02020603050405020304" pitchFamily="18" charset="0"/>
                        </a:rPr>
                        <a:t>与顺查法相反，是由近及远地查找文献，重点为近期文献。</a:t>
                      </a:r>
                    </a:p>
                  </a:txBody>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accent2">
                        <a:lumMod val="20000"/>
                        <a:lumOff val="80000"/>
                      </a:schemeClr>
                    </a:solidFill>
                  </a:tcPr>
                </a:tc>
                <a:tc>
                  <a:txBody>
                    <a:bodyPr/>
                    <a:lstStyle>
                      <a:lvl1pPr marL="342900" lvl="0" indent="-34290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n"/>
                        <a:defRPr sz="2800" u="none" kern="1200" baseline="0">
                          <a:solidFill>
                            <a:schemeClr val="tx1"/>
                          </a:solidFill>
                          <a:latin typeface="Tahoma" panose="020B060403050404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55000"/>
                        <a:buFont typeface="Wingdings" panose="05000000000000000000" pitchFamily="2" charset="2"/>
                        <a:buChar char="n"/>
                        <a:defRPr sz="2400" b="0" i="0" u="none" kern="1200" baseline="0">
                          <a:solidFill>
                            <a:schemeClr val="tx1"/>
                          </a:solidFill>
                          <a:latin typeface="Tahoma" panose="020B060403050404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folHlink"/>
                        </a:buClr>
                        <a:buSzPct val="50000"/>
                        <a:buFont typeface="Wingdings" panose="05000000000000000000" pitchFamily="2" charset="2"/>
                        <a:buChar char="n"/>
                        <a:defRPr sz="2000" b="0" i="0" u="none" kern="1200" baseline="0">
                          <a:solidFill>
                            <a:schemeClr val="tx1"/>
                          </a:solidFill>
                          <a:latin typeface="Tahoma" panose="020B060403050404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55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accent1"/>
                        </a:buClr>
                        <a:buSzPct val="50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5pPr>
                    </a:lstStyle>
                    <a:p>
                      <a:pPr lvl="0" algn="ctr">
                        <a:spcBef>
                          <a:spcPct val="0"/>
                        </a:spcBef>
                        <a:buClrTx/>
                        <a:buSzPct val="100000"/>
                        <a:buNone/>
                      </a:pPr>
                      <a:r>
                        <a:rPr lang="zh-CN" altLang="en-US" sz="1800" b="1" dirty="0">
                          <a:latin typeface="Calibri" panose="020F0502020204030204" charset="0"/>
                          <a:cs typeface="Times New Roman" panose="02020603050405020304" pitchFamily="18" charset="0"/>
                        </a:rPr>
                        <a:t>注重文献的时效性和关键性，省时又高效</a:t>
                      </a:r>
                    </a:p>
                  </a:txBody>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accent2">
                        <a:lumMod val="20000"/>
                        <a:lumOff val="80000"/>
                      </a:schemeClr>
                    </a:solidFill>
                  </a:tcPr>
                </a:tc>
                <a:tc>
                  <a:txBody>
                    <a:bodyPr/>
                    <a:lstStyle>
                      <a:lvl1pPr marL="342900" lvl="0" indent="-34290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n"/>
                        <a:defRPr sz="2800" u="none" kern="1200" baseline="0">
                          <a:solidFill>
                            <a:schemeClr val="tx1"/>
                          </a:solidFill>
                          <a:latin typeface="Tahoma" panose="020B060403050404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55000"/>
                        <a:buFont typeface="Wingdings" panose="05000000000000000000" pitchFamily="2" charset="2"/>
                        <a:buChar char="n"/>
                        <a:defRPr sz="2400" b="0" i="0" u="none" kern="1200" baseline="0">
                          <a:solidFill>
                            <a:schemeClr val="tx1"/>
                          </a:solidFill>
                          <a:latin typeface="Tahoma" panose="020B060403050404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folHlink"/>
                        </a:buClr>
                        <a:buSzPct val="50000"/>
                        <a:buFont typeface="Wingdings" panose="05000000000000000000" pitchFamily="2" charset="2"/>
                        <a:buChar char="n"/>
                        <a:defRPr sz="2000" b="0" i="0" u="none" kern="1200" baseline="0">
                          <a:solidFill>
                            <a:schemeClr val="tx1"/>
                          </a:solidFill>
                          <a:latin typeface="Tahoma" panose="020B060403050404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55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accent1"/>
                        </a:buClr>
                        <a:buSzPct val="50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5pPr>
                    </a:lstStyle>
                    <a:p>
                      <a:pPr lvl="0" algn="ctr">
                        <a:spcBef>
                          <a:spcPct val="0"/>
                        </a:spcBef>
                        <a:buClrTx/>
                        <a:buSzPct val="100000"/>
                        <a:buNone/>
                      </a:pPr>
                      <a:r>
                        <a:rPr lang="zh-CN" altLang="en-US" sz="1800" b="1" dirty="0">
                          <a:latin typeface="Calibri" panose="020F0502020204030204" charset="0"/>
                          <a:cs typeface="Times New Roman" panose="02020603050405020304" pitchFamily="18" charset="0"/>
                        </a:rPr>
                        <a:t>漏检率较高</a:t>
                      </a:r>
                    </a:p>
                  </a:txBody>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accent2">
                        <a:lumMod val="20000"/>
                        <a:lumOff val="80000"/>
                      </a:schemeClr>
                    </a:solidFill>
                  </a:tcPr>
                </a:tc>
                <a:tc>
                  <a:txBody>
                    <a:bodyPr/>
                    <a:lstStyle>
                      <a:lvl1pPr marL="342900" lvl="0" indent="-34290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n"/>
                        <a:defRPr sz="2800" u="none" kern="1200" baseline="0">
                          <a:solidFill>
                            <a:schemeClr val="tx1"/>
                          </a:solidFill>
                          <a:latin typeface="Tahoma" panose="020B060403050404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55000"/>
                        <a:buFont typeface="Wingdings" panose="05000000000000000000" pitchFamily="2" charset="2"/>
                        <a:buChar char="n"/>
                        <a:defRPr sz="2400" b="0" i="0" u="none" kern="1200" baseline="0">
                          <a:solidFill>
                            <a:schemeClr val="tx1"/>
                          </a:solidFill>
                          <a:latin typeface="Tahoma" panose="020B060403050404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folHlink"/>
                        </a:buClr>
                        <a:buSzPct val="50000"/>
                        <a:buFont typeface="Wingdings" panose="05000000000000000000" pitchFamily="2" charset="2"/>
                        <a:buChar char="n"/>
                        <a:defRPr sz="2000" b="0" i="0" u="none" kern="1200" baseline="0">
                          <a:solidFill>
                            <a:schemeClr val="tx1"/>
                          </a:solidFill>
                          <a:latin typeface="Tahoma" panose="020B060403050404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55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accent1"/>
                        </a:buClr>
                        <a:buSzPct val="50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5pPr>
                    </a:lstStyle>
                    <a:p>
                      <a:pPr lvl="0" algn="ctr">
                        <a:spcBef>
                          <a:spcPct val="0"/>
                        </a:spcBef>
                        <a:buClrTx/>
                        <a:buSzPct val="100000"/>
                        <a:buNone/>
                      </a:pPr>
                      <a:r>
                        <a:rPr lang="zh-CN" altLang="en-US" sz="1800" b="1" dirty="0">
                          <a:latin typeface="Calibri" panose="020F0502020204030204" charset="0"/>
                          <a:cs typeface="Times New Roman" panose="02020603050405020304" pitchFamily="18" charset="0"/>
                        </a:rPr>
                        <a:t>不太注重历史渊源的检索问题</a:t>
                      </a:r>
                    </a:p>
                  </a:txBody>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accent2">
                        <a:lumMod val="20000"/>
                        <a:lumOff val="80000"/>
                      </a:schemeClr>
                    </a:solidFill>
                  </a:tcPr>
                </a:tc>
                <a:extLst>
                  <a:ext uri="{0D108BD9-81ED-4DB2-BD59-A6C34878D82A}">
                    <a16:rowId xmlns:a16="http://schemas.microsoft.com/office/drawing/2014/main" val="10002"/>
                  </a:ext>
                </a:extLst>
              </a:tr>
              <a:tr h="914400">
                <a:tc>
                  <a:txBody>
                    <a:bodyPr/>
                    <a:lstStyle>
                      <a:lvl1pPr marL="342900" lvl="0" indent="-34290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n"/>
                        <a:defRPr sz="2800" u="none" kern="1200" baseline="0">
                          <a:solidFill>
                            <a:schemeClr val="tx1"/>
                          </a:solidFill>
                          <a:latin typeface="Tahoma" panose="020B060403050404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55000"/>
                        <a:buFont typeface="Wingdings" panose="05000000000000000000" pitchFamily="2" charset="2"/>
                        <a:buChar char="n"/>
                        <a:defRPr sz="2400" b="0" i="0" u="none" kern="1200" baseline="0">
                          <a:solidFill>
                            <a:schemeClr val="tx1"/>
                          </a:solidFill>
                          <a:latin typeface="Tahoma" panose="020B060403050404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folHlink"/>
                        </a:buClr>
                        <a:buSzPct val="50000"/>
                        <a:buFont typeface="Wingdings" panose="05000000000000000000" pitchFamily="2" charset="2"/>
                        <a:buChar char="n"/>
                        <a:defRPr sz="2000" b="0" i="0" u="none" kern="1200" baseline="0">
                          <a:solidFill>
                            <a:schemeClr val="tx1"/>
                          </a:solidFill>
                          <a:latin typeface="Tahoma" panose="020B060403050404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55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accent1"/>
                        </a:buClr>
                        <a:buSzPct val="50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5pPr>
                    </a:lstStyle>
                    <a:p>
                      <a:pPr lvl="0" algn="ctr">
                        <a:spcBef>
                          <a:spcPct val="0"/>
                        </a:spcBef>
                        <a:buClrTx/>
                        <a:buSzPct val="100000"/>
                        <a:buNone/>
                      </a:pPr>
                      <a:r>
                        <a:rPr lang="zh-CN" altLang="en-US" sz="1800" b="1" dirty="0">
                          <a:latin typeface="Calibri" panose="020F0502020204030204" charset="0"/>
                          <a:cs typeface="Times New Roman" panose="02020603050405020304" pitchFamily="18" charset="0"/>
                        </a:rPr>
                        <a:t>抽查法</a:t>
                      </a:r>
                    </a:p>
                  </a:txBody>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accent2">
                        <a:lumMod val="20000"/>
                        <a:lumOff val="80000"/>
                      </a:schemeClr>
                    </a:solidFill>
                  </a:tcPr>
                </a:tc>
                <a:tc>
                  <a:txBody>
                    <a:bodyPr/>
                    <a:lstStyle>
                      <a:lvl1pPr marL="342900" lvl="0" indent="-34290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n"/>
                        <a:defRPr sz="2800" u="none" kern="1200" baseline="0">
                          <a:solidFill>
                            <a:schemeClr val="tx1"/>
                          </a:solidFill>
                          <a:latin typeface="Tahoma" panose="020B060403050404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55000"/>
                        <a:buFont typeface="Wingdings" panose="05000000000000000000" pitchFamily="2" charset="2"/>
                        <a:buChar char="n"/>
                        <a:defRPr sz="2400" b="0" i="0" u="none" kern="1200" baseline="0">
                          <a:solidFill>
                            <a:schemeClr val="tx1"/>
                          </a:solidFill>
                          <a:latin typeface="Tahoma" panose="020B060403050404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folHlink"/>
                        </a:buClr>
                        <a:buSzPct val="50000"/>
                        <a:buFont typeface="Wingdings" panose="05000000000000000000" pitchFamily="2" charset="2"/>
                        <a:buChar char="n"/>
                        <a:defRPr sz="2000" b="0" i="0" u="none" kern="1200" baseline="0">
                          <a:solidFill>
                            <a:schemeClr val="tx1"/>
                          </a:solidFill>
                          <a:latin typeface="Tahoma" panose="020B060403050404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55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accent1"/>
                        </a:buClr>
                        <a:buSzPct val="50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5pPr>
                    </a:lstStyle>
                    <a:p>
                      <a:pPr lvl="0" algn="ctr">
                        <a:spcBef>
                          <a:spcPct val="0"/>
                        </a:spcBef>
                        <a:buClrTx/>
                        <a:buSzPct val="100000"/>
                        <a:buNone/>
                      </a:pPr>
                      <a:r>
                        <a:rPr lang="zh-CN" altLang="en-US" sz="1800" b="1" dirty="0">
                          <a:latin typeface="Calibri" panose="020F0502020204030204" charset="0"/>
                          <a:cs typeface="Times New Roman" panose="02020603050405020304" pitchFamily="18" charset="0"/>
                        </a:rPr>
                        <a:t>对某一个时间段相关文献进行查找的检索方法。</a:t>
                      </a:r>
                    </a:p>
                  </a:txBody>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accent2">
                        <a:lumMod val="20000"/>
                        <a:lumOff val="80000"/>
                      </a:schemeClr>
                    </a:solidFill>
                  </a:tcPr>
                </a:tc>
                <a:tc>
                  <a:txBody>
                    <a:bodyPr/>
                    <a:lstStyle>
                      <a:lvl1pPr marL="342900" lvl="0" indent="-34290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n"/>
                        <a:defRPr sz="2800" u="none" kern="1200" baseline="0">
                          <a:solidFill>
                            <a:schemeClr val="tx1"/>
                          </a:solidFill>
                          <a:latin typeface="Tahoma" panose="020B060403050404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55000"/>
                        <a:buFont typeface="Wingdings" panose="05000000000000000000" pitchFamily="2" charset="2"/>
                        <a:buChar char="n"/>
                        <a:defRPr sz="2400" b="0" i="0" u="none" kern="1200" baseline="0">
                          <a:solidFill>
                            <a:schemeClr val="tx1"/>
                          </a:solidFill>
                          <a:latin typeface="Tahoma" panose="020B060403050404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folHlink"/>
                        </a:buClr>
                        <a:buSzPct val="50000"/>
                        <a:buFont typeface="Wingdings" panose="05000000000000000000" pitchFamily="2" charset="2"/>
                        <a:buChar char="n"/>
                        <a:defRPr sz="2000" b="0" i="0" u="none" kern="1200" baseline="0">
                          <a:solidFill>
                            <a:schemeClr val="tx1"/>
                          </a:solidFill>
                          <a:latin typeface="Tahoma" panose="020B060403050404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55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accent1"/>
                        </a:buClr>
                        <a:buSzPct val="50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5pPr>
                    </a:lstStyle>
                    <a:p>
                      <a:pPr lvl="0" algn="ctr">
                        <a:spcBef>
                          <a:spcPct val="0"/>
                        </a:spcBef>
                        <a:buClrTx/>
                        <a:buSzPct val="100000"/>
                        <a:buNone/>
                      </a:pPr>
                      <a:r>
                        <a:rPr lang="zh-CN" altLang="en-US" sz="1800" b="1" dirty="0">
                          <a:latin typeface="Calibri" panose="020F0502020204030204" charset="0"/>
                          <a:cs typeface="Times New Roman" panose="02020603050405020304" pitchFamily="18" charset="0"/>
                        </a:rPr>
                        <a:t>省时、高效</a:t>
                      </a:r>
                    </a:p>
                  </a:txBody>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accent2">
                        <a:lumMod val="20000"/>
                        <a:lumOff val="80000"/>
                      </a:schemeClr>
                    </a:solidFill>
                  </a:tcPr>
                </a:tc>
                <a:tc>
                  <a:txBody>
                    <a:bodyPr/>
                    <a:lstStyle>
                      <a:lvl1pPr marL="342900" lvl="0" indent="-34290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n"/>
                        <a:defRPr sz="2800" u="none" kern="1200" baseline="0">
                          <a:solidFill>
                            <a:schemeClr val="tx1"/>
                          </a:solidFill>
                          <a:latin typeface="Tahoma" panose="020B060403050404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55000"/>
                        <a:buFont typeface="Wingdings" panose="05000000000000000000" pitchFamily="2" charset="2"/>
                        <a:buChar char="n"/>
                        <a:defRPr sz="2400" b="0" i="0" u="none" kern="1200" baseline="0">
                          <a:solidFill>
                            <a:schemeClr val="tx1"/>
                          </a:solidFill>
                          <a:latin typeface="Tahoma" panose="020B060403050404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folHlink"/>
                        </a:buClr>
                        <a:buSzPct val="50000"/>
                        <a:buFont typeface="Wingdings" panose="05000000000000000000" pitchFamily="2" charset="2"/>
                        <a:buChar char="n"/>
                        <a:defRPr sz="2000" b="0" i="0" u="none" kern="1200" baseline="0">
                          <a:solidFill>
                            <a:schemeClr val="tx1"/>
                          </a:solidFill>
                          <a:latin typeface="Tahoma" panose="020B060403050404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55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accent1"/>
                        </a:buClr>
                        <a:buSzPct val="50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5pPr>
                    </a:lstStyle>
                    <a:p>
                      <a:pPr lvl="0" algn="ctr">
                        <a:spcBef>
                          <a:spcPct val="0"/>
                        </a:spcBef>
                        <a:buClrTx/>
                        <a:buSzPct val="100000"/>
                        <a:buNone/>
                      </a:pPr>
                      <a:r>
                        <a:rPr lang="zh-CN" altLang="en-US" sz="1800" b="1" dirty="0">
                          <a:latin typeface="Calibri" panose="020F0502020204030204" charset="0"/>
                          <a:cs typeface="Times New Roman" panose="02020603050405020304" pitchFamily="18" charset="0"/>
                        </a:rPr>
                        <a:t>漏检率最高</a:t>
                      </a:r>
                    </a:p>
                  </a:txBody>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accent2">
                        <a:lumMod val="20000"/>
                        <a:lumOff val="80000"/>
                      </a:schemeClr>
                    </a:solidFill>
                  </a:tcPr>
                </a:tc>
                <a:tc>
                  <a:txBody>
                    <a:bodyPr/>
                    <a:lstStyle>
                      <a:lvl1pPr marL="342900" lvl="0" indent="-34290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n"/>
                        <a:defRPr sz="2800" u="none" kern="1200" baseline="0">
                          <a:solidFill>
                            <a:schemeClr val="tx1"/>
                          </a:solidFill>
                          <a:latin typeface="Tahoma" panose="020B060403050404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55000"/>
                        <a:buFont typeface="Wingdings" panose="05000000000000000000" pitchFamily="2" charset="2"/>
                        <a:buChar char="n"/>
                        <a:defRPr sz="2400" b="0" i="0" u="none" kern="1200" baseline="0">
                          <a:solidFill>
                            <a:schemeClr val="tx1"/>
                          </a:solidFill>
                          <a:latin typeface="Tahoma" panose="020B060403050404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folHlink"/>
                        </a:buClr>
                        <a:buSzPct val="50000"/>
                        <a:buFont typeface="Wingdings" panose="05000000000000000000" pitchFamily="2" charset="2"/>
                        <a:buChar char="n"/>
                        <a:defRPr sz="2000" b="0" i="0" u="none" kern="1200" baseline="0">
                          <a:solidFill>
                            <a:schemeClr val="tx1"/>
                          </a:solidFill>
                          <a:latin typeface="Tahoma" panose="020B060403050404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55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accent1"/>
                        </a:buClr>
                        <a:buSzPct val="50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5pPr>
                    </a:lstStyle>
                    <a:p>
                      <a:pPr lvl="0" algn="ctr">
                        <a:spcBef>
                          <a:spcPct val="0"/>
                        </a:spcBef>
                        <a:buClrTx/>
                        <a:buSzPct val="100000"/>
                        <a:buNone/>
                      </a:pPr>
                      <a:r>
                        <a:rPr lang="zh-CN" altLang="en-US" sz="1800" b="1" dirty="0">
                          <a:latin typeface="Calibri" panose="020F0502020204030204" charset="0"/>
                          <a:cs typeface="Times New Roman" panose="02020603050405020304" pitchFamily="18" charset="0"/>
                        </a:rPr>
                        <a:t>只需查找某一段时间的文献</a:t>
                      </a:r>
                    </a:p>
                  </a:txBody>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accent2">
                        <a:lumMod val="20000"/>
                        <a:lumOff val="80000"/>
                      </a:schemeClr>
                    </a:solidFill>
                  </a:tcPr>
                </a:tc>
                <a:extLst>
                  <a:ext uri="{0D108BD9-81ED-4DB2-BD59-A6C34878D82A}">
                    <a16:rowId xmlns:a16="http://schemas.microsoft.com/office/drawing/2014/main" val="10003"/>
                  </a:ext>
                </a:extLst>
              </a:tr>
              <a:tr h="914400">
                <a:tc>
                  <a:txBody>
                    <a:bodyPr/>
                    <a:lstStyle>
                      <a:lvl1pPr marL="342900" lvl="0" indent="-34290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n"/>
                        <a:defRPr sz="2800" u="none" kern="1200" baseline="0">
                          <a:solidFill>
                            <a:schemeClr val="tx1"/>
                          </a:solidFill>
                          <a:latin typeface="Tahoma" panose="020B060403050404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55000"/>
                        <a:buFont typeface="Wingdings" panose="05000000000000000000" pitchFamily="2" charset="2"/>
                        <a:buChar char="n"/>
                        <a:defRPr sz="2400" b="0" i="0" u="none" kern="1200" baseline="0">
                          <a:solidFill>
                            <a:schemeClr val="tx1"/>
                          </a:solidFill>
                          <a:latin typeface="Tahoma" panose="020B060403050404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folHlink"/>
                        </a:buClr>
                        <a:buSzPct val="50000"/>
                        <a:buFont typeface="Wingdings" panose="05000000000000000000" pitchFamily="2" charset="2"/>
                        <a:buChar char="n"/>
                        <a:defRPr sz="2000" b="0" i="0" u="none" kern="1200" baseline="0">
                          <a:solidFill>
                            <a:schemeClr val="tx1"/>
                          </a:solidFill>
                          <a:latin typeface="Tahoma" panose="020B060403050404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55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accent1"/>
                        </a:buClr>
                        <a:buSzPct val="50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5pPr>
                    </a:lstStyle>
                    <a:p>
                      <a:pPr lvl="0" algn="ctr">
                        <a:spcBef>
                          <a:spcPct val="0"/>
                        </a:spcBef>
                        <a:buClrTx/>
                        <a:buSzPct val="100000"/>
                        <a:buNone/>
                      </a:pPr>
                      <a:r>
                        <a:rPr lang="zh-CN" altLang="en-US" sz="1800" b="1" dirty="0">
                          <a:latin typeface="Calibri" panose="020F0502020204030204" charset="0"/>
                          <a:cs typeface="Times New Roman" panose="02020603050405020304" pitchFamily="18" charset="0"/>
                        </a:rPr>
                        <a:t>引文追溯法</a:t>
                      </a:r>
                    </a:p>
                  </a:txBody>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accent2">
                        <a:lumMod val="20000"/>
                        <a:lumOff val="80000"/>
                      </a:schemeClr>
                    </a:solidFill>
                  </a:tcPr>
                </a:tc>
                <a:tc>
                  <a:txBody>
                    <a:bodyPr/>
                    <a:lstStyle>
                      <a:lvl1pPr marL="342900" lvl="0" indent="-34290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n"/>
                        <a:defRPr sz="2800" u="none" kern="1200" baseline="0">
                          <a:solidFill>
                            <a:schemeClr val="tx1"/>
                          </a:solidFill>
                          <a:latin typeface="Tahoma" panose="020B060403050404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55000"/>
                        <a:buFont typeface="Wingdings" panose="05000000000000000000" pitchFamily="2" charset="2"/>
                        <a:buChar char="n"/>
                        <a:defRPr sz="2400" b="0" i="0" u="none" kern="1200" baseline="0">
                          <a:solidFill>
                            <a:schemeClr val="tx1"/>
                          </a:solidFill>
                          <a:latin typeface="Tahoma" panose="020B060403050404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folHlink"/>
                        </a:buClr>
                        <a:buSzPct val="50000"/>
                        <a:buFont typeface="Wingdings" panose="05000000000000000000" pitchFamily="2" charset="2"/>
                        <a:buChar char="n"/>
                        <a:defRPr sz="2000" b="0" i="0" u="none" kern="1200" baseline="0">
                          <a:solidFill>
                            <a:schemeClr val="tx1"/>
                          </a:solidFill>
                          <a:latin typeface="Tahoma" panose="020B060403050404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55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accent1"/>
                        </a:buClr>
                        <a:buSzPct val="50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5pPr>
                    </a:lstStyle>
                    <a:p>
                      <a:pPr lvl="0" algn="ctr">
                        <a:spcBef>
                          <a:spcPct val="0"/>
                        </a:spcBef>
                        <a:buClrTx/>
                        <a:buSzPct val="100000"/>
                        <a:buNone/>
                      </a:pPr>
                      <a:r>
                        <a:rPr lang="zh-CN" altLang="en-US" sz="1800" b="1" dirty="0">
                          <a:latin typeface="Calibri" panose="020F0502020204030204" charset="0"/>
                          <a:cs typeface="Times New Roman" panose="02020603050405020304" pitchFamily="18" charset="0"/>
                        </a:rPr>
                        <a:t>以原始文献后所附的参考文献为线索进行的检索。</a:t>
                      </a:r>
                    </a:p>
                  </a:txBody>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accent2">
                        <a:lumMod val="20000"/>
                        <a:lumOff val="80000"/>
                      </a:schemeClr>
                    </a:solidFill>
                  </a:tcPr>
                </a:tc>
                <a:tc>
                  <a:txBody>
                    <a:bodyPr/>
                    <a:lstStyle>
                      <a:lvl1pPr marL="342900" lvl="0" indent="-34290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n"/>
                        <a:defRPr sz="2800" u="none" kern="1200" baseline="0">
                          <a:solidFill>
                            <a:schemeClr val="tx1"/>
                          </a:solidFill>
                          <a:latin typeface="Tahoma" panose="020B060403050404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55000"/>
                        <a:buFont typeface="Wingdings" panose="05000000000000000000" pitchFamily="2" charset="2"/>
                        <a:buChar char="n"/>
                        <a:defRPr sz="2400" b="0" i="0" u="none" kern="1200" baseline="0">
                          <a:solidFill>
                            <a:schemeClr val="tx1"/>
                          </a:solidFill>
                          <a:latin typeface="Tahoma" panose="020B060403050404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folHlink"/>
                        </a:buClr>
                        <a:buSzPct val="50000"/>
                        <a:buFont typeface="Wingdings" panose="05000000000000000000" pitchFamily="2" charset="2"/>
                        <a:buChar char="n"/>
                        <a:defRPr sz="2000" b="0" i="0" u="none" kern="1200" baseline="0">
                          <a:solidFill>
                            <a:schemeClr val="tx1"/>
                          </a:solidFill>
                          <a:latin typeface="Tahoma" panose="020B060403050404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55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accent1"/>
                        </a:buClr>
                        <a:buSzPct val="50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5pPr>
                    </a:lstStyle>
                    <a:p>
                      <a:pPr lvl="0" algn="ctr">
                        <a:spcBef>
                          <a:spcPct val="0"/>
                        </a:spcBef>
                        <a:buClrTx/>
                        <a:buSzPct val="100000"/>
                        <a:buNone/>
                      </a:pPr>
                      <a:r>
                        <a:rPr lang="zh-CN" altLang="en-US" sz="1800" b="1" dirty="0">
                          <a:latin typeface="Calibri" panose="020F0502020204030204" charset="0"/>
                          <a:cs typeface="Times New Roman" panose="02020603050405020304" pitchFamily="18" charset="0"/>
                        </a:rPr>
                        <a:t>方便易行</a:t>
                      </a:r>
                    </a:p>
                  </a:txBody>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accent2">
                        <a:lumMod val="20000"/>
                        <a:lumOff val="80000"/>
                      </a:schemeClr>
                    </a:solidFill>
                  </a:tcPr>
                </a:tc>
                <a:tc>
                  <a:txBody>
                    <a:bodyPr/>
                    <a:lstStyle>
                      <a:lvl1pPr marL="342900" lvl="0" indent="-34290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n"/>
                        <a:defRPr sz="2800" u="none" kern="1200" baseline="0">
                          <a:solidFill>
                            <a:schemeClr val="tx1"/>
                          </a:solidFill>
                          <a:latin typeface="Tahoma" panose="020B060403050404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55000"/>
                        <a:buFont typeface="Wingdings" panose="05000000000000000000" pitchFamily="2" charset="2"/>
                        <a:buChar char="n"/>
                        <a:defRPr sz="2400" b="0" i="0" u="none" kern="1200" baseline="0">
                          <a:solidFill>
                            <a:schemeClr val="tx1"/>
                          </a:solidFill>
                          <a:latin typeface="Tahoma" panose="020B060403050404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folHlink"/>
                        </a:buClr>
                        <a:buSzPct val="50000"/>
                        <a:buFont typeface="Wingdings" panose="05000000000000000000" pitchFamily="2" charset="2"/>
                        <a:buChar char="n"/>
                        <a:defRPr sz="2000" b="0" i="0" u="none" kern="1200" baseline="0">
                          <a:solidFill>
                            <a:schemeClr val="tx1"/>
                          </a:solidFill>
                          <a:latin typeface="Tahoma" panose="020B060403050404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55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accent1"/>
                        </a:buClr>
                        <a:buSzPct val="50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5pPr>
                    </a:lstStyle>
                    <a:p>
                      <a:pPr lvl="0" algn="ctr">
                        <a:spcBef>
                          <a:spcPct val="0"/>
                        </a:spcBef>
                        <a:buClrTx/>
                        <a:buSzPct val="100000"/>
                        <a:buNone/>
                      </a:pPr>
                      <a:r>
                        <a:rPr lang="zh-CN" altLang="en-US" sz="1800" b="1" dirty="0">
                          <a:latin typeface="Calibri" panose="020F0502020204030204" charset="0"/>
                          <a:cs typeface="Times New Roman" panose="02020603050405020304" pitchFamily="18" charset="0"/>
                        </a:rPr>
                        <a:t>容易漏检</a:t>
                      </a:r>
                    </a:p>
                  </a:txBody>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accent2">
                        <a:lumMod val="20000"/>
                        <a:lumOff val="80000"/>
                      </a:schemeClr>
                    </a:solidFill>
                  </a:tcPr>
                </a:tc>
                <a:tc>
                  <a:txBody>
                    <a:bodyPr/>
                    <a:lstStyle>
                      <a:lvl1pPr marL="342900" lvl="0" indent="-34290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n"/>
                        <a:defRPr sz="2800" u="none" kern="1200" baseline="0">
                          <a:solidFill>
                            <a:schemeClr val="tx1"/>
                          </a:solidFill>
                          <a:latin typeface="Tahoma" panose="020B060403050404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55000"/>
                        <a:buFont typeface="Wingdings" panose="05000000000000000000" pitchFamily="2" charset="2"/>
                        <a:buChar char="n"/>
                        <a:defRPr sz="2400" b="0" i="0" u="none" kern="1200" baseline="0">
                          <a:solidFill>
                            <a:schemeClr val="tx1"/>
                          </a:solidFill>
                          <a:latin typeface="Tahoma" panose="020B060403050404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folHlink"/>
                        </a:buClr>
                        <a:buSzPct val="50000"/>
                        <a:buFont typeface="Wingdings" panose="05000000000000000000" pitchFamily="2" charset="2"/>
                        <a:buChar char="n"/>
                        <a:defRPr sz="2000" b="0" i="0" u="none" kern="1200" baseline="0">
                          <a:solidFill>
                            <a:schemeClr val="tx1"/>
                          </a:solidFill>
                          <a:latin typeface="Tahoma" panose="020B060403050404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55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accent1"/>
                        </a:buClr>
                        <a:buSzPct val="50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5pPr>
                    </a:lstStyle>
                    <a:p>
                      <a:pPr lvl="0" algn="ctr">
                        <a:spcBef>
                          <a:spcPct val="0"/>
                        </a:spcBef>
                        <a:buClrTx/>
                        <a:buSzPct val="100000"/>
                        <a:buNone/>
                      </a:pPr>
                      <a:r>
                        <a:rPr lang="zh-CN" altLang="en-US" sz="1800" b="1" dirty="0">
                          <a:latin typeface="Calibri" panose="020F0502020204030204" charset="0"/>
                          <a:cs typeface="Times New Roman" panose="02020603050405020304" pitchFamily="18" charset="0"/>
                        </a:rPr>
                        <a:t>专题研究、人物和事件等检索问题</a:t>
                      </a:r>
                    </a:p>
                  </a:txBody>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accent2">
                        <a:lumMod val="20000"/>
                        <a:lumOff val="80000"/>
                      </a:schemeClr>
                    </a:solidFill>
                  </a:tcPr>
                </a:tc>
                <a:extLst>
                  <a:ext uri="{0D108BD9-81ED-4DB2-BD59-A6C34878D82A}">
                    <a16:rowId xmlns:a16="http://schemas.microsoft.com/office/drawing/2014/main" val="10004"/>
                  </a:ext>
                </a:extLst>
              </a:tr>
              <a:tr h="1089025">
                <a:tc>
                  <a:txBody>
                    <a:bodyPr/>
                    <a:lstStyle>
                      <a:lvl1pPr marL="342900" lvl="0" indent="-34290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n"/>
                        <a:defRPr sz="2800" u="none" kern="1200" baseline="0">
                          <a:solidFill>
                            <a:schemeClr val="tx1"/>
                          </a:solidFill>
                          <a:latin typeface="Tahoma" panose="020B060403050404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55000"/>
                        <a:buFont typeface="Wingdings" panose="05000000000000000000" pitchFamily="2" charset="2"/>
                        <a:buChar char="n"/>
                        <a:defRPr sz="2400" b="0" i="0" u="none" kern="1200" baseline="0">
                          <a:solidFill>
                            <a:schemeClr val="tx1"/>
                          </a:solidFill>
                          <a:latin typeface="Tahoma" panose="020B060403050404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folHlink"/>
                        </a:buClr>
                        <a:buSzPct val="50000"/>
                        <a:buFont typeface="Wingdings" panose="05000000000000000000" pitchFamily="2" charset="2"/>
                        <a:buChar char="n"/>
                        <a:defRPr sz="2000" b="0" i="0" u="none" kern="1200" baseline="0">
                          <a:solidFill>
                            <a:schemeClr val="tx1"/>
                          </a:solidFill>
                          <a:latin typeface="Tahoma" panose="020B060403050404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55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accent1"/>
                        </a:buClr>
                        <a:buSzPct val="50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5pPr>
                    </a:lstStyle>
                    <a:p>
                      <a:pPr lvl="0" algn="ctr">
                        <a:spcBef>
                          <a:spcPct val="0"/>
                        </a:spcBef>
                        <a:buClrTx/>
                        <a:buSzPct val="100000"/>
                        <a:buNone/>
                      </a:pPr>
                      <a:r>
                        <a:rPr lang="zh-CN" altLang="en-US" sz="1800" b="1" dirty="0">
                          <a:latin typeface="Calibri" panose="020F0502020204030204" charset="0"/>
                          <a:cs typeface="Times New Roman" panose="02020603050405020304" pitchFamily="18" charset="0"/>
                        </a:rPr>
                        <a:t>综合法</a:t>
                      </a:r>
                    </a:p>
                  </a:txBody>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accent2">
                        <a:lumMod val="20000"/>
                        <a:lumOff val="80000"/>
                      </a:schemeClr>
                    </a:solidFill>
                  </a:tcPr>
                </a:tc>
                <a:tc>
                  <a:txBody>
                    <a:bodyPr/>
                    <a:lstStyle>
                      <a:lvl1pPr marL="342900" lvl="0" indent="-34290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n"/>
                        <a:defRPr sz="2800" u="none" kern="1200" baseline="0">
                          <a:solidFill>
                            <a:schemeClr val="tx1"/>
                          </a:solidFill>
                          <a:latin typeface="Tahoma" panose="020B060403050404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55000"/>
                        <a:buFont typeface="Wingdings" panose="05000000000000000000" pitchFamily="2" charset="2"/>
                        <a:buChar char="n"/>
                        <a:defRPr sz="2400" b="0" i="0" u="none" kern="1200" baseline="0">
                          <a:solidFill>
                            <a:schemeClr val="tx1"/>
                          </a:solidFill>
                          <a:latin typeface="Tahoma" panose="020B060403050404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folHlink"/>
                        </a:buClr>
                        <a:buSzPct val="50000"/>
                        <a:buFont typeface="Wingdings" panose="05000000000000000000" pitchFamily="2" charset="2"/>
                        <a:buChar char="n"/>
                        <a:defRPr sz="2000" b="0" i="0" u="none" kern="1200" baseline="0">
                          <a:solidFill>
                            <a:schemeClr val="tx1"/>
                          </a:solidFill>
                          <a:latin typeface="Tahoma" panose="020B060403050404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55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accent1"/>
                        </a:buClr>
                        <a:buSzPct val="50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5pPr>
                    </a:lstStyle>
                    <a:p>
                      <a:pPr lvl="0" algn="ctr">
                        <a:spcBef>
                          <a:spcPct val="0"/>
                        </a:spcBef>
                        <a:buClrTx/>
                        <a:buSzPct val="100000"/>
                        <a:buNone/>
                      </a:pPr>
                      <a:r>
                        <a:rPr lang="zh-CN" altLang="en-US" sz="1800" b="1" dirty="0">
                          <a:latin typeface="Calibri" panose="020F0502020204030204" charset="0"/>
                          <a:cs typeface="Times New Roman" panose="02020603050405020304" pitchFamily="18" charset="0"/>
                        </a:rPr>
                        <a:t>前</a:t>
                      </a:r>
                      <a:r>
                        <a:rPr lang="en-US" altLang="zh-CN" sz="1800" b="1">
                          <a:latin typeface="Calibri" panose="020F0502020204030204" charset="0"/>
                          <a:cs typeface="Times New Roman" panose="02020603050405020304" pitchFamily="18" charset="0"/>
                        </a:rPr>
                        <a:t>4</a:t>
                      </a:r>
                      <a:r>
                        <a:rPr lang="zh-CN" altLang="en-US" sz="1800" b="1" dirty="0">
                          <a:latin typeface="Calibri" panose="020F0502020204030204" charset="0"/>
                          <a:cs typeface="Times New Roman" panose="02020603050405020304" pitchFamily="18" charset="0"/>
                        </a:rPr>
                        <a:t>种方法的综合运用</a:t>
                      </a:r>
                    </a:p>
                  </a:txBody>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accent2">
                        <a:lumMod val="20000"/>
                        <a:lumOff val="80000"/>
                      </a:schemeClr>
                    </a:solidFill>
                  </a:tcPr>
                </a:tc>
                <a:tc>
                  <a:txBody>
                    <a:bodyPr/>
                    <a:lstStyle>
                      <a:lvl1pPr marL="342900" lvl="0" indent="-34290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n"/>
                        <a:defRPr sz="2800" u="none" kern="1200" baseline="0">
                          <a:solidFill>
                            <a:schemeClr val="tx1"/>
                          </a:solidFill>
                          <a:latin typeface="Tahoma" panose="020B060403050404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55000"/>
                        <a:buFont typeface="Wingdings" panose="05000000000000000000" pitchFamily="2" charset="2"/>
                        <a:buChar char="n"/>
                        <a:defRPr sz="2400" b="0" i="0" u="none" kern="1200" baseline="0">
                          <a:solidFill>
                            <a:schemeClr val="tx1"/>
                          </a:solidFill>
                          <a:latin typeface="Tahoma" panose="020B060403050404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folHlink"/>
                        </a:buClr>
                        <a:buSzPct val="50000"/>
                        <a:buFont typeface="Wingdings" panose="05000000000000000000" pitchFamily="2" charset="2"/>
                        <a:buChar char="n"/>
                        <a:defRPr sz="2000" b="0" i="0" u="none" kern="1200" baseline="0">
                          <a:solidFill>
                            <a:schemeClr val="tx1"/>
                          </a:solidFill>
                          <a:latin typeface="Tahoma" panose="020B060403050404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55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accent1"/>
                        </a:buClr>
                        <a:buSzPct val="50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5pPr>
                    </a:lstStyle>
                    <a:p>
                      <a:pPr lvl="0" algn="ctr">
                        <a:spcBef>
                          <a:spcPct val="0"/>
                        </a:spcBef>
                        <a:buClrTx/>
                        <a:buSzPct val="100000"/>
                        <a:buNone/>
                      </a:pPr>
                      <a:r>
                        <a:rPr lang="zh-CN" altLang="en-US" sz="1800" b="1" dirty="0">
                          <a:latin typeface="Calibri" panose="020F0502020204030204" charset="0"/>
                          <a:cs typeface="Times New Roman" panose="02020603050405020304" pitchFamily="18" charset="0"/>
                        </a:rPr>
                        <a:t>查全率和查准率较高</a:t>
                      </a:r>
                    </a:p>
                  </a:txBody>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accent2">
                        <a:lumMod val="20000"/>
                        <a:lumOff val="80000"/>
                      </a:schemeClr>
                    </a:solidFill>
                  </a:tcPr>
                </a:tc>
                <a:tc>
                  <a:txBody>
                    <a:bodyPr/>
                    <a:lstStyle>
                      <a:lvl1pPr marL="342900" lvl="0" indent="-34290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n"/>
                        <a:defRPr sz="2800" u="none" kern="1200" baseline="0">
                          <a:solidFill>
                            <a:schemeClr val="tx1"/>
                          </a:solidFill>
                          <a:latin typeface="Tahoma" panose="020B060403050404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55000"/>
                        <a:buFont typeface="Wingdings" panose="05000000000000000000" pitchFamily="2" charset="2"/>
                        <a:buChar char="n"/>
                        <a:defRPr sz="2400" b="0" i="0" u="none" kern="1200" baseline="0">
                          <a:solidFill>
                            <a:schemeClr val="tx1"/>
                          </a:solidFill>
                          <a:latin typeface="Tahoma" panose="020B060403050404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folHlink"/>
                        </a:buClr>
                        <a:buSzPct val="50000"/>
                        <a:buFont typeface="Wingdings" panose="05000000000000000000" pitchFamily="2" charset="2"/>
                        <a:buChar char="n"/>
                        <a:defRPr sz="2000" b="0" i="0" u="none" kern="1200" baseline="0">
                          <a:solidFill>
                            <a:schemeClr val="tx1"/>
                          </a:solidFill>
                          <a:latin typeface="Tahoma" panose="020B060403050404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55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accent1"/>
                        </a:buClr>
                        <a:buSzPct val="50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5pPr>
                    </a:lstStyle>
                    <a:p>
                      <a:pPr lvl="0" algn="ctr">
                        <a:spcBef>
                          <a:spcPct val="0"/>
                        </a:spcBef>
                        <a:buClrTx/>
                        <a:buSzPct val="100000"/>
                        <a:buNone/>
                      </a:pPr>
                      <a:r>
                        <a:rPr lang="zh-CN" altLang="en-US" sz="1800" b="1" dirty="0">
                          <a:latin typeface="Calibri" panose="020F0502020204030204" charset="0"/>
                          <a:cs typeface="Times New Roman" panose="02020603050405020304" pitchFamily="18" charset="0"/>
                        </a:rPr>
                        <a:t>费时费力</a:t>
                      </a:r>
                    </a:p>
                  </a:txBody>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accent2">
                        <a:lumMod val="20000"/>
                        <a:lumOff val="80000"/>
                      </a:schemeClr>
                    </a:solidFill>
                  </a:tcPr>
                </a:tc>
                <a:tc>
                  <a:txBody>
                    <a:bodyPr/>
                    <a:lstStyle>
                      <a:lvl1pPr marL="342900" lvl="0" indent="-34290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n"/>
                        <a:defRPr sz="2800" u="none" kern="1200" baseline="0">
                          <a:solidFill>
                            <a:schemeClr val="tx1"/>
                          </a:solidFill>
                          <a:latin typeface="Tahoma" panose="020B060403050404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55000"/>
                        <a:buFont typeface="Wingdings" panose="05000000000000000000" pitchFamily="2" charset="2"/>
                        <a:buChar char="n"/>
                        <a:defRPr sz="2400" b="0" i="0" u="none" kern="1200" baseline="0">
                          <a:solidFill>
                            <a:schemeClr val="tx1"/>
                          </a:solidFill>
                          <a:latin typeface="Tahoma" panose="020B060403050404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folHlink"/>
                        </a:buClr>
                        <a:buSzPct val="50000"/>
                        <a:buFont typeface="Wingdings" panose="05000000000000000000" pitchFamily="2" charset="2"/>
                        <a:buChar char="n"/>
                        <a:defRPr sz="2000" b="0" i="0" u="none" kern="1200" baseline="0">
                          <a:solidFill>
                            <a:schemeClr val="tx1"/>
                          </a:solidFill>
                          <a:latin typeface="Tahoma" panose="020B060403050404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55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accent1"/>
                        </a:buClr>
                        <a:buSzPct val="50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5pPr>
                    </a:lstStyle>
                    <a:p>
                      <a:pPr lvl="0" algn="ctr">
                        <a:spcBef>
                          <a:spcPct val="0"/>
                        </a:spcBef>
                        <a:buClrTx/>
                        <a:buSzPct val="100000"/>
                        <a:buNone/>
                      </a:pPr>
                      <a:r>
                        <a:rPr lang="zh-CN" altLang="en-US" sz="1800" b="1" dirty="0">
                          <a:latin typeface="Calibri" panose="020F0502020204030204" charset="0"/>
                          <a:cs typeface="Times New Roman" panose="02020603050405020304" pitchFamily="18" charset="0"/>
                        </a:rPr>
                        <a:t>单独使用前面方法都无效、比较复杂的检索问题</a:t>
                      </a:r>
                    </a:p>
                  </a:txBody>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accent2">
                        <a:lumMod val="20000"/>
                        <a:lumOff val="80000"/>
                      </a:schemeClr>
                    </a:solidFill>
                  </a:tcPr>
                </a:tc>
                <a:extLst>
                  <a:ext uri="{0D108BD9-81ED-4DB2-BD59-A6C34878D82A}">
                    <a16:rowId xmlns:a16="http://schemas.microsoft.com/office/drawing/2014/main" val="10005"/>
                  </a:ext>
                </a:extLst>
              </a:tr>
            </a:tbl>
          </a:graphicData>
        </a:graphic>
      </p:graphicFrame>
      <p:sp>
        <p:nvSpPr>
          <p:cNvPr id="96301" name="标题 1"/>
          <p:cNvSpPr>
            <a:spLocks noGrp="1"/>
          </p:cNvSpPr>
          <p:nvPr>
            <p:ph type="title"/>
          </p:nvPr>
        </p:nvSpPr>
        <p:spPr>
          <a:xfrm>
            <a:off x="581025" y="-60325"/>
            <a:ext cx="7793038" cy="1062038"/>
          </a:xfrm>
        </p:spPr>
        <p:txBody>
          <a:bodyPr anchor="b"/>
          <a:lstStyle/>
          <a:p>
            <a:r>
              <a:rPr lang="zh-CN" altLang="en-US" dirty="0"/>
              <a:t>四、常用的信息检索方法 </a:t>
            </a:r>
          </a:p>
        </p:txBody>
      </p:sp>
    </p:spTree>
  </p:cSld>
  <p:clrMapOvr>
    <a:masterClrMapping/>
  </p:clrMapOvr>
  <p:transition spd="slow">
    <p:pull dir="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92414"/>
                                        </p:tgtEl>
                                        <p:attrNameLst>
                                          <p:attrName>style.visibility</p:attrName>
                                        </p:attrNameLst>
                                      </p:cBhvr>
                                      <p:to>
                                        <p:strVal val="visible"/>
                                      </p:to>
                                    </p:set>
                                    <p:anim calcmode="lin" valueType="num">
                                      <p:cBhvr>
                                        <p:cTn id="7" dur="1000" fill="hold"/>
                                        <p:tgtEl>
                                          <p:spTgt spid="392414"/>
                                        </p:tgtEl>
                                        <p:attrNameLst>
                                          <p:attrName>ppt_x</p:attrName>
                                        </p:attrNameLst>
                                      </p:cBhvr>
                                      <p:tavLst>
                                        <p:tav tm="0">
                                          <p:val>
                                            <p:strVal val="#ppt_x"/>
                                          </p:val>
                                        </p:tav>
                                        <p:tav tm="100000">
                                          <p:val>
                                            <p:strVal val="#ppt_x"/>
                                          </p:val>
                                        </p:tav>
                                      </p:tavLst>
                                    </p:anim>
                                    <p:anim calcmode="lin" valueType="num">
                                      <p:cBhvr>
                                        <p:cTn id="8" dur="1000" fill="hold"/>
                                        <p:tgtEl>
                                          <p:spTgt spid="3924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标题 350209"/>
          <p:cNvSpPr>
            <a:spLocks noGrp="1"/>
          </p:cNvSpPr>
          <p:nvPr>
            <p:ph type="title"/>
          </p:nvPr>
        </p:nvSpPr>
        <p:spPr>
          <a:xfrm>
            <a:off x="635000" y="658813"/>
            <a:ext cx="6348413" cy="736600"/>
          </a:xfrm>
        </p:spPr>
        <p:txBody>
          <a:bodyPr anchor="b"/>
          <a:lstStyle/>
          <a:p>
            <a:r>
              <a:rPr lang="zh-CN" altLang="en-US" dirty="0"/>
              <a:t>信息检索步骤</a:t>
            </a:r>
          </a:p>
        </p:txBody>
      </p:sp>
      <p:sp>
        <p:nvSpPr>
          <p:cNvPr id="97282" name="文本占位符 350210"/>
          <p:cNvSpPr>
            <a:spLocks noGrp="1"/>
          </p:cNvSpPr>
          <p:nvPr>
            <p:ph idx="1" hasCustomPrompt="1"/>
          </p:nvPr>
        </p:nvSpPr>
        <p:spPr>
          <a:xfrm>
            <a:off x="304800" y="1781175"/>
            <a:ext cx="8686800" cy="4543425"/>
          </a:xfrm>
        </p:spPr>
        <p:txBody>
          <a:bodyPr anchor="t"/>
          <a:lstStyle/>
          <a:p>
            <a:pPr algn="just">
              <a:buNone/>
            </a:pPr>
            <a:r>
              <a:rPr lang="zh-CN" altLang="en-US" sz="2400" dirty="0"/>
              <a:t>分析检索问题              选择检索工具                制定检索式</a:t>
            </a:r>
          </a:p>
          <a:p>
            <a:pPr algn="just">
              <a:buNone/>
            </a:pPr>
            <a:endParaRPr lang="zh-CN" altLang="en-US" sz="2400"/>
          </a:p>
          <a:p>
            <a:pPr algn="just">
              <a:buNone/>
            </a:pPr>
            <a:endParaRPr lang="zh-CN" altLang="en-US" sz="2400"/>
          </a:p>
          <a:p>
            <a:pPr algn="just">
              <a:buNone/>
            </a:pPr>
            <a:endParaRPr lang="zh-CN" altLang="en-US" sz="2400" dirty="0"/>
          </a:p>
          <a:p>
            <a:pPr algn="just">
              <a:buNone/>
            </a:pPr>
            <a:endParaRPr lang="zh-CN" altLang="en-US" sz="2400" dirty="0"/>
          </a:p>
          <a:p>
            <a:pPr algn="just">
              <a:buNone/>
            </a:pPr>
            <a:r>
              <a:rPr lang="zh-CN" altLang="en-US" sz="2400" dirty="0"/>
              <a:t>评价检索结果              修改检索策略               实施检索过程 </a:t>
            </a:r>
            <a:endParaRPr lang="zh-CN" altLang="en-US" sz="2400"/>
          </a:p>
          <a:p>
            <a:pPr algn="just">
              <a:buNone/>
            </a:pPr>
            <a:r>
              <a:rPr lang="zh-CN" altLang="en-US" sz="2400"/>
              <a:t>                                                             </a:t>
            </a:r>
          </a:p>
        </p:txBody>
      </p:sp>
      <p:sp>
        <p:nvSpPr>
          <p:cNvPr id="97283" name="右箭头 350211"/>
          <p:cNvSpPr/>
          <p:nvPr/>
        </p:nvSpPr>
        <p:spPr>
          <a:xfrm>
            <a:off x="2492375" y="1928813"/>
            <a:ext cx="685800" cy="152400"/>
          </a:xfrm>
          <a:prstGeom prst="rightArrow">
            <a:avLst>
              <a:gd name="adj1" fmla="val 50000"/>
              <a:gd name="adj2" fmla="val 112500"/>
            </a:avLst>
          </a:prstGeom>
          <a:solidFill>
            <a:schemeClr val="accent1"/>
          </a:solidFill>
          <a:ln w="9525" cap="flat" cmpd="sng">
            <a:solidFill>
              <a:schemeClr val="tx1"/>
            </a:solidFill>
            <a:prstDash val="solid"/>
            <a:miter/>
            <a:headEnd type="none" w="med" len="med"/>
            <a:tailEnd type="none" w="med" len="med"/>
          </a:ln>
        </p:spPr>
        <p:txBody>
          <a:bodyPr anchor="t"/>
          <a:lstStyle/>
          <a:p>
            <a:endParaRPr lang="zh-CN" altLang="en-US">
              <a:latin typeface="Tahoma" panose="020B0604030504040204" pitchFamily="34" charset="0"/>
              <a:ea typeface="宋体" panose="02010600030101010101" pitchFamily="2" charset="-122"/>
            </a:endParaRPr>
          </a:p>
        </p:txBody>
      </p:sp>
      <p:sp>
        <p:nvSpPr>
          <p:cNvPr id="97284" name="右箭头 350212"/>
          <p:cNvSpPr/>
          <p:nvPr/>
        </p:nvSpPr>
        <p:spPr>
          <a:xfrm>
            <a:off x="5700713" y="1928813"/>
            <a:ext cx="685800" cy="152400"/>
          </a:xfrm>
          <a:prstGeom prst="rightArrow">
            <a:avLst>
              <a:gd name="adj1" fmla="val 50000"/>
              <a:gd name="adj2" fmla="val 112500"/>
            </a:avLst>
          </a:prstGeom>
          <a:solidFill>
            <a:schemeClr val="accent1"/>
          </a:solidFill>
          <a:ln w="9525" cap="flat" cmpd="sng">
            <a:solidFill>
              <a:schemeClr val="tx1"/>
            </a:solidFill>
            <a:prstDash val="solid"/>
            <a:miter/>
            <a:headEnd type="none" w="med" len="med"/>
            <a:tailEnd type="none" w="med" len="med"/>
          </a:ln>
        </p:spPr>
        <p:txBody>
          <a:bodyPr anchor="t"/>
          <a:lstStyle/>
          <a:p>
            <a:endParaRPr lang="zh-CN" altLang="en-US">
              <a:latin typeface="Tahoma" panose="020B0604030504040204" pitchFamily="34" charset="0"/>
              <a:ea typeface="宋体" panose="02010600030101010101" pitchFamily="2" charset="-122"/>
            </a:endParaRPr>
          </a:p>
        </p:txBody>
      </p:sp>
      <p:sp>
        <p:nvSpPr>
          <p:cNvPr id="97285" name="下箭头 350213"/>
          <p:cNvSpPr/>
          <p:nvPr/>
        </p:nvSpPr>
        <p:spPr>
          <a:xfrm>
            <a:off x="7620000" y="3303588"/>
            <a:ext cx="152400" cy="685800"/>
          </a:xfrm>
          <a:prstGeom prst="downArrow">
            <a:avLst>
              <a:gd name="adj1" fmla="val 50000"/>
              <a:gd name="adj2" fmla="val 112500"/>
            </a:avLst>
          </a:prstGeom>
          <a:solidFill>
            <a:schemeClr val="accent1"/>
          </a:solidFill>
          <a:ln w="9525" cap="flat" cmpd="sng">
            <a:solidFill>
              <a:schemeClr val="tx1"/>
            </a:solidFill>
            <a:prstDash val="solid"/>
            <a:miter/>
            <a:headEnd type="none" w="med" len="med"/>
            <a:tailEnd type="none" w="med" len="med"/>
          </a:ln>
        </p:spPr>
        <p:txBody>
          <a:bodyPr anchor="t"/>
          <a:lstStyle/>
          <a:p>
            <a:endParaRPr lang="zh-CN" altLang="en-US">
              <a:latin typeface="Tahoma" panose="020B0604030504040204" pitchFamily="34" charset="0"/>
              <a:ea typeface="宋体" panose="02010600030101010101" pitchFamily="2" charset="-122"/>
            </a:endParaRPr>
          </a:p>
        </p:txBody>
      </p:sp>
      <p:sp>
        <p:nvSpPr>
          <p:cNvPr id="97286" name="矩形 350214"/>
          <p:cNvSpPr/>
          <p:nvPr/>
        </p:nvSpPr>
        <p:spPr>
          <a:xfrm>
            <a:off x="1084263" y="2555875"/>
            <a:ext cx="609600" cy="579438"/>
          </a:xfrm>
          <a:prstGeom prst="rect">
            <a:avLst/>
          </a:prstGeom>
          <a:noFill/>
          <a:ln w="9525">
            <a:noFill/>
          </a:ln>
        </p:spPr>
        <p:txBody>
          <a:bodyPr anchor="t">
            <a:spAutoFit/>
          </a:bodyPr>
          <a:lstStyle/>
          <a:p>
            <a:r>
              <a:rPr lang="en-US" altLang="zh-CN" sz="3200" dirty="0">
                <a:latin typeface="Tahoma" panose="020B0604030504040204" pitchFamily="34" charset="0"/>
                <a:ea typeface="宋体" panose="02010600030101010101" pitchFamily="2" charset="-122"/>
              </a:rPr>
              <a:t>①</a:t>
            </a:r>
          </a:p>
        </p:txBody>
      </p:sp>
      <p:sp>
        <p:nvSpPr>
          <p:cNvPr id="97287" name="矩形 350215"/>
          <p:cNvSpPr/>
          <p:nvPr/>
        </p:nvSpPr>
        <p:spPr>
          <a:xfrm>
            <a:off x="4276725" y="2555875"/>
            <a:ext cx="590550" cy="579438"/>
          </a:xfrm>
          <a:prstGeom prst="rect">
            <a:avLst/>
          </a:prstGeom>
          <a:noFill/>
          <a:ln w="9525">
            <a:noFill/>
          </a:ln>
        </p:spPr>
        <p:txBody>
          <a:bodyPr wrap="none" anchor="t">
            <a:spAutoFit/>
          </a:bodyPr>
          <a:lstStyle/>
          <a:p>
            <a:r>
              <a:rPr lang="en-US" altLang="zh-CN" sz="3200" dirty="0">
                <a:latin typeface="Tahoma" panose="020B0604030504040204" pitchFamily="34" charset="0"/>
                <a:ea typeface="宋体" panose="02010600030101010101" pitchFamily="2" charset="-122"/>
              </a:rPr>
              <a:t>②</a:t>
            </a:r>
          </a:p>
        </p:txBody>
      </p:sp>
      <p:sp>
        <p:nvSpPr>
          <p:cNvPr id="97288" name="矩形 350216"/>
          <p:cNvSpPr/>
          <p:nvPr/>
        </p:nvSpPr>
        <p:spPr>
          <a:xfrm>
            <a:off x="7400925" y="2555875"/>
            <a:ext cx="590550" cy="579438"/>
          </a:xfrm>
          <a:prstGeom prst="rect">
            <a:avLst/>
          </a:prstGeom>
          <a:noFill/>
          <a:ln w="9525">
            <a:noFill/>
          </a:ln>
        </p:spPr>
        <p:txBody>
          <a:bodyPr wrap="none" anchor="t">
            <a:spAutoFit/>
          </a:bodyPr>
          <a:lstStyle/>
          <a:p>
            <a:r>
              <a:rPr lang="en-US" altLang="zh-CN" sz="3200" dirty="0">
                <a:latin typeface="Tahoma" panose="020B0604030504040204" pitchFamily="34" charset="0"/>
                <a:ea typeface="宋体" panose="02010600030101010101" pitchFamily="2" charset="-122"/>
              </a:rPr>
              <a:t>③</a:t>
            </a:r>
          </a:p>
        </p:txBody>
      </p:sp>
      <p:sp>
        <p:nvSpPr>
          <p:cNvPr id="97289" name="左箭头 350217"/>
          <p:cNvSpPr/>
          <p:nvPr/>
        </p:nvSpPr>
        <p:spPr>
          <a:xfrm>
            <a:off x="5700713" y="4432300"/>
            <a:ext cx="687387" cy="152400"/>
          </a:xfrm>
          <a:prstGeom prst="leftArrow">
            <a:avLst>
              <a:gd name="adj1" fmla="val 50000"/>
              <a:gd name="adj2" fmla="val 75006"/>
            </a:avLst>
          </a:prstGeom>
          <a:solidFill>
            <a:schemeClr val="accent1"/>
          </a:solidFill>
          <a:ln w="9525" cap="flat" cmpd="sng">
            <a:solidFill>
              <a:schemeClr val="tx1"/>
            </a:solidFill>
            <a:prstDash val="solid"/>
            <a:miter/>
            <a:headEnd type="none" w="med" len="med"/>
            <a:tailEnd type="none" w="med" len="med"/>
          </a:ln>
        </p:spPr>
        <p:txBody>
          <a:bodyPr anchor="t"/>
          <a:lstStyle/>
          <a:p>
            <a:endParaRPr lang="zh-CN" altLang="en-US">
              <a:latin typeface="Tahoma" panose="020B0604030504040204" pitchFamily="34" charset="0"/>
              <a:ea typeface="宋体" panose="02010600030101010101" pitchFamily="2" charset="-122"/>
            </a:endParaRPr>
          </a:p>
        </p:txBody>
      </p:sp>
      <p:sp>
        <p:nvSpPr>
          <p:cNvPr id="97290" name="左箭头 350218"/>
          <p:cNvSpPr/>
          <p:nvPr/>
        </p:nvSpPr>
        <p:spPr>
          <a:xfrm>
            <a:off x="2454275" y="4432300"/>
            <a:ext cx="723900" cy="152400"/>
          </a:xfrm>
          <a:prstGeom prst="leftArrow">
            <a:avLst>
              <a:gd name="adj1" fmla="val 50000"/>
              <a:gd name="adj2" fmla="val 87391"/>
            </a:avLst>
          </a:prstGeom>
          <a:solidFill>
            <a:schemeClr val="accent1"/>
          </a:solidFill>
          <a:ln w="9525" cap="flat" cmpd="sng">
            <a:solidFill>
              <a:schemeClr val="tx1"/>
            </a:solidFill>
            <a:prstDash val="solid"/>
            <a:miter/>
            <a:headEnd type="none" w="med" len="med"/>
            <a:tailEnd type="none" w="med" len="med"/>
          </a:ln>
        </p:spPr>
        <p:txBody>
          <a:bodyPr anchor="t"/>
          <a:lstStyle/>
          <a:p>
            <a:endParaRPr lang="zh-CN" altLang="en-US">
              <a:latin typeface="Tahoma" panose="020B0604030504040204" pitchFamily="34" charset="0"/>
              <a:ea typeface="宋体" panose="02010600030101010101" pitchFamily="2" charset="-122"/>
            </a:endParaRPr>
          </a:p>
        </p:txBody>
      </p:sp>
      <p:sp>
        <p:nvSpPr>
          <p:cNvPr id="97291" name="矩形 350219"/>
          <p:cNvSpPr/>
          <p:nvPr/>
        </p:nvSpPr>
        <p:spPr>
          <a:xfrm>
            <a:off x="7400925" y="5057775"/>
            <a:ext cx="590550" cy="579438"/>
          </a:xfrm>
          <a:prstGeom prst="rect">
            <a:avLst/>
          </a:prstGeom>
          <a:noFill/>
          <a:ln w="9525">
            <a:noFill/>
          </a:ln>
        </p:spPr>
        <p:txBody>
          <a:bodyPr wrap="none" anchor="t">
            <a:spAutoFit/>
          </a:bodyPr>
          <a:lstStyle/>
          <a:p>
            <a:r>
              <a:rPr lang="en-US" altLang="zh-CN" sz="3200" dirty="0">
                <a:latin typeface="Tahoma" panose="020B0604030504040204" pitchFamily="34" charset="0"/>
                <a:ea typeface="宋体" panose="02010600030101010101" pitchFamily="2" charset="-122"/>
              </a:rPr>
              <a:t>④</a:t>
            </a:r>
          </a:p>
        </p:txBody>
      </p:sp>
      <p:sp>
        <p:nvSpPr>
          <p:cNvPr id="97292" name="矩形 350220"/>
          <p:cNvSpPr/>
          <p:nvPr/>
        </p:nvSpPr>
        <p:spPr>
          <a:xfrm>
            <a:off x="4276725" y="5124450"/>
            <a:ext cx="590550" cy="579438"/>
          </a:xfrm>
          <a:prstGeom prst="rect">
            <a:avLst/>
          </a:prstGeom>
          <a:noFill/>
          <a:ln w="9525">
            <a:noFill/>
          </a:ln>
        </p:spPr>
        <p:txBody>
          <a:bodyPr wrap="none" anchor="t">
            <a:spAutoFit/>
          </a:bodyPr>
          <a:lstStyle/>
          <a:p>
            <a:r>
              <a:rPr lang="en-US" altLang="zh-CN" sz="3200" dirty="0">
                <a:latin typeface="Tahoma" panose="020B0604030504040204" pitchFamily="34" charset="0"/>
                <a:ea typeface="宋体" panose="02010600030101010101" pitchFamily="2" charset="-122"/>
              </a:rPr>
              <a:t>⑤</a:t>
            </a:r>
          </a:p>
        </p:txBody>
      </p:sp>
      <p:sp>
        <p:nvSpPr>
          <p:cNvPr id="97293" name="矩形 350221"/>
          <p:cNvSpPr/>
          <p:nvPr/>
        </p:nvSpPr>
        <p:spPr>
          <a:xfrm>
            <a:off x="1103313" y="5057775"/>
            <a:ext cx="590550" cy="579438"/>
          </a:xfrm>
          <a:prstGeom prst="rect">
            <a:avLst/>
          </a:prstGeom>
          <a:noFill/>
          <a:ln w="9525">
            <a:noFill/>
          </a:ln>
        </p:spPr>
        <p:txBody>
          <a:bodyPr wrap="none" anchor="t">
            <a:spAutoFit/>
          </a:bodyPr>
          <a:lstStyle/>
          <a:p>
            <a:r>
              <a:rPr lang="en-US" altLang="zh-CN" sz="3200" dirty="0">
                <a:latin typeface="Tahoma" panose="020B0604030504040204" pitchFamily="34" charset="0"/>
                <a:ea typeface="宋体" panose="02010600030101010101" pitchFamily="2" charset="-122"/>
              </a:rPr>
              <a:t>⑥</a:t>
            </a:r>
          </a:p>
        </p:txBody>
      </p:sp>
    </p:spTree>
  </p:cSld>
  <p:clrMapOvr>
    <a:masterClrMapping/>
  </p:clrMapOvr>
  <p:transition spd="slow">
    <p:pull dir="ru"/>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标题 1"/>
          <p:cNvSpPr>
            <a:spLocks noGrp="1"/>
          </p:cNvSpPr>
          <p:nvPr>
            <p:ph type="title"/>
          </p:nvPr>
        </p:nvSpPr>
        <p:spPr>
          <a:xfrm>
            <a:off x="860425" y="646113"/>
            <a:ext cx="5253038" cy="698500"/>
          </a:xfrm>
        </p:spPr>
        <p:txBody>
          <a:bodyPr vert="horz" wrap="square" lIns="91440" tIns="45720" rIns="91440" bIns="45720" anchor="ctr"/>
          <a:lstStyle/>
          <a:p>
            <a:r>
              <a:rPr lang="zh-CN" altLang="zh-CN" dirty="0"/>
              <a:t>信息检索步骤</a:t>
            </a:r>
          </a:p>
        </p:txBody>
      </p:sp>
      <p:pic>
        <p:nvPicPr>
          <p:cNvPr id="98306" name="图片 14" descr="IMG_20180519_115300"/>
          <p:cNvPicPr>
            <a:picLocks noChangeAspect="1"/>
          </p:cNvPicPr>
          <p:nvPr/>
        </p:nvPicPr>
        <p:blipFill>
          <a:blip r:embed="rId3"/>
          <a:srcRect l="8722" t="16484" r="34651" b="49286"/>
          <a:stretch>
            <a:fillRect/>
          </a:stretch>
        </p:blipFill>
        <p:spPr>
          <a:xfrm>
            <a:off x="758825" y="1535113"/>
            <a:ext cx="7932738" cy="4627562"/>
          </a:xfrm>
          <a:prstGeom prst="rect">
            <a:avLst/>
          </a:prstGeom>
          <a:noFill/>
          <a:ln w="9525">
            <a:noFill/>
          </a:ln>
        </p:spPr>
      </p:pic>
    </p:spTree>
    <p:custDataLst>
      <p:tags r:id="rId1"/>
    </p:custData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标题 1"/>
          <p:cNvSpPr>
            <a:spLocks noGrp="1"/>
          </p:cNvSpPr>
          <p:nvPr>
            <p:ph type="title"/>
          </p:nvPr>
        </p:nvSpPr>
        <p:spPr>
          <a:xfrm>
            <a:off x="911225" y="688975"/>
            <a:ext cx="5253038" cy="698500"/>
          </a:xfrm>
        </p:spPr>
        <p:txBody>
          <a:bodyPr vert="horz" wrap="square" lIns="91440" tIns="45720" rIns="91440" bIns="45720" anchor="ctr"/>
          <a:lstStyle/>
          <a:p>
            <a:r>
              <a:rPr lang="zh-CN" altLang="en-US" dirty="0">
                <a:sym typeface="华文新魏" panose="02010800040101010101" charset="-122"/>
              </a:rPr>
              <a:t>信息检索步骤</a:t>
            </a:r>
            <a:endParaRPr lang="zh-CN" altLang="en-US" dirty="0"/>
          </a:p>
        </p:txBody>
      </p:sp>
      <p:sp>
        <p:nvSpPr>
          <p:cNvPr id="81922" name="内容占位符 2"/>
          <p:cNvSpPr>
            <a:spLocks noGrp="1"/>
          </p:cNvSpPr>
          <p:nvPr>
            <p:ph idx="1" hasCustomPrompt="1"/>
          </p:nvPr>
        </p:nvSpPr>
        <p:spPr>
          <a:xfrm>
            <a:off x="673100" y="1593850"/>
            <a:ext cx="7856538" cy="4252913"/>
          </a:xfrm>
        </p:spPr>
        <p:txBody>
          <a:bodyPr vert="horz" wrap="square" lIns="91440" tIns="45720" rIns="91440" bIns="45720" anchor="t"/>
          <a:lstStyle/>
          <a:p>
            <a:pPr marL="685800" fontAlgn="base">
              <a:lnSpc>
                <a:spcPct val="120000"/>
              </a:lnSpc>
            </a:pPr>
            <a:r>
              <a:rPr lang="en-US" altLang="zh-CN" sz="2400" strike="noStrike" noProof="1">
                <a:solidFill>
                  <a:srgbClr val="647643"/>
                </a:solidFill>
              </a:rPr>
              <a:t>1.</a:t>
            </a:r>
            <a:r>
              <a:rPr lang="zh-CN" altLang="en-US" sz="2400" strike="noStrike" noProof="1">
                <a:solidFill>
                  <a:srgbClr val="647643"/>
                </a:solidFill>
              </a:rPr>
              <a:t>分析检索问题，确定检索词</a:t>
            </a:r>
          </a:p>
          <a:p>
            <a:pPr indent="0" fontAlgn="base">
              <a:lnSpc>
                <a:spcPct val="120000"/>
              </a:lnSpc>
              <a:buNone/>
            </a:pPr>
            <a:r>
              <a:rPr lang="zh-CN" altLang="en-US" sz="2400" strike="noStrike" noProof="1">
                <a:solidFill>
                  <a:srgbClr val="647643"/>
                </a:solidFill>
              </a:rPr>
              <a:t>社会认知生涯理论、创业</a:t>
            </a:r>
            <a:r>
              <a:rPr lang="zh-CN" altLang="en-US" sz="2000" strike="noStrike" noProof="1">
                <a:solidFill>
                  <a:srgbClr val="647643"/>
                </a:solidFill>
              </a:rPr>
              <a:t>（在检索时查看是否有同义词、近义词等，也可以缩小检索词的范围）</a:t>
            </a:r>
            <a:endParaRPr lang="zh-CN" altLang="en-US" sz="2400" strike="noStrike" noProof="1">
              <a:solidFill>
                <a:srgbClr val="647643"/>
              </a:solidFill>
            </a:endParaRPr>
          </a:p>
          <a:p>
            <a:pPr marL="685800" fontAlgn="base">
              <a:lnSpc>
                <a:spcPct val="120000"/>
              </a:lnSpc>
            </a:pPr>
            <a:r>
              <a:rPr lang="en-US" altLang="zh-CN" sz="2400" strike="noStrike" noProof="1">
                <a:solidFill>
                  <a:srgbClr val="647643"/>
                </a:solidFill>
              </a:rPr>
              <a:t>2.</a:t>
            </a:r>
            <a:r>
              <a:rPr lang="zh-CN" altLang="en-US" sz="2400" strike="noStrike" noProof="1">
                <a:solidFill>
                  <a:srgbClr val="647643"/>
                </a:solidFill>
              </a:rPr>
              <a:t>选择检索工具</a:t>
            </a:r>
          </a:p>
          <a:p>
            <a:pPr indent="0" fontAlgn="base">
              <a:lnSpc>
                <a:spcPct val="120000"/>
              </a:lnSpc>
              <a:buNone/>
            </a:pPr>
            <a:r>
              <a:rPr lang="zh-CN" altLang="en-US" sz="2400" strike="noStrike" noProof="1">
                <a:solidFill>
                  <a:srgbClr val="647643"/>
                </a:solidFill>
              </a:rPr>
              <a:t>中英文文献         中英文数据库</a:t>
            </a:r>
            <a:r>
              <a:rPr lang="zh-CN" altLang="en-US" sz="2000" strike="noStrike" noProof="1">
                <a:solidFill>
                  <a:srgbClr val="647643"/>
                </a:solidFill>
              </a:rPr>
              <a:t>（数据库又包含了图书、期刊、硕博论文数据库等）（注意查找核心期刊和权威数据库）</a:t>
            </a:r>
          </a:p>
          <a:p>
            <a:pPr indent="0" fontAlgn="base">
              <a:lnSpc>
                <a:spcPct val="120000"/>
              </a:lnSpc>
              <a:buNone/>
            </a:pPr>
            <a:r>
              <a:rPr lang="zh-CN" altLang="en-US" sz="2000" strike="noStrike" noProof="1">
                <a:solidFill>
                  <a:srgbClr val="647643"/>
                </a:solidFill>
              </a:rPr>
              <a:t>（注：如果查找的是统计数据，大家除了要查找数值型数据库外，还要想到网络资源中的各种权威的统计局网站等）</a:t>
            </a:r>
          </a:p>
        </p:txBody>
      </p:sp>
      <p:sp>
        <p:nvSpPr>
          <p:cNvPr id="2" name="右箭头 1"/>
          <p:cNvSpPr/>
          <p:nvPr/>
        </p:nvSpPr>
        <p:spPr>
          <a:xfrm>
            <a:off x="2724150" y="3875088"/>
            <a:ext cx="576263" cy="14446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1922">
                                            <p:txEl>
                                              <p:pRg st="0" end="0"/>
                                            </p:txEl>
                                          </p:spTgt>
                                        </p:tgtEl>
                                        <p:attrNameLst>
                                          <p:attrName>style.visibility</p:attrName>
                                        </p:attrNameLst>
                                      </p:cBhvr>
                                      <p:to>
                                        <p:strVal val="visible"/>
                                      </p:to>
                                    </p:set>
                                    <p:animEffect transition="in" filter="blinds(horizontal)">
                                      <p:cBhvr>
                                        <p:cTn id="7" dur="500"/>
                                        <p:tgtEl>
                                          <p:spTgt spid="8192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81922">
                                            <p:txEl>
                                              <p:pRg st="1" end="1"/>
                                            </p:txEl>
                                          </p:spTgt>
                                        </p:tgtEl>
                                        <p:attrNameLst>
                                          <p:attrName>style.visibility</p:attrName>
                                        </p:attrNameLst>
                                      </p:cBhvr>
                                      <p:to>
                                        <p:strVal val="visible"/>
                                      </p:to>
                                    </p:set>
                                    <p:anim calcmode="lin" valueType="num">
                                      <p:cBhvr>
                                        <p:cTn id="12" dur="500" fill="hold"/>
                                        <p:tgtEl>
                                          <p:spTgt spid="81922">
                                            <p:txEl>
                                              <p:pRg st="1" end="1"/>
                                            </p:txEl>
                                          </p:spTgt>
                                        </p:tgtEl>
                                        <p:attrNameLst>
                                          <p:attrName>ppt_x</p:attrName>
                                        </p:attrNameLst>
                                      </p:cBhvr>
                                      <p:tavLst>
                                        <p:tav tm="0">
                                          <p:val>
                                            <p:strVal val="0-#ppt_w/2"/>
                                          </p:val>
                                        </p:tav>
                                        <p:tav tm="100000">
                                          <p:val>
                                            <p:strVal val="#ppt_x"/>
                                          </p:val>
                                        </p:tav>
                                      </p:tavLst>
                                    </p:anim>
                                    <p:anim calcmode="lin" valueType="num">
                                      <p:cBhvr>
                                        <p:cTn id="13" dur="500" fill="hold"/>
                                        <p:tgtEl>
                                          <p:spTgt spid="8192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81922">
                                            <p:txEl>
                                              <p:pRg st="2" end="2"/>
                                            </p:txEl>
                                          </p:spTgt>
                                        </p:tgtEl>
                                        <p:attrNameLst>
                                          <p:attrName>style.visibility</p:attrName>
                                        </p:attrNameLst>
                                      </p:cBhvr>
                                      <p:to>
                                        <p:strVal val="visible"/>
                                      </p:to>
                                    </p:set>
                                    <p:animEffect transition="in" filter="fade">
                                      <p:cBhvr>
                                        <p:cTn id="18" dur="500"/>
                                        <p:tgtEl>
                                          <p:spTgt spid="81922">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81922">
                                            <p:txEl>
                                              <p:pRg st="3" end="3"/>
                                            </p:txEl>
                                          </p:spTgt>
                                        </p:tgtEl>
                                        <p:attrNameLst>
                                          <p:attrName>style.visibility</p:attrName>
                                        </p:attrNameLst>
                                      </p:cBhvr>
                                      <p:to>
                                        <p:strVal val="visible"/>
                                      </p:to>
                                    </p:set>
                                    <p:animEffect transition="in" filter="blinds(horizontal)">
                                      <p:cBhvr>
                                        <p:cTn id="23" dur="500"/>
                                        <p:tgtEl>
                                          <p:spTgt spid="81922">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500"/>
                                        <p:tgtEl>
                                          <p:spTgt spid="2"/>
                                        </p:tgtEl>
                                      </p:cBhvr>
                                    </p:animEffect>
                                  </p:childTnLst>
                                </p:cTn>
                              </p:par>
                            </p:childTnLst>
                          </p:cTn>
                        </p:par>
                      </p:childTnLst>
                    </p:cTn>
                  </p:par>
                  <p:par>
                    <p:cTn id="29" fill="hold">
                      <p:stCondLst>
                        <p:cond delay="indefinite"/>
                      </p:stCondLst>
                      <p:childTnLst>
                        <p:par>
                          <p:cTn id="30" fill="hold">
                            <p:stCondLst>
                              <p:cond delay="0"/>
                            </p:stCondLst>
                            <p:childTnLst>
                              <p:par>
                                <p:cTn id="31" presetID="55" presetClass="entr" presetSubtype="0" fill="hold" nodeType="clickEffect">
                                  <p:stCondLst>
                                    <p:cond delay="0"/>
                                  </p:stCondLst>
                                  <p:childTnLst>
                                    <p:set>
                                      <p:cBhvr>
                                        <p:cTn id="32" dur="1" fill="hold">
                                          <p:stCondLst>
                                            <p:cond delay="0"/>
                                          </p:stCondLst>
                                        </p:cTn>
                                        <p:tgtEl>
                                          <p:spTgt spid="81922">
                                            <p:txEl>
                                              <p:pRg st="4" end="4"/>
                                            </p:txEl>
                                          </p:spTgt>
                                        </p:tgtEl>
                                        <p:attrNameLst>
                                          <p:attrName>style.visibility</p:attrName>
                                        </p:attrNameLst>
                                      </p:cBhvr>
                                      <p:to>
                                        <p:strVal val="visible"/>
                                      </p:to>
                                    </p:set>
                                    <p:anim calcmode="lin" valueType="num">
                                      <p:cBhvr>
                                        <p:cTn id="33" dur="1000" fill="hold"/>
                                        <p:tgtEl>
                                          <p:spTgt spid="81922">
                                            <p:txEl>
                                              <p:pRg st="4" end="4"/>
                                            </p:txEl>
                                          </p:spTgt>
                                        </p:tgtEl>
                                        <p:attrNameLst>
                                          <p:attrName>ppt_w</p:attrName>
                                        </p:attrNameLst>
                                      </p:cBhvr>
                                      <p:tavLst>
                                        <p:tav tm="0">
                                          <p:val>
                                            <p:strVal val="#ppt_w*0.70"/>
                                          </p:val>
                                        </p:tav>
                                        <p:tav tm="100000">
                                          <p:val>
                                            <p:strVal val="#ppt_w"/>
                                          </p:val>
                                        </p:tav>
                                      </p:tavLst>
                                    </p:anim>
                                    <p:anim calcmode="lin" valueType="num">
                                      <p:cBhvr>
                                        <p:cTn id="34" dur="1000" fill="hold"/>
                                        <p:tgtEl>
                                          <p:spTgt spid="81922">
                                            <p:txEl>
                                              <p:pRg st="4" end="4"/>
                                            </p:txEl>
                                          </p:spTgt>
                                        </p:tgtEl>
                                        <p:attrNameLst>
                                          <p:attrName>ppt_h</p:attrName>
                                        </p:attrNameLst>
                                      </p:cBhvr>
                                      <p:tavLst>
                                        <p:tav tm="0">
                                          <p:val>
                                            <p:strVal val="#ppt_h"/>
                                          </p:val>
                                        </p:tav>
                                        <p:tav tm="100000">
                                          <p:val>
                                            <p:strVal val="#ppt_h"/>
                                          </p:val>
                                        </p:tav>
                                      </p:tavLst>
                                    </p:anim>
                                    <p:animEffect transition="in" filter="fade">
                                      <p:cBhvr>
                                        <p:cTn id="35" dur="1000"/>
                                        <p:tgtEl>
                                          <p:spTgt spid="8192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标题 1"/>
          <p:cNvSpPr>
            <a:spLocks noGrp="1"/>
          </p:cNvSpPr>
          <p:nvPr>
            <p:ph type="title"/>
          </p:nvPr>
        </p:nvSpPr>
        <p:spPr>
          <a:xfrm>
            <a:off x="911225" y="688975"/>
            <a:ext cx="5253038" cy="698500"/>
          </a:xfrm>
        </p:spPr>
        <p:txBody>
          <a:bodyPr vert="horz" wrap="square" lIns="91440" tIns="45720" rIns="91440" bIns="45720" anchor="ctr"/>
          <a:lstStyle/>
          <a:p>
            <a:r>
              <a:rPr lang="zh-CN" altLang="en-US" dirty="0">
                <a:sym typeface="华文新魏" panose="02010800040101010101" charset="-122"/>
              </a:rPr>
              <a:t>信息检索步骤</a:t>
            </a:r>
            <a:endParaRPr lang="zh-CN" altLang="en-US" dirty="0"/>
          </a:p>
        </p:txBody>
      </p:sp>
      <p:sp>
        <p:nvSpPr>
          <p:cNvPr id="81922" name="内容占位符 2"/>
          <p:cNvSpPr>
            <a:spLocks noGrp="1"/>
          </p:cNvSpPr>
          <p:nvPr>
            <p:ph idx="1" hasCustomPrompt="1"/>
          </p:nvPr>
        </p:nvSpPr>
        <p:spPr>
          <a:xfrm>
            <a:off x="673100" y="1593850"/>
            <a:ext cx="7856538" cy="4891088"/>
          </a:xfrm>
        </p:spPr>
        <p:txBody>
          <a:bodyPr vert="horz" wrap="square" lIns="91440" tIns="45720" rIns="91440" bIns="45720" anchor="t"/>
          <a:lstStyle/>
          <a:p>
            <a:pPr marL="685800" fontAlgn="base">
              <a:lnSpc>
                <a:spcPct val="120000"/>
              </a:lnSpc>
            </a:pPr>
            <a:r>
              <a:rPr lang="en-US" altLang="zh-CN" sz="2400" strike="noStrike" noProof="1">
                <a:solidFill>
                  <a:srgbClr val="647643"/>
                </a:solidFill>
              </a:rPr>
              <a:t>3.</a:t>
            </a:r>
            <a:r>
              <a:rPr lang="zh-CN" altLang="zh-CN" sz="2400" strike="noStrike" noProof="1">
                <a:solidFill>
                  <a:srgbClr val="647643"/>
                </a:solidFill>
              </a:rPr>
              <a:t>制定检索式</a:t>
            </a:r>
            <a:endParaRPr lang="zh-CN" altLang="en-US" sz="2400" strike="noStrike" noProof="1">
              <a:solidFill>
                <a:srgbClr val="647643"/>
              </a:solidFill>
            </a:endParaRPr>
          </a:p>
          <a:p>
            <a:pPr indent="0" fontAlgn="base">
              <a:lnSpc>
                <a:spcPct val="120000"/>
              </a:lnSpc>
              <a:buNone/>
            </a:pPr>
            <a:r>
              <a:rPr lang="zh-CN" altLang="en-US" sz="2400" strike="noStrike" noProof="1">
                <a:solidFill>
                  <a:srgbClr val="647643"/>
                </a:solidFill>
              </a:rPr>
              <a:t>用我们所学过的检索算符将检索词进行连接和组配。</a:t>
            </a:r>
          </a:p>
          <a:p>
            <a:pPr indent="0" fontAlgn="base">
              <a:lnSpc>
                <a:spcPct val="120000"/>
              </a:lnSpc>
              <a:buNone/>
            </a:pPr>
            <a:r>
              <a:rPr lang="zh-CN" altLang="en-US" sz="2400" strike="noStrike" noProof="1">
                <a:solidFill>
                  <a:srgbClr val="647643"/>
                </a:solidFill>
              </a:rPr>
              <a:t>例如：（社会认知</a:t>
            </a:r>
            <a:r>
              <a:rPr lang="en-US" altLang="zh-CN" sz="2400" strike="noStrike" noProof="1">
                <a:solidFill>
                  <a:srgbClr val="647643"/>
                </a:solidFill>
              </a:rPr>
              <a:t>or</a:t>
            </a:r>
            <a:r>
              <a:rPr lang="zh-CN" altLang="en-US" sz="2400" strike="noStrike" noProof="1">
                <a:solidFill>
                  <a:srgbClr val="647643"/>
                </a:solidFill>
              </a:rPr>
              <a:t>社会认知生涯）</a:t>
            </a:r>
            <a:r>
              <a:rPr lang="en-US" altLang="zh-CN" sz="2400" strike="noStrike" noProof="1">
                <a:solidFill>
                  <a:srgbClr val="647643"/>
                </a:solidFill>
              </a:rPr>
              <a:t>and</a:t>
            </a:r>
            <a:r>
              <a:rPr lang="zh-CN" altLang="en-US" sz="2400" strike="noStrike" noProof="1">
                <a:solidFill>
                  <a:srgbClr val="647643"/>
                </a:solidFill>
              </a:rPr>
              <a:t>创业</a:t>
            </a:r>
          </a:p>
          <a:p>
            <a:pPr marL="685800" fontAlgn="base">
              <a:lnSpc>
                <a:spcPct val="120000"/>
              </a:lnSpc>
            </a:pPr>
            <a:r>
              <a:rPr lang="en-US" altLang="zh-CN" sz="2400" strike="noStrike" noProof="1">
                <a:solidFill>
                  <a:srgbClr val="647643"/>
                </a:solidFill>
              </a:rPr>
              <a:t>4.</a:t>
            </a:r>
            <a:r>
              <a:rPr lang="zh-CN" altLang="en-US" sz="2400" strike="noStrike" noProof="1">
                <a:solidFill>
                  <a:srgbClr val="647643"/>
                </a:solidFill>
              </a:rPr>
              <a:t>实施检索过程</a:t>
            </a:r>
          </a:p>
          <a:p>
            <a:pPr indent="0" fontAlgn="base">
              <a:lnSpc>
                <a:spcPct val="120000"/>
              </a:lnSpc>
              <a:buNone/>
            </a:pPr>
            <a:r>
              <a:rPr lang="zh-CN" altLang="en-US" sz="2400" strike="noStrike" noProof="1">
                <a:solidFill>
                  <a:srgbClr val="647643"/>
                </a:solidFill>
              </a:rPr>
              <a:t>利用制定的检索式进行第一轮检索。</a:t>
            </a:r>
            <a:endParaRPr lang="zh-CN" altLang="en-US" sz="2000" strike="noStrike" noProof="1">
              <a:solidFill>
                <a:srgbClr val="647643"/>
              </a:solidFill>
            </a:endParaRPr>
          </a:p>
          <a:p>
            <a:pPr marL="685800" fontAlgn="base">
              <a:lnSpc>
                <a:spcPct val="120000"/>
              </a:lnSpc>
            </a:pPr>
            <a:r>
              <a:rPr lang="zh-CN" altLang="en-US" sz="2400" strike="noStrike" noProof="1">
                <a:solidFill>
                  <a:srgbClr val="647643"/>
                </a:solidFill>
              </a:rPr>
              <a:t>5.修改检索式</a:t>
            </a:r>
          </a:p>
          <a:p>
            <a:pPr indent="0" fontAlgn="base">
              <a:lnSpc>
                <a:spcPct val="120000"/>
              </a:lnSpc>
              <a:buNone/>
            </a:pPr>
            <a:r>
              <a:rPr lang="zh-CN" altLang="en-US" sz="2400" strike="noStrike" noProof="1">
                <a:solidFill>
                  <a:srgbClr val="647643"/>
                </a:solidFill>
              </a:rPr>
              <a:t>根据检索结果的情况修改检索式，进一步扩大或者缩小检索结果，直到得到相对满意的数量的文献为止。</a:t>
            </a:r>
          </a:p>
          <a:p>
            <a:pPr marL="685800" fontAlgn="base">
              <a:lnSpc>
                <a:spcPct val="120000"/>
              </a:lnSpc>
            </a:pPr>
            <a:r>
              <a:rPr lang="en-US" altLang="zh-CN" sz="2400" strike="noStrike" noProof="1">
                <a:solidFill>
                  <a:srgbClr val="647643"/>
                </a:solidFill>
              </a:rPr>
              <a:t>6</a:t>
            </a:r>
            <a:r>
              <a:rPr lang="zh-CN" altLang="en-US" sz="2400" strike="noStrike" noProof="1">
                <a:solidFill>
                  <a:srgbClr val="647643"/>
                </a:solidFill>
              </a:rPr>
              <a:t>.检索结果评价</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500" fill="hold">
                                          <p:stCondLst>
                                            <p:cond delay="0"/>
                                          </p:stCondLst>
                                        </p:cTn>
                                        <p:tgtEl>
                                          <p:spTgt spid="81922">
                                            <p:txEl>
                                              <p:pRg st="0" end="0"/>
                                            </p:txEl>
                                          </p:spTgt>
                                        </p:tgtEl>
                                        <p:attrNameLst>
                                          <p:attrName>style.visibility</p:attrName>
                                        </p:attrNameLst>
                                      </p:cBhvr>
                                      <p:to>
                                        <p:strVal val="visible"/>
                                      </p:to>
                                    </p:set>
                                    <p:animEffect transition="in" filter="blinds(horizontal)">
                                      <p:cBhvr>
                                        <p:cTn id="7" dur="500"/>
                                        <p:tgtEl>
                                          <p:spTgt spid="8192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81922">
                                            <p:txEl>
                                              <p:pRg st="1" end="1"/>
                                            </p:txEl>
                                          </p:spTgt>
                                        </p:tgtEl>
                                        <p:attrNameLst>
                                          <p:attrName>style.visibility</p:attrName>
                                        </p:attrNameLst>
                                      </p:cBhvr>
                                      <p:to>
                                        <p:strVal val="visible"/>
                                      </p:to>
                                    </p:set>
                                    <p:anim calcmode="lin" valueType="num">
                                      <p:cBhvr additive="base">
                                        <p:cTn id="12" dur="500" fill="hold"/>
                                        <p:tgtEl>
                                          <p:spTgt spid="81922">
                                            <p:txEl>
                                              <p:pRg st="1" end="1"/>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81922">
                                            <p:txEl>
                                              <p:pRg st="1" end="1"/>
                                            </p:txEl>
                                          </p:spTgt>
                                        </p:tgtEl>
                                        <p:attrNameLst>
                                          <p:attrName>ppt_y</p:attrName>
                                        </p:attrNameLst>
                                      </p:cBhvr>
                                      <p:tavLst>
                                        <p:tav tm="0">
                                          <p:val>
                                            <p:strVal val="#ppt_y"/>
                                          </p:val>
                                        </p:tav>
                                        <p:tav tm="100000">
                                          <p:val>
                                            <p:strVal val="#ppt_y"/>
                                          </p:val>
                                        </p:tav>
                                      </p:tavLst>
                                    </p:anim>
                                  </p:childTnLst>
                                </p:cTn>
                              </p:par>
                              <p:par>
                                <p:cTn id="14" presetID="2" presetClass="entr" presetSubtype="8" fill="hold" nodeType="withEffect">
                                  <p:stCondLst>
                                    <p:cond delay="0"/>
                                  </p:stCondLst>
                                  <p:childTnLst>
                                    <p:set>
                                      <p:cBhvr>
                                        <p:cTn id="15" dur="1" fill="hold">
                                          <p:stCondLst>
                                            <p:cond delay="0"/>
                                          </p:stCondLst>
                                        </p:cTn>
                                        <p:tgtEl>
                                          <p:spTgt spid="81922">
                                            <p:txEl>
                                              <p:pRg st="2" end="2"/>
                                            </p:txEl>
                                          </p:spTgt>
                                        </p:tgtEl>
                                        <p:attrNameLst>
                                          <p:attrName>style.visibility</p:attrName>
                                        </p:attrNameLst>
                                      </p:cBhvr>
                                      <p:to>
                                        <p:strVal val="visible"/>
                                      </p:to>
                                    </p:set>
                                    <p:anim calcmode="lin" valueType="num">
                                      <p:cBhvr additive="base">
                                        <p:cTn id="16" dur="500" fill="hold"/>
                                        <p:tgtEl>
                                          <p:spTgt spid="81922">
                                            <p:txEl>
                                              <p:pRg st="2" end="2"/>
                                            </p:txEl>
                                          </p:spTgt>
                                        </p:tgtEl>
                                        <p:attrNameLst>
                                          <p:attrName>ppt_x</p:attrName>
                                        </p:attrNameLst>
                                      </p:cBhvr>
                                      <p:tavLst>
                                        <p:tav tm="0">
                                          <p:val>
                                            <p:strVal val="0-#ppt_w/2"/>
                                          </p:val>
                                        </p:tav>
                                        <p:tav tm="100000">
                                          <p:val>
                                            <p:strVal val="#ppt_x"/>
                                          </p:val>
                                        </p:tav>
                                      </p:tavLst>
                                    </p:anim>
                                    <p:anim calcmode="lin" valueType="num">
                                      <p:cBhvr additive="base">
                                        <p:cTn id="17" dur="500" fill="hold"/>
                                        <p:tgtEl>
                                          <p:spTgt spid="8192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81922">
                                            <p:txEl>
                                              <p:pRg st="3" end="3"/>
                                            </p:txEl>
                                          </p:spTgt>
                                        </p:tgtEl>
                                        <p:attrNameLst>
                                          <p:attrName>style.visibility</p:attrName>
                                        </p:attrNameLst>
                                      </p:cBhvr>
                                      <p:to>
                                        <p:strVal val="visible"/>
                                      </p:to>
                                    </p:set>
                                    <p:animEffect transition="in" filter="wipe(down)">
                                      <p:cBhvr>
                                        <p:cTn id="22" dur="500"/>
                                        <p:tgtEl>
                                          <p:spTgt spid="8192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500" fill="hold">
                                          <p:stCondLst>
                                            <p:cond delay="0"/>
                                          </p:stCondLst>
                                        </p:cTn>
                                        <p:tgtEl>
                                          <p:spTgt spid="81922">
                                            <p:txEl>
                                              <p:pRg st="4" end="4"/>
                                            </p:txEl>
                                          </p:spTgt>
                                        </p:tgtEl>
                                        <p:attrNameLst>
                                          <p:attrName>style.visibility</p:attrName>
                                        </p:attrNameLst>
                                      </p:cBhvr>
                                      <p:to>
                                        <p:strVal val="visible"/>
                                      </p:to>
                                    </p:set>
                                    <p:animEffect transition="in" filter="blinds(horizontal)">
                                      <p:cBhvr>
                                        <p:cTn id="27" dur="500"/>
                                        <p:tgtEl>
                                          <p:spTgt spid="8192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500" fill="hold">
                                          <p:stCondLst>
                                            <p:cond delay="0"/>
                                          </p:stCondLst>
                                        </p:cTn>
                                        <p:tgtEl>
                                          <p:spTgt spid="81922">
                                            <p:txEl>
                                              <p:pRg st="5" end="5"/>
                                            </p:txEl>
                                          </p:spTgt>
                                        </p:tgtEl>
                                        <p:attrNameLst>
                                          <p:attrName>style.visibility</p:attrName>
                                        </p:attrNameLst>
                                      </p:cBhvr>
                                      <p:to>
                                        <p:strVal val="visible"/>
                                      </p:to>
                                    </p:set>
                                    <p:animEffect transition="in" filter="blinds(horizontal)">
                                      <p:cBhvr>
                                        <p:cTn id="32" dur="500"/>
                                        <p:tgtEl>
                                          <p:spTgt spid="8192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81922">
                                            <p:txEl>
                                              <p:pRg st="6" end="6"/>
                                            </p:txEl>
                                          </p:spTgt>
                                        </p:tgtEl>
                                        <p:attrNameLst>
                                          <p:attrName>style.visibility</p:attrName>
                                        </p:attrNameLst>
                                      </p:cBhvr>
                                      <p:to>
                                        <p:strVal val="visible"/>
                                      </p:to>
                                    </p:set>
                                    <p:anim calcmode="lin" valueType="num">
                                      <p:cBhvr additive="base">
                                        <p:cTn id="37" dur="500" fill="hold"/>
                                        <p:tgtEl>
                                          <p:spTgt spid="81922">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8192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81922">
                                            <p:txEl>
                                              <p:pRg st="7" end="7"/>
                                            </p:txEl>
                                          </p:spTgt>
                                        </p:tgtEl>
                                        <p:attrNameLst>
                                          <p:attrName>style.visibility</p:attrName>
                                        </p:attrNameLst>
                                      </p:cBhvr>
                                      <p:to>
                                        <p:strVal val="visible"/>
                                      </p:to>
                                    </p:set>
                                    <p:anim calcmode="lin" valueType="num">
                                      <p:cBhvr additive="base">
                                        <p:cTn id="43" dur="500" fill="hold"/>
                                        <p:tgtEl>
                                          <p:spTgt spid="81922">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81922">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标题 1"/>
          <p:cNvSpPr>
            <a:spLocks noGrp="1"/>
          </p:cNvSpPr>
          <p:nvPr>
            <p:ph type="title"/>
          </p:nvPr>
        </p:nvSpPr>
        <p:spPr>
          <a:xfrm>
            <a:off x="860425" y="646113"/>
            <a:ext cx="5253038" cy="698500"/>
          </a:xfrm>
        </p:spPr>
        <p:txBody>
          <a:bodyPr vert="horz" wrap="square" lIns="91440" tIns="45720" rIns="91440" bIns="45720" anchor="ctr"/>
          <a:lstStyle/>
          <a:p>
            <a:r>
              <a:rPr lang="zh-CN" altLang="zh-CN" dirty="0"/>
              <a:t>检索结果的评价指标</a:t>
            </a:r>
          </a:p>
        </p:txBody>
      </p:sp>
      <p:sp>
        <p:nvSpPr>
          <p:cNvPr id="89090" name="内容占位符 2"/>
          <p:cNvSpPr>
            <a:spLocks noGrp="1"/>
          </p:cNvSpPr>
          <p:nvPr>
            <p:ph idx="1" hasCustomPrompt="1"/>
          </p:nvPr>
        </p:nvSpPr>
        <p:spPr>
          <a:xfrm>
            <a:off x="1012825" y="1563688"/>
            <a:ext cx="7391400" cy="4595813"/>
          </a:xfrm>
        </p:spPr>
        <p:txBody>
          <a:bodyPr vert="horz" wrap="square" lIns="91440" tIns="45720" rIns="91440" bIns="45720" anchor="t"/>
          <a:lstStyle/>
          <a:p>
            <a:pPr fontAlgn="auto">
              <a:lnSpc>
                <a:spcPct val="150000"/>
              </a:lnSpc>
              <a:spcBef>
                <a:spcPts val="500"/>
              </a:spcBef>
            </a:pPr>
            <a:r>
              <a:rPr lang="zh-CN" altLang="en-US" sz="2400" strike="noStrike" noProof="1">
                <a:solidFill>
                  <a:srgbClr val="647643"/>
                </a:solidFill>
              </a:rPr>
              <a:t>查全率和查准率</a:t>
            </a:r>
          </a:p>
          <a:p>
            <a:pPr marL="0" indent="0" fontAlgn="auto">
              <a:lnSpc>
                <a:spcPct val="150000"/>
              </a:lnSpc>
              <a:spcBef>
                <a:spcPts val="500"/>
              </a:spcBef>
              <a:buNone/>
            </a:pPr>
            <a:r>
              <a:rPr lang="zh-CN" altLang="en-US" sz="2400" strike="noStrike" noProof="1">
                <a:solidFill>
                  <a:srgbClr val="647643"/>
                </a:solidFill>
              </a:rPr>
              <a:t>      查全率是指从检索系统中检索出的相关文献与检索系统中实际上所有的相关文献总量的比率。</a:t>
            </a:r>
          </a:p>
          <a:p>
            <a:pPr marL="0" indent="0" fontAlgn="auto">
              <a:lnSpc>
                <a:spcPct val="60000"/>
              </a:lnSpc>
              <a:spcBef>
                <a:spcPts val="500"/>
              </a:spcBef>
              <a:buNone/>
            </a:pPr>
            <a:endParaRPr lang="zh-CN" altLang="en-US" sz="2400" strike="noStrike" noProof="1">
              <a:solidFill>
                <a:srgbClr val="647643"/>
              </a:solidFill>
            </a:endParaRPr>
          </a:p>
          <a:p>
            <a:pPr marL="0" indent="0" fontAlgn="auto">
              <a:lnSpc>
                <a:spcPct val="150000"/>
              </a:lnSpc>
              <a:spcBef>
                <a:spcPts val="500"/>
              </a:spcBef>
              <a:buNone/>
            </a:pPr>
            <a:r>
              <a:rPr lang="zh-CN" altLang="en-US" sz="2400" strike="noStrike" noProof="1">
                <a:solidFill>
                  <a:srgbClr val="647643"/>
                </a:solidFill>
              </a:rPr>
              <a:t>查全率</a:t>
            </a:r>
            <a:r>
              <a:rPr lang="en-US" altLang="zh-CN" sz="2400" strike="noStrike" noProof="1">
                <a:solidFill>
                  <a:srgbClr val="647643"/>
                </a:solidFill>
              </a:rPr>
              <a:t>=</a:t>
            </a:r>
            <a:r>
              <a:rPr lang="zh-CN" altLang="en-US" sz="2400" strike="noStrike" noProof="1">
                <a:solidFill>
                  <a:srgbClr val="647643"/>
                </a:solidFill>
              </a:rPr>
              <a:t>（检索出的相关文献</a:t>
            </a:r>
            <a:r>
              <a:rPr lang="en-US" altLang="zh-CN" sz="2400" strike="noStrike" noProof="1">
                <a:solidFill>
                  <a:srgbClr val="647643"/>
                </a:solidFill>
              </a:rPr>
              <a:t>/</a:t>
            </a:r>
            <a:r>
              <a:rPr lang="zh-CN" altLang="en-US" sz="2400" strike="noStrike" noProof="1">
                <a:solidFill>
                  <a:srgbClr val="647643"/>
                </a:solidFill>
              </a:rPr>
              <a:t>系统中的相关文献总量）×</a:t>
            </a:r>
            <a:r>
              <a:rPr lang="en-US" altLang="zh-CN" sz="2400" strike="noStrike" noProof="1">
                <a:solidFill>
                  <a:srgbClr val="647643"/>
                </a:solidFill>
              </a:rPr>
              <a:t>100%</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9090">
                                            <p:txEl>
                                              <p:pRg st="3" end="3"/>
                                            </p:txEl>
                                          </p:spTgt>
                                        </p:tgtEl>
                                        <p:attrNameLst>
                                          <p:attrName>style.visibility</p:attrName>
                                        </p:attrNameLst>
                                      </p:cBhvr>
                                      <p:to>
                                        <p:strVal val="visible"/>
                                      </p:to>
                                    </p:set>
                                    <p:animEffect transition="in" filter="blinds(horizontal)">
                                      <p:cBhvr>
                                        <p:cTn id="7" dur="500"/>
                                        <p:tgtEl>
                                          <p:spTgt spid="8909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标题 1"/>
          <p:cNvSpPr>
            <a:spLocks noGrp="1"/>
          </p:cNvSpPr>
          <p:nvPr>
            <p:ph type="title"/>
          </p:nvPr>
        </p:nvSpPr>
        <p:spPr>
          <a:xfrm>
            <a:off x="928688" y="774700"/>
            <a:ext cx="5253037" cy="698500"/>
          </a:xfrm>
        </p:spPr>
        <p:txBody>
          <a:bodyPr vert="horz" wrap="square" lIns="91440" tIns="45720" rIns="91440" bIns="45720" anchor="ctr"/>
          <a:lstStyle/>
          <a:p>
            <a:r>
              <a:rPr lang="zh-CN" altLang="en-US" dirty="0"/>
              <a:t>查准率</a:t>
            </a:r>
          </a:p>
        </p:txBody>
      </p:sp>
      <p:sp>
        <p:nvSpPr>
          <p:cNvPr id="90114" name="内容占位符 2"/>
          <p:cNvSpPr>
            <a:spLocks noGrp="1"/>
          </p:cNvSpPr>
          <p:nvPr>
            <p:ph idx="1" hasCustomPrompt="1"/>
          </p:nvPr>
        </p:nvSpPr>
        <p:spPr>
          <a:xfrm>
            <a:off x="817563" y="1636713"/>
            <a:ext cx="7948613" cy="4545013"/>
          </a:xfrm>
        </p:spPr>
        <p:txBody>
          <a:bodyPr vert="horz" wrap="square" lIns="91440" tIns="45720" rIns="91440" bIns="45720" anchor="t"/>
          <a:lstStyle/>
          <a:p>
            <a:pPr fontAlgn="auto">
              <a:lnSpc>
                <a:spcPct val="110000"/>
              </a:lnSpc>
              <a:spcBef>
                <a:spcPts val="540"/>
              </a:spcBef>
            </a:pPr>
            <a:r>
              <a:rPr lang="zh-CN" altLang="en-US" sz="2400" strike="noStrike" noProof="1">
                <a:solidFill>
                  <a:srgbClr val="647643"/>
                </a:solidFill>
              </a:rPr>
              <a:t>查准率：是指检索出的相关文献与检索出的所有文献的比率。</a:t>
            </a:r>
          </a:p>
          <a:p>
            <a:pPr fontAlgn="auto">
              <a:lnSpc>
                <a:spcPct val="50000"/>
              </a:lnSpc>
              <a:spcBef>
                <a:spcPts val="540"/>
              </a:spcBef>
            </a:pPr>
            <a:endParaRPr lang="zh-CN" altLang="en-US" sz="2400" strike="noStrike" noProof="1">
              <a:solidFill>
                <a:srgbClr val="647643"/>
              </a:solidFill>
            </a:endParaRPr>
          </a:p>
          <a:p>
            <a:pPr marL="0" indent="0" fontAlgn="auto">
              <a:lnSpc>
                <a:spcPct val="110000"/>
              </a:lnSpc>
              <a:spcBef>
                <a:spcPts val="540"/>
              </a:spcBef>
              <a:buNone/>
            </a:pPr>
            <a:r>
              <a:rPr lang="zh-CN" altLang="en-US" sz="2400" strike="noStrike" noProof="1">
                <a:solidFill>
                  <a:srgbClr val="647643"/>
                </a:solidFill>
              </a:rPr>
              <a:t>查准率=（检索出的相关文献/检索出的所有文献）×100%</a:t>
            </a:r>
          </a:p>
          <a:p>
            <a:pPr marL="0" indent="0" fontAlgn="auto">
              <a:lnSpc>
                <a:spcPct val="110000"/>
              </a:lnSpc>
              <a:spcBef>
                <a:spcPts val="540"/>
              </a:spcBef>
              <a:buNone/>
            </a:pPr>
            <a:endParaRPr lang="zh-CN" altLang="en-US" sz="2400" strike="noStrike" noProof="1">
              <a:solidFill>
                <a:srgbClr val="647643"/>
              </a:solidFill>
            </a:endParaRPr>
          </a:p>
          <a:p>
            <a:pPr fontAlgn="auto">
              <a:lnSpc>
                <a:spcPct val="110000"/>
              </a:lnSpc>
              <a:spcBef>
                <a:spcPts val="540"/>
              </a:spcBef>
            </a:pPr>
            <a:r>
              <a:rPr lang="zh-CN" altLang="en-US" sz="2400" strike="noStrike" noProof="1">
                <a:solidFill>
                  <a:srgbClr val="647643"/>
                </a:solidFill>
              </a:rPr>
              <a:t>查全率和查准率之间呈</a:t>
            </a:r>
            <a:r>
              <a:rPr lang="zh-CN" altLang="en-US" sz="2400" b="1" strike="noStrike" noProof="1">
                <a:solidFill>
                  <a:srgbClr val="647643"/>
                </a:solidFill>
              </a:rPr>
              <a:t>互逆关系</a:t>
            </a:r>
            <a:r>
              <a:rPr lang="zh-CN" altLang="en-US" sz="2400" strike="noStrike" noProof="1">
                <a:solidFill>
                  <a:srgbClr val="647643"/>
                </a:solidFill>
              </a:rPr>
              <a:t>。也就是说当查全率提高的时候，查准率就会降低；要提高查准率，查全率就会降低。</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90114">
                                            <p:txEl>
                                              <p:pRg st="4" end="4"/>
                                            </p:txEl>
                                          </p:spTgt>
                                        </p:tgtEl>
                                        <p:attrNameLst>
                                          <p:attrName>style.visibility</p:attrName>
                                        </p:attrNameLst>
                                      </p:cBhvr>
                                      <p:to>
                                        <p:strVal val="visible"/>
                                      </p:to>
                                    </p:set>
                                    <p:animEffect transition="in" filter="fade">
                                      <p:cBhvr>
                                        <p:cTn id="7" dur="1000"/>
                                        <p:tgtEl>
                                          <p:spTgt spid="90114">
                                            <p:txEl>
                                              <p:pRg st="4" end="4"/>
                                            </p:txEl>
                                          </p:spTgt>
                                        </p:tgtEl>
                                      </p:cBhvr>
                                    </p:animEffect>
                                    <p:anim calcmode="lin" valueType="num">
                                      <p:cBhvr>
                                        <p:cTn id="8" dur="1000" fill="hold"/>
                                        <p:tgtEl>
                                          <p:spTgt spid="90114">
                                            <p:txEl>
                                              <p:pRg st="4" end="4"/>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90114">
                                            <p:txEl>
                                              <p:pRg st="4" end="4"/>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0114">
                                            <p:txEl>
                                              <p:pRg st="4" end="4"/>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标题 3073"/>
          <p:cNvSpPr>
            <a:spLocks noGrp="1"/>
          </p:cNvSpPr>
          <p:nvPr>
            <p:ph type="ctrTitle"/>
          </p:nvPr>
        </p:nvSpPr>
        <p:spPr>
          <a:xfrm>
            <a:off x="-468312" y="2133600"/>
            <a:ext cx="7772400" cy="1470025"/>
          </a:xfrm>
        </p:spPr>
        <p:txBody>
          <a:bodyPr vert="horz" wrap="square" lIns="91440" tIns="45720" rIns="91440" bIns="45720" anchor="ctr"/>
          <a:lstStyle/>
          <a:p>
            <a:pPr defTabSz="457200">
              <a:buNone/>
            </a:pPr>
            <a:r>
              <a:rPr lang="zh-CN" altLang="zh-CN" sz="4400" kern="1200" dirty="0">
                <a:solidFill>
                  <a:srgbClr val="647643"/>
                </a:solidFill>
                <a:latin typeface="+mj-lt"/>
                <a:ea typeface="+mj-ea"/>
                <a:cs typeface="+mj-cs"/>
              </a:rPr>
              <a:t>信息素养基础知识</a:t>
            </a:r>
          </a:p>
        </p:txBody>
      </p:sp>
    </p:spTree>
    <p:custDataLst>
      <p:tags r:id="rId1"/>
    </p:custData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标题 394241"/>
          <p:cNvSpPr>
            <a:spLocks noGrp="1"/>
          </p:cNvSpPr>
          <p:nvPr>
            <p:ph type="title"/>
          </p:nvPr>
        </p:nvSpPr>
        <p:spPr>
          <a:xfrm>
            <a:off x="692150" y="387350"/>
            <a:ext cx="6348413" cy="1320800"/>
          </a:xfrm>
        </p:spPr>
        <p:txBody>
          <a:bodyPr anchor="b"/>
          <a:lstStyle/>
          <a:p>
            <a:r>
              <a:rPr lang="zh-CN" altLang="en-US" dirty="0"/>
              <a:t>参考文献的引用格式  </a:t>
            </a:r>
          </a:p>
        </p:txBody>
      </p:sp>
      <p:sp>
        <p:nvSpPr>
          <p:cNvPr id="104450" name="文本占位符 394242"/>
          <p:cNvSpPr>
            <a:spLocks noGrp="1"/>
          </p:cNvSpPr>
          <p:nvPr>
            <p:ph idx="1" hasCustomPrompt="1"/>
          </p:nvPr>
        </p:nvSpPr>
        <p:spPr>
          <a:xfrm>
            <a:off x="304800" y="1906588"/>
            <a:ext cx="8610600" cy="4951412"/>
          </a:xfrm>
        </p:spPr>
        <p:txBody>
          <a:bodyPr anchor="t"/>
          <a:lstStyle/>
          <a:p>
            <a:pPr fontAlgn="base">
              <a:lnSpc>
                <a:spcPct val="120000"/>
              </a:lnSpc>
              <a:buNone/>
            </a:pPr>
            <a:r>
              <a:rPr lang="en-US" altLang="zh-CN" sz="2800" dirty="0"/>
              <a:t>        </a:t>
            </a:r>
            <a:r>
              <a:rPr lang="zh-CN" altLang="en-US" sz="2400" dirty="0">
                <a:solidFill>
                  <a:srgbClr val="647643"/>
                </a:solidFill>
              </a:rPr>
              <a:t> 参考文献的引用是为了提供参考文献的基本信息，以保证他人能找到这份原始资料，尊重他人的知识产权。所以，在参考文献的引用中一般包含以下基本信息：作者、篇名（书名）、出版社、年份、页码等。根据我国国家标准</a:t>
            </a:r>
            <a:r>
              <a:rPr lang="zh-CN" altLang="en-US" sz="2400" b="1" dirty="0">
                <a:solidFill>
                  <a:srgbClr val="647643"/>
                </a:solidFill>
              </a:rPr>
              <a:t>《文后参考文献著录规则》</a:t>
            </a:r>
            <a:r>
              <a:rPr lang="zh-CN" altLang="en-US" sz="2400" dirty="0">
                <a:solidFill>
                  <a:srgbClr val="647643"/>
                </a:solidFill>
              </a:rPr>
              <a:t>，我们给大家介绍一下引用期刊论文、专著、学位论文、析出文献等这几种文献时的格式。</a:t>
            </a:r>
          </a:p>
          <a:p>
            <a:pPr fontAlgn="base">
              <a:lnSpc>
                <a:spcPct val="50000"/>
              </a:lnSpc>
              <a:buNone/>
            </a:pPr>
            <a:r>
              <a:rPr lang="zh-CN" altLang="en-US" sz="2400" dirty="0">
                <a:solidFill>
                  <a:srgbClr val="647643"/>
                </a:solidFill>
              </a:rPr>
              <a:t>      </a:t>
            </a:r>
          </a:p>
          <a:p>
            <a:pPr fontAlgn="base">
              <a:lnSpc>
                <a:spcPct val="120000"/>
              </a:lnSpc>
              <a:buNone/>
            </a:pPr>
            <a:r>
              <a:rPr lang="zh-CN" altLang="en-US" sz="2400" dirty="0">
                <a:solidFill>
                  <a:srgbClr val="647643"/>
                </a:solidFill>
              </a:rPr>
              <a:t>      基本的格式如下：（所有的文献引用格式大同小异）</a:t>
            </a:r>
          </a:p>
          <a:p>
            <a:pPr fontAlgn="base">
              <a:lnSpc>
                <a:spcPct val="120000"/>
              </a:lnSpc>
              <a:buNone/>
            </a:pPr>
            <a:r>
              <a:rPr lang="zh-CN" altLang="en-US" sz="2400" dirty="0">
                <a:solidFill>
                  <a:srgbClr val="647643"/>
                </a:solidFill>
              </a:rPr>
              <a:t>      作者.题名[文献类型标识].出版物，年份，卷期：页码.</a:t>
            </a:r>
            <a:endParaRPr lang="en-US" altLang="zh-CN" sz="2800" b="1"/>
          </a:p>
          <a:p>
            <a:pPr>
              <a:buNone/>
            </a:pPr>
            <a:endParaRPr lang="en-US" altLang="zh-CN" sz="2800" dirty="0"/>
          </a:p>
        </p:txBody>
      </p:sp>
    </p:spTree>
  </p:cSld>
  <p:clrMapOvr>
    <a:masterClrMapping/>
  </p:clrMapOvr>
  <p:transition spd="slow">
    <p:pull dir="ru"/>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标题 395265"/>
          <p:cNvSpPr>
            <a:spLocks noGrp="1"/>
          </p:cNvSpPr>
          <p:nvPr>
            <p:ph type="title"/>
          </p:nvPr>
        </p:nvSpPr>
        <p:spPr>
          <a:xfrm>
            <a:off x="635000" y="412750"/>
            <a:ext cx="6348413" cy="1320800"/>
          </a:xfrm>
        </p:spPr>
        <p:txBody>
          <a:bodyPr anchor="b"/>
          <a:lstStyle/>
          <a:p>
            <a:r>
              <a:rPr lang="zh-CN" altLang="en-US" dirty="0"/>
              <a:t>参考文献的引用格式</a:t>
            </a:r>
          </a:p>
        </p:txBody>
      </p:sp>
      <p:sp>
        <p:nvSpPr>
          <p:cNvPr id="105474" name="文本占位符 395266"/>
          <p:cNvSpPr>
            <a:spLocks noGrp="1"/>
          </p:cNvSpPr>
          <p:nvPr>
            <p:ph idx="1" hasCustomPrompt="1"/>
          </p:nvPr>
        </p:nvSpPr>
        <p:spPr>
          <a:xfrm>
            <a:off x="533400" y="1979613"/>
            <a:ext cx="8077200" cy="5030787"/>
          </a:xfrm>
        </p:spPr>
        <p:txBody>
          <a:bodyPr anchor="t"/>
          <a:lstStyle/>
          <a:p>
            <a:pPr>
              <a:lnSpc>
                <a:spcPct val="90000"/>
              </a:lnSpc>
              <a:buNone/>
            </a:pPr>
            <a:r>
              <a:rPr lang="zh-CN" altLang="en-US" sz="2400" dirty="0">
                <a:solidFill>
                  <a:srgbClr val="647643"/>
                </a:solidFill>
              </a:rPr>
              <a:t>1.专著</a:t>
            </a:r>
          </a:p>
          <a:p>
            <a:pPr>
              <a:lnSpc>
                <a:spcPct val="90000"/>
              </a:lnSpc>
              <a:buNone/>
            </a:pPr>
            <a:r>
              <a:rPr lang="zh-CN" altLang="en-US" sz="2400" dirty="0">
                <a:solidFill>
                  <a:srgbClr val="647643"/>
                </a:solidFill>
              </a:rPr>
              <a:t>       著者.书名[文献类型标志].出版地：出版者，出版年：页码.</a:t>
            </a:r>
          </a:p>
          <a:p>
            <a:pPr>
              <a:lnSpc>
                <a:spcPct val="90000"/>
              </a:lnSpc>
              <a:buNone/>
            </a:pPr>
            <a:endParaRPr lang="zh-CN" altLang="en-US" sz="2400" dirty="0">
              <a:solidFill>
                <a:srgbClr val="647643"/>
              </a:solidFill>
            </a:endParaRPr>
          </a:p>
          <a:p>
            <a:pPr>
              <a:lnSpc>
                <a:spcPct val="90000"/>
              </a:lnSpc>
              <a:buNone/>
            </a:pPr>
            <a:r>
              <a:rPr lang="zh-CN" altLang="en-US" sz="2400" dirty="0">
                <a:solidFill>
                  <a:srgbClr val="647643"/>
                </a:solidFill>
              </a:rPr>
              <a:t>    举例：沈固朝.信息检索教程[M].北京：高等教育出版社，2002.</a:t>
            </a:r>
          </a:p>
          <a:p>
            <a:pPr>
              <a:lnSpc>
                <a:spcPct val="90000"/>
              </a:lnSpc>
              <a:buNone/>
            </a:pPr>
            <a:r>
              <a:rPr lang="zh-CN" altLang="en-US" sz="2400" dirty="0">
                <a:solidFill>
                  <a:srgbClr val="647643"/>
                </a:solidFill>
              </a:rPr>
              <a:t>      余敏.出版集团研究[M].北京：中国书籍出版社，2001：179.</a:t>
            </a:r>
          </a:p>
          <a:p>
            <a:pPr>
              <a:lnSpc>
                <a:spcPct val="90000"/>
              </a:lnSpc>
              <a:buNone/>
            </a:pPr>
            <a:r>
              <a:rPr lang="zh-CN" altLang="en-US" sz="2400" dirty="0">
                <a:solidFill>
                  <a:srgbClr val="647643"/>
                </a:solidFill>
              </a:rPr>
              <a:t>      陈泉，郭利伟.信息素养与信息检索[M].北京：清华大学出版社，2017. </a:t>
            </a:r>
          </a:p>
        </p:txBody>
      </p:sp>
    </p:spTree>
  </p:cSld>
  <p:clrMapOvr>
    <a:masterClrMapping/>
  </p:clrMapOvr>
  <p:transition spd="slow">
    <p:pull dir="ru"/>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标题 396289"/>
          <p:cNvSpPr>
            <a:spLocks noGrp="1"/>
          </p:cNvSpPr>
          <p:nvPr>
            <p:ph type="title"/>
          </p:nvPr>
        </p:nvSpPr>
        <p:spPr>
          <a:xfrm>
            <a:off x="642938" y="304800"/>
            <a:ext cx="6348412" cy="1320800"/>
          </a:xfrm>
        </p:spPr>
        <p:txBody>
          <a:bodyPr anchor="b"/>
          <a:lstStyle/>
          <a:p>
            <a:r>
              <a:rPr lang="zh-CN" altLang="en-US" dirty="0"/>
              <a:t>参考文献的引用格式</a:t>
            </a:r>
          </a:p>
        </p:txBody>
      </p:sp>
      <p:sp>
        <p:nvSpPr>
          <p:cNvPr id="106498" name="文本占位符 396290"/>
          <p:cNvSpPr>
            <a:spLocks noGrp="1"/>
          </p:cNvSpPr>
          <p:nvPr>
            <p:ph idx="1" hasCustomPrompt="1"/>
          </p:nvPr>
        </p:nvSpPr>
        <p:spPr>
          <a:xfrm>
            <a:off x="533400" y="1905000"/>
            <a:ext cx="8077200" cy="5105400"/>
          </a:xfrm>
        </p:spPr>
        <p:txBody>
          <a:bodyPr anchor="t"/>
          <a:lstStyle/>
          <a:p>
            <a:pPr>
              <a:lnSpc>
                <a:spcPct val="90000"/>
              </a:lnSpc>
              <a:buNone/>
            </a:pPr>
            <a:r>
              <a:rPr lang="zh-CN" altLang="en-US" sz="2400" dirty="0">
                <a:solidFill>
                  <a:srgbClr val="647643"/>
                </a:solidFill>
              </a:rPr>
              <a:t>2.期刊论文</a:t>
            </a:r>
          </a:p>
          <a:p>
            <a:pPr>
              <a:lnSpc>
                <a:spcPct val="90000"/>
              </a:lnSpc>
              <a:buNone/>
            </a:pPr>
            <a:r>
              <a:rPr lang="zh-CN" altLang="en-US" sz="2400" dirty="0">
                <a:solidFill>
                  <a:srgbClr val="647643"/>
                </a:solidFill>
              </a:rPr>
              <a:t>       作者.题名[文献类型标志].期刊名称，刊载年份，卷（期）：页码.</a:t>
            </a:r>
          </a:p>
          <a:p>
            <a:pPr>
              <a:lnSpc>
                <a:spcPct val="90000"/>
              </a:lnSpc>
              <a:buNone/>
            </a:pPr>
            <a:r>
              <a:rPr lang="zh-CN" altLang="en-US" sz="2400" dirty="0">
                <a:solidFill>
                  <a:srgbClr val="647643"/>
                </a:solidFill>
              </a:rPr>
              <a:t>   （页码不是你引用的那页的页码，而是整篇文章所在的页码）</a:t>
            </a:r>
          </a:p>
          <a:p>
            <a:pPr>
              <a:lnSpc>
                <a:spcPct val="90000"/>
              </a:lnSpc>
              <a:buNone/>
            </a:pPr>
            <a:endParaRPr lang="zh-CN" altLang="en-US" sz="2400" dirty="0">
              <a:solidFill>
                <a:srgbClr val="647643"/>
              </a:solidFill>
            </a:endParaRPr>
          </a:p>
          <a:p>
            <a:pPr>
              <a:lnSpc>
                <a:spcPct val="90000"/>
              </a:lnSpc>
              <a:buNone/>
            </a:pPr>
            <a:r>
              <a:rPr lang="zh-CN" altLang="en-US" sz="2400" dirty="0">
                <a:solidFill>
                  <a:srgbClr val="647643"/>
                </a:solidFill>
              </a:rPr>
              <a:t>举例：陈光祚.论网络时代的个人数字图书馆[J].图书馆论坛，2005，25（6）：164-170. </a:t>
            </a:r>
          </a:p>
        </p:txBody>
      </p:sp>
    </p:spTree>
  </p:cSld>
  <p:clrMapOvr>
    <a:masterClrMapping/>
  </p:clrMapOvr>
  <p:transition spd="slow">
    <p:pull dir="ru"/>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标题 397313"/>
          <p:cNvSpPr>
            <a:spLocks noGrp="1"/>
          </p:cNvSpPr>
          <p:nvPr>
            <p:ph type="title"/>
          </p:nvPr>
        </p:nvSpPr>
        <p:spPr>
          <a:xfrm>
            <a:off x="625475" y="304800"/>
            <a:ext cx="6348413" cy="1320800"/>
          </a:xfrm>
        </p:spPr>
        <p:txBody>
          <a:bodyPr anchor="b"/>
          <a:lstStyle/>
          <a:p>
            <a:r>
              <a:rPr lang="zh-CN" altLang="en-US" dirty="0"/>
              <a:t>参考文献的引用格式</a:t>
            </a:r>
          </a:p>
        </p:txBody>
      </p:sp>
      <p:sp>
        <p:nvSpPr>
          <p:cNvPr id="107522" name="文本占位符 397314"/>
          <p:cNvSpPr>
            <a:spLocks noGrp="1"/>
          </p:cNvSpPr>
          <p:nvPr>
            <p:ph idx="1" hasCustomPrompt="1"/>
          </p:nvPr>
        </p:nvSpPr>
        <p:spPr>
          <a:xfrm>
            <a:off x="533400" y="1987550"/>
            <a:ext cx="8077200" cy="5022850"/>
          </a:xfrm>
        </p:spPr>
        <p:txBody>
          <a:bodyPr anchor="t"/>
          <a:lstStyle/>
          <a:p>
            <a:pPr>
              <a:lnSpc>
                <a:spcPct val="90000"/>
              </a:lnSpc>
              <a:buNone/>
            </a:pPr>
            <a:r>
              <a:rPr lang="zh-CN" altLang="en-US" sz="2400" dirty="0">
                <a:solidFill>
                  <a:srgbClr val="647643"/>
                </a:solidFill>
              </a:rPr>
              <a:t>3.学位论文</a:t>
            </a:r>
          </a:p>
          <a:p>
            <a:pPr>
              <a:lnSpc>
                <a:spcPct val="90000"/>
              </a:lnSpc>
              <a:buNone/>
            </a:pPr>
            <a:r>
              <a:rPr lang="zh-CN" altLang="en-US" sz="2400" dirty="0">
                <a:solidFill>
                  <a:srgbClr val="647643"/>
                </a:solidFill>
              </a:rPr>
              <a:t>       作者.题名[文献类型标志].所在地：学位授予单位，年份.</a:t>
            </a:r>
          </a:p>
          <a:p>
            <a:pPr>
              <a:lnSpc>
                <a:spcPct val="90000"/>
              </a:lnSpc>
              <a:buNone/>
            </a:pPr>
            <a:endParaRPr lang="zh-CN" altLang="en-US" sz="2400" dirty="0">
              <a:solidFill>
                <a:srgbClr val="647643"/>
              </a:solidFill>
            </a:endParaRPr>
          </a:p>
          <a:p>
            <a:pPr>
              <a:lnSpc>
                <a:spcPct val="90000"/>
              </a:lnSpc>
              <a:buNone/>
            </a:pPr>
            <a:r>
              <a:rPr lang="zh-CN" altLang="en-US" sz="2400" dirty="0">
                <a:solidFill>
                  <a:srgbClr val="647643"/>
                </a:solidFill>
              </a:rPr>
              <a:t>举例：张和生.地质力学系统理论[D].太原理工大学，1998. </a:t>
            </a:r>
          </a:p>
        </p:txBody>
      </p:sp>
    </p:spTree>
  </p:cSld>
  <p:clrMapOvr>
    <a:masterClrMapping/>
  </p:clrMapOvr>
  <p:transition spd="slow">
    <p:pull dir="ru"/>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标题 398337"/>
          <p:cNvSpPr>
            <a:spLocks noGrp="1"/>
          </p:cNvSpPr>
          <p:nvPr>
            <p:ph type="title"/>
          </p:nvPr>
        </p:nvSpPr>
        <p:spPr>
          <a:xfrm>
            <a:off x="625475" y="280988"/>
            <a:ext cx="6348413" cy="1320800"/>
          </a:xfrm>
        </p:spPr>
        <p:txBody>
          <a:bodyPr anchor="b"/>
          <a:lstStyle/>
          <a:p>
            <a:r>
              <a:rPr lang="zh-CN" altLang="en-US" dirty="0"/>
              <a:t>参考文献的引用格式</a:t>
            </a:r>
          </a:p>
        </p:txBody>
      </p:sp>
      <p:sp>
        <p:nvSpPr>
          <p:cNvPr id="108546" name="文本占位符 398338"/>
          <p:cNvSpPr>
            <a:spLocks noGrp="1"/>
          </p:cNvSpPr>
          <p:nvPr>
            <p:ph idx="1" hasCustomPrompt="1"/>
          </p:nvPr>
        </p:nvSpPr>
        <p:spPr>
          <a:xfrm>
            <a:off x="533400" y="1901825"/>
            <a:ext cx="8077200" cy="5108575"/>
          </a:xfrm>
        </p:spPr>
        <p:txBody>
          <a:bodyPr anchor="t"/>
          <a:lstStyle/>
          <a:p>
            <a:pPr>
              <a:lnSpc>
                <a:spcPct val="80000"/>
              </a:lnSpc>
              <a:buNone/>
            </a:pPr>
            <a:r>
              <a:rPr lang="zh-CN" altLang="en-US" sz="2400" dirty="0">
                <a:solidFill>
                  <a:srgbClr val="647643"/>
                </a:solidFill>
              </a:rPr>
              <a:t>4.网络文献</a:t>
            </a:r>
          </a:p>
          <a:p>
            <a:pPr>
              <a:lnSpc>
                <a:spcPct val="90000"/>
              </a:lnSpc>
              <a:buNone/>
            </a:pPr>
            <a:r>
              <a:rPr lang="zh-CN" altLang="en-US" sz="2400" dirty="0">
                <a:solidFill>
                  <a:srgbClr val="647643"/>
                </a:solidFill>
              </a:rPr>
              <a:t>         作者.题名[文献类型标志/文献载体标志].出版地：出版者，出版年（更新或修改日期）[引用日期].获取和访问路径.</a:t>
            </a:r>
          </a:p>
          <a:p>
            <a:pPr>
              <a:lnSpc>
                <a:spcPct val="90000"/>
              </a:lnSpc>
              <a:buNone/>
            </a:pPr>
            <a:endParaRPr lang="zh-CN" altLang="en-US" sz="2400" dirty="0">
              <a:solidFill>
                <a:srgbClr val="647643"/>
              </a:solidFill>
            </a:endParaRPr>
          </a:p>
          <a:p>
            <a:pPr>
              <a:lnSpc>
                <a:spcPct val="90000"/>
              </a:lnSpc>
              <a:buNone/>
            </a:pPr>
            <a:r>
              <a:rPr lang="zh-CN" altLang="en-US" sz="2400" dirty="0">
                <a:solidFill>
                  <a:srgbClr val="647643"/>
                </a:solidFill>
              </a:rPr>
              <a:t>举例：王明亮.中国学术期刊标准化数据库系统工程[EB/OL].（1998-08-16）[1998-10-04].http://www.cajcd.cn/pub/wml.txt/9808 10-2.html.</a:t>
            </a:r>
          </a:p>
          <a:p>
            <a:pPr>
              <a:lnSpc>
                <a:spcPct val="90000"/>
              </a:lnSpc>
              <a:buNone/>
            </a:pPr>
            <a:r>
              <a:rPr lang="zh-CN" altLang="en-US" sz="2400" dirty="0">
                <a:solidFill>
                  <a:srgbClr val="647643"/>
                </a:solidFill>
              </a:rPr>
              <a:t>         Online Computer Library Center，Inc. History of OCLC [EB/OL]. [2000-01-08].http://www.oclc.org/about/history/default.htm.</a:t>
            </a:r>
          </a:p>
        </p:txBody>
      </p:sp>
    </p:spTree>
  </p:cSld>
  <p:clrMapOvr>
    <a:masterClrMapping/>
  </p:clrMapOvr>
  <p:transition spd="slow">
    <p:pull dir="ru"/>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标题 399361"/>
          <p:cNvSpPr>
            <a:spLocks noGrp="1"/>
          </p:cNvSpPr>
          <p:nvPr>
            <p:ph type="title"/>
          </p:nvPr>
        </p:nvSpPr>
        <p:spPr>
          <a:xfrm>
            <a:off x="625475" y="338138"/>
            <a:ext cx="6348413" cy="1320800"/>
          </a:xfrm>
        </p:spPr>
        <p:txBody>
          <a:bodyPr anchor="b"/>
          <a:lstStyle/>
          <a:p>
            <a:r>
              <a:rPr lang="zh-CN" altLang="en-US" dirty="0"/>
              <a:t>参考文献的引用格式</a:t>
            </a:r>
          </a:p>
        </p:txBody>
      </p:sp>
      <p:sp>
        <p:nvSpPr>
          <p:cNvPr id="109570" name="文本占位符 399362"/>
          <p:cNvSpPr>
            <a:spLocks noGrp="1"/>
          </p:cNvSpPr>
          <p:nvPr>
            <p:ph idx="1" hasCustomPrompt="1"/>
          </p:nvPr>
        </p:nvSpPr>
        <p:spPr>
          <a:xfrm>
            <a:off x="533400" y="1946275"/>
            <a:ext cx="8077200" cy="5064125"/>
          </a:xfrm>
        </p:spPr>
        <p:txBody>
          <a:bodyPr anchor="t"/>
          <a:lstStyle/>
          <a:p>
            <a:pPr fontAlgn="base">
              <a:lnSpc>
                <a:spcPct val="120000"/>
              </a:lnSpc>
              <a:buNone/>
            </a:pPr>
            <a:r>
              <a:rPr lang="zh-CN" altLang="en-US" sz="2400" dirty="0">
                <a:solidFill>
                  <a:srgbClr val="647643"/>
                </a:solidFill>
              </a:rPr>
              <a:t>5.专利文献</a:t>
            </a:r>
          </a:p>
          <a:p>
            <a:pPr fontAlgn="base">
              <a:lnSpc>
                <a:spcPct val="120000"/>
              </a:lnSpc>
              <a:buNone/>
            </a:pPr>
            <a:r>
              <a:rPr lang="zh-CN" altLang="en-US" sz="2400" dirty="0">
                <a:solidFill>
                  <a:srgbClr val="647643"/>
                </a:solidFill>
              </a:rPr>
              <a:t>        专利申请者.专利题名.专利国别，专利号[文献类型标志].公告日或公开日.</a:t>
            </a:r>
          </a:p>
          <a:p>
            <a:pPr fontAlgn="base">
              <a:lnSpc>
                <a:spcPct val="120000"/>
              </a:lnSpc>
              <a:buNone/>
            </a:pPr>
            <a:endParaRPr lang="zh-CN" altLang="en-US" sz="2400" dirty="0">
              <a:solidFill>
                <a:srgbClr val="647643"/>
              </a:solidFill>
            </a:endParaRPr>
          </a:p>
          <a:p>
            <a:pPr fontAlgn="base">
              <a:lnSpc>
                <a:spcPct val="120000"/>
              </a:lnSpc>
              <a:buNone/>
            </a:pPr>
            <a:r>
              <a:rPr lang="zh-CN" altLang="en-US" sz="2400" dirty="0">
                <a:solidFill>
                  <a:srgbClr val="647643"/>
                </a:solidFill>
              </a:rPr>
              <a:t>举例：刘加林.多功能一次性压舌板.中国，92214985.2[P].1993-04-14. </a:t>
            </a:r>
          </a:p>
        </p:txBody>
      </p:sp>
    </p:spTree>
  </p:cSld>
  <p:clrMapOvr>
    <a:masterClrMapping/>
  </p:clrMapOvr>
  <p:transition spd="slow">
    <p:pull dir="ru"/>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标题 400385"/>
          <p:cNvSpPr>
            <a:spLocks noGrp="1"/>
          </p:cNvSpPr>
          <p:nvPr>
            <p:ph type="title"/>
          </p:nvPr>
        </p:nvSpPr>
        <p:spPr>
          <a:xfrm>
            <a:off x="617538" y="403225"/>
            <a:ext cx="6348412" cy="1320800"/>
          </a:xfrm>
        </p:spPr>
        <p:txBody>
          <a:bodyPr anchor="b"/>
          <a:lstStyle/>
          <a:p>
            <a:r>
              <a:rPr lang="zh-CN" altLang="en-US" dirty="0"/>
              <a:t>参考文献的引用格式</a:t>
            </a:r>
          </a:p>
        </p:txBody>
      </p:sp>
      <p:sp>
        <p:nvSpPr>
          <p:cNvPr id="110594" name="文本占位符 400598"/>
          <p:cNvSpPr>
            <a:spLocks noGrp="1"/>
          </p:cNvSpPr>
          <p:nvPr>
            <p:ph idx="1" hasCustomPrompt="1"/>
          </p:nvPr>
        </p:nvSpPr>
        <p:spPr>
          <a:xfrm>
            <a:off x="533400" y="2017713"/>
            <a:ext cx="8421688" cy="4114800"/>
          </a:xfrm>
        </p:spPr>
        <p:txBody>
          <a:bodyPr anchor="t"/>
          <a:lstStyle/>
          <a:p>
            <a:pPr>
              <a:lnSpc>
                <a:spcPct val="90000"/>
              </a:lnSpc>
            </a:pPr>
            <a:r>
              <a:rPr lang="zh-CN" altLang="en-US" sz="2400" dirty="0">
                <a:solidFill>
                  <a:srgbClr val="647643"/>
                </a:solidFill>
              </a:rPr>
              <a:t>常见文献类型和标志代码表：</a:t>
            </a:r>
          </a:p>
        </p:txBody>
      </p:sp>
      <p:graphicFrame>
        <p:nvGraphicFramePr>
          <p:cNvPr id="400600" name="内容占位符 400599"/>
          <p:cNvGraphicFramePr>
            <a:graphicFrameLocks noGrp="1"/>
          </p:cNvGraphicFramePr>
          <p:nvPr>
            <p:ph/>
          </p:nvPr>
        </p:nvGraphicFramePr>
        <p:xfrm>
          <a:off x="304800" y="2819400"/>
          <a:ext cx="8610600" cy="2913063"/>
        </p:xfrm>
        <a:graphic>
          <a:graphicData uri="http://schemas.openxmlformats.org/drawingml/2006/table">
            <a:tbl>
              <a:tblPr/>
              <a:tblGrid>
                <a:gridCol w="1076325">
                  <a:extLst>
                    <a:ext uri="{9D8B030D-6E8A-4147-A177-3AD203B41FA5}">
                      <a16:colId xmlns:a16="http://schemas.microsoft.com/office/drawing/2014/main" val="20000"/>
                    </a:ext>
                  </a:extLst>
                </a:gridCol>
                <a:gridCol w="1076325">
                  <a:extLst>
                    <a:ext uri="{9D8B030D-6E8A-4147-A177-3AD203B41FA5}">
                      <a16:colId xmlns:a16="http://schemas.microsoft.com/office/drawing/2014/main" val="20001"/>
                    </a:ext>
                  </a:extLst>
                </a:gridCol>
                <a:gridCol w="1074738">
                  <a:extLst>
                    <a:ext uri="{9D8B030D-6E8A-4147-A177-3AD203B41FA5}">
                      <a16:colId xmlns:a16="http://schemas.microsoft.com/office/drawing/2014/main" val="20002"/>
                    </a:ext>
                  </a:extLst>
                </a:gridCol>
                <a:gridCol w="1076325">
                  <a:extLst>
                    <a:ext uri="{9D8B030D-6E8A-4147-A177-3AD203B41FA5}">
                      <a16:colId xmlns:a16="http://schemas.microsoft.com/office/drawing/2014/main" val="20003"/>
                    </a:ext>
                  </a:extLst>
                </a:gridCol>
                <a:gridCol w="1443037">
                  <a:extLst>
                    <a:ext uri="{9D8B030D-6E8A-4147-A177-3AD203B41FA5}">
                      <a16:colId xmlns:a16="http://schemas.microsoft.com/office/drawing/2014/main" val="20004"/>
                    </a:ext>
                  </a:extLst>
                </a:gridCol>
                <a:gridCol w="1187450">
                  <a:extLst>
                    <a:ext uri="{9D8B030D-6E8A-4147-A177-3AD203B41FA5}">
                      <a16:colId xmlns:a16="http://schemas.microsoft.com/office/drawing/2014/main" val="20005"/>
                    </a:ext>
                  </a:extLst>
                </a:gridCol>
                <a:gridCol w="812800">
                  <a:extLst>
                    <a:ext uri="{9D8B030D-6E8A-4147-A177-3AD203B41FA5}">
                      <a16:colId xmlns:a16="http://schemas.microsoft.com/office/drawing/2014/main" val="20006"/>
                    </a:ext>
                  </a:extLst>
                </a:gridCol>
                <a:gridCol w="863600">
                  <a:extLst>
                    <a:ext uri="{9D8B030D-6E8A-4147-A177-3AD203B41FA5}">
                      <a16:colId xmlns:a16="http://schemas.microsoft.com/office/drawing/2014/main" val="20007"/>
                    </a:ext>
                  </a:extLst>
                </a:gridCol>
              </a:tblGrid>
              <a:tr h="700088">
                <a:tc>
                  <a:txBody>
                    <a:bodyPr/>
                    <a:lstStyle>
                      <a:lvl1pPr marL="342900" lvl="0" indent="-34290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n"/>
                        <a:defRPr sz="2800" u="none" kern="1200" baseline="0">
                          <a:solidFill>
                            <a:schemeClr val="tx1"/>
                          </a:solidFill>
                          <a:latin typeface="Tahoma" panose="020B060403050404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55000"/>
                        <a:buFont typeface="Wingdings" panose="05000000000000000000" pitchFamily="2" charset="2"/>
                        <a:buChar char="n"/>
                        <a:defRPr sz="2400" b="0" i="0" u="none" kern="1200" baseline="0">
                          <a:solidFill>
                            <a:schemeClr val="tx1"/>
                          </a:solidFill>
                          <a:latin typeface="Tahoma" panose="020B060403050404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folHlink"/>
                        </a:buClr>
                        <a:buSzPct val="50000"/>
                        <a:buFont typeface="Wingdings" panose="05000000000000000000" pitchFamily="2" charset="2"/>
                        <a:buChar char="n"/>
                        <a:defRPr sz="2000" b="0" i="0" u="none" kern="1200" baseline="0">
                          <a:solidFill>
                            <a:schemeClr val="tx1"/>
                          </a:solidFill>
                          <a:latin typeface="Tahoma" panose="020B060403050404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55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accent1"/>
                        </a:buClr>
                        <a:buSzPct val="50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5pPr>
                    </a:lstStyle>
                    <a:p>
                      <a:pPr lvl="0" algn="ctr">
                        <a:spcBef>
                          <a:spcPct val="0"/>
                        </a:spcBef>
                        <a:buClrTx/>
                        <a:buSzPct val="100000"/>
                        <a:buNone/>
                      </a:pPr>
                      <a:r>
                        <a:rPr lang="zh-CN" altLang="en-US" sz="2000" b="1" dirty="0">
                          <a:latin typeface="Calibri" panose="020F0502020204030204" charset="0"/>
                          <a:cs typeface="Times New Roman" panose="02020603050405020304" pitchFamily="18" charset="0"/>
                        </a:rPr>
                        <a:t>文献类型</a:t>
                      </a:r>
                      <a:endParaRPr lang="zh-CN" altLang="en-US" sz="2000" b="1" dirty="0">
                        <a:latin typeface="Arial" panose="020B0604020202020204" pitchFamily="34" charset="0"/>
                      </a:endParaRPr>
                    </a:p>
                  </a:txBody>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n"/>
                        <a:defRPr sz="2800" u="none" kern="1200" baseline="0">
                          <a:solidFill>
                            <a:schemeClr val="tx1"/>
                          </a:solidFill>
                          <a:latin typeface="Tahoma" panose="020B060403050404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55000"/>
                        <a:buFont typeface="Wingdings" panose="05000000000000000000" pitchFamily="2" charset="2"/>
                        <a:buChar char="n"/>
                        <a:defRPr sz="2400" b="0" i="0" u="none" kern="1200" baseline="0">
                          <a:solidFill>
                            <a:schemeClr val="tx1"/>
                          </a:solidFill>
                          <a:latin typeface="Tahoma" panose="020B060403050404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folHlink"/>
                        </a:buClr>
                        <a:buSzPct val="50000"/>
                        <a:buFont typeface="Wingdings" panose="05000000000000000000" pitchFamily="2" charset="2"/>
                        <a:buChar char="n"/>
                        <a:defRPr sz="2000" b="0" i="0" u="none" kern="1200" baseline="0">
                          <a:solidFill>
                            <a:schemeClr val="tx1"/>
                          </a:solidFill>
                          <a:latin typeface="Tahoma" panose="020B060403050404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55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accent1"/>
                        </a:buClr>
                        <a:buSzPct val="50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5pPr>
                    </a:lstStyle>
                    <a:p>
                      <a:pPr lvl="0" algn="ctr">
                        <a:spcBef>
                          <a:spcPct val="0"/>
                        </a:spcBef>
                        <a:buClrTx/>
                        <a:buSzPct val="100000"/>
                        <a:buNone/>
                      </a:pPr>
                      <a:r>
                        <a:rPr lang="zh-CN" altLang="en-US" sz="2000" b="1" dirty="0">
                          <a:latin typeface="Calibri" panose="020F0502020204030204" charset="0"/>
                          <a:cs typeface="Times New Roman" panose="02020603050405020304" pitchFamily="18" charset="0"/>
                        </a:rPr>
                        <a:t>图书</a:t>
                      </a:r>
                      <a:endParaRPr lang="zh-CN" altLang="en-US" sz="2000" b="1" dirty="0">
                        <a:latin typeface="Arial" panose="020B0604020202020204" pitchFamily="34" charset="0"/>
                      </a:endParaRPr>
                    </a:p>
                  </a:txBody>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n"/>
                        <a:defRPr sz="2800" u="none" kern="1200" baseline="0">
                          <a:solidFill>
                            <a:schemeClr val="tx1"/>
                          </a:solidFill>
                          <a:latin typeface="Tahoma" panose="020B060403050404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55000"/>
                        <a:buFont typeface="Wingdings" panose="05000000000000000000" pitchFamily="2" charset="2"/>
                        <a:buChar char="n"/>
                        <a:defRPr sz="2400" b="0" i="0" u="none" kern="1200" baseline="0">
                          <a:solidFill>
                            <a:schemeClr val="tx1"/>
                          </a:solidFill>
                          <a:latin typeface="Tahoma" panose="020B060403050404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folHlink"/>
                        </a:buClr>
                        <a:buSzPct val="50000"/>
                        <a:buFont typeface="Wingdings" panose="05000000000000000000" pitchFamily="2" charset="2"/>
                        <a:buChar char="n"/>
                        <a:defRPr sz="2000" b="0" i="0" u="none" kern="1200" baseline="0">
                          <a:solidFill>
                            <a:schemeClr val="tx1"/>
                          </a:solidFill>
                          <a:latin typeface="Tahoma" panose="020B060403050404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55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accent1"/>
                        </a:buClr>
                        <a:buSzPct val="50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5pPr>
                    </a:lstStyle>
                    <a:p>
                      <a:pPr lvl="0" algn="ctr">
                        <a:spcBef>
                          <a:spcPct val="0"/>
                        </a:spcBef>
                        <a:buClrTx/>
                        <a:buSzPct val="100000"/>
                        <a:buNone/>
                      </a:pPr>
                      <a:r>
                        <a:rPr lang="zh-CN" altLang="en-US" sz="2000" b="1" dirty="0">
                          <a:latin typeface="Calibri" panose="020F0502020204030204" charset="0"/>
                          <a:cs typeface="Times New Roman" panose="02020603050405020304" pitchFamily="18" charset="0"/>
                        </a:rPr>
                        <a:t>期刊</a:t>
                      </a:r>
                      <a:endParaRPr lang="zh-CN" altLang="en-US" sz="2000" b="1" dirty="0">
                        <a:latin typeface="Arial" panose="020B0604020202020204" pitchFamily="34" charset="0"/>
                      </a:endParaRPr>
                    </a:p>
                  </a:txBody>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n"/>
                        <a:defRPr sz="2800" u="none" kern="1200" baseline="0">
                          <a:solidFill>
                            <a:schemeClr val="tx1"/>
                          </a:solidFill>
                          <a:latin typeface="Tahoma" panose="020B060403050404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55000"/>
                        <a:buFont typeface="Wingdings" panose="05000000000000000000" pitchFamily="2" charset="2"/>
                        <a:buChar char="n"/>
                        <a:defRPr sz="2400" b="0" i="0" u="none" kern="1200" baseline="0">
                          <a:solidFill>
                            <a:schemeClr val="tx1"/>
                          </a:solidFill>
                          <a:latin typeface="Tahoma" panose="020B060403050404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folHlink"/>
                        </a:buClr>
                        <a:buSzPct val="50000"/>
                        <a:buFont typeface="Wingdings" panose="05000000000000000000" pitchFamily="2" charset="2"/>
                        <a:buChar char="n"/>
                        <a:defRPr sz="2000" b="0" i="0" u="none" kern="1200" baseline="0">
                          <a:solidFill>
                            <a:schemeClr val="tx1"/>
                          </a:solidFill>
                          <a:latin typeface="Tahoma" panose="020B060403050404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55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accent1"/>
                        </a:buClr>
                        <a:buSzPct val="50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5pPr>
                    </a:lstStyle>
                    <a:p>
                      <a:pPr lvl="0" algn="ctr">
                        <a:spcBef>
                          <a:spcPct val="0"/>
                        </a:spcBef>
                        <a:buClrTx/>
                        <a:buSzPct val="100000"/>
                        <a:buNone/>
                      </a:pPr>
                      <a:r>
                        <a:rPr lang="zh-CN" altLang="en-US" sz="2000" b="1" dirty="0">
                          <a:latin typeface="Calibri" panose="020F0502020204030204" charset="0"/>
                          <a:cs typeface="Times New Roman" panose="02020603050405020304" pitchFamily="18" charset="0"/>
                        </a:rPr>
                        <a:t>学位论文</a:t>
                      </a:r>
                      <a:endParaRPr lang="zh-CN" altLang="en-US" sz="2000" b="1" dirty="0">
                        <a:latin typeface="Arial" panose="020B0604020202020204" pitchFamily="34" charset="0"/>
                      </a:endParaRPr>
                    </a:p>
                  </a:txBody>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n"/>
                        <a:defRPr sz="2800" u="none" kern="1200" baseline="0">
                          <a:solidFill>
                            <a:schemeClr val="tx1"/>
                          </a:solidFill>
                          <a:latin typeface="Tahoma" panose="020B060403050404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55000"/>
                        <a:buFont typeface="Wingdings" panose="05000000000000000000" pitchFamily="2" charset="2"/>
                        <a:buChar char="n"/>
                        <a:defRPr sz="2400" b="0" i="0" u="none" kern="1200" baseline="0">
                          <a:solidFill>
                            <a:schemeClr val="tx1"/>
                          </a:solidFill>
                          <a:latin typeface="Tahoma" panose="020B060403050404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folHlink"/>
                        </a:buClr>
                        <a:buSzPct val="50000"/>
                        <a:buFont typeface="Wingdings" panose="05000000000000000000" pitchFamily="2" charset="2"/>
                        <a:buChar char="n"/>
                        <a:defRPr sz="2000" b="0" i="0" u="none" kern="1200" baseline="0">
                          <a:solidFill>
                            <a:schemeClr val="tx1"/>
                          </a:solidFill>
                          <a:latin typeface="Tahoma" panose="020B060403050404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55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accent1"/>
                        </a:buClr>
                        <a:buSzPct val="50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5pPr>
                    </a:lstStyle>
                    <a:p>
                      <a:pPr lvl="0" algn="ctr">
                        <a:spcBef>
                          <a:spcPct val="0"/>
                        </a:spcBef>
                        <a:buClrTx/>
                        <a:buSzPct val="100000"/>
                        <a:buNone/>
                      </a:pPr>
                      <a:r>
                        <a:rPr lang="zh-CN" altLang="en-US" sz="2000" b="1" dirty="0">
                          <a:latin typeface="Calibri" panose="020F0502020204030204" charset="0"/>
                          <a:cs typeface="Times New Roman" panose="02020603050405020304" pitchFamily="18" charset="0"/>
                        </a:rPr>
                        <a:t>报纸</a:t>
                      </a:r>
                      <a:endParaRPr lang="zh-CN" altLang="en-US" sz="2000" b="1" dirty="0">
                        <a:latin typeface="Arial" panose="020B0604020202020204" pitchFamily="34" charset="0"/>
                      </a:endParaRPr>
                    </a:p>
                  </a:txBody>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n"/>
                        <a:defRPr sz="2800" u="none" kern="1200" baseline="0">
                          <a:solidFill>
                            <a:schemeClr val="tx1"/>
                          </a:solidFill>
                          <a:latin typeface="Tahoma" panose="020B060403050404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55000"/>
                        <a:buFont typeface="Wingdings" panose="05000000000000000000" pitchFamily="2" charset="2"/>
                        <a:buChar char="n"/>
                        <a:defRPr sz="2400" b="0" i="0" u="none" kern="1200" baseline="0">
                          <a:solidFill>
                            <a:schemeClr val="tx1"/>
                          </a:solidFill>
                          <a:latin typeface="Tahoma" panose="020B060403050404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folHlink"/>
                        </a:buClr>
                        <a:buSzPct val="50000"/>
                        <a:buFont typeface="Wingdings" panose="05000000000000000000" pitchFamily="2" charset="2"/>
                        <a:buChar char="n"/>
                        <a:defRPr sz="2000" b="0" i="0" u="none" kern="1200" baseline="0">
                          <a:solidFill>
                            <a:schemeClr val="tx1"/>
                          </a:solidFill>
                          <a:latin typeface="Tahoma" panose="020B060403050404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55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accent1"/>
                        </a:buClr>
                        <a:buSzPct val="50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5pPr>
                    </a:lstStyle>
                    <a:p>
                      <a:pPr lvl="0" algn="ctr">
                        <a:spcBef>
                          <a:spcPct val="0"/>
                        </a:spcBef>
                        <a:buClrTx/>
                        <a:buSzPct val="100000"/>
                        <a:buNone/>
                      </a:pPr>
                      <a:r>
                        <a:rPr lang="zh-CN" altLang="en-US" sz="2000" b="1" dirty="0">
                          <a:latin typeface="Calibri" panose="020F0502020204030204" charset="0"/>
                          <a:cs typeface="Times New Roman" panose="02020603050405020304" pitchFamily="18" charset="0"/>
                        </a:rPr>
                        <a:t>报告</a:t>
                      </a:r>
                      <a:endParaRPr lang="zh-CN" altLang="en-US" sz="2000" b="1" dirty="0">
                        <a:latin typeface="Arial" panose="020B0604020202020204" pitchFamily="34" charset="0"/>
                      </a:endParaRPr>
                    </a:p>
                  </a:txBody>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n"/>
                        <a:defRPr sz="2800" u="none" kern="1200" baseline="0">
                          <a:solidFill>
                            <a:schemeClr val="tx1"/>
                          </a:solidFill>
                          <a:latin typeface="Tahoma" panose="020B060403050404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55000"/>
                        <a:buFont typeface="Wingdings" panose="05000000000000000000" pitchFamily="2" charset="2"/>
                        <a:buChar char="n"/>
                        <a:defRPr sz="2400" b="0" i="0" u="none" kern="1200" baseline="0">
                          <a:solidFill>
                            <a:schemeClr val="tx1"/>
                          </a:solidFill>
                          <a:latin typeface="Tahoma" panose="020B060403050404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folHlink"/>
                        </a:buClr>
                        <a:buSzPct val="50000"/>
                        <a:buFont typeface="Wingdings" panose="05000000000000000000" pitchFamily="2" charset="2"/>
                        <a:buChar char="n"/>
                        <a:defRPr sz="2000" b="0" i="0" u="none" kern="1200" baseline="0">
                          <a:solidFill>
                            <a:schemeClr val="tx1"/>
                          </a:solidFill>
                          <a:latin typeface="Tahoma" panose="020B060403050404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55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accent1"/>
                        </a:buClr>
                        <a:buSzPct val="50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5pPr>
                    </a:lstStyle>
                    <a:p>
                      <a:pPr lvl="0" algn="ctr">
                        <a:spcBef>
                          <a:spcPct val="0"/>
                        </a:spcBef>
                        <a:buClrTx/>
                        <a:buSzPct val="100000"/>
                        <a:buNone/>
                      </a:pPr>
                      <a:r>
                        <a:rPr lang="zh-CN" altLang="en-US" sz="2000" b="1" dirty="0">
                          <a:latin typeface="Calibri" panose="020F0502020204030204" charset="0"/>
                          <a:cs typeface="Times New Roman" panose="02020603050405020304" pitchFamily="18" charset="0"/>
                        </a:rPr>
                        <a:t>专利</a:t>
                      </a:r>
                      <a:endParaRPr lang="zh-CN" altLang="en-US" sz="2000" b="1" dirty="0">
                        <a:latin typeface="Arial" panose="020B0604020202020204" pitchFamily="34" charset="0"/>
                      </a:endParaRPr>
                    </a:p>
                  </a:txBody>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n"/>
                        <a:defRPr sz="2800" u="none" kern="1200" baseline="0">
                          <a:solidFill>
                            <a:schemeClr val="tx1"/>
                          </a:solidFill>
                          <a:latin typeface="Tahoma" panose="020B060403050404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55000"/>
                        <a:buFont typeface="Wingdings" panose="05000000000000000000" pitchFamily="2" charset="2"/>
                        <a:buChar char="n"/>
                        <a:defRPr sz="2400" b="0" i="0" u="none" kern="1200" baseline="0">
                          <a:solidFill>
                            <a:schemeClr val="tx1"/>
                          </a:solidFill>
                          <a:latin typeface="Tahoma" panose="020B060403050404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folHlink"/>
                        </a:buClr>
                        <a:buSzPct val="50000"/>
                        <a:buFont typeface="Wingdings" panose="05000000000000000000" pitchFamily="2" charset="2"/>
                        <a:buChar char="n"/>
                        <a:defRPr sz="2000" b="0" i="0" u="none" kern="1200" baseline="0">
                          <a:solidFill>
                            <a:schemeClr val="tx1"/>
                          </a:solidFill>
                          <a:latin typeface="Tahoma" panose="020B060403050404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55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accent1"/>
                        </a:buClr>
                        <a:buSzPct val="50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5pPr>
                    </a:lstStyle>
                    <a:p>
                      <a:pPr lvl="0" algn="ctr">
                        <a:spcBef>
                          <a:spcPct val="0"/>
                        </a:spcBef>
                        <a:buClrTx/>
                        <a:buSzPct val="100000"/>
                        <a:buNone/>
                      </a:pPr>
                      <a:r>
                        <a:rPr lang="zh-CN" altLang="en-US" sz="2000" b="1" dirty="0">
                          <a:latin typeface="Calibri" panose="020F0502020204030204" charset="0"/>
                          <a:cs typeface="Times New Roman" panose="02020603050405020304" pitchFamily="18" charset="0"/>
                        </a:rPr>
                        <a:t>会议录</a:t>
                      </a:r>
                      <a:endParaRPr lang="zh-CN" altLang="en-US" sz="2000" b="1" dirty="0">
                        <a:latin typeface="Arial" panose="020B0604020202020204" pitchFamily="34" charset="0"/>
                      </a:endParaRPr>
                    </a:p>
                  </a:txBody>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700087">
                <a:tc>
                  <a:txBody>
                    <a:bodyPr/>
                    <a:lstStyle>
                      <a:lvl1pPr marL="342900" lvl="0" indent="-34290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n"/>
                        <a:defRPr sz="2800" u="none" kern="1200" baseline="0">
                          <a:solidFill>
                            <a:schemeClr val="tx1"/>
                          </a:solidFill>
                          <a:latin typeface="Tahoma" panose="020B060403050404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55000"/>
                        <a:buFont typeface="Wingdings" panose="05000000000000000000" pitchFamily="2" charset="2"/>
                        <a:buChar char="n"/>
                        <a:defRPr sz="2400" b="0" i="0" u="none" kern="1200" baseline="0">
                          <a:solidFill>
                            <a:schemeClr val="tx1"/>
                          </a:solidFill>
                          <a:latin typeface="Tahoma" panose="020B060403050404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folHlink"/>
                        </a:buClr>
                        <a:buSzPct val="50000"/>
                        <a:buFont typeface="Wingdings" panose="05000000000000000000" pitchFamily="2" charset="2"/>
                        <a:buChar char="n"/>
                        <a:defRPr sz="2000" b="0" i="0" u="none" kern="1200" baseline="0">
                          <a:solidFill>
                            <a:schemeClr val="tx1"/>
                          </a:solidFill>
                          <a:latin typeface="Tahoma" panose="020B060403050404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55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accent1"/>
                        </a:buClr>
                        <a:buSzPct val="50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5pPr>
                    </a:lstStyle>
                    <a:p>
                      <a:pPr lvl="0" algn="ctr">
                        <a:spcBef>
                          <a:spcPct val="0"/>
                        </a:spcBef>
                        <a:buClrTx/>
                        <a:buSzPct val="100000"/>
                        <a:buNone/>
                      </a:pPr>
                      <a:r>
                        <a:rPr lang="zh-CN" altLang="en-US" sz="2000" b="1" dirty="0">
                          <a:latin typeface="Calibri" panose="020F0502020204030204" charset="0"/>
                          <a:cs typeface="Times New Roman" panose="02020603050405020304" pitchFamily="18" charset="0"/>
                        </a:rPr>
                        <a:t>标识代码</a:t>
                      </a:r>
                      <a:endParaRPr lang="zh-CN" altLang="en-US" sz="2000" b="1" dirty="0">
                        <a:latin typeface="Arial" panose="020B0604020202020204" pitchFamily="34" charset="0"/>
                      </a:endParaRPr>
                    </a:p>
                  </a:txBody>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n"/>
                        <a:defRPr sz="2800" u="none" kern="1200" baseline="0">
                          <a:solidFill>
                            <a:schemeClr val="tx1"/>
                          </a:solidFill>
                          <a:latin typeface="Tahoma" panose="020B060403050404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55000"/>
                        <a:buFont typeface="Wingdings" panose="05000000000000000000" pitchFamily="2" charset="2"/>
                        <a:buChar char="n"/>
                        <a:defRPr sz="2400" b="0" i="0" u="none" kern="1200" baseline="0">
                          <a:solidFill>
                            <a:schemeClr val="tx1"/>
                          </a:solidFill>
                          <a:latin typeface="Tahoma" panose="020B060403050404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folHlink"/>
                        </a:buClr>
                        <a:buSzPct val="50000"/>
                        <a:buFont typeface="Wingdings" panose="05000000000000000000" pitchFamily="2" charset="2"/>
                        <a:buChar char="n"/>
                        <a:defRPr sz="2000" b="0" i="0" u="none" kern="1200" baseline="0">
                          <a:solidFill>
                            <a:schemeClr val="tx1"/>
                          </a:solidFill>
                          <a:latin typeface="Tahoma" panose="020B060403050404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55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accent1"/>
                        </a:buClr>
                        <a:buSzPct val="50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5pPr>
                    </a:lstStyle>
                    <a:p>
                      <a:pPr lvl="0" algn="ctr">
                        <a:spcBef>
                          <a:spcPct val="0"/>
                        </a:spcBef>
                        <a:buClrTx/>
                        <a:buSzPct val="100000"/>
                        <a:buNone/>
                      </a:pPr>
                      <a:r>
                        <a:rPr lang="en-US" altLang="zh-CN" sz="2000" b="1">
                          <a:latin typeface="Calibri" panose="020F0502020204030204" charset="0"/>
                          <a:cs typeface="Times New Roman" panose="02020603050405020304" pitchFamily="18" charset="0"/>
                        </a:rPr>
                        <a:t>M</a:t>
                      </a:r>
                      <a:endParaRPr lang="zh-CN" altLang="en-US" sz="2000" b="1">
                        <a:latin typeface="Arial" panose="020B0604020202020204" pitchFamily="34" charset="0"/>
                      </a:endParaRPr>
                    </a:p>
                  </a:txBody>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n"/>
                        <a:defRPr sz="2800" u="none" kern="1200" baseline="0">
                          <a:solidFill>
                            <a:schemeClr val="tx1"/>
                          </a:solidFill>
                          <a:latin typeface="Tahoma" panose="020B060403050404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55000"/>
                        <a:buFont typeface="Wingdings" panose="05000000000000000000" pitchFamily="2" charset="2"/>
                        <a:buChar char="n"/>
                        <a:defRPr sz="2400" b="0" i="0" u="none" kern="1200" baseline="0">
                          <a:solidFill>
                            <a:schemeClr val="tx1"/>
                          </a:solidFill>
                          <a:latin typeface="Tahoma" panose="020B060403050404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folHlink"/>
                        </a:buClr>
                        <a:buSzPct val="50000"/>
                        <a:buFont typeface="Wingdings" panose="05000000000000000000" pitchFamily="2" charset="2"/>
                        <a:buChar char="n"/>
                        <a:defRPr sz="2000" b="0" i="0" u="none" kern="1200" baseline="0">
                          <a:solidFill>
                            <a:schemeClr val="tx1"/>
                          </a:solidFill>
                          <a:latin typeface="Tahoma" panose="020B060403050404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55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accent1"/>
                        </a:buClr>
                        <a:buSzPct val="50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5pPr>
                    </a:lstStyle>
                    <a:p>
                      <a:pPr lvl="0" algn="ctr">
                        <a:spcBef>
                          <a:spcPct val="0"/>
                        </a:spcBef>
                        <a:buClrTx/>
                        <a:buSzPct val="100000"/>
                        <a:buNone/>
                      </a:pPr>
                      <a:r>
                        <a:rPr lang="en-US" altLang="zh-CN" sz="2000" b="1">
                          <a:latin typeface="Calibri" panose="020F0502020204030204" charset="0"/>
                          <a:cs typeface="Times New Roman" panose="02020603050405020304" pitchFamily="18" charset="0"/>
                        </a:rPr>
                        <a:t>J</a:t>
                      </a:r>
                      <a:endParaRPr lang="zh-CN" altLang="en-US" sz="2000" b="1">
                        <a:latin typeface="Arial" panose="020B0604020202020204" pitchFamily="34" charset="0"/>
                      </a:endParaRPr>
                    </a:p>
                  </a:txBody>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n"/>
                        <a:defRPr sz="2800" u="none" kern="1200" baseline="0">
                          <a:solidFill>
                            <a:schemeClr val="tx1"/>
                          </a:solidFill>
                          <a:latin typeface="Tahoma" panose="020B060403050404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55000"/>
                        <a:buFont typeface="Wingdings" panose="05000000000000000000" pitchFamily="2" charset="2"/>
                        <a:buChar char="n"/>
                        <a:defRPr sz="2400" b="0" i="0" u="none" kern="1200" baseline="0">
                          <a:solidFill>
                            <a:schemeClr val="tx1"/>
                          </a:solidFill>
                          <a:latin typeface="Tahoma" panose="020B060403050404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folHlink"/>
                        </a:buClr>
                        <a:buSzPct val="50000"/>
                        <a:buFont typeface="Wingdings" panose="05000000000000000000" pitchFamily="2" charset="2"/>
                        <a:buChar char="n"/>
                        <a:defRPr sz="2000" b="0" i="0" u="none" kern="1200" baseline="0">
                          <a:solidFill>
                            <a:schemeClr val="tx1"/>
                          </a:solidFill>
                          <a:latin typeface="Tahoma" panose="020B060403050404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55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accent1"/>
                        </a:buClr>
                        <a:buSzPct val="50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5pPr>
                    </a:lstStyle>
                    <a:p>
                      <a:pPr lvl="0" algn="ctr">
                        <a:spcBef>
                          <a:spcPct val="0"/>
                        </a:spcBef>
                        <a:buClrTx/>
                        <a:buSzPct val="100000"/>
                        <a:buNone/>
                      </a:pPr>
                      <a:r>
                        <a:rPr lang="en-US" altLang="zh-CN" sz="2000" b="1">
                          <a:latin typeface="Calibri" panose="020F0502020204030204" charset="0"/>
                          <a:cs typeface="Times New Roman" panose="02020603050405020304" pitchFamily="18" charset="0"/>
                        </a:rPr>
                        <a:t>D</a:t>
                      </a:r>
                      <a:endParaRPr lang="zh-CN" altLang="en-US" sz="2000" b="1">
                        <a:latin typeface="Arial" panose="020B0604020202020204" pitchFamily="34" charset="0"/>
                      </a:endParaRPr>
                    </a:p>
                  </a:txBody>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n"/>
                        <a:defRPr sz="2800" u="none" kern="1200" baseline="0">
                          <a:solidFill>
                            <a:schemeClr val="tx1"/>
                          </a:solidFill>
                          <a:latin typeface="Tahoma" panose="020B060403050404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55000"/>
                        <a:buFont typeface="Wingdings" panose="05000000000000000000" pitchFamily="2" charset="2"/>
                        <a:buChar char="n"/>
                        <a:defRPr sz="2400" b="0" i="0" u="none" kern="1200" baseline="0">
                          <a:solidFill>
                            <a:schemeClr val="tx1"/>
                          </a:solidFill>
                          <a:latin typeface="Tahoma" panose="020B060403050404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folHlink"/>
                        </a:buClr>
                        <a:buSzPct val="50000"/>
                        <a:buFont typeface="Wingdings" panose="05000000000000000000" pitchFamily="2" charset="2"/>
                        <a:buChar char="n"/>
                        <a:defRPr sz="2000" b="0" i="0" u="none" kern="1200" baseline="0">
                          <a:solidFill>
                            <a:schemeClr val="tx1"/>
                          </a:solidFill>
                          <a:latin typeface="Tahoma" panose="020B060403050404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55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accent1"/>
                        </a:buClr>
                        <a:buSzPct val="50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5pPr>
                    </a:lstStyle>
                    <a:p>
                      <a:pPr lvl="0" algn="ctr">
                        <a:spcBef>
                          <a:spcPct val="0"/>
                        </a:spcBef>
                        <a:buClrTx/>
                        <a:buSzPct val="100000"/>
                        <a:buNone/>
                      </a:pPr>
                      <a:r>
                        <a:rPr lang="en-US" altLang="zh-CN" sz="2000" b="1">
                          <a:latin typeface="Calibri" panose="020F0502020204030204" charset="0"/>
                          <a:cs typeface="Times New Roman" panose="02020603050405020304" pitchFamily="18" charset="0"/>
                        </a:rPr>
                        <a:t>N</a:t>
                      </a:r>
                      <a:endParaRPr lang="zh-CN" altLang="en-US" sz="2000" b="1">
                        <a:latin typeface="Arial" panose="020B0604020202020204" pitchFamily="34" charset="0"/>
                      </a:endParaRPr>
                    </a:p>
                  </a:txBody>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n"/>
                        <a:defRPr sz="2800" u="none" kern="1200" baseline="0">
                          <a:solidFill>
                            <a:schemeClr val="tx1"/>
                          </a:solidFill>
                          <a:latin typeface="Tahoma" panose="020B060403050404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55000"/>
                        <a:buFont typeface="Wingdings" panose="05000000000000000000" pitchFamily="2" charset="2"/>
                        <a:buChar char="n"/>
                        <a:defRPr sz="2400" b="0" i="0" u="none" kern="1200" baseline="0">
                          <a:solidFill>
                            <a:schemeClr val="tx1"/>
                          </a:solidFill>
                          <a:latin typeface="Tahoma" panose="020B060403050404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folHlink"/>
                        </a:buClr>
                        <a:buSzPct val="50000"/>
                        <a:buFont typeface="Wingdings" panose="05000000000000000000" pitchFamily="2" charset="2"/>
                        <a:buChar char="n"/>
                        <a:defRPr sz="2000" b="0" i="0" u="none" kern="1200" baseline="0">
                          <a:solidFill>
                            <a:schemeClr val="tx1"/>
                          </a:solidFill>
                          <a:latin typeface="Tahoma" panose="020B060403050404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55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accent1"/>
                        </a:buClr>
                        <a:buSzPct val="50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5pPr>
                    </a:lstStyle>
                    <a:p>
                      <a:pPr lvl="0" algn="ctr">
                        <a:spcBef>
                          <a:spcPct val="0"/>
                        </a:spcBef>
                        <a:buClrTx/>
                        <a:buSzPct val="100000"/>
                        <a:buNone/>
                      </a:pPr>
                      <a:r>
                        <a:rPr lang="en-US" altLang="zh-CN" sz="2000" b="1">
                          <a:latin typeface="Calibri" panose="020F0502020204030204" charset="0"/>
                          <a:cs typeface="Times New Roman" panose="02020603050405020304" pitchFamily="18" charset="0"/>
                        </a:rPr>
                        <a:t>R</a:t>
                      </a:r>
                      <a:endParaRPr lang="zh-CN" altLang="en-US" sz="2000" b="1">
                        <a:latin typeface="Arial" panose="020B0604020202020204" pitchFamily="34" charset="0"/>
                      </a:endParaRPr>
                    </a:p>
                  </a:txBody>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n"/>
                        <a:defRPr sz="2800" u="none" kern="1200" baseline="0">
                          <a:solidFill>
                            <a:schemeClr val="tx1"/>
                          </a:solidFill>
                          <a:latin typeface="Tahoma" panose="020B060403050404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55000"/>
                        <a:buFont typeface="Wingdings" panose="05000000000000000000" pitchFamily="2" charset="2"/>
                        <a:buChar char="n"/>
                        <a:defRPr sz="2400" b="0" i="0" u="none" kern="1200" baseline="0">
                          <a:solidFill>
                            <a:schemeClr val="tx1"/>
                          </a:solidFill>
                          <a:latin typeface="Tahoma" panose="020B060403050404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folHlink"/>
                        </a:buClr>
                        <a:buSzPct val="50000"/>
                        <a:buFont typeface="Wingdings" panose="05000000000000000000" pitchFamily="2" charset="2"/>
                        <a:buChar char="n"/>
                        <a:defRPr sz="2000" b="0" i="0" u="none" kern="1200" baseline="0">
                          <a:solidFill>
                            <a:schemeClr val="tx1"/>
                          </a:solidFill>
                          <a:latin typeface="Tahoma" panose="020B060403050404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55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accent1"/>
                        </a:buClr>
                        <a:buSzPct val="50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5pPr>
                    </a:lstStyle>
                    <a:p>
                      <a:pPr lvl="0" algn="ctr">
                        <a:spcBef>
                          <a:spcPct val="0"/>
                        </a:spcBef>
                        <a:buClrTx/>
                        <a:buSzPct val="100000"/>
                        <a:buNone/>
                      </a:pPr>
                      <a:r>
                        <a:rPr lang="en-US" altLang="zh-CN" sz="2000" b="1">
                          <a:latin typeface="Calibri" panose="020F0502020204030204" charset="0"/>
                          <a:cs typeface="Times New Roman" panose="02020603050405020304" pitchFamily="18" charset="0"/>
                        </a:rPr>
                        <a:t>P</a:t>
                      </a:r>
                      <a:endParaRPr lang="zh-CN" altLang="en-US" sz="2000" b="1">
                        <a:latin typeface="Arial" panose="020B0604020202020204" pitchFamily="34" charset="0"/>
                      </a:endParaRPr>
                    </a:p>
                  </a:txBody>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n"/>
                        <a:defRPr sz="2800" u="none" kern="1200" baseline="0">
                          <a:solidFill>
                            <a:schemeClr val="tx1"/>
                          </a:solidFill>
                          <a:latin typeface="Tahoma" panose="020B060403050404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55000"/>
                        <a:buFont typeface="Wingdings" panose="05000000000000000000" pitchFamily="2" charset="2"/>
                        <a:buChar char="n"/>
                        <a:defRPr sz="2400" b="0" i="0" u="none" kern="1200" baseline="0">
                          <a:solidFill>
                            <a:schemeClr val="tx1"/>
                          </a:solidFill>
                          <a:latin typeface="Tahoma" panose="020B060403050404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folHlink"/>
                        </a:buClr>
                        <a:buSzPct val="50000"/>
                        <a:buFont typeface="Wingdings" panose="05000000000000000000" pitchFamily="2" charset="2"/>
                        <a:buChar char="n"/>
                        <a:defRPr sz="2000" b="0" i="0" u="none" kern="1200" baseline="0">
                          <a:solidFill>
                            <a:schemeClr val="tx1"/>
                          </a:solidFill>
                          <a:latin typeface="Tahoma" panose="020B060403050404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55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accent1"/>
                        </a:buClr>
                        <a:buSzPct val="50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5pPr>
                    </a:lstStyle>
                    <a:p>
                      <a:pPr lvl="0" algn="ctr">
                        <a:spcBef>
                          <a:spcPct val="0"/>
                        </a:spcBef>
                        <a:buClrTx/>
                        <a:buSzPct val="100000"/>
                        <a:buNone/>
                      </a:pPr>
                      <a:r>
                        <a:rPr lang="en-US" altLang="zh-CN" sz="2000" b="1">
                          <a:latin typeface="Calibri" panose="020F0502020204030204" charset="0"/>
                          <a:cs typeface="Times New Roman" panose="02020603050405020304" pitchFamily="18" charset="0"/>
                        </a:rPr>
                        <a:t>C</a:t>
                      </a:r>
                      <a:endParaRPr lang="zh-CN" altLang="en-US" sz="2000" b="1">
                        <a:latin typeface="Arial" panose="020B0604020202020204" pitchFamily="34" charset="0"/>
                      </a:endParaRPr>
                    </a:p>
                  </a:txBody>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55650">
                <a:tc>
                  <a:txBody>
                    <a:bodyPr/>
                    <a:lstStyle>
                      <a:lvl1pPr marL="342900" lvl="0" indent="-34290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n"/>
                        <a:defRPr sz="2800" u="none" kern="1200" baseline="0">
                          <a:solidFill>
                            <a:schemeClr val="tx1"/>
                          </a:solidFill>
                          <a:latin typeface="Tahoma" panose="020B060403050404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55000"/>
                        <a:buFont typeface="Wingdings" panose="05000000000000000000" pitchFamily="2" charset="2"/>
                        <a:buChar char="n"/>
                        <a:defRPr sz="2400" b="0" i="0" u="none" kern="1200" baseline="0">
                          <a:solidFill>
                            <a:schemeClr val="tx1"/>
                          </a:solidFill>
                          <a:latin typeface="Tahoma" panose="020B060403050404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folHlink"/>
                        </a:buClr>
                        <a:buSzPct val="50000"/>
                        <a:buFont typeface="Wingdings" panose="05000000000000000000" pitchFamily="2" charset="2"/>
                        <a:buChar char="n"/>
                        <a:defRPr sz="2000" b="0" i="0" u="none" kern="1200" baseline="0">
                          <a:solidFill>
                            <a:schemeClr val="tx1"/>
                          </a:solidFill>
                          <a:latin typeface="Tahoma" panose="020B060403050404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55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accent1"/>
                        </a:buClr>
                        <a:buSzPct val="50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5pPr>
                    </a:lstStyle>
                    <a:p>
                      <a:pPr lvl="0" algn="ctr">
                        <a:spcBef>
                          <a:spcPct val="0"/>
                        </a:spcBef>
                        <a:buClrTx/>
                        <a:buSzPct val="100000"/>
                        <a:buNone/>
                      </a:pPr>
                      <a:r>
                        <a:rPr lang="zh-CN" altLang="en-US" sz="2000" b="1" dirty="0">
                          <a:latin typeface="Calibri" panose="020F0502020204030204" charset="0"/>
                          <a:cs typeface="Times New Roman" panose="02020603050405020304" pitchFamily="18" charset="0"/>
                        </a:rPr>
                        <a:t>文献类型</a:t>
                      </a:r>
                      <a:endParaRPr lang="zh-CN" altLang="en-US" sz="2000" b="1" dirty="0">
                        <a:latin typeface="Arial" panose="020B0604020202020204" pitchFamily="34" charset="0"/>
                      </a:endParaRPr>
                    </a:p>
                  </a:txBody>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n"/>
                        <a:defRPr sz="2800" u="none" kern="1200" baseline="0">
                          <a:solidFill>
                            <a:schemeClr val="tx1"/>
                          </a:solidFill>
                          <a:latin typeface="Tahoma" panose="020B060403050404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55000"/>
                        <a:buFont typeface="Wingdings" panose="05000000000000000000" pitchFamily="2" charset="2"/>
                        <a:buChar char="n"/>
                        <a:defRPr sz="2400" b="0" i="0" u="none" kern="1200" baseline="0">
                          <a:solidFill>
                            <a:schemeClr val="tx1"/>
                          </a:solidFill>
                          <a:latin typeface="Tahoma" panose="020B060403050404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folHlink"/>
                        </a:buClr>
                        <a:buSzPct val="50000"/>
                        <a:buFont typeface="Wingdings" panose="05000000000000000000" pitchFamily="2" charset="2"/>
                        <a:buChar char="n"/>
                        <a:defRPr sz="2000" b="0" i="0" u="none" kern="1200" baseline="0">
                          <a:solidFill>
                            <a:schemeClr val="tx1"/>
                          </a:solidFill>
                          <a:latin typeface="Tahoma" panose="020B060403050404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55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accent1"/>
                        </a:buClr>
                        <a:buSzPct val="50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5pPr>
                    </a:lstStyle>
                    <a:p>
                      <a:pPr lvl="0" algn="ctr">
                        <a:spcBef>
                          <a:spcPct val="0"/>
                        </a:spcBef>
                        <a:buClrTx/>
                        <a:buSzPct val="100000"/>
                        <a:buNone/>
                      </a:pPr>
                      <a:r>
                        <a:rPr lang="zh-CN" altLang="en-US" sz="2000" b="1" dirty="0">
                          <a:latin typeface="Calibri" panose="020F0502020204030204" charset="0"/>
                          <a:cs typeface="Times New Roman" panose="02020603050405020304" pitchFamily="18" charset="0"/>
                        </a:rPr>
                        <a:t>汇编</a:t>
                      </a:r>
                      <a:endParaRPr lang="zh-CN" altLang="en-US" sz="2000" b="1" dirty="0">
                        <a:latin typeface="Arial" panose="020B0604020202020204" pitchFamily="34" charset="0"/>
                      </a:endParaRPr>
                    </a:p>
                  </a:txBody>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n"/>
                        <a:defRPr sz="2800" u="none" kern="1200" baseline="0">
                          <a:solidFill>
                            <a:schemeClr val="tx1"/>
                          </a:solidFill>
                          <a:latin typeface="Tahoma" panose="020B060403050404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55000"/>
                        <a:buFont typeface="Wingdings" panose="05000000000000000000" pitchFamily="2" charset="2"/>
                        <a:buChar char="n"/>
                        <a:defRPr sz="2400" b="0" i="0" u="none" kern="1200" baseline="0">
                          <a:solidFill>
                            <a:schemeClr val="tx1"/>
                          </a:solidFill>
                          <a:latin typeface="Tahoma" panose="020B060403050404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folHlink"/>
                        </a:buClr>
                        <a:buSzPct val="50000"/>
                        <a:buFont typeface="Wingdings" panose="05000000000000000000" pitchFamily="2" charset="2"/>
                        <a:buChar char="n"/>
                        <a:defRPr sz="2000" b="0" i="0" u="none" kern="1200" baseline="0">
                          <a:solidFill>
                            <a:schemeClr val="tx1"/>
                          </a:solidFill>
                          <a:latin typeface="Tahoma" panose="020B060403050404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55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accent1"/>
                        </a:buClr>
                        <a:buSzPct val="50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5pPr>
                    </a:lstStyle>
                    <a:p>
                      <a:pPr lvl="0" algn="ctr">
                        <a:spcBef>
                          <a:spcPct val="0"/>
                        </a:spcBef>
                        <a:buClrTx/>
                        <a:buSzPct val="100000"/>
                        <a:buNone/>
                      </a:pPr>
                      <a:r>
                        <a:rPr lang="zh-CN" altLang="en-US" sz="2000" b="1" dirty="0">
                          <a:latin typeface="Calibri" panose="020F0502020204030204" charset="0"/>
                          <a:cs typeface="Times New Roman" panose="02020603050405020304" pitchFamily="18" charset="0"/>
                        </a:rPr>
                        <a:t>数据库</a:t>
                      </a:r>
                      <a:endParaRPr lang="zh-CN" altLang="en-US" sz="2000" b="1" dirty="0">
                        <a:latin typeface="Arial" panose="020B0604020202020204" pitchFamily="34" charset="0"/>
                      </a:endParaRPr>
                    </a:p>
                  </a:txBody>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n"/>
                        <a:defRPr sz="2800" u="none" kern="1200" baseline="0">
                          <a:solidFill>
                            <a:schemeClr val="tx1"/>
                          </a:solidFill>
                          <a:latin typeface="Tahoma" panose="020B060403050404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55000"/>
                        <a:buFont typeface="Wingdings" panose="05000000000000000000" pitchFamily="2" charset="2"/>
                        <a:buChar char="n"/>
                        <a:defRPr sz="2400" b="0" i="0" u="none" kern="1200" baseline="0">
                          <a:solidFill>
                            <a:schemeClr val="tx1"/>
                          </a:solidFill>
                          <a:latin typeface="Tahoma" panose="020B060403050404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folHlink"/>
                        </a:buClr>
                        <a:buSzPct val="50000"/>
                        <a:buFont typeface="Wingdings" panose="05000000000000000000" pitchFamily="2" charset="2"/>
                        <a:buChar char="n"/>
                        <a:defRPr sz="2000" b="0" i="0" u="none" kern="1200" baseline="0">
                          <a:solidFill>
                            <a:schemeClr val="tx1"/>
                          </a:solidFill>
                          <a:latin typeface="Tahoma" panose="020B060403050404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55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accent1"/>
                        </a:buClr>
                        <a:buSzPct val="50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5pPr>
                    </a:lstStyle>
                    <a:p>
                      <a:pPr lvl="0" algn="ctr">
                        <a:spcBef>
                          <a:spcPct val="0"/>
                        </a:spcBef>
                        <a:buClrTx/>
                        <a:buSzPct val="100000"/>
                        <a:buNone/>
                      </a:pPr>
                      <a:r>
                        <a:rPr lang="zh-CN" altLang="en-US" sz="2000" b="1" dirty="0">
                          <a:latin typeface="Calibri" panose="020F0502020204030204" charset="0"/>
                          <a:cs typeface="Times New Roman" panose="02020603050405020304" pitchFamily="18" charset="0"/>
                        </a:rPr>
                        <a:t>标准</a:t>
                      </a:r>
                      <a:endParaRPr lang="zh-CN" altLang="en-US" sz="2000" b="1" dirty="0">
                        <a:latin typeface="Arial" panose="020B0604020202020204" pitchFamily="34" charset="0"/>
                      </a:endParaRPr>
                    </a:p>
                  </a:txBody>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n"/>
                        <a:defRPr sz="2800" u="none" kern="1200" baseline="0">
                          <a:solidFill>
                            <a:schemeClr val="tx1"/>
                          </a:solidFill>
                          <a:latin typeface="Tahoma" panose="020B060403050404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55000"/>
                        <a:buFont typeface="Wingdings" panose="05000000000000000000" pitchFamily="2" charset="2"/>
                        <a:buChar char="n"/>
                        <a:defRPr sz="2400" b="0" i="0" u="none" kern="1200" baseline="0">
                          <a:solidFill>
                            <a:schemeClr val="tx1"/>
                          </a:solidFill>
                          <a:latin typeface="Tahoma" panose="020B060403050404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folHlink"/>
                        </a:buClr>
                        <a:buSzPct val="50000"/>
                        <a:buFont typeface="Wingdings" panose="05000000000000000000" pitchFamily="2" charset="2"/>
                        <a:buChar char="n"/>
                        <a:defRPr sz="2000" b="0" i="0" u="none" kern="1200" baseline="0">
                          <a:solidFill>
                            <a:schemeClr val="tx1"/>
                          </a:solidFill>
                          <a:latin typeface="Tahoma" panose="020B060403050404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55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accent1"/>
                        </a:buClr>
                        <a:buSzPct val="50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5pPr>
                    </a:lstStyle>
                    <a:p>
                      <a:pPr lvl="0" algn="ctr">
                        <a:spcBef>
                          <a:spcPct val="0"/>
                        </a:spcBef>
                        <a:buClrTx/>
                        <a:buSzPct val="100000"/>
                        <a:buNone/>
                      </a:pPr>
                      <a:r>
                        <a:rPr lang="zh-CN" altLang="en-US" sz="2000" b="1" dirty="0">
                          <a:latin typeface="Calibri" panose="020F0502020204030204" charset="0"/>
                          <a:cs typeface="Times New Roman" panose="02020603050405020304" pitchFamily="18" charset="0"/>
                        </a:rPr>
                        <a:t>计算机程序</a:t>
                      </a:r>
                      <a:endParaRPr lang="zh-CN" altLang="en-US" sz="2000" b="1" dirty="0">
                        <a:latin typeface="Arial" panose="020B0604020202020204" pitchFamily="34" charset="0"/>
                      </a:endParaRPr>
                    </a:p>
                  </a:txBody>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n"/>
                        <a:defRPr sz="2800" u="none" kern="1200" baseline="0">
                          <a:solidFill>
                            <a:schemeClr val="tx1"/>
                          </a:solidFill>
                          <a:latin typeface="Tahoma" panose="020B060403050404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55000"/>
                        <a:buFont typeface="Wingdings" panose="05000000000000000000" pitchFamily="2" charset="2"/>
                        <a:buChar char="n"/>
                        <a:defRPr sz="2400" b="0" i="0" u="none" kern="1200" baseline="0">
                          <a:solidFill>
                            <a:schemeClr val="tx1"/>
                          </a:solidFill>
                          <a:latin typeface="Tahoma" panose="020B060403050404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folHlink"/>
                        </a:buClr>
                        <a:buSzPct val="50000"/>
                        <a:buFont typeface="Wingdings" panose="05000000000000000000" pitchFamily="2" charset="2"/>
                        <a:buChar char="n"/>
                        <a:defRPr sz="2000" b="0" i="0" u="none" kern="1200" baseline="0">
                          <a:solidFill>
                            <a:schemeClr val="tx1"/>
                          </a:solidFill>
                          <a:latin typeface="Tahoma" panose="020B060403050404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55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accent1"/>
                        </a:buClr>
                        <a:buSzPct val="50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5pPr>
                    </a:lstStyle>
                    <a:p>
                      <a:pPr lvl="0" algn="ctr">
                        <a:spcBef>
                          <a:spcPct val="0"/>
                        </a:spcBef>
                        <a:buClrTx/>
                        <a:buSzPct val="100000"/>
                        <a:buNone/>
                      </a:pPr>
                      <a:r>
                        <a:rPr lang="zh-CN" altLang="en-US" sz="2000" b="1" dirty="0">
                          <a:latin typeface="Calibri" panose="020F0502020204030204" charset="0"/>
                          <a:cs typeface="Times New Roman" panose="02020603050405020304" pitchFamily="18" charset="0"/>
                        </a:rPr>
                        <a:t>电子公告</a:t>
                      </a:r>
                      <a:endParaRPr lang="zh-CN" altLang="en-US" sz="2000" b="1" dirty="0">
                        <a:latin typeface="Arial" panose="020B0604020202020204" pitchFamily="34" charset="0"/>
                      </a:endParaRPr>
                    </a:p>
                  </a:txBody>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n"/>
                        <a:defRPr sz="2800" u="none" kern="1200" baseline="0">
                          <a:solidFill>
                            <a:schemeClr val="tx1"/>
                          </a:solidFill>
                          <a:latin typeface="Tahoma" panose="020B060403050404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55000"/>
                        <a:buFont typeface="Wingdings" panose="05000000000000000000" pitchFamily="2" charset="2"/>
                        <a:buChar char="n"/>
                        <a:defRPr sz="2400" b="0" i="0" u="none" kern="1200" baseline="0">
                          <a:solidFill>
                            <a:schemeClr val="tx1"/>
                          </a:solidFill>
                          <a:latin typeface="Tahoma" panose="020B060403050404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folHlink"/>
                        </a:buClr>
                        <a:buSzPct val="50000"/>
                        <a:buFont typeface="Wingdings" panose="05000000000000000000" pitchFamily="2" charset="2"/>
                        <a:buChar char="n"/>
                        <a:defRPr sz="2000" b="0" i="0" u="none" kern="1200" baseline="0">
                          <a:solidFill>
                            <a:schemeClr val="tx1"/>
                          </a:solidFill>
                          <a:latin typeface="Tahoma" panose="020B060403050404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55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accent1"/>
                        </a:buClr>
                        <a:buSzPct val="50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5pPr>
                    </a:lstStyle>
                    <a:p>
                      <a:pPr marL="0" lvl="0" indent="0">
                        <a:buNone/>
                      </a:pPr>
                      <a:endParaRPr lang="zh-CN" altLang="en-US" sz="2000" b="1" dirty="0"/>
                    </a:p>
                  </a:txBody>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n"/>
                        <a:defRPr sz="2800" u="none" kern="1200" baseline="0">
                          <a:solidFill>
                            <a:schemeClr val="tx1"/>
                          </a:solidFill>
                          <a:latin typeface="Tahoma" panose="020B060403050404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55000"/>
                        <a:buFont typeface="Wingdings" panose="05000000000000000000" pitchFamily="2" charset="2"/>
                        <a:buChar char="n"/>
                        <a:defRPr sz="2400" b="0" i="0" u="none" kern="1200" baseline="0">
                          <a:solidFill>
                            <a:schemeClr val="tx1"/>
                          </a:solidFill>
                          <a:latin typeface="Tahoma" panose="020B060403050404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folHlink"/>
                        </a:buClr>
                        <a:buSzPct val="50000"/>
                        <a:buFont typeface="Wingdings" panose="05000000000000000000" pitchFamily="2" charset="2"/>
                        <a:buChar char="n"/>
                        <a:defRPr sz="2000" b="0" i="0" u="none" kern="1200" baseline="0">
                          <a:solidFill>
                            <a:schemeClr val="tx1"/>
                          </a:solidFill>
                          <a:latin typeface="Tahoma" panose="020B060403050404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55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accent1"/>
                        </a:buClr>
                        <a:buSzPct val="50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5pPr>
                    </a:lstStyle>
                    <a:p>
                      <a:pPr marL="0" lvl="0" indent="0">
                        <a:buNone/>
                      </a:pPr>
                      <a:endParaRPr lang="zh-CN" altLang="en-US" sz="2000" b="1" dirty="0"/>
                    </a:p>
                  </a:txBody>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755650">
                <a:tc>
                  <a:txBody>
                    <a:bodyPr/>
                    <a:lstStyle>
                      <a:lvl1pPr marL="342900" lvl="0" indent="-34290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n"/>
                        <a:defRPr sz="2800" u="none" kern="1200" baseline="0">
                          <a:solidFill>
                            <a:schemeClr val="tx1"/>
                          </a:solidFill>
                          <a:latin typeface="Tahoma" panose="020B060403050404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55000"/>
                        <a:buFont typeface="Wingdings" panose="05000000000000000000" pitchFamily="2" charset="2"/>
                        <a:buChar char="n"/>
                        <a:defRPr sz="2400" b="0" i="0" u="none" kern="1200" baseline="0">
                          <a:solidFill>
                            <a:schemeClr val="tx1"/>
                          </a:solidFill>
                          <a:latin typeface="Tahoma" panose="020B060403050404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folHlink"/>
                        </a:buClr>
                        <a:buSzPct val="50000"/>
                        <a:buFont typeface="Wingdings" panose="05000000000000000000" pitchFamily="2" charset="2"/>
                        <a:buChar char="n"/>
                        <a:defRPr sz="2000" b="0" i="0" u="none" kern="1200" baseline="0">
                          <a:solidFill>
                            <a:schemeClr val="tx1"/>
                          </a:solidFill>
                          <a:latin typeface="Tahoma" panose="020B060403050404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55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accent1"/>
                        </a:buClr>
                        <a:buSzPct val="50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5pPr>
                    </a:lstStyle>
                    <a:p>
                      <a:pPr lvl="0" algn="ctr">
                        <a:spcBef>
                          <a:spcPct val="0"/>
                        </a:spcBef>
                        <a:buClrTx/>
                        <a:buSzPct val="100000"/>
                        <a:buNone/>
                      </a:pPr>
                      <a:r>
                        <a:rPr lang="zh-CN" altLang="en-US" sz="2000" b="1" dirty="0">
                          <a:latin typeface="Calibri" panose="020F0502020204030204" charset="0"/>
                          <a:cs typeface="Times New Roman" panose="02020603050405020304" pitchFamily="18" charset="0"/>
                        </a:rPr>
                        <a:t>标识代码</a:t>
                      </a:r>
                      <a:endParaRPr lang="zh-CN" altLang="en-US" sz="2000" b="1" dirty="0">
                        <a:latin typeface="Arial" panose="020B0604020202020204" pitchFamily="34" charset="0"/>
                      </a:endParaRPr>
                    </a:p>
                  </a:txBody>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n"/>
                        <a:defRPr sz="2800" u="none" kern="1200" baseline="0">
                          <a:solidFill>
                            <a:schemeClr val="tx1"/>
                          </a:solidFill>
                          <a:latin typeface="Tahoma" panose="020B060403050404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55000"/>
                        <a:buFont typeface="Wingdings" panose="05000000000000000000" pitchFamily="2" charset="2"/>
                        <a:buChar char="n"/>
                        <a:defRPr sz="2400" b="0" i="0" u="none" kern="1200" baseline="0">
                          <a:solidFill>
                            <a:schemeClr val="tx1"/>
                          </a:solidFill>
                          <a:latin typeface="Tahoma" panose="020B060403050404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folHlink"/>
                        </a:buClr>
                        <a:buSzPct val="50000"/>
                        <a:buFont typeface="Wingdings" panose="05000000000000000000" pitchFamily="2" charset="2"/>
                        <a:buChar char="n"/>
                        <a:defRPr sz="2000" b="0" i="0" u="none" kern="1200" baseline="0">
                          <a:solidFill>
                            <a:schemeClr val="tx1"/>
                          </a:solidFill>
                          <a:latin typeface="Tahoma" panose="020B060403050404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55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accent1"/>
                        </a:buClr>
                        <a:buSzPct val="50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5pPr>
                    </a:lstStyle>
                    <a:p>
                      <a:pPr lvl="0" algn="ctr">
                        <a:spcBef>
                          <a:spcPct val="0"/>
                        </a:spcBef>
                        <a:buClrTx/>
                        <a:buSzPct val="100000"/>
                        <a:buNone/>
                      </a:pPr>
                      <a:r>
                        <a:rPr lang="en-US" altLang="zh-CN" sz="2000" b="1">
                          <a:latin typeface="Calibri" panose="020F0502020204030204" charset="0"/>
                          <a:cs typeface="Times New Roman" panose="02020603050405020304" pitchFamily="18" charset="0"/>
                        </a:rPr>
                        <a:t>G</a:t>
                      </a:r>
                      <a:endParaRPr lang="zh-CN" altLang="en-US" sz="2000" b="1">
                        <a:latin typeface="Arial" panose="020B0604020202020204" pitchFamily="34" charset="0"/>
                      </a:endParaRPr>
                    </a:p>
                  </a:txBody>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n"/>
                        <a:defRPr sz="2800" u="none" kern="1200" baseline="0">
                          <a:solidFill>
                            <a:schemeClr val="tx1"/>
                          </a:solidFill>
                          <a:latin typeface="Tahoma" panose="020B060403050404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55000"/>
                        <a:buFont typeface="Wingdings" panose="05000000000000000000" pitchFamily="2" charset="2"/>
                        <a:buChar char="n"/>
                        <a:defRPr sz="2400" b="0" i="0" u="none" kern="1200" baseline="0">
                          <a:solidFill>
                            <a:schemeClr val="tx1"/>
                          </a:solidFill>
                          <a:latin typeface="Tahoma" panose="020B060403050404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folHlink"/>
                        </a:buClr>
                        <a:buSzPct val="50000"/>
                        <a:buFont typeface="Wingdings" panose="05000000000000000000" pitchFamily="2" charset="2"/>
                        <a:buChar char="n"/>
                        <a:defRPr sz="2000" b="0" i="0" u="none" kern="1200" baseline="0">
                          <a:solidFill>
                            <a:schemeClr val="tx1"/>
                          </a:solidFill>
                          <a:latin typeface="Tahoma" panose="020B060403050404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55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accent1"/>
                        </a:buClr>
                        <a:buSzPct val="50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5pPr>
                    </a:lstStyle>
                    <a:p>
                      <a:pPr lvl="0" algn="ctr">
                        <a:spcBef>
                          <a:spcPct val="0"/>
                        </a:spcBef>
                        <a:buClrTx/>
                        <a:buSzPct val="100000"/>
                        <a:buNone/>
                      </a:pPr>
                      <a:r>
                        <a:rPr lang="en-US" altLang="zh-CN" sz="2000" b="1">
                          <a:latin typeface="Calibri" panose="020F0502020204030204" charset="0"/>
                          <a:cs typeface="Times New Roman" panose="02020603050405020304" pitchFamily="18" charset="0"/>
                        </a:rPr>
                        <a:t>DB</a:t>
                      </a:r>
                      <a:endParaRPr lang="zh-CN" altLang="en-US" sz="2000" b="1">
                        <a:latin typeface="Arial" panose="020B0604020202020204" pitchFamily="34" charset="0"/>
                      </a:endParaRPr>
                    </a:p>
                  </a:txBody>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n"/>
                        <a:defRPr sz="2800" u="none" kern="1200" baseline="0">
                          <a:solidFill>
                            <a:schemeClr val="tx1"/>
                          </a:solidFill>
                          <a:latin typeface="Tahoma" panose="020B060403050404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55000"/>
                        <a:buFont typeface="Wingdings" panose="05000000000000000000" pitchFamily="2" charset="2"/>
                        <a:buChar char="n"/>
                        <a:defRPr sz="2400" b="0" i="0" u="none" kern="1200" baseline="0">
                          <a:solidFill>
                            <a:schemeClr val="tx1"/>
                          </a:solidFill>
                          <a:latin typeface="Tahoma" panose="020B060403050404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folHlink"/>
                        </a:buClr>
                        <a:buSzPct val="50000"/>
                        <a:buFont typeface="Wingdings" panose="05000000000000000000" pitchFamily="2" charset="2"/>
                        <a:buChar char="n"/>
                        <a:defRPr sz="2000" b="0" i="0" u="none" kern="1200" baseline="0">
                          <a:solidFill>
                            <a:schemeClr val="tx1"/>
                          </a:solidFill>
                          <a:latin typeface="Tahoma" panose="020B060403050404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55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accent1"/>
                        </a:buClr>
                        <a:buSzPct val="50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5pPr>
                    </a:lstStyle>
                    <a:p>
                      <a:pPr lvl="0" algn="ctr">
                        <a:spcBef>
                          <a:spcPct val="0"/>
                        </a:spcBef>
                        <a:buClrTx/>
                        <a:buSzPct val="100000"/>
                        <a:buNone/>
                      </a:pPr>
                      <a:r>
                        <a:rPr lang="en-US" altLang="zh-CN" sz="2000" b="1">
                          <a:latin typeface="Calibri" panose="020F0502020204030204" charset="0"/>
                          <a:cs typeface="Times New Roman" panose="02020603050405020304" pitchFamily="18" charset="0"/>
                        </a:rPr>
                        <a:t>S</a:t>
                      </a:r>
                      <a:endParaRPr lang="zh-CN" altLang="en-US" sz="2000" b="1">
                        <a:latin typeface="Arial" panose="020B0604020202020204" pitchFamily="34" charset="0"/>
                      </a:endParaRPr>
                    </a:p>
                  </a:txBody>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n"/>
                        <a:defRPr sz="2800" u="none" kern="1200" baseline="0">
                          <a:solidFill>
                            <a:schemeClr val="tx1"/>
                          </a:solidFill>
                          <a:latin typeface="Tahoma" panose="020B060403050404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55000"/>
                        <a:buFont typeface="Wingdings" panose="05000000000000000000" pitchFamily="2" charset="2"/>
                        <a:buChar char="n"/>
                        <a:defRPr sz="2400" b="0" i="0" u="none" kern="1200" baseline="0">
                          <a:solidFill>
                            <a:schemeClr val="tx1"/>
                          </a:solidFill>
                          <a:latin typeface="Tahoma" panose="020B060403050404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folHlink"/>
                        </a:buClr>
                        <a:buSzPct val="50000"/>
                        <a:buFont typeface="Wingdings" panose="05000000000000000000" pitchFamily="2" charset="2"/>
                        <a:buChar char="n"/>
                        <a:defRPr sz="2000" b="0" i="0" u="none" kern="1200" baseline="0">
                          <a:solidFill>
                            <a:schemeClr val="tx1"/>
                          </a:solidFill>
                          <a:latin typeface="Tahoma" panose="020B060403050404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55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accent1"/>
                        </a:buClr>
                        <a:buSzPct val="50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5pPr>
                    </a:lstStyle>
                    <a:p>
                      <a:pPr lvl="0" algn="ctr">
                        <a:spcBef>
                          <a:spcPct val="0"/>
                        </a:spcBef>
                        <a:buClrTx/>
                        <a:buSzPct val="100000"/>
                        <a:buNone/>
                      </a:pPr>
                      <a:r>
                        <a:rPr lang="en-US" altLang="zh-CN" sz="2000" b="1">
                          <a:latin typeface="Calibri" panose="020F0502020204030204" charset="0"/>
                          <a:cs typeface="Times New Roman" panose="02020603050405020304" pitchFamily="18" charset="0"/>
                        </a:rPr>
                        <a:t>CP</a:t>
                      </a:r>
                      <a:endParaRPr lang="zh-CN" altLang="en-US" sz="2000" b="1">
                        <a:latin typeface="Arial" panose="020B0604020202020204" pitchFamily="34" charset="0"/>
                      </a:endParaRPr>
                    </a:p>
                  </a:txBody>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n"/>
                        <a:defRPr sz="2800" u="none" kern="1200" baseline="0">
                          <a:solidFill>
                            <a:schemeClr val="tx1"/>
                          </a:solidFill>
                          <a:latin typeface="Tahoma" panose="020B060403050404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55000"/>
                        <a:buFont typeface="Wingdings" panose="05000000000000000000" pitchFamily="2" charset="2"/>
                        <a:buChar char="n"/>
                        <a:defRPr sz="2400" b="0" i="0" u="none" kern="1200" baseline="0">
                          <a:solidFill>
                            <a:schemeClr val="tx1"/>
                          </a:solidFill>
                          <a:latin typeface="Tahoma" panose="020B060403050404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folHlink"/>
                        </a:buClr>
                        <a:buSzPct val="50000"/>
                        <a:buFont typeface="Wingdings" panose="05000000000000000000" pitchFamily="2" charset="2"/>
                        <a:buChar char="n"/>
                        <a:defRPr sz="2000" b="0" i="0" u="none" kern="1200" baseline="0">
                          <a:solidFill>
                            <a:schemeClr val="tx1"/>
                          </a:solidFill>
                          <a:latin typeface="Tahoma" panose="020B060403050404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55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accent1"/>
                        </a:buClr>
                        <a:buSzPct val="50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5pPr>
                    </a:lstStyle>
                    <a:p>
                      <a:pPr lvl="0" algn="ctr">
                        <a:spcBef>
                          <a:spcPct val="0"/>
                        </a:spcBef>
                        <a:buClrTx/>
                        <a:buSzPct val="100000"/>
                        <a:buNone/>
                      </a:pPr>
                      <a:r>
                        <a:rPr lang="en-US" altLang="zh-CN" sz="2000" b="1">
                          <a:latin typeface="Calibri" panose="020F0502020204030204" charset="0"/>
                          <a:cs typeface="Times New Roman" panose="02020603050405020304" pitchFamily="18" charset="0"/>
                        </a:rPr>
                        <a:t>EB</a:t>
                      </a:r>
                      <a:endParaRPr lang="zh-CN" altLang="en-US" sz="2000" b="1">
                        <a:latin typeface="Arial" panose="020B0604020202020204" pitchFamily="34" charset="0"/>
                      </a:endParaRPr>
                    </a:p>
                  </a:txBody>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n"/>
                        <a:defRPr sz="2800" u="none" kern="1200" baseline="0">
                          <a:solidFill>
                            <a:schemeClr val="tx1"/>
                          </a:solidFill>
                          <a:latin typeface="Tahoma" panose="020B060403050404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55000"/>
                        <a:buFont typeface="Wingdings" panose="05000000000000000000" pitchFamily="2" charset="2"/>
                        <a:buChar char="n"/>
                        <a:defRPr sz="2400" b="0" i="0" u="none" kern="1200" baseline="0">
                          <a:solidFill>
                            <a:schemeClr val="tx1"/>
                          </a:solidFill>
                          <a:latin typeface="Tahoma" panose="020B060403050404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folHlink"/>
                        </a:buClr>
                        <a:buSzPct val="50000"/>
                        <a:buFont typeface="Wingdings" panose="05000000000000000000" pitchFamily="2" charset="2"/>
                        <a:buChar char="n"/>
                        <a:defRPr sz="2000" b="0" i="0" u="none" kern="1200" baseline="0">
                          <a:solidFill>
                            <a:schemeClr val="tx1"/>
                          </a:solidFill>
                          <a:latin typeface="Tahoma" panose="020B060403050404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55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accent1"/>
                        </a:buClr>
                        <a:buSzPct val="50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5pPr>
                    </a:lstStyle>
                    <a:p>
                      <a:pPr marL="0" lvl="0" indent="0">
                        <a:buNone/>
                      </a:pPr>
                      <a:endParaRPr lang="zh-CN" altLang="en-US" sz="2000" b="1" dirty="0"/>
                    </a:p>
                  </a:txBody>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n"/>
                        <a:defRPr sz="2800" u="none" kern="1200" baseline="0">
                          <a:solidFill>
                            <a:schemeClr val="tx1"/>
                          </a:solidFill>
                          <a:latin typeface="Tahoma" panose="020B060403050404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55000"/>
                        <a:buFont typeface="Wingdings" panose="05000000000000000000" pitchFamily="2" charset="2"/>
                        <a:buChar char="n"/>
                        <a:defRPr sz="2400" b="0" i="0" u="none" kern="1200" baseline="0">
                          <a:solidFill>
                            <a:schemeClr val="tx1"/>
                          </a:solidFill>
                          <a:latin typeface="Tahoma" panose="020B060403050404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folHlink"/>
                        </a:buClr>
                        <a:buSzPct val="50000"/>
                        <a:buFont typeface="Wingdings" panose="05000000000000000000" pitchFamily="2" charset="2"/>
                        <a:buChar char="n"/>
                        <a:defRPr sz="2000" b="0" i="0" u="none" kern="1200" baseline="0">
                          <a:solidFill>
                            <a:schemeClr val="tx1"/>
                          </a:solidFill>
                          <a:latin typeface="Tahoma" panose="020B060403050404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55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accent1"/>
                        </a:buClr>
                        <a:buSzPct val="50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5pPr>
                    </a:lstStyle>
                    <a:p>
                      <a:pPr marL="0" lvl="0" indent="0">
                        <a:buNone/>
                      </a:pPr>
                      <a:endParaRPr lang="zh-CN" altLang="en-US" sz="2000" b="1" dirty="0"/>
                    </a:p>
                  </a:txBody>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Tree>
  </p:cSld>
  <p:clrMapOvr>
    <a:masterClrMapping/>
  </p:clrMapOvr>
  <p:transition spd="slow">
    <p:pull dir="ru"/>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5" name="内容占位符 407554"/>
          <p:cNvSpPr>
            <a:spLocks noGrp="1"/>
          </p:cNvSpPr>
          <p:nvPr>
            <p:ph idx="1" hasCustomPrompt="1"/>
          </p:nvPr>
        </p:nvSpPr>
        <p:spPr>
          <a:xfrm>
            <a:off x="438150" y="1427163"/>
            <a:ext cx="8497888" cy="4840287"/>
          </a:xfrm>
        </p:spPr>
        <p:txBody>
          <a:bodyPr anchor="t"/>
          <a:lstStyle/>
          <a:p>
            <a:pPr>
              <a:lnSpc>
                <a:spcPct val="90000"/>
              </a:lnSpc>
              <a:buNone/>
            </a:pPr>
            <a:r>
              <a:rPr lang="zh-CN" altLang="en-US" sz="2400" dirty="0">
                <a:solidFill>
                  <a:srgbClr val="647643"/>
                </a:solidFill>
              </a:rPr>
              <a:t>练习题1：谢平和邹传伟在期刊《金融研究》的2012年第12期11-22页发表了题目为“互联网金融研究”的论文，其中一个观点引用自张翔和邹传伟发表于同一期刊2007年第11期129至142页的“标会会案的发生机制”，这一被引用观点的参考文献信息正确的是：</a:t>
            </a:r>
          </a:p>
          <a:p>
            <a:pPr>
              <a:lnSpc>
                <a:spcPct val="90000"/>
              </a:lnSpc>
              <a:buNone/>
            </a:pPr>
            <a:r>
              <a:rPr lang="zh-CN" altLang="en-US" sz="2400" dirty="0">
                <a:solidFill>
                  <a:srgbClr val="647643"/>
                </a:solidFill>
              </a:rPr>
              <a:t>  A. [1] 张翔,邹传伟.标会会案的发生机制[J]. 金融研究, 2007(11):129-142.</a:t>
            </a:r>
          </a:p>
          <a:p>
            <a:pPr>
              <a:lnSpc>
                <a:spcPct val="90000"/>
              </a:lnSpc>
              <a:buNone/>
            </a:pPr>
            <a:r>
              <a:rPr lang="zh-CN" altLang="en-US" sz="2400" dirty="0">
                <a:solidFill>
                  <a:srgbClr val="647643"/>
                </a:solidFill>
              </a:rPr>
              <a:t>  B. [1] 张翔,邹传伟.标会会案的发生机制[J]. 金融研究杂志社, 2007(11):129-142.</a:t>
            </a:r>
          </a:p>
          <a:p>
            <a:pPr>
              <a:lnSpc>
                <a:spcPct val="90000"/>
              </a:lnSpc>
              <a:buNone/>
            </a:pPr>
            <a:r>
              <a:rPr lang="zh-CN" altLang="en-US" sz="2400" dirty="0">
                <a:solidFill>
                  <a:srgbClr val="647643"/>
                </a:solidFill>
              </a:rPr>
              <a:t>  C. [1] 谢平,邹传伟.互联网金融模式研究[M]. 金融研究, 2012(12):11-22.</a:t>
            </a:r>
          </a:p>
          <a:p>
            <a:pPr>
              <a:lnSpc>
                <a:spcPct val="90000"/>
              </a:lnSpc>
              <a:buNone/>
            </a:pPr>
            <a:r>
              <a:rPr lang="zh-CN" altLang="en-US" sz="2400" dirty="0">
                <a:solidFill>
                  <a:srgbClr val="647643"/>
                </a:solidFill>
              </a:rPr>
              <a:t>  D. [1] 谢平,邹传伟.互联网金融模式研究[M]. 金融研究杂志社, 2012(12):11-22.</a:t>
            </a:r>
          </a:p>
          <a:p>
            <a:pPr>
              <a:lnSpc>
                <a:spcPct val="90000"/>
              </a:lnSpc>
              <a:buNone/>
            </a:pPr>
            <a:r>
              <a:rPr lang="zh-CN" altLang="en-US" sz="2400" dirty="0">
                <a:solidFill>
                  <a:srgbClr val="647643"/>
                </a:solidFill>
              </a:rPr>
              <a:t>答案：A</a:t>
            </a:r>
          </a:p>
        </p:txBody>
      </p:sp>
      <p:sp>
        <p:nvSpPr>
          <p:cNvPr id="111618" name="标题 407555"/>
          <p:cNvSpPr>
            <a:spLocks noGrp="1"/>
          </p:cNvSpPr>
          <p:nvPr>
            <p:ph type="title"/>
          </p:nvPr>
        </p:nvSpPr>
        <p:spPr>
          <a:xfrm>
            <a:off x="609600" y="-65087"/>
            <a:ext cx="6348413" cy="1320800"/>
          </a:xfrm>
        </p:spPr>
        <p:txBody>
          <a:bodyPr anchor="b"/>
          <a:lstStyle/>
          <a:p>
            <a:r>
              <a:rPr lang="zh-CN" altLang="en-US" dirty="0"/>
              <a:t>参考文献的引用格式</a:t>
            </a:r>
          </a:p>
        </p:txBody>
      </p:sp>
    </p:spTree>
  </p:cSld>
  <p:clrMapOvr>
    <a:masterClrMapping/>
  </p:clrMapOvr>
  <p:transition spd="slow">
    <p:pull dir="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07555">
                                            <p:txEl>
                                              <p:charRg st="350" end="350"/>
                                            </p:txEl>
                                          </p:spTgt>
                                        </p:tgtEl>
                                        <p:attrNameLst>
                                          <p:attrName>style.visibility</p:attrName>
                                        </p:attrNameLst>
                                      </p:cBhvr>
                                      <p:to>
                                        <p:strVal val="visible"/>
                                      </p:to>
                                    </p:set>
                                    <p:anim calcmode="lin" valueType="num">
                                      <p:cBhvr>
                                        <p:cTn id="7" dur="500" fill="hold"/>
                                        <p:tgtEl>
                                          <p:spTgt spid="407555">
                                            <p:txEl>
                                              <p:charRg st="350" end="350"/>
                                            </p:txEl>
                                          </p:spTgt>
                                        </p:tgtEl>
                                        <p:attrNameLst>
                                          <p:attrName>ppt_x</p:attrName>
                                        </p:attrNameLst>
                                      </p:cBhvr>
                                      <p:tavLst>
                                        <p:tav tm="0">
                                          <p:val>
                                            <p:strVal val="#ppt_x"/>
                                          </p:val>
                                        </p:tav>
                                        <p:tav tm="100000">
                                          <p:val>
                                            <p:strVal val="#ppt_x"/>
                                          </p:val>
                                        </p:tav>
                                      </p:tavLst>
                                    </p:anim>
                                    <p:anim calcmode="lin" valueType="num">
                                      <p:cBhvr>
                                        <p:cTn id="8" dur="500" fill="hold"/>
                                        <p:tgtEl>
                                          <p:spTgt spid="407555">
                                            <p:txEl>
                                              <p:charRg st="350" end="35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07555">
                                            <p:txEl>
                                              <p:pRg st="5" end="5"/>
                                            </p:txEl>
                                          </p:spTgt>
                                        </p:tgtEl>
                                        <p:attrNameLst>
                                          <p:attrName>style.visibility</p:attrName>
                                        </p:attrNameLst>
                                      </p:cBhvr>
                                      <p:to>
                                        <p:strVal val="visible"/>
                                      </p:to>
                                    </p:set>
                                    <p:anim calcmode="lin" valueType="num">
                                      <p:cBhvr additive="base">
                                        <p:cTn id="13" dur="500" fill="hold"/>
                                        <p:tgtEl>
                                          <p:spTgt spid="407555">
                                            <p:txEl>
                                              <p:pRg st="5" end="5"/>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07555">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标题 404481"/>
          <p:cNvSpPr>
            <a:spLocks noGrp="1"/>
          </p:cNvSpPr>
          <p:nvPr>
            <p:ph type="title"/>
          </p:nvPr>
        </p:nvSpPr>
        <p:spPr>
          <a:xfrm>
            <a:off x="658813" y="206375"/>
            <a:ext cx="6348412" cy="1320800"/>
          </a:xfrm>
        </p:spPr>
        <p:txBody>
          <a:bodyPr anchor="b"/>
          <a:lstStyle/>
          <a:p>
            <a:r>
              <a:rPr lang="zh-CN" altLang="en-US" dirty="0"/>
              <a:t>课后练习</a:t>
            </a:r>
            <a:endParaRPr lang="zh-CN" altLang="en-US"/>
          </a:p>
        </p:txBody>
      </p:sp>
      <p:sp>
        <p:nvSpPr>
          <p:cNvPr id="112642" name="文本占位符 404482"/>
          <p:cNvSpPr>
            <a:spLocks noGrp="1"/>
          </p:cNvSpPr>
          <p:nvPr>
            <p:ph idx="1" hasCustomPrompt="1"/>
          </p:nvPr>
        </p:nvSpPr>
        <p:spPr>
          <a:xfrm>
            <a:off x="609600" y="1730375"/>
            <a:ext cx="8345488" cy="4402138"/>
          </a:xfrm>
        </p:spPr>
        <p:txBody>
          <a:bodyPr anchor="t"/>
          <a:lstStyle/>
          <a:p>
            <a:pPr marL="0" indent="0" fontAlgn="base">
              <a:lnSpc>
                <a:spcPct val="120000"/>
              </a:lnSpc>
              <a:buNone/>
            </a:pPr>
            <a:r>
              <a:rPr lang="zh-CN" altLang="en-US" sz="2400" dirty="0">
                <a:solidFill>
                  <a:srgbClr val="647643"/>
                </a:solidFill>
              </a:rPr>
              <a:t>练习题：我国影子银行作为金融机构的一部分，具有较高的风险隐蔽性和关联性、收益与风险不对等和较弱的抗风险能力等。应该如何对影子银行的风险进行预警？</a:t>
            </a:r>
          </a:p>
          <a:p>
            <a:pPr marL="0" indent="0" fontAlgn="base">
              <a:lnSpc>
                <a:spcPct val="120000"/>
              </a:lnSpc>
              <a:buNone/>
            </a:pPr>
            <a:r>
              <a:rPr lang="zh-CN" altLang="en-US" sz="2400" dirty="0">
                <a:solidFill>
                  <a:srgbClr val="647643"/>
                </a:solidFill>
              </a:rPr>
              <a:t>          请围绕“影子银行风险防范”，利用图书馆数据库或其他权威信息来源，列出检索源、检索词、检索策略、8篇及以上参考文献（中英文不限）等，并根据所检索的文献对研究重点和主要观点进行综述。请注意参考文献的规范格式。</a:t>
            </a:r>
          </a:p>
        </p:txBody>
      </p:sp>
    </p:spTree>
  </p:cSld>
  <p:clrMapOvr>
    <a:masterClrMapping/>
  </p:clrMapOvr>
  <p:transition spd="slow">
    <p:pull dir="ru"/>
  </p:transition>
</p:sld>
</file>

<file path=ppt/tags/tag1.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103"/>
</p:tagLst>
</file>

<file path=ppt/tags/tag10.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03"/>
</p:tagLst>
</file>

<file path=ppt/tags/tag11.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03"/>
</p:tagLst>
</file>

<file path=ppt/tags/tag12.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03"/>
</p:tagLst>
</file>

<file path=ppt/tags/tag13.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03"/>
</p:tagLst>
</file>

<file path=ppt/tags/tag14.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03"/>
</p:tagLst>
</file>

<file path=ppt/tags/tag15.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03"/>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103"/>
</p:tagLst>
</file>

<file path=ppt/tags/tag17.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03"/>
</p:tagLst>
</file>

<file path=ppt/tags/tag18.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103"/>
</p:tagLst>
</file>

<file path=ppt/tags/tag19.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103"/>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103"/>
  <p:tag name="KSO_WM_SLIDE_MODEL_TYPE" val="timeline"/>
</p:tagLst>
</file>

<file path=ppt/tags/tag20.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03"/>
</p:tagLst>
</file>

<file path=ppt/tags/tag21.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03"/>
</p:tagLst>
</file>

<file path=ppt/tags/tag22.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03"/>
</p:tagLst>
</file>

<file path=ppt/tags/tag23.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03"/>
</p:tagLst>
</file>

<file path=ppt/tags/tag2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103"/>
</p:tagLst>
</file>

<file path=ppt/tags/tag25.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103"/>
</p:tagLst>
</file>

<file path=ppt/tags/tag26.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103"/>
</p:tagLst>
</file>

<file path=ppt/tags/tag27.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103"/>
</p:tagLst>
</file>

<file path=ppt/tags/tag28.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103"/>
</p:tagLst>
</file>

<file path=ppt/tags/tag29.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03"/>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103"/>
</p:tagLst>
</file>

<file path=ppt/tags/tag30.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103"/>
</p:tagLst>
</file>

<file path=ppt/tags/tag31.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03"/>
</p:tagLst>
</file>

<file path=ppt/tags/tag32.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03"/>
</p:tagLst>
</file>

<file path=ppt/tags/tag33.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03"/>
</p:tagLst>
</file>

<file path=ppt/tags/tag34.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03"/>
</p:tagLst>
</file>

<file path=ppt/tags/tag35.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03"/>
</p:tagLst>
</file>

<file path=ppt/tags/tag36.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03"/>
</p:tagLst>
</file>

<file path=ppt/tags/tag37.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03"/>
</p:tagLst>
</file>

<file path=ppt/tags/tag38.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03"/>
</p:tagLst>
</file>

<file path=ppt/tags/tag39.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103"/>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103"/>
</p:tagLst>
</file>

<file path=ppt/tags/tag40.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103"/>
</p:tagLst>
</file>

<file path=ppt/tags/tag41.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03"/>
</p:tagLst>
</file>

<file path=ppt/tags/tag42.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103"/>
</p:tagLst>
</file>

<file path=ppt/tags/tag4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103"/>
</p:tagLst>
</file>

<file path=ppt/tags/tag44.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03"/>
</p:tagLst>
</file>

<file path=ppt/tags/tag45.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03"/>
</p:tagLst>
</file>

<file path=ppt/tags/tag46.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03"/>
</p:tagLst>
</file>

<file path=ppt/tags/tag47.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03"/>
</p:tagLst>
</file>

<file path=ppt/tags/tag48.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03"/>
</p:tagLst>
</file>

<file path=ppt/tags/tag49.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103"/>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103"/>
</p:tagLst>
</file>

<file path=ppt/tags/tag50.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03"/>
</p:tagLst>
</file>

<file path=ppt/tags/tag51.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103"/>
</p:tagLst>
</file>

<file path=ppt/tags/tag52.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103"/>
</p:tagLst>
</file>

<file path=ppt/tags/tag53.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03"/>
</p:tagLst>
</file>

<file path=ppt/tags/tag54.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03"/>
</p:tagLst>
</file>

<file path=ppt/tags/tag55.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03"/>
</p:tagLst>
</file>

<file path=ppt/tags/tag56.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03"/>
</p:tagLst>
</file>

<file path=ppt/tags/tag57.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03"/>
</p:tagLst>
</file>

<file path=ppt/tags/tag58.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03"/>
</p:tagLst>
</file>

<file path=ppt/tags/tag59.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03"/>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103"/>
</p:tagLst>
</file>

<file path=ppt/tags/tag60.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03"/>
</p:tagLst>
</file>

<file path=ppt/tags/tag61.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03"/>
</p:tagLst>
</file>

<file path=ppt/tags/tag62.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03"/>
</p:tagLst>
</file>

<file path=ppt/tags/tag63.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03"/>
</p:tagLst>
</file>

<file path=ppt/tags/tag64.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03"/>
</p:tagLst>
</file>

<file path=ppt/tags/tag65.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03"/>
</p:tagLst>
</file>

<file path=ppt/tags/tag66.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03"/>
</p:tagLst>
</file>

<file path=ppt/tags/tag67.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03"/>
</p:tagLst>
</file>

<file path=ppt/tags/tag68.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03"/>
</p:tagLst>
</file>

<file path=ppt/tags/tag69.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03"/>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103"/>
</p:tagLst>
</file>

<file path=ppt/tags/tag70.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03"/>
</p:tagLst>
</file>

<file path=ppt/tags/tag71.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03"/>
</p:tagLst>
</file>

<file path=ppt/tags/tag72.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03"/>
</p:tagLst>
</file>

<file path=ppt/tags/tag73.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03"/>
</p:tagLst>
</file>

<file path=ppt/tags/tag74.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03"/>
</p:tagLst>
</file>

<file path=ppt/tags/tag75.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03"/>
</p:tagLst>
</file>

<file path=ppt/tags/tag76.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03"/>
</p:tagLst>
</file>

<file path=ppt/tags/tag77.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03"/>
</p:tagLst>
</file>

<file path=ppt/tags/tag78.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03"/>
</p:tagLst>
</file>

<file path=ppt/tags/tag79.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03"/>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103"/>
</p:tagLst>
</file>

<file path=ppt/tags/tag80.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03"/>
</p:tagLst>
</file>

<file path=ppt/tags/tag81.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03"/>
</p:tagLst>
</file>

<file path=ppt/tags/tag82.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03"/>
</p:tagLst>
</file>

<file path=ppt/tags/tag83.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03"/>
</p:tagLst>
</file>

<file path=ppt/tags/tag84.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03"/>
</p:tagLst>
</file>

<file path=ppt/tags/tag85.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03"/>
</p:tagLst>
</file>

<file path=ppt/tags/tag86.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03"/>
</p:tagLst>
</file>

<file path=ppt/tags/tag9.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03"/>
</p:tagLst>
</file>

<file path=ppt/theme/theme1.xml><?xml version="1.0" encoding="utf-8"?>
<a:theme xmlns:a="http://schemas.openxmlformats.org/drawingml/2006/main" name="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平面">
  <a:themeElements>
    <a:clrScheme name="平面">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平面">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平面">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TM02900720[[fn=积分]]</Template>
  <TotalTime>1</TotalTime>
  <Words>6689</Words>
  <Application>Microsoft Office PowerPoint</Application>
  <PresentationFormat>全屏显示(4:3)</PresentationFormat>
  <Paragraphs>710</Paragraphs>
  <Slides>98</Slides>
  <Notes>9</Notes>
  <HiddenSlides>0</HiddenSlides>
  <MMClips>0</MMClips>
  <ScaleCrop>false</ScaleCrop>
  <HeadingPairs>
    <vt:vector size="8" baseType="variant">
      <vt:variant>
        <vt:lpstr>已用的字体</vt:lpstr>
      </vt:variant>
      <vt:variant>
        <vt:i4>16</vt:i4>
      </vt:variant>
      <vt:variant>
        <vt:lpstr>主题</vt:lpstr>
      </vt:variant>
      <vt:variant>
        <vt:i4>3</vt:i4>
      </vt:variant>
      <vt:variant>
        <vt:lpstr>嵌入 OLE 服务器</vt:lpstr>
      </vt:variant>
      <vt:variant>
        <vt:i4>1</vt:i4>
      </vt:variant>
      <vt:variant>
        <vt:lpstr>幻灯片标题</vt:lpstr>
      </vt:variant>
      <vt:variant>
        <vt:i4>98</vt:i4>
      </vt:variant>
    </vt:vector>
  </HeadingPairs>
  <TitlesOfParts>
    <vt:vector size="118" baseType="lpstr">
      <vt:lpstr>等线</vt:lpstr>
      <vt:lpstr>方正姚体</vt:lpstr>
      <vt:lpstr>黑体</vt:lpstr>
      <vt:lpstr>华文新魏</vt:lpstr>
      <vt:lpstr>宋体</vt:lpstr>
      <vt:lpstr>微软雅黑</vt:lpstr>
      <vt:lpstr>幼圆</vt:lpstr>
      <vt:lpstr>Arial</vt:lpstr>
      <vt:lpstr>Calibri</vt:lpstr>
      <vt:lpstr>Calibri Light</vt:lpstr>
      <vt:lpstr>Tahoma</vt:lpstr>
      <vt:lpstr>Times New Roman</vt:lpstr>
      <vt:lpstr>Trebuchet MS</vt:lpstr>
      <vt:lpstr>Wingdings</vt:lpstr>
      <vt:lpstr>Wingdings 2</vt:lpstr>
      <vt:lpstr>Wingdings 3</vt:lpstr>
      <vt:lpstr>HDOfficeLightV0</vt:lpstr>
      <vt:lpstr>1_HDOfficeLightV0</vt:lpstr>
      <vt:lpstr>平面</vt:lpstr>
      <vt:lpstr>Equation.KSEE3</vt:lpstr>
      <vt:lpstr>“乐研杯”第二届全国财经高校大学生信息素养大赛</vt:lpstr>
      <vt:lpstr>“乐研杯”第二届全国财经高校大学生信息素养大赛</vt:lpstr>
      <vt:lpstr>“乐研杯”第二届全国财经高校大学生信息素养大赛</vt:lpstr>
      <vt:lpstr>“乐研杯”第二届全国财经高校大学生信息素养大赛</vt:lpstr>
      <vt:lpstr>“乐研杯”第二届全国财经高校大学生信息素养大赛</vt:lpstr>
      <vt:lpstr>“乐研杯”第二届全国财经高校大学生信息素养大赛</vt:lpstr>
      <vt:lpstr>“乐研杯”第二届全国财经高校大学生信息素养大赛</vt:lpstr>
      <vt:lpstr>“乐研杯”第二届全国财经高校大学生信息素养大赛</vt:lpstr>
      <vt:lpstr>信息素养基础知识</vt:lpstr>
      <vt:lpstr>信息素养的含义</vt:lpstr>
      <vt:lpstr>内容大纲</vt:lpstr>
      <vt:lpstr>数据、信息、知识和文献</vt:lpstr>
      <vt:lpstr>文献的类型</vt:lpstr>
      <vt:lpstr>文献的类型</vt:lpstr>
      <vt:lpstr>文献的类型</vt:lpstr>
      <vt:lpstr>文献的类型</vt:lpstr>
      <vt:lpstr>文献的类型</vt:lpstr>
      <vt:lpstr>二次文献数据库</vt:lpstr>
      <vt:lpstr>文献的类型</vt:lpstr>
      <vt:lpstr>文献的类型</vt:lpstr>
      <vt:lpstr>文献的类型</vt:lpstr>
      <vt:lpstr>文献的类型</vt:lpstr>
      <vt:lpstr>文献的类型</vt:lpstr>
      <vt:lpstr>ISBN和ISSN号</vt:lpstr>
      <vt:lpstr>ISBN和ISSN号</vt:lpstr>
      <vt:lpstr>ISBN和ISSN号</vt:lpstr>
      <vt:lpstr>期刊的影响因子</vt:lpstr>
      <vt:lpstr>期刊的影响因子</vt:lpstr>
      <vt:lpstr>图书分类法</vt:lpstr>
      <vt:lpstr>中国图书馆图书分类法</vt:lpstr>
      <vt:lpstr>中国图书馆图书分类法</vt:lpstr>
      <vt:lpstr>中国图书馆图书分类法</vt:lpstr>
      <vt:lpstr>中国图书馆图书分类法</vt:lpstr>
      <vt:lpstr>分类号</vt:lpstr>
      <vt:lpstr>索书号</vt:lpstr>
      <vt:lpstr>PowerPoint 演示文稿</vt:lpstr>
      <vt:lpstr>PowerPoint 演示文稿</vt:lpstr>
      <vt:lpstr>主题法</vt:lpstr>
      <vt:lpstr>主题法</vt:lpstr>
      <vt:lpstr>主题法</vt:lpstr>
      <vt:lpstr>主题法</vt:lpstr>
      <vt:lpstr>主题检索</vt:lpstr>
      <vt:lpstr>关键词检索</vt:lpstr>
      <vt:lpstr>主题法</vt:lpstr>
      <vt:lpstr>二、图书馆数据库资源检索</vt:lpstr>
      <vt:lpstr>二、图书馆数据库资源的类型</vt:lpstr>
      <vt:lpstr>二、图书馆数据库资源的类型</vt:lpstr>
      <vt:lpstr>二、图书馆数据库资源的类型</vt:lpstr>
      <vt:lpstr>数据库的类型</vt:lpstr>
      <vt:lpstr>数据库的类型</vt:lpstr>
      <vt:lpstr>信息检索技术</vt:lpstr>
      <vt:lpstr>布尔逻辑检索</vt:lpstr>
      <vt:lpstr>布尔逻辑检索</vt:lpstr>
      <vt:lpstr>布尔逻辑检索</vt:lpstr>
      <vt:lpstr>布尔逻辑检索</vt:lpstr>
      <vt:lpstr>布尔逻辑检索</vt:lpstr>
      <vt:lpstr>布尔逻辑检索</vt:lpstr>
      <vt:lpstr>PowerPoint 演示文稿</vt:lpstr>
      <vt:lpstr>PowerPoint 演示文稿</vt:lpstr>
      <vt:lpstr>PowerPoint 演示文稿</vt:lpstr>
      <vt:lpstr>截词检索</vt:lpstr>
      <vt:lpstr>截词检索</vt:lpstr>
      <vt:lpstr>截词检索</vt:lpstr>
      <vt:lpstr>位置检索</vt:lpstr>
      <vt:lpstr>位置检索</vt:lpstr>
      <vt:lpstr>位置检索</vt:lpstr>
      <vt:lpstr>位置检索</vt:lpstr>
      <vt:lpstr>位置检索</vt:lpstr>
      <vt:lpstr>位置检索</vt:lpstr>
      <vt:lpstr>信息检索技术练习题</vt:lpstr>
      <vt:lpstr>信息检索技术练习题</vt:lpstr>
      <vt:lpstr>信息检索技术练习题</vt:lpstr>
      <vt:lpstr>信息检索技术练习题</vt:lpstr>
      <vt:lpstr>常见的网络信息检索工具</vt:lpstr>
      <vt:lpstr>三、搜索引擎的使用技巧（以百度为例）</vt:lpstr>
      <vt:lpstr>百度搜索</vt:lpstr>
      <vt:lpstr>百度搜索</vt:lpstr>
      <vt:lpstr>百度搜索</vt:lpstr>
      <vt:lpstr>百度搜索</vt:lpstr>
      <vt:lpstr>百度搜索</vt:lpstr>
      <vt:lpstr>百度搜索</vt:lpstr>
      <vt:lpstr>百度搜索练习题</vt:lpstr>
      <vt:lpstr>四、常用的信息检索方法 </vt:lpstr>
      <vt:lpstr>信息检索步骤</vt:lpstr>
      <vt:lpstr>信息检索步骤</vt:lpstr>
      <vt:lpstr>信息检索步骤</vt:lpstr>
      <vt:lpstr>信息检索步骤</vt:lpstr>
      <vt:lpstr>检索结果的评价指标</vt:lpstr>
      <vt:lpstr>查准率</vt:lpstr>
      <vt:lpstr>参考文献的引用格式  </vt:lpstr>
      <vt:lpstr>参考文献的引用格式</vt:lpstr>
      <vt:lpstr>参考文献的引用格式</vt:lpstr>
      <vt:lpstr>参考文献的引用格式</vt:lpstr>
      <vt:lpstr>参考文献的引用格式</vt:lpstr>
      <vt:lpstr>参考文献的引用格式</vt:lpstr>
      <vt:lpstr>参考文献的引用格式</vt:lpstr>
      <vt:lpstr>参考文献的引用格式</vt:lpstr>
      <vt:lpstr>课后练习</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信息素养基础知识</dc:title>
  <dc:creator>lixiaoshan1</dc:creator>
  <cp:lastModifiedBy>Administrator</cp:lastModifiedBy>
  <cp:revision>315</cp:revision>
  <dcterms:created xsi:type="dcterms:W3CDTF">2017-11-17T02:11:00Z</dcterms:created>
  <dcterms:modified xsi:type="dcterms:W3CDTF">2018-12-13T10:20:50Z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2052-10.1.0.7670</vt:lpwstr>
  </property>
  <property fmtid="{D5CDD505-2E9C-101B-9397-08002B2CF9AE}" pid="3" name="KSORubyTemplateID">
    <vt:lpwstr>21</vt:lpwstr>
  </property>
</Properties>
</file>