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notesMasterIdLst>
    <p:notesMasterId r:id="rId8"/>
  </p:notesMasterIdLst>
  <p:handoutMasterIdLst>
    <p:handoutMasterId r:id="rId25"/>
  </p:handoutMasterIdLst>
  <p:sldIdLst>
    <p:sldId id="347" r:id="rId4"/>
    <p:sldId id="336" r:id="rId5"/>
    <p:sldId id="340" r:id="rId6"/>
    <p:sldId id="341" r:id="rId7"/>
    <p:sldId id="342" r:id="rId9"/>
    <p:sldId id="259" r:id="rId10"/>
    <p:sldId id="287" r:id="rId11"/>
    <p:sldId id="276" r:id="rId12"/>
    <p:sldId id="282" r:id="rId13"/>
    <p:sldId id="283" r:id="rId14"/>
    <p:sldId id="344" r:id="rId15"/>
    <p:sldId id="330" r:id="rId16"/>
    <p:sldId id="329" r:id="rId17"/>
    <p:sldId id="328" r:id="rId18"/>
    <p:sldId id="331" r:id="rId19"/>
    <p:sldId id="332" r:id="rId20"/>
    <p:sldId id="333" r:id="rId21"/>
    <p:sldId id="295" r:id="rId22"/>
    <p:sldId id="323" r:id="rId23"/>
    <p:sldId id="346" r:id="rId24"/>
  </p:sldIdLst>
  <p:sldSz cx="17281525" cy="9719945"/>
  <p:notesSz cx="6858000" cy="9144000"/>
  <p:defaultTextStyle>
    <a:defPPr>
      <a:defRPr lang="zh-CN"/>
    </a:defPPr>
    <a:lvl1pPr marL="0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71525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542415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313940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3085465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856990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627880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399405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6170930" algn="l" defTabSz="771525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</p:showPr>
  <p:clrMru>
    <a:srgbClr val="26D3BC"/>
    <a:srgbClr val="66E0B9"/>
    <a:srgbClr val="5BD0CA"/>
    <a:srgbClr val="FF8B18"/>
    <a:srgbClr val="3CD7C2"/>
    <a:srgbClr val="2CC8D7"/>
    <a:srgbClr val="FFA852"/>
    <a:srgbClr val="62DABE"/>
    <a:srgbClr val="5C647C"/>
    <a:srgbClr val="4552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87" autoAdjust="0"/>
    <p:restoredTop sz="94130"/>
  </p:normalViewPr>
  <p:slideViewPr>
    <p:cSldViewPr snapToGrid="0" snapToObjects="1">
      <p:cViewPr varScale="1">
        <p:scale>
          <a:sx n="47" d="100"/>
          <a:sy n="47" d="100"/>
        </p:scale>
        <p:origin x="804" y="8"/>
      </p:cViewPr>
      <p:guideLst>
        <p:guide orient="horz" pos="3062"/>
        <p:guide pos="544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248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761621-EDD6-4756-A65D-6C86D650F3E3}" type="doc">
      <dgm:prSet loTypeId="urn:microsoft.com/office/officeart/2005/8/layout/cycle4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7E4BED64-DEB5-440A-966D-00254E6BA326}">
      <dgm:prSet phldrT="[文本]" custT="1"/>
      <dgm:spPr>
        <a:gradFill rotWithShape="0">
          <a:gsLst>
            <a:gs pos="2000">
              <a:srgbClr val="FF8B18"/>
            </a:gs>
            <a:gs pos="100000">
              <a:srgbClr val="FFA852"/>
            </a:gs>
          </a:gsLst>
          <a:lin ang="5400000" scaled="1"/>
        </a:gradFill>
      </dgm:spPr>
      <dgm:t>
        <a:bodyPr/>
        <a:lstStyle/>
        <a:p>
          <a:r>
            <a:rPr lang="zh-CN" altLang="en-US" sz="3600" dirty="0">
              <a:latin typeface="Microsoft YaHei" panose="020B0503020204020204" pitchFamily="34" charset="-122"/>
              <a:ea typeface="Microsoft YaHei" panose="020B0503020204020204" pitchFamily="34" charset="-122"/>
            </a:rPr>
            <a:t>课程中心</a:t>
          </a:r>
        </a:p>
      </dgm:t>
    </dgm:pt>
    <dgm:pt modelId="{732D2604-9CAE-4442-8815-97B028523B26}" cxnId="{09DF33F4-1D75-47AB-9770-EAA14FBDBEA3}" type="parTrans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0ED6F1DC-1911-429F-9E56-12388CE619A6}" cxnId="{09DF33F4-1D75-47AB-9770-EAA14FBDBEA3}" type="sibTrans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872FD5A2-2CD0-4CA4-8A15-7279862D2E6B}">
      <dgm:prSet phldrT="[文本]" custT="1"/>
      <dgm:spPr>
        <a:ln>
          <a:solidFill>
            <a:srgbClr val="2CC8D7"/>
          </a:solidFill>
        </a:ln>
      </dgm:spPr>
      <dgm:t>
        <a:bodyPr/>
        <a:lstStyle/>
        <a:p>
          <a:r>
            <a: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七大板块精品视频课堂</a:t>
          </a:r>
        </a:p>
      </dgm:t>
    </dgm:pt>
    <dgm:pt modelId="{1485D06F-087F-40D3-A128-9C298A5F1766}" cxnId="{FA8804C0-566F-45A9-AB30-A8AF180124AD}" type="parTrans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E5FCA55-4F24-49D6-914E-8FC0F216C357}" cxnId="{FA8804C0-566F-45A9-AB30-A8AF180124AD}" type="sibTrans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410D343-5604-4BB4-8131-6358B069E48E}">
      <dgm:prSet phldrT="[文本]" custT="1"/>
      <dgm:spPr>
        <a:gradFill rotWithShape="0">
          <a:gsLst>
            <a:gs pos="2000">
              <a:srgbClr val="FF8B18"/>
            </a:gs>
            <a:gs pos="100000">
              <a:srgbClr val="FFA852"/>
            </a:gs>
          </a:gsLst>
          <a:lin ang="5400000" scaled="1"/>
        </a:gradFill>
      </dgm:spPr>
      <dgm:t>
        <a:bodyPr/>
        <a:lstStyle/>
        <a:p>
          <a:r>
            <a:rPr lang="zh-CN" altLang="en-US" sz="3600" dirty="0">
              <a:latin typeface="Microsoft YaHei" panose="020B0503020204020204" pitchFamily="34" charset="-122"/>
              <a:ea typeface="Microsoft YaHei" panose="020B0503020204020204" pitchFamily="34" charset="-122"/>
            </a:rPr>
            <a:t>考试中心</a:t>
          </a:r>
        </a:p>
      </dgm:t>
    </dgm:pt>
    <dgm:pt modelId="{BC9103CA-E9BB-432F-8105-546BC26B6E70}" cxnId="{899CD90E-6D48-4400-991C-9A0AC69BF0EC}" type="parTrans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2292B13-A008-453D-AFB7-048A0A5BE092}" cxnId="{899CD90E-6D48-4400-991C-9A0AC69BF0EC}" type="sibTrans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4261B47-03AA-4AE1-8D5E-42584177DC6E}">
      <dgm:prSet phldrT="[文本]" custT="1"/>
      <dgm:spPr>
        <a:ln>
          <a:solidFill>
            <a:srgbClr val="2CC8D7"/>
          </a:solidFill>
        </a:ln>
      </dgm:spPr>
      <dgm:t>
        <a:bodyPr/>
        <a:lstStyle/>
        <a:p>
          <a:r>
            <a: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国内国外考试新概念等海量题库</a:t>
          </a:r>
        </a:p>
      </dgm:t>
    </dgm:pt>
    <dgm:pt modelId="{7A8B8ACC-A1B6-4599-BE22-DF1DCE65FA50}" cxnId="{54BF8BD5-D657-4F85-801F-9C21AD5555BE}" type="parTrans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106ED039-DB23-42C7-A102-42DEB25B7FAD}" cxnId="{54BF8BD5-D657-4F85-801F-9C21AD5555BE}" type="sibTrans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A86B615D-439D-4A9E-8598-5CF3DE5DFECB}">
      <dgm:prSet phldrT="[文本]" custT="1"/>
      <dgm:spPr>
        <a:gradFill rotWithShape="0">
          <a:gsLst>
            <a:gs pos="2000">
              <a:srgbClr val="FF8B18"/>
            </a:gs>
            <a:gs pos="100000">
              <a:srgbClr val="FFA852"/>
            </a:gs>
          </a:gsLst>
          <a:lin ang="5400000" scaled="1"/>
        </a:gradFill>
      </dgm:spPr>
      <dgm:t>
        <a:bodyPr/>
        <a:lstStyle/>
        <a:p>
          <a:r>
            <a:rPr lang="zh-CN" altLang="en-US" sz="3600" dirty="0">
              <a:latin typeface="Microsoft YaHei" panose="020B0503020204020204" pitchFamily="34" charset="-122"/>
              <a:ea typeface="Microsoft YaHei" panose="020B0503020204020204" pitchFamily="34" charset="-122"/>
            </a:rPr>
            <a:t>直播课堂</a:t>
          </a:r>
        </a:p>
      </dgm:t>
    </dgm:pt>
    <dgm:pt modelId="{B473BA2B-9780-4B82-B2B4-215EC96E5023}" cxnId="{59240DF6-4C54-4548-AC2E-2FC34A7C6CEA}" type="parTrans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CE0432BD-AC6C-49F2-BAA1-9A18E54B417C}" cxnId="{59240DF6-4C54-4548-AC2E-2FC34A7C6CEA}" type="sibTrans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2EB7DE6-9EE7-48C2-9C31-753A0057A851}">
      <dgm:prSet phldrT="[文本]" custT="1"/>
      <dgm:spPr>
        <a:ln>
          <a:solidFill>
            <a:srgbClr val="2CC8D7"/>
          </a:solidFill>
        </a:ln>
      </dgm:spPr>
      <dgm:t>
        <a:bodyPr/>
        <a:lstStyle/>
        <a:p>
          <a:r>
            <a:rPr lang="zh-CN" altLang="en-US" sz="30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考</a:t>
          </a:r>
          <a:r>
            <a:rPr lang="zh-CN" altLang="en-US" sz="30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前指导</a:t>
          </a:r>
          <a:endParaRPr lang="zh-CN" altLang="en-US" sz="3000" b="1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2AA4DCC-1D93-406F-A045-5459AC695E44}" cxnId="{3AF94851-CCDF-4C3D-A3EF-7F0C79E70980}" type="parTrans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83A12B9-93F0-43A9-B2DD-A46FB3109FED}" cxnId="{3AF94851-CCDF-4C3D-A3EF-7F0C79E70980}" type="sibTrans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DEF25B42-DD50-4434-BCA8-9E493FE68AA5}">
      <dgm:prSet phldrT="[文本]" custT="1"/>
      <dgm:spPr>
        <a:gradFill rotWithShape="0">
          <a:gsLst>
            <a:gs pos="2000">
              <a:srgbClr val="FF8B18"/>
            </a:gs>
            <a:gs pos="100000">
              <a:srgbClr val="FFA852"/>
            </a:gs>
          </a:gsLst>
          <a:lin ang="5400000" scaled="1"/>
        </a:gradFill>
      </dgm:spPr>
      <dgm:t>
        <a:bodyPr/>
        <a:lstStyle/>
        <a:p>
          <a:r>
            <a:rPr lang="zh-CN" altLang="en-US" sz="3600" dirty="0">
              <a:latin typeface="Microsoft YaHei" panose="020B0503020204020204" pitchFamily="34" charset="-122"/>
              <a:ea typeface="Microsoft YaHei" panose="020B0503020204020204" pitchFamily="34" charset="-122"/>
            </a:rPr>
            <a:t>资讯中心</a:t>
          </a:r>
        </a:p>
      </dgm:t>
    </dgm:pt>
    <dgm:pt modelId="{246BB53C-197F-48BC-AA74-3F5E8E2C5CDE}" cxnId="{7B9079F3-93F8-4D95-A93E-B0341EE86F95}" type="sibTrans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B0C91924-03B1-4EF6-AF7E-C5B23A34554C}" cxnId="{7B9079F3-93F8-4D95-A93E-B0341EE86F95}" type="parTrans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2565EA34-C538-453B-80EE-AEAA8B89E921}">
      <dgm:prSet phldrT="[文本]" custT="1"/>
      <dgm:spPr>
        <a:ln>
          <a:solidFill>
            <a:srgbClr val="2CC8D7"/>
          </a:solidFill>
        </a:ln>
      </dgm:spPr>
      <dgm:t>
        <a:bodyPr/>
        <a:lstStyle/>
        <a:p>
          <a:r>
            <a: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励志课堂备考资料考试动态</a:t>
          </a:r>
        </a:p>
      </dgm:t>
    </dgm:pt>
    <dgm:pt modelId="{5FDE8F7E-05F8-4C3A-B501-4A88335FC5DB}" cxnId="{5BB48069-B734-4A7F-BE32-F5346E197C24}" type="sibTrans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4F23ADF8-49FF-49B6-83F3-D4AA41172A12}" cxnId="{5BB48069-B734-4A7F-BE32-F5346E197C24}" type="parTrans">
      <dgm:prSet/>
      <dgm:spPr/>
      <dgm:t>
        <a:bodyPr/>
        <a:lstStyle/>
        <a:p>
          <a:endParaRPr lang="zh-CN" altLang="en-US">
            <a:latin typeface="Microsoft YaHei" panose="020B0503020204020204" pitchFamily="34" charset="-122"/>
            <a:ea typeface="Microsoft YaHei" panose="020B0503020204020204" pitchFamily="34" charset="-122"/>
          </a:endParaRPr>
        </a:p>
      </dgm:t>
    </dgm:pt>
    <dgm:pt modelId="{311DEDD6-5F68-46FF-9262-DC461905A2D5}" type="pres">
      <dgm:prSet presAssocID="{1F761621-EDD6-4756-A65D-6C86D650F3E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7AC2904C-50A6-4D42-BFA9-C86446526214}" type="pres">
      <dgm:prSet presAssocID="{1F761621-EDD6-4756-A65D-6C86D650F3E3}" presName="children" presStyleCnt="0"/>
      <dgm:spPr/>
    </dgm:pt>
    <dgm:pt modelId="{5734235C-5E2C-43FE-A9B1-A90322FDA65A}" type="pres">
      <dgm:prSet presAssocID="{1F761621-EDD6-4756-A65D-6C86D650F3E3}" presName="child1group" presStyleCnt="0"/>
      <dgm:spPr/>
    </dgm:pt>
    <dgm:pt modelId="{42A4FB68-8400-4AB2-B9AC-4276FA0A81C2}" type="pres">
      <dgm:prSet presAssocID="{1F761621-EDD6-4756-A65D-6C86D650F3E3}" presName="child1" presStyleLbl="bgAcc1" presStyleIdx="0" presStyleCnt="4"/>
      <dgm:spPr/>
      <dgm:t>
        <a:bodyPr/>
        <a:lstStyle/>
        <a:p>
          <a:endParaRPr lang="zh-CN" altLang="en-US"/>
        </a:p>
      </dgm:t>
    </dgm:pt>
    <dgm:pt modelId="{67F7E409-B0BF-4749-90E8-E6F1F1A52CFE}" type="pres">
      <dgm:prSet presAssocID="{1F761621-EDD6-4756-A65D-6C86D650F3E3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06A3080-BD55-46B8-A691-945BA4C8F2D5}" type="pres">
      <dgm:prSet presAssocID="{1F761621-EDD6-4756-A65D-6C86D650F3E3}" presName="child2group" presStyleCnt="0"/>
      <dgm:spPr/>
    </dgm:pt>
    <dgm:pt modelId="{205EA55C-0CC8-456F-8BF0-6D60C2A8F5BF}" type="pres">
      <dgm:prSet presAssocID="{1F761621-EDD6-4756-A65D-6C86D650F3E3}" presName="child2" presStyleLbl="bgAcc1" presStyleIdx="1" presStyleCnt="4"/>
      <dgm:spPr/>
      <dgm:t>
        <a:bodyPr/>
        <a:lstStyle/>
        <a:p>
          <a:endParaRPr lang="zh-CN" altLang="en-US"/>
        </a:p>
      </dgm:t>
    </dgm:pt>
    <dgm:pt modelId="{BE61DEEE-2CD7-4B1C-9E2C-2893916BA296}" type="pres">
      <dgm:prSet presAssocID="{1F761621-EDD6-4756-A65D-6C86D650F3E3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504A257-C0A3-4D43-83F4-378577B74FE4}" type="pres">
      <dgm:prSet presAssocID="{1F761621-EDD6-4756-A65D-6C86D650F3E3}" presName="child3group" presStyleCnt="0"/>
      <dgm:spPr/>
    </dgm:pt>
    <dgm:pt modelId="{499AF2A4-EC53-4A2E-8B8F-0618B9371E49}" type="pres">
      <dgm:prSet presAssocID="{1F761621-EDD6-4756-A65D-6C86D650F3E3}" presName="child3" presStyleLbl="bgAcc1" presStyleIdx="2" presStyleCnt="4"/>
      <dgm:spPr/>
      <dgm:t>
        <a:bodyPr/>
        <a:lstStyle/>
        <a:p>
          <a:endParaRPr lang="zh-CN" altLang="en-US"/>
        </a:p>
      </dgm:t>
    </dgm:pt>
    <dgm:pt modelId="{8792A0D7-6F76-4016-8FEF-73D00566FB7A}" type="pres">
      <dgm:prSet presAssocID="{1F761621-EDD6-4756-A65D-6C86D650F3E3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EA2865-6088-4B1D-BF6E-04EE68D973B1}" type="pres">
      <dgm:prSet presAssocID="{1F761621-EDD6-4756-A65D-6C86D650F3E3}" presName="child4group" presStyleCnt="0"/>
      <dgm:spPr/>
    </dgm:pt>
    <dgm:pt modelId="{5F484383-CFCD-435F-9BE8-8BDE7422E1E4}" type="pres">
      <dgm:prSet presAssocID="{1F761621-EDD6-4756-A65D-6C86D650F3E3}" presName="child4" presStyleLbl="bgAcc1" presStyleIdx="3" presStyleCnt="4"/>
      <dgm:spPr/>
      <dgm:t>
        <a:bodyPr/>
        <a:lstStyle/>
        <a:p>
          <a:endParaRPr lang="zh-CN" altLang="en-US"/>
        </a:p>
      </dgm:t>
    </dgm:pt>
    <dgm:pt modelId="{7D2A1234-1C24-4871-BABC-D085D2C4C08E}" type="pres">
      <dgm:prSet presAssocID="{1F761621-EDD6-4756-A65D-6C86D650F3E3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915B90E-5B45-4114-852C-FD2A60580EF0}" type="pres">
      <dgm:prSet presAssocID="{1F761621-EDD6-4756-A65D-6C86D650F3E3}" presName="childPlaceholder" presStyleCnt="0"/>
      <dgm:spPr/>
    </dgm:pt>
    <dgm:pt modelId="{E23E9170-615E-4D37-8670-25E151B215AA}" type="pres">
      <dgm:prSet presAssocID="{1F761621-EDD6-4756-A65D-6C86D650F3E3}" presName="circle" presStyleCnt="0"/>
      <dgm:spPr/>
    </dgm:pt>
    <dgm:pt modelId="{ED8A8B88-FA9C-42F9-8768-43707E4B8416}" type="pres">
      <dgm:prSet presAssocID="{1F761621-EDD6-4756-A65D-6C86D650F3E3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C92E19A-5A22-4230-9A8F-DE2C9E155105}" type="pres">
      <dgm:prSet presAssocID="{1F761621-EDD6-4756-A65D-6C86D650F3E3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AE646DD-F099-49B3-8A52-DAB5799DD1A2}" type="pres">
      <dgm:prSet presAssocID="{1F761621-EDD6-4756-A65D-6C86D650F3E3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CB074EC-F08B-4FB5-A560-E373CFA0AA30}" type="pres">
      <dgm:prSet presAssocID="{1F761621-EDD6-4756-A65D-6C86D650F3E3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56FFF90-AD9E-425D-8B0F-48FEA1218EF3}" type="pres">
      <dgm:prSet presAssocID="{1F761621-EDD6-4756-A65D-6C86D650F3E3}" presName="quadrantPlaceholder" presStyleCnt="0"/>
      <dgm:spPr/>
    </dgm:pt>
    <dgm:pt modelId="{8603A064-65FB-476B-B38C-7DA0CB291B42}" type="pres">
      <dgm:prSet presAssocID="{1F761621-EDD6-4756-A65D-6C86D650F3E3}" presName="center1" presStyleLbl="fgShp" presStyleIdx="0" presStyleCnt="2"/>
      <dgm:spPr>
        <a:gradFill rotWithShape="0">
          <a:gsLst>
            <a:gs pos="2000">
              <a:srgbClr val="2CC8D7"/>
            </a:gs>
            <a:gs pos="100000">
              <a:srgbClr val="26D3BC"/>
            </a:gs>
          </a:gsLst>
          <a:lin ang="5400000" scaled="1"/>
        </a:gradFill>
      </dgm:spPr>
    </dgm:pt>
    <dgm:pt modelId="{DFD4E63A-2109-401A-A285-F53173CAC71D}" type="pres">
      <dgm:prSet presAssocID="{1F761621-EDD6-4756-A65D-6C86D650F3E3}" presName="center2" presStyleLbl="fgShp" presStyleIdx="1" presStyleCnt="2"/>
      <dgm:spPr>
        <a:gradFill rotWithShape="0">
          <a:gsLst>
            <a:gs pos="2000">
              <a:srgbClr val="2CC8D7"/>
            </a:gs>
            <a:gs pos="100000">
              <a:srgbClr val="26D3BC"/>
            </a:gs>
          </a:gsLst>
          <a:lin ang="5400000" scaled="1"/>
        </a:gradFill>
        <a:ln>
          <a:solidFill>
            <a:schemeClr val="bg1"/>
          </a:solidFill>
        </a:ln>
      </dgm:spPr>
    </dgm:pt>
  </dgm:ptLst>
  <dgm:cxnLst>
    <dgm:cxn modelId="{54BF8BD5-D657-4F85-801F-9C21AD5555BE}" srcId="{1410D343-5604-4BB4-8131-6358B069E48E}" destId="{44261B47-03AA-4AE1-8D5E-42584177DC6E}" srcOrd="0" destOrd="0" parTransId="{7A8B8ACC-A1B6-4599-BE22-DF1DCE65FA50}" sibTransId="{106ED039-DB23-42C7-A102-42DEB25B7FAD}"/>
    <dgm:cxn modelId="{66DF7E90-1502-47C7-BD44-5EA76B8EBDC3}" type="presOf" srcId="{872FD5A2-2CD0-4CA4-8A15-7279862D2E6B}" destId="{67F7E409-B0BF-4749-90E8-E6F1F1A52CFE}" srcOrd="1" destOrd="0" presId="urn:microsoft.com/office/officeart/2005/8/layout/cycle4"/>
    <dgm:cxn modelId="{8DC27349-BF40-4393-A21E-A50DF4043BF4}" type="presOf" srcId="{DEF25B42-DD50-4434-BCA8-9E493FE68AA5}" destId="{ECB074EC-F08B-4FB5-A560-E373CFA0AA30}" srcOrd="0" destOrd="0" presId="urn:microsoft.com/office/officeart/2005/8/layout/cycle4"/>
    <dgm:cxn modelId="{B4192683-F726-43DF-803D-BB50676531E8}" type="presOf" srcId="{22EB7DE6-9EE7-48C2-9C31-753A0057A851}" destId="{499AF2A4-EC53-4A2E-8B8F-0618B9371E49}" srcOrd="0" destOrd="0" presId="urn:microsoft.com/office/officeart/2005/8/layout/cycle4"/>
    <dgm:cxn modelId="{34C896BE-E8BC-43C7-BBC5-9E4CA04DB25E}" type="presOf" srcId="{2565EA34-C538-453B-80EE-AEAA8B89E921}" destId="{7D2A1234-1C24-4871-BABC-D085D2C4C08E}" srcOrd="1" destOrd="0" presId="urn:microsoft.com/office/officeart/2005/8/layout/cycle4"/>
    <dgm:cxn modelId="{ABD65AEA-9A4F-4B50-8560-5DAD11E83A09}" type="presOf" srcId="{1410D343-5604-4BB4-8131-6358B069E48E}" destId="{0C92E19A-5A22-4230-9A8F-DE2C9E155105}" srcOrd="0" destOrd="0" presId="urn:microsoft.com/office/officeart/2005/8/layout/cycle4"/>
    <dgm:cxn modelId="{F37CE303-148A-41E6-9949-82731015E19C}" type="presOf" srcId="{44261B47-03AA-4AE1-8D5E-42584177DC6E}" destId="{BE61DEEE-2CD7-4B1C-9E2C-2893916BA296}" srcOrd="1" destOrd="0" presId="urn:microsoft.com/office/officeart/2005/8/layout/cycle4"/>
    <dgm:cxn modelId="{13BF8ACD-3921-438F-8F6A-2C103F812E42}" type="presOf" srcId="{22EB7DE6-9EE7-48C2-9C31-753A0057A851}" destId="{8792A0D7-6F76-4016-8FEF-73D00566FB7A}" srcOrd="1" destOrd="0" presId="urn:microsoft.com/office/officeart/2005/8/layout/cycle4"/>
    <dgm:cxn modelId="{7BCCC610-151C-4C40-9CEE-9022C89B3EA4}" type="presOf" srcId="{872FD5A2-2CD0-4CA4-8A15-7279862D2E6B}" destId="{42A4FB68-8400-4AB2-B9AC-4276FA0A81C2}" srcOrd="0" destOrd="0" presId="urn:microsoft.com/office/officeart/2005/8/layout/cycle4"/>
    <dgm:cxn modelId="{7B9079F3-93F8-4D95-A93E-B0341EE86F95}" srcId="{1F761621-EDD6-4756-A65D-6C86D650F3E3}" destId="{DEF25B42-DD50-4434-BCA8-9E493FE68AA5}" srcOrd="3" destOrd="0" parTransId="{B0C91924-03B1-4EF6-AF7E-C5B23A34554C}" sibTransId="{246BB53C-197F-48BC-AA74-3F5E8E2C5CDE}"/>
    <dgm:cxn modelId="{1115DCC9-B27C-4271-B1AF-4CAF1947B144}" type="presOf" srcId="{1F761621-EDD6-4756-A65D-6C86D650F3E3}" destId="{311DEDD6-5F68-46FF-9262-DC461905A2D5}" srcOrd="0" destOrd="0" presId="urn:microsoft.com/office/officeart/2005/8/layout/cycle4"/>
    <dgm:cxn modelId="{9AA52DE6-F15A-4DD3-866D-522E5804C323}" type="presOf" srcId="{2565EA34-C538-453B-80EE-AEAA8B89E921}" destId="{5F484383-CFCD-435F-9BE8-8BDE7422E1E4}" srcOrd="0" destOrd="0" presId="urn:microsoft.com/office/officeart/2005/8/layout/cycle4"/>
    <dgm:cxn modelId="{5BB48069-B734-4A7F-BE32-F5346E197C24}" srcId="{DEF25B42-DD50-4434-BCA8-9E493FE68AA5}" destId="{2565EA34-C538-453B-80EE-AEAA8B89E921}" srcOrd="0" destOrd="0" parTransId="{4F23ADF8-49FF-49B6-83F3-D4AA41172A12}" sibTransId="{5FDE8F7E-05F8-4C3A-B501-4A88335FC5DB}"/>
    <dgm:cxn modelId="{FA8804C0-566F-45A9-AB30-A8AF180124AD}" srcId="{7E4BED64-DEB5-440A-966D-00254E6BA326}" destId="{872FD5A2-2CD0-4CA4-8A15-7279862D2E6B}" srcOrd="0" destOrd="0" parTransId="{1485D06F-087F-40D3-A128-9C298A5F1766}" sibTransId="{4E5FCA55-4F24-49D6-914E-8FC0F216C357}"/>
    <dgm:cxn modelId="{09DF33F4-1D75-47AB-9770-EAA14FBDBEA3}" srcId="{1F761621-EDD6-4756-A65D-6C86D650F3E3}" destId="{7E4BED64-DEB5-440A-966D-00254E6BA326}" srcOrd="0" destOrd="0" parTransId="{732D2604-9CAE-4442-8815-97B028523B26}" sibTransId="{0ED6F1DC-1911-429F-9E56-12388CE619A6}"/>
    <dgm:cxn modelId="{F00C270F-0AD0-4325-8F94-DE3C9707190E}" type="presOf" srcId="{A86B615D-439D-4A9E-8598-5CF3DE5DFECB}" destId="{6AE646DD-F099-49B3-8A52-DAB5799DD1A2}" srcOrd="0" destOrd="0" presId="urn:microsoft.com/office/officeart/2005/8/layout/cycle4"/>
    <dgm:cxn modelId="{3AF94851-CCDF-4C3D-A3EF-7F0C79E70980}" srcId="{A86B615D-439D-4A9E-8598-5CF3DE5DFECB}" destId="{22EB7DE6-9EE7-48C2-9C31-753A0057A851}" srcOrd="0" destOrd="0" parTransId="{D2AA4DCC-1D93-406F-A045-5459AC695E44}" sibTransId="{283A12B9-93F0-43A9-B2DD-A46FB3109FED}"/>
    <dgm:cxn modelId="{D4835F00-7523-45E8-85AE-3FAF63900EA4}" type="presOf" srcId="{44261B47-03AA-4AE1-8D5E-42584177DC6E}" destId="{205EA55C-0CC8-456F-8BF0-6D60C2A8F5BF}" srcOrd="0" destOrd="0" presId="urn:microsoft.com/office/officeart/2005/8/layout/cycle4"/>
    <dgm:cxn modelId="{899CD90E-6D48-4400-991C-9A0AC69BF0EC}" srcId="{1F761621-EDD6-4756-A65D-6C86D650F3E3}" destId="{1410D343-5604-4BB4-8131-6358B069E48E}" srcOrd="1" destOrd="0" parTransId="{BC9103CA-E9BB-432F-8105-546BC26B6E70}" sibTransId="{22292B13-A008-453D-AFB7-048A0A5BE092}"/>
    <dgm:cxn modelId="{59240DF6-4C54-4548-AC2E-2FC34A7C6CEA}" srcId="{1F761621-EDD6-4756-A65D-6C86D650F3E3}" destId="{A86B615D-439D-4A9E-8598-5CF3DE5DFECB}" srcOrd="2" destOrd="0" parTransId="{B473BA2B-9780-4B82-B2B4-215EC96E5023}" sibTransId="{CE0432BD-AC6C-49F2-BAA1-9A18E54B417C}"/>
    <dgm:cxn modelId="{EB77070D-ED98-4D9E-A523-A12E233D55DB}" type="presOf" srcId="{7E4BED64-DEB5-440A-966D-00254E6BA326}" destId="{ED8A8B88-FA9C-42F9-8768-43707E4B8416}" srcOrd="0" destOrd="0" presId="urn:microsoft.com/office/officeart/2005/8/layout/cycle4"/>
    <dgm:cxn modelId="{88FFC8D5-08CD-400C-AC54-5E29B2FB6EEE}" type="presParOf" srcId="{311DEDD6-5F68-46FF-9262-DC461905A2D5}" destId="{7AC2904C-50A6-4D42-BFA9-C86446526214}" srcOrd="0" destOrd="0" presId="urn:microsoft.com/office/officeart/2005/8/layout/cycle4"/>
    <dgm:cxn modelId="{A4F176D5-1FC7-407C-8B12-87E2F503C8A2}" type="presParOf" srcId="{7AC2904C-50A6-4D42-BFA9-C86446526214}" destId="{5734235C-5E2C-43FE-A9B1-A90322FDA65A}" srcOrd="0" destOrd="0" presId="urn:microsoft.com/office/officeart/2005/8/layout/cycle4"/>
    <dgm:cxn modelId="{12197950-E987-4F03-A661-6966F5C5880B}" type="presParOf" srcId="{5734235C-5E2C-43FE-A9B1-A90322FDA65A}" destId="{42A4FB68-8400-4AB2-B9AC-4276FA0A81C2}" srcOrd="0" destOrd="0" presId="urn:microsoft.com/office/officeart/2005/8/layout/cycle4"/>
    <dgm:cxn modelId="{AC60DD4C-2548-42CC-B220-F40E8E769113}" type="presParOf" srcId="{5734235C-5E2C-43FE-A9B1-A90322FDA65A}" destId="{67F7E409-B0BF-4749-90E8-E6F1F1A52CFE}" srcOrd="1" destOrd="0" presId="urn:microsoft.com/office/officeart/2005/8/layout/cycle4"/>
    <dgm:cxn modelId="{3DB57422-7148-4E13-81BC-F1A3C3A8FD3A}" type="presParOf" srcId="{7AC2904C-50A6-4D42-BFA9-C86446526214}" destId="{906A3080-BD55-46B8-A691-945BA4C8F2D5}" srcOrd="1" destOrd="0" presId="urn:microsoft.com/office/officeart/2005/8/layout/cycle4"/>
    <dgm:cxn modelId="{1F072229-CF9F-4264-B648-53FC683A52A0}" type="presParOf" srcId="{906A3080-BD55-46B8-A691-945BA4C8F2D5}" destId="{205EA55C-0CC8-456F-8BF0-6D60C2A8F5BF}" srcOrd="0" destOrd="0" presId="urn:microsoft.com/office/officeart/2005/8/layout/cycle4"/>
    <dgm:cxn modelId="{EC7A8FA9-A170-49A7-8ADE-9F9D16B60D1B}" type="presParOf" srcId="{906A3080-BD55-46B8-A691-945BA4C8F2D5}" destId="{BE61DEEE-2CD7-4B1C-9E2C-2893916BA296}" srcOrd="1" destOrd="0" presId="urn:microsoft.com/office/officeart/2005/8/layout/cycle4"/>
    <dgm:cxn modelId="{F8C3E422-973F-4171-A879-97423FADEB9E}" type="presParOf" srcId="{7AC2904C-50A6-4D42-BFA9-C86446526214}" destId="{2504A257-C0A3-4D43-83F4-378577B74FE4}" srcOrd="2" destOrd="0" presId="urn:microsoft.com/office/officeart/2005/8/layout/cycle4"/>
    <dgm:cxn modelId="{903FD5CB-76D0-4C5B-9E0A-53532C8FDE23}" type="presParOf" srcId="{2504A257-C0A3-4D43-83F4-378577B74FE4}" destId="{499AF2A4-EC53-4A2E-8B8F-0618B9371E49}" srcOrd="0" destOrd="0" presId="urn:microsoft.com/office/officeart/2005/8/layout/cycle4"/>
    <dgm:cxn modelId="{576215D8-18C7-4659-ACEA-EEF68BEF3453}" type="presParOf" srcId="{2504A257-C0A3-4D43-83F4-378577B74FE4}" destId="{8792A0D7-6F76-4016-8FEF-73D00566FB7A}" srcOrd="1" destOrd="0" presId="urn:microsoft.com/office/officeart/2005/8/layout/cycle4"/>
    <dgm:cxn modelId="{116D338A-EED3-49F5-91F7-8CA41DA532FF}" type="presParOf" srcId="{7AC2904C-50A6-4D42-BFA9-C86446526214}" destId="{49EA2865-6088-4B1D-BF6E-04EE68D973B1}" srcOrd="3" destOrd="0" presId="urn:microsoft.com/office/officeart/2005/8/layout/cycle4"/>
    <dgm:cxn modelId="{2BA5517A-7408-42E9-810F-8B4FF6BA92AE}" type="presParOf" srcId="{49EA2865-6088-4B1D-BF6E-04EE68D973B1}" destId="{5F484383-CFCD-435F-9BE8-8BDE7422E1E4}" srcOrd="0" destOrd="0" presId="urn:microsoft.com/office/officeart/2005/8/layout/cycle4"/>
    <dgm:cxn modelId="{BDA36519-8E88-4CF4-A94F-9564061AB1F4}" type="presParOf" srcId="{49EA2865-6088-4B1D-BF6E-04EE68D973B1}" destId="{7D2A1234-1C24-4871-BABC-D085D2C4C08E}" srcOrd="1" destOrd="0" presId="urn:microsoft.com/office/officeart/2005/8/layout/cycle4"/>
    <dgm:cxn modelId="{70B0E2DB-05EB-4F7C-8ED3-ED2029F7CE08}" type="presParOf" srcId="{7AC2904C-50A6-4D42-BFA9-C86446526214}" destId="{A915B90E-5B45-4114-852C-FD2A60580EF0}" srcOrd="4" destOrd="0" presId="urn:microsoft.com/office/officeart/2005/8/layout/cycle4"/>
    <dgm:cxn modelId="{59BA2741-2467-4B88-A314-E44F286B7DF5}" type="presParOf" srcId="{311DEDD6-5F68-46FF-9262-DC461905A2D5}" destId="{E23E9170-615E-4D37-8670-25E151B215AA}" srcOrd="1" destOrd="0" presId="urn:microsoft.com/office/officeart/2005/8/layout/cycle4"/>
    <dgm:cxn modelId="{6A42B481-597C-48EA-8849-F1ECC60BEAAA}" type="presParOf" srcId="{E23E9170-615E-4D37-8670-25E151B215AA}" destId="{ED8A8B88-FA9C-42F9-8768-43707E4B8416}" srcOrd="0" destOrd="0" presId="urn:microsoft.com/office/officeart/2005/8/layout/cycle4"/>
    <dgm:cxn modelId="{9FF5C6A6-8436-4FC3-B6C7-D661E0823129}" type="presParOf" srcId="{E23E9170-615E-4D37-8670-25E151B215AA}" destId="{0C92E19A-5A22-4230-9A8F-DE2C9E155105}" srcOrd="1" destOrd="0" presId="urn:microsoft.com/office/officeart/2005/8/layout/cycle4"/>
    <dgm:cxn modelId="{FF768C0D-CD8B-45B6-8447-6A405F1901E2}" type="presParOf" srcId="{E23E9170-615E-4D37-8670-25E151B215AA}" destId="{6AE646DD-F099-49B3-8A52-DAB5799DD1A2}" srcOrd="2" destOrd="0" presId="urn:microsoft.com/office/officeart/2005/8/layout/cycle4"/>
    <dgm:cxn modelId="{F80EBD96-656A-410C-ADCB-4333B2C102BA}" type="presParOf" srcId="{E23E9170-615E-4D37-8670-25E151B215AA}" destId="{ECB074EC-F08B-4FB5-A560-E373CFA0AA30}" srcOrd="3" destOrd="0" presId="urn:microsoft.com/office/officeart/2005/8/layout/cycle4"/>
    <dgm:cxn modelId="{FC25AEF1-320F-4729-B9BD-39F711C6EACD}" type="presParOf" srcId="{E23E9170-615E-4D37-8670-25E151B215AA}" destId="{B56FFF90-AD9E-425D-8B0F-48FEA1218EF3}" srcOrd="4" destOrd="0" presId="urn:microsoft.com/office/officeart/2005/8/layout/cycle4"/>
    <dgm:cxn modelId="{35BD00CE-1B0D-4534-BCD7-23905C4857ED}" type="presParOf" srcId="{311DEDD6-5F68-46FF-9262-DC461905A2D5}" destId="{8603A064-65FB-476B-B38C-7DA0CB291B42}" srcOrd="2" destOrd="0" presId="urn:microsoft.com/office/officeart/2005/8/layout/cycle4"/>
    <dgm:cxn modelId="{87117344-CB97-4893-8DAF-2A9E93CAA43C}" type="presParOf" srcId="{311DEDD6-5F68-46FF-9262-DC461905A2D5}" destId="{DFD4E63A-2109-401A-A285-F53173CAC71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46DD57-3735-43B9-8F57-3A704B8AFAFA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9AEDCBF2-C8C6-46F9-9241-F616307CFED3}">
      <dgm:prSet phldrT="[文本]"/>
      <dgm:spPr>
        <a:gradFill rotWithShape="0">
          <a:gsLst>
            <a:gs pos="0">
              <a:srgbClr val="FFA852"/>
            </a:gs>
            <a:gs pos="100000">
              <a:srgbClr val="FF8B18"/>
            </a:gs>
          </a:gsLst>
          <a:lin ang="5400000" scaled="1"/>
        </a:gradFill>
      </dgm:spPr>
      <dgm:t>
        <a:bodyPr/>
        <a:lstStyle/>
        <a:p>
          <a:r>
            <a: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全方位、全覆盖课程类别</a:t>
          </a:r>
        </a:p>
      </dgm:t>
    </dgm:pt>
    <dgm:pt modelId="{D293A295-8E7E-4A56-9266-41579B584662}" cxnId="{165F9053-B350-4289-93D6-279C46E29C69}" type="parTrans">
      <dgm:prSet/>
      <dgm:spPr/>
      <dgm:t>
        <a:bodyPr/>
        <a:lstStyle/>
        <a:p>
          <a:endParaRPr lang="zh-CN" altLang="en-US"/>
        </a:p>
      </dgm:t>
    </dgm:pt>
    <dgm:pt modelId="{71B2D387-FA28-46AD-9EC4-C892AD651C1B}" cxnId="{165F9053-B350-4289-93D6-279C46E29C69}" type="sibTrans">
      <dgm:prSet/>
      <dgm:spPr/>
      <dgm:t>
        <a:bodyPr/>
        <a:lstStyle/>
        <a:p>
          <a:endParaRPr lang="zh-CN" altLang="en-US"/>
        </a:p>
      </dgm:t>
    </dgm:pt>
    <dgm:pt modelId="{B80B22AE-F31A-4C80-A6A6-676AF8F1F2A5}">
      <dgm:prSet phldrT="[文本]" custT="1"/>
      <dgm:spPr/>
      <dgm:t>
        <a:bodyPr/>
        <a:lstStyle/>
        <a:p>
          <a:pPr algn="just"/>
          <a:r>
            <a: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40</a:t>
          </a:r>
          <a:r>
            <a: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余类课程，涵盖国内外考试、小语种、外语学习及应用、求职职业等各领域</a:t>
          </a:r>
        </a:p>
      </dgm:t>
    </dgm:pt>
    <dgm:pt modelId="{2E0C4707-55AE-4872-9012-6077B4124A4D}" cxnId="{FF0B93B0-6A99-4825-8D1D-F0E761823654}" type="parTrans">
      <dgm:prSet/>
      <dgm:spPr/>
      <dgm:t>
        <a:bodyPr/>
        <a:lstStyle/>
        <a:p>
          <a:endParaRPr lang="zh-CN" altLang="en-US"/>
        </a:p>
      </dgm:t>
    </dgm:pt>
    <dgm:pt modelId="{F1E6FD72-96A6-4E11-9A1B-AE221D3CF94E}" cxnId="{FF0B93B0-6A99-4825-8D1D-F0E761823654}" type="sibTrans">
      <dgm:prSet/>
      <dgm:spPr/>
      <dgm:t>
        <a:bodyPr/>
        <a:lstStyle/>
        <a:p>
          <a:endParaRPr lang="zh-CN" altLang="en-US"/>
        </a:p>
      </dgm:t>
    </dgm:pt>
    <dgm:pt modelId="{9829640A-571E-4C96-997C-B5A9C9C7D872}">
      <dgm:prSet phldrT="[文本]"/>
      <dgm:spPr>
        <a:gradFill rotWithShape="0">
          <a:gsLst>
            <a:gs pos="0">
              <a:srgbClr val="FFA852"/>
            </a:gs>
            <a:gs pos="100000">
              <a:srgbClr val="FF8B18"/>
            </a:gs>
          </a:gsLst>
          <a:lin ang="5400000" scaled="1"/>
        </a:gradFill>
      </dgm:spPr>
      <dgm:t>
        <a:bodyPr/>
        <a:lstStyle/>
        <a:p>
          <a:r>
            <a: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多维度、深挖掘课程内容</a:t>
          </a:r>
        </a:p>
      </dgm:t>
    </dgm:pt>
    <dgm:pt modelId="{2D0556FE-1655-46D7-9E67-C570A6EDEA7C}" cxnId="{BFDF88DF-FF8C-4114-B78E-E1644B6C8161}" type="parTrans">
      <dgm:prSet/>
      <dgm:spPr/>
      <dgm:t>
        <a:bodyPr/>
        <a:lstStyle/>
        <a:p>
          <a:endParaRPr lang="zh-CN" altLang="en-US"/>
        </a:p>
      </dgm:t>
    </dgm:pt>
    <dgm:pt modelId="{A7F1BBE2-38C6-4310-BC98-7AC99903C7F9}" cxnId="{BFDF88DF-FF8C-4114-B78E-E1644B6C8161}" type="sibTrans">
      <dgm:prSet/>
      <dgm:spPr/>
      <dgm:t>
        <a:bodyPr/>
        <a:lstStyle/>
        <a:p>
          <a:endParaRPr lang="zh-CN" altLang="en-US"/>
        </a:p>
      </dgm:t>
    </dgm:pt>
    <dgm:pt modelId="{5D1CCA36-40F5-4B4D-AC28-2AD8B54E1B22}">
      <dgm:prSet phldrT="[文本]" custT="1"/>
      <dgm:spPr/>
      <dgm:t>
        <a:bodyPr/>
        <a:lstStyle/>
        <a:p>
          <a:r>
            <a: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400</a:t>
          </a:r>
          <a:r>
            <a: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余门视频课程，</a:t>
          </a:r>
          <a:r>
            <a:rPr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全方位、多维度、深层</a:t>
          </a:r>
          <a:r>
            <a: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挖掘科知识点</a:t>
          </a:r>
        </a:p>
      </dgm:t>
    </dgm:pt>
    <dgm:pt modelId="{9ADA9FBA-86F5-4FD3-AE34-B82FD88B1BAA}" cxnId="{F5CBB6A4-03F4-4B7C-B1BD-F2197B481BFC}" type="parTrans">
      <dgm:prSet/>
      <dgm:spPr/>
      <dgm:t>
        <a:bodyPr/>
        <a:lstStyle/>
        <a:p>
          <a:endParaRPr lang="zh-CN" altLang="en-US"/>
        </a:p>
      </dgm:t>
    </dgm:pt>
    <dgm:pt modelId="{D31B5F0B-9E9F-4FCB-B63E-8B194BF8DB38}" cxnId="{F5CBB6A4-03F4-4B7C-B1BD-F2197B481BFC}" type="sibTrans">
      <dgm:prSet/>
      <dgm:spPr/>
      <dgm:t>
        <a:bodyPr/>
        <a:lstStyle/>
        <a:p>
          <a:endParaRPr lang="zh-CN" altLang="en-US"/>
        </a:p>
      </dgm:t>
    </dgm:pt>
    <dgm:pt modelId="{269BF89E-D247-4FC0-92F1-33A1088CA8CA}">
      <dgm:prSet phldrT="[文本]"/>
      <dgm:spPr>
        <a:gradFill rotWithShape="0">
          <a:gsLst>
            <a:gs pos="0">
              <a:srgbClr val="FFA852"/>
            </a:gs>
            <a:gs pos="100000">
              <a:srgbClr val="FF8B18"/>
            </a:gs>
          </a:gsLst>
          <a:lin ang="5400000" scaled="1"/>
        </a:gradFill>
      </dgm:spPr>
      <dgm:t>
        <a:bodyPr/>
        <a:lstStyle/>
        <a:p>
          <a:r>
            <a: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</a:rPr>
            <a:t>海量课时、适应不同水平学员</a:t>
          </a:r>
        </a:p>
      </dgm:t>
    </dgm:pt>
    <dgm:pt modelId="{066DA3D2-1610-4901-94A3-37F32EF668B4}" cxnId="{D345D713-6FC6-4DBC-B006-5E2604D542BA}" type="parTrans">
      <dgm:prSet/>
      <dgm:spPr/>
      <dgm:t>
        <a:bodyPr/>
        <a:lstStyle/>
        <a:p>
          <a:endParaRPr lang="zh-CN" altLang="en-US"/>
        </a:p>
      </dgm:t>
    </dgm:pt>
    <dgm:pt modelId="{BDF023EC-1D3A-4F84-91C2-2B2D2C0721B6}" cxnId="{D345D713-6FC6-4DBC-B006-5E2604D542BA}" type="sibTrans">
      <dgm:prSet/>
      <dgm:spPr/>
      <dgm:t>
        <a:bodyPr/>
        <a:lstStyle/>
        <a:p>
          <a:endParaRPr lang="zh-CN" altLang="en-US"/>
        </a:p>
      </dgm:t>
    </dgm:pt>
    <dgm:pt modelId="{DE68A622-A8C2-4243-9271-740BCBF2D4A9}">
      <dgm:prSet phldrT="[文本]" custT="1"/>
      <dgm:spPr/>
      <dgm:t>
        <a:bodyPr/>
        <a:lstStyle/>
        <a:p>
          <a:r>
            <a:rPr lang="zh-CN" altLang="en-US" sz="2400" b="1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上万</a:t>
          </a:r>
          <a:r>
            <a:rPr lang="zh-CN" altLang="en-US" sz="24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余</a:t>
          </a:r>
          <a:r>
            <a: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课时视频课程，</a:t>
          </a:r>
          <a:r>
            <a:rPr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零基础</a:t>
          </a:r>
          <a:r>
            <a: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-</a:t>
          </a:r>
          <a:r>
            <a:rPr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rPr>
            <a:t>高精尖</a:t>
          </a:r>
          <a:r>
            <a:rPr lang="zh-CN" altLang="en-US" sz="2400" dirty="0">
              <a:latin typeface="Microsoft YaHei" panose="020B0503020204020204" pitchFamily="34" charset="-122"/>
              <a:ea typeface="Microsoft YaHei" panose="020B0503020204020204" pitchFamily="34" charset="-122"/>
            </a:rPr>
            <a:t>，深度强化各学科学习效果</a:t>
          </a:r>
        </a:p>
      </dgm:t>
    </dgm:pt>
    <dgm:pt modelId="{F1733358-C7E2-4ECB-80CC-EFFD4962DEC2}" cxnId="{5D07DB9C-374E-4FB9-B1B5-3E131EF7B95C}" type="parTrans">
      <dgm:prSet/>
      <dgm:spPr/>
      <dgm:t>
        <a:bodyPr/>
        <a:lstStyle/>
        <a:p>
          <a:endParaRPr lang="zh-CN" altLang="en-US"/>
        </a:p>
      </dgm:t>
    </dgm:pt>
    <dgm:pt modelId="{82AD5A5D-E243-446A-AEEC-EE0B3839AB56}" cxnId="{5D07DB9C-374E-4FB9-B1B5-3E131EF7B95C}" type="sibTrans">
      <dgm:prSet/>
      <dgm:spPr/>
      <dgm:t>
        <a:bodyPr/>
        <a:lstStyle/>
        <a:p>
          <a:endParaRPr lang="zh-CN" altLang="en-US"/>
        </a:p>
      </dgm:t>
    </dgm:pt>
    <dgm:pt modelId="{7B1F8DB5-9D5A-4DBC-A78C-55B6420E1A13}" type="pres">
      <dgm:prSet presAssocID="{2646DD57-3735-43B9-8F57-3A704B8AFAF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9BDC4179-909C-4B34-B446-3BED32ED8F73}" type="pres">
      <dgm:prSet presAssocID="{9AEDCBF2-C8C6-46F9-9241-F616307CFED3}" presName="composite" presStyleCnt="0"/>
      <dgm:spPr/>
    </dgm:pt>
    <dgm:pt modelId="{C7F31B68-2A57-465D-98E1-07A197FA4891}" type="pres">
      <dgm:prSet presAssocID="{9AEDCBF2-C8C6-46F9-9241-F616307CFED3}" presName="bentUpArrow1" presStyleLbl="alignImgPlace1" presStyleIdx="0" presStyleCnt="2" custScaleX="61484" custLinFactNeighborX="10176" custLinFactNeighborY="14895"/>
      <dgm:spPr>
        <a:gradFill rotWithShape="0">
          <a:gsLst>
            <a:gs pos="0">
              <a:srgbClr val="3CD7C2"/>
            </a:gs>
            <a:gs pos="100000">
              <a:srgbClr val="2CC8D7"/>
            </a:gs>
          </a:gsLst>
          <a:lin ang="5400000" scaled="1"/>
        </a:gradFill>
      </dgm:spPr>
    </dgm:pt>
    <dgm:pt modelId="{DD027D53-BF5C-43CA-97A1-04F87F7A84EE}" type="pres">
      <dgm:prSet presAssocID="{9AEDCBF2-C8C6-46F9-9241-F616307CFED3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13DDD05-C8D3-494C-95A2-EFAFB722DB82}" type="pres">
      <dgm:prSet presAssocID="{9AEDCBF2-C8C6-46F9-9241-F616307CFED3}" presName="ChildText" presStyleLbl="revTx" presStyleIdx="0" presStyleCnt="3" custScaleX="176782" custLinFactNeighborX="46636" custLinFactNeighborY="63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5D60E8F-8B2D-485A-A696-F5141E045BD3}" type="pres">
      <dgm:prSet presAssocID="{71B2D387-FA28-46AD-9EC4-C892AD651C1B}" presName="sibTrans" presStyleCnt="0"/>
      <dgm:spPr/>
    </dgm:pt>
    <dgm:pt modelId="{28B86D69-20B9-4CA8-9EF6-2809C52B50CB}" type="pres">
      <dgm:prSet presAssocID="{9829640A-571E-4C96-997C-B5A9C9C7D872}" presName="composite" presStyleCnt="0"/>
      <dgm:spPr/>
    </dgm:pt>
    <dgm:pt modelId="{960AEE94-6F17-4B0B-AD40-D2544FAE7CE4}" type="pres">
      <dgm:prSet presAssocID="{9829640A-571E-4C96-997C-B5A9C9C7D872}" presName="bentUpArrow1" presStyleLbl="alignImgPlace1" presStyleIdx="1" presStyleCnt="2" custScaleX="66333" custLinFactNeighborX="-23262" custLinFactNeighborY="13241"/>
      <dgm:spPr>
        <a:gradFill rotWithShape="0">
          <a:gsLst>
            <a:gs pos="0">
              <a:srgbClr val="3CD7C2"/>
            </a:gs>
            <a:gs pos="100000">
              <a:srgbClr val="2CC8D7"/>
            </a:gs>
          </a:gsLst>
          <a:lin ang="5400000" scaled="1"/>
        </a:gradFill>
      </dgm:spPr>
    </dgm:pt>
    <dgm:pt modelId="{71F4012E-0C22-4740-A693-16ACE251CA0B}" type="pres">
      <dgm:prSet presAssocID="{9829640A-571E-4C96-997C-B5A9C9C7D872}" presName="ParentText" presStyleLbl="node1" presStyleIdx="1" presStyleCnt="3" custLinFactNeighborX="-17703" custLinFactNeighborY="7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5189129-BE3F-43D0-BB65-4BB1DAC0188B}" type="pres">
      <dgm:prSet presAssocID="{9829640A-571E-4C96-997C-B5A9C9C7D872}" presName="ChildText" presStyleLbl="revTx" presStyleIdx="1" presStyleCnt="3" custScaleX="154994" custLinFactNeighborX="31090" custLinFactNeighborY="17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4E20E34-12AE-4F08-AAA6-C37CD84FD25D}" type="pres">
      <dgm:prSet presAssocID="{A7F1BBE2-38C6-4310-BC98-7AC99903C7F9}" presName="sibTrans" presStyleCnt="0"/>
      <dgm:spPr/>
    </dgm:pt>
    <dgm:pt modelId="{537D5E22-7DB1-4713-B58C-755CC0260AFE}" type="pres">
      <dgm:prSet presAssocID="{269BF89E-D247-4FC0-92F1-33A1088CA8CA}" presName="composite" presStyleCnt="0"/>
      <dgm:spPr/>
    </dgm:pt>
    <dgm:pt modelId="{463C47BF-58D0-402A-A795-33B40B94111B}" type="pres">
      <dgm:prSet presAssocID="{269BF89E-D247-4FC0-92F1-33A1088CA8CA}" presName="ParentText" presStyleLbl="node1" presStyleIdx="2" presStyleCnt="3" custLinFactNeighborX="-30980" custLinFactNeighborY="21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EE71E23-F9C4-46BA-A6E8-6336E1B6E88F}" type="pres">
      <dgm:prSet presAssocID="{269BF89E-D247-4FC0-92F1-33A1088CA8CA}" presName="FinalChildText" presStyleLbl="revTx" presStyleIdx="2" presStyleCnt="3" custScaleX="170798" custLinFactNeighborX="14868" custLinFactNeighborY="17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FDF88DF-FF8C-4114-B78E-E1644B6C8161}" srcId="{2646DD57-3735-43B9-8F57-3A704B8AFAFA}" destId="{9829640A-571E-4C96-997C-B5A9C9C7D872}" srcOrd="1" destOrd="0" parTransId="{2D0556FE-1655-46D7-9E67-C570A6EDEA7C}" sibTransId="{A7F1BBE2-38C6-4310-BC98-7AC99903C7F9}"/>
    <dgm:cxn modelId="{4814B63B-58AA-4EDB-AF00-B05600D41F91}" type="presOf" srcId="{9829640A-571E-4C96-997C-B5A9C9C7D872}" destId="{71F4012E-0C22-4740-A693-16ACE251CA0B}" srcOrd="0" destOrd="0" presId="urn:microsoft.com/office/officeart/2005/8/layout/StepDownProcess"/>
    <dgm:cxn modelId="{4E91E382-9570-49CB-AC94-B7B925EFFB80}" type="presOf" srcId="{DE68A622-A8C2-4243-9271-740BCBF2D4A9}" destId="{8EE71E23-F9C4-46BA-A6E8-6336E1B6E88F}" srcOrd="0" destOrd="0" presId="urn:microsoft.com/office/officeart/2005/8/layout/StepDownProcess"/>
    <dgm:cxn modelId="{AD7C619D-4631-4E09-B5E3-77476E15DE87}" type="presOf" srcId="{5D1CCA36-40F5-4B4D-AC28-2AD8B54E1B22}" destId="{B5189129-BE3F-43D0-BB65-4BB1DAC0188B}" srcOrd="0" destOrd="0" presId="urn:microsoft.com/office/officeart/2005/8/layout/StepDownProcess"/>
    <dgm:cxn modelId="{D345D713-6FC6-4DBC-B006-5E2604D542BA}" srcId="{2646DD57-3735-43B9-8F57-3A704B8AFAFA}" destId="{269BF89E-D247-4FC0-92F1-33A1088CA8CA}" srcOrd="2" destOrd="0" parTransId="{066DA3D2-1610-4901-94A3-37F32EF668B4}" sibTransId="{BDF023EC-1D3A-4F84-91C2-2B2D2C0721B6}"/>
    <dgm:cxn modelId="{5BA2097E-F7C5-44F2-9EE0-5375F87D27F4}" type="presOf" srcId="{2646DD57-3735-43B9-8F57-3A704B8AFAFA}" destId="{7B1F8DB5-9D5A-4DBC-A78C-55B6420E1A13}" srcOrd="0" destOrd="0" presId="urn:microsoft.com/office/officeart/2005/8/layout/StepDownProcess"/>
    <dgm:cxn modelId="{F5CBB6A4-03F4-4B7C-B1BD-F2197B481BFC}" srcId="{9829640A-571E-4C96-997C-B5A9C9C7D872}" destId="{5D1CCA36-40F5-4B4D-AC28-2AD8B54E1B22}" srcOrd="0" destOrd="0" parTransId="{9ADA9FBA-86F5-4FD3-AE34-B82FD88B1BAA}" sibTransId="{D31B5F0B-9E9F-4FCB-B63E-8B194BF8DB38}"/>
    <dgm:cxn modelId="{7D7E63D0-8529-4578-A0BB-C8EB570C2E4D}" type="presOf" srcId="{B80B22AE-F31A-4C80-A6A6-676AF8F1F2A5}" destId="{413DDD05-C8D3-494C-95A2-EFAFB722DB82}" srcOrd="0" destOrd="0" presId="urn:microsoft.com/office/officeart/2005/8/layout/StepDownProcess"/>
    <dgm:cxn modelId="{FA922BF4-5155-467C-BC41-152414603DF1}" type="presOf" srcId="{269BF89E-D247-4FC0-92F1-33A1088CA8CA}" destId="{463C47BF-58D0-402A-A795-33B40B94111B}" srcOrd="0" destOrd="0" presId="urn:microsoft.com/office/officeart/2005/8/layout/StepDownProcess"/>
    <dgm:cxn modelId="{5D07DB9C-374E-4FB9-B1B5-3E131EF7B95C}" srcId="{269BF89E-D247-4FC0-92F1-33A1088CA8CA}" destId="{DE68A622-A8C2-4243-9271-740BCBF2D4A9}" srcOrd="0" destOrd="0" parTransId="{F1733358-C7E2-4ECB-80CC-EFFD4962DEC2}" sibTransId="{82AD5A5D-E243-446A-AEEC-EE0B3839AB56}"/>
    <dgm:cxn modelId="{FF0B93B0-6A99-4825-8D1D-F0E761823654}" srcId="{9AEDCBF2-C8C6-46F9-9241-F616307CFED3}" destId="{B80B22AE-F31A-4C80-A6A6-676AF8F1F2A5}" srcOrd="0" destOrd="0" parTransId="{2E0C4707-55AE-4872-9012-6077B4124A4D}" sibTransId="{F1E6FD72-96A6-4E11-9A1B-AE221D3CF94E}"/>
    <dgm:cxn modelId="{2E8E968A-13A7-4063-9DFA-6E30BCDF6937}" type="presOf" srcId="{9AEDCBF2-C8C6-46F9-9241-F616307CFED3}" destId="{DD027D53-BF5C-43CA-97A1-04F87F7A84EE}" srcOrd="0" destOrd="0" presId="urn:microsoft.com/office/officeart/2005/8/layout/StepDownProcess"/>
    <dgm:cxn modelId="{165F9053-B350-4289-93D6-279C46E29C69}" srcId="{2646DD57-3735-43B9-8F57-3A704B8AFAFA}" destId="{9AEDCBF2-C8C6-46F9-9241-F616307CFED3}" srcOrd="0" destOrd="0" parTransId="{D293A295-8E7E-4A56-9266-41579B584662}" sibTransId="{71B2D387-FA28-46AD-9EC4-C892AD651C1B}"/>
    <dgm:cxn modelId="{DE6F3D7A-8664-470F-9962-3BC179877340}" type="presParOf" srcId="{7B1F8DB5-9D5A-4DBC-A78C-55B6420E1A13}" destId="{9BDC4179-909C-4B34-B446-3BED32ED8F73}" srcOrd="0" destOrd="0" presId="urn:microsoft.com/office/officeart/2005/8/layout/StepDownProcess"/>
    <dgm:cxn modelId="{CB3B5F53-29BF-474B-9DFF-86286AD41CD8}" type="presParOf" srcId="{9BDC4179-909C-4B34-B446-3BED32ED8F73}" destId="{C7F31B68-2A57-465D-98E1-07A197FA4891}" srcOrd="0" destOrd="0" presId="urn:microsoft.com/office/officeart/2005/8/layout/StepDownProcess"/>
    <dgm:cxn modelId="{0F119606-2D8A-4B72-A059-A6ACF8B6580E}" type="presParOf" srcId="{9BDC4179-909C-4B34-B446-3BED32ED8F73}" destId="{DD027D53-BF5C-43CA-97A1-04F87F7A84EE}" srcOrd="1" destOrd="0" presId="urn:microsoft.com/office/officeart/2005/8/layout/StepDownProcess"/>
    <dgm:cxn modelId="{C7D1C2DF-86EF-4CA0-83BC-9F25F165A6CC}" type="presParOf" srcId="{9BDC4179-909C-4B34-B446-3BED32ED8F73}" destId="{413DDD05-C8D3-494C-95A2-EFAFB722DB82}" srcOrd="2" destOrd="0" presId="urn:microsoft.com/office/officeart/2005/8/layout/StepDownProcess"/>
    <dgm:cxn modelId="{346807A6-CC62-486D-841F-C3BC56FDCC8E}" type="presParOf" srcId="{7B1F8DB5-9D5A-4DBC-A78C-55B6420E1A13}" destId="{B5D60E8F-8B2D-485A-A696-F5141E045BD3}" srcOrd="1" destOrd="0" presId="urn:microsoft.com/office/officeart/2005/8/layout/StepDownProcess"/>
    <dgm:cxn modelId="{42C0B16D-7C6C-4AB6-B02B-5311B19888D6}" type="presParOf" srcId="{7B1F8DB5-9D5A-4DBC-A78C-55B6420E1A13}" destId="{28B86D69-20B9-4CA8-9EF6-2809C52B50CB}" srcOrd="2" destOrd="0" presId="urn:microsoft.com/office/officeart/2005/8/layout/StepDownProcess"/>
    <dgm:cxn modelId="{DC5DE7DA-BD08-45B4-93CB-6ECC58AC5B5F}" type="presParOf" srcId="{28B86D69-20B9-4CA8-9EF6-2809C52B50CB}" destId="{960AEE94-6F17-4B0B-AD40-D2544FAE7CE4}" srcOrd="0" destOrd="0" presId="urn:microsoft.com/office/officeart/2005/8/layout/StepDownProcess"/>
    <dgm:cxn modelId="{EEC40AC0-E472-4A4E-8031-F7B897ECCED9}" type="presParOf" srcId="{28B86D69-20B9-4CA8-9EF6-2809C52B50CB}" destId="{71F4012E-0C22-4740-A693-16ACE251CA0B}" srcOrd="1" destOrd="0" presId="urn:microsoft.com/office/officeart/2005/8/layout/StepDownProcess"/>
    <dgm:cxn modelId="{50EEE561-B5D6-4988-A158-BA18D70347A3}" type="presParOf" srcId="{28B86D69-20B9-4CA8-9EF6-2809C52B50CB}" destId="{B5189129-BE3F-43D0-BB65-4BB1DAC0188B}" srcOrd="2" destOrd="0" presId="urn:microsoft.com/office/officeart/2005/8/layout/StepDownProcess"/>
    <dgm:cxn modelId="{B0804596-C5A1-462F-A8BC-52BD702E0330}" type="presParOf" srcId="{7B1F8DB5-9D5A-4DBC-A78C-55B6420E1A13}" destId="{C4E20E34-12AE-4F08-AAA6-C37CD84FD25D}" srcOrd="3" destOrd="0" presId="urn:microsoft.com/office/officeart/2005/8/layout/StepDownProcess"/>
    <dgm:cxn modelId="{D5529E33-039F-4D68-8821-8708509621B5}" type="presParOf" srcId="{7B1F8DB5-9D5A-4DBC-A78C-55B6420E1A13}" destId="{537D5E22-7DB1-4713-B58C-755CC0260AFE}" srcOrd="4" destOrd="0" presId="urn:microsoft.com/office/officeart/2005/8/layout/StepDownProcess"/>
    <dgm:cxn modelId="{D2EA9784-48E9-420A-A0A0-A75C52BE89C1}" type="presParOf" srcId="{537D5E22-7DB1-4713-B58C-755CC0260AFE}" destId="{463C47BF-58D0-402A-A795-33B40B94111B}" srcOrd="0" destOrd="0" presId="urn:microsoft.com/office/officeart/2005/8/layout/StepDownProcess"/>
    <dgm:cxn modelId="{E29231F1-978C-45B2-B281-FD3A85275354}" type="presParOf" srcId="{537D5E22-7DB1-4713-B58C-755CC0260AFE}" destId="{8EE71E23-F9C4-46BA-A6E8-6336E1B6E88F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D71173-5D8C-4333-8A36-21472EE7E44E}" type="doc">
      <dgm:prSet loTypeId="urn:microsoft.com/office/officeart/2005/8/layout/venn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DC62C8D-DDA4-4A51-93AC-FEA5493F904A}">
      <dgm:prSet phldrT="[文本]" custT="1"/>
      <dgm:spPr>
        <a:gradFill rotWithShape="0">
          <a:gsLst>
            <a:gs pos="2000">
              <a:srgbClr val="2CC8D7"/>
            </a:gs>
            <a:gs pos="100000">
              <a:srgbClr val="3CD7C2"/>
            </a:gs>
          </a:gsLst>
          <a:lin ang="5400000" scaled="1"/>
        </a:gradFill>
      </dgm:spPr>
      <dgm:t>
        <a:bodyPr/>
        <a:lstStyle/>
        <a:p>
          <a:r>
            <a: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课程体系</a:t>
          </a:r>
        </a:p>
      </dgm:t>
    </dgm:pt>
    <dgm:pt modelId="{8A63CF76-0ABC-4BA9-A7BF-4918A4553DCF}" cxnId="{6A060FA6-2E20-44A5-8619-3A6D24F23320}" type="parTrans">
      <dgm:prSet/>
      <dgm:spPr/>
      <dgm:t>
        <a:bodyPr/>
        <a:lstStyle/>
        <a:p>
          <a:endParaRPr lang="zh-CN" altLang="en-US"/>
        </a:p>
      </dgm:t>
    </dgm:pt>
    <dgm:pt modelId="{C0B04513-02CA-44CD-9018-672097A62F2D}" cxnId="{6A060FA6-2E20-44A5-8619-3A6D24F23320}" type="sibTrans">
      <dgm:prSet/>
      <dgm:spPr/>
      <dgm:t>
        <a:bodyPr/>
        <a:lstStyle/>
        <a:p>
          <a:endParaRPr lang="zh-CN" altLang="en-US"/>
        </a:p>
      </dgm:t>
    </dgm:pt>
    <dgm:pt modelId="{8D4A43B3-8C20-4C89-B60E-5B4D9270F0AC}" type="pres">
      <dgm:prSet presAssocID="{89D71173-5D8C-4333-8A36-21472EE7E44E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A0B0296-1884-48D9-904D-7DEE3E3F8107}" type="pres">
      <dgm:prSet presAssocID="{89D71173-5D8C-4333-8A36-21472EE7E44E}" presName="comp1" presStyleCnt="0"/>
      <dgm:spPr/>
    </dgm:pt>
    <dgm:pt modelId="{057F8D28-6DAC-400F-A5C3-B9081904227F}" type="pres">
      <dgm:prSet presAssocID="{89D71173-5D8C-4333-8A36-21472EE7E44E}" presName="circle1" presStyleLbl="node1" presStyleIdx="0" presStyleCnt="1"/>
      <dgm:spPr/>
      <dgm:t>
        <a:bodyPr/>
        <a:lstStyle/>
        <a:p>
          <a:endParaRPr lang="zh-CN" altLang="en-US"/>
        </a:p>
      </dgm:t>
    </dgm:pt>
    <dgm:pt modelId="{D8CFDB50-AEE3-4DB8-868B-0019F5B442F7}" type="pres">
      <dgm:prSet presAssocID="{89D71173-5D8C-4333-8A36-21472EE7E44E}" presName="c1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581ED33-8EB4-4192-A76D-6AAEFB92CD59}" type="presOf" srcId="{89D71173-5D8C-4333-8A36-21472EE7E44E}" destId="{8D4A43B3-8C20-4C89-B60E-5B4D9270F0AC}" srcOrd="0" destOrd="0" presId="urn:microsoft.com/office/officeart/2005/8/layout/venn2"/>
    <dgm:cxn modelId="{6A060FA6-2E20-44A5-8619-3A6D24F23320}" srcId="{89D71173-5D8C-4333-8A36-21472EE7E44E}" destId="{FDC62C8D-DDA4-4A51-93AC-FEA5493F904A}" srcOrd="0" destOrd="0" parTransId="{8A63CF76-0ABC-4BA9-A7BF-4918A4553DCF}" sibTransId="{C0B04513-02CA-44CD-9018-672097A62F2D}"/>
    <dgm:cxn modelId="{9DE925E0-FE2F-437A-8CF7-A5378741CE9A}" type="presOf" srcId="{FDC62C8D-DDA4-4A51-93AC-FEA5493F904A}" destId="{D8CFDB50-AEE3-4DB8-868B-0019F5B442F7}" srcOrd="1" destOrd="0" presId="urn:microsoft.com/office/officeart/2005/8/layout/venn2"/>
    <dgm:cxn modelId="{A70C0F3E-4EE7-4B9B-9639-244B2DD7BE21}" type="presOf" srcId="{FDC62C8D-DDA4-4A51-93AC-FEA5493F904A}" destId="{057F8D28-6DAC-400F-A5C3-B9081904227F}" srcOrd="0" destOrd="0" presId="urn:microsoft.com/office/officeart/2005/8/layout/venn2"/>
    <dgm:cxn modelId="{47543161-AEAD-41FE-A391-3F37CD564BEB}" type="presParOf" srcId="{8D4A43B3-8C20-4C89-B60E-5B4D9270F0AC}" destId="{6A0B0296-1884-48D9-904D-7DEE3E3F8107}" srcOrd="0" destOrd="0" presId="urn:microsoft.com/office/officeart/2005/8/layout/venn2"/>
    <dgm:cxn modelId="{D0D1CDEA-1606-4E2A-B1A0-DD73C4C8C2E8}" type="presParOf" srcId="{6A0B0296-1884-48D9-904D-7DEE3E3F8107}" destId="{057F8D28-6DAC-400F-A5C3-B9081904227F}" srcOrd="0" destOrd="0" presId="urn:microsoft.com/office/officeart/2005/8/layout/venn2"/>
    <dgm:cxn modelId="{B65BD928-6901-4557-83B3-D1DF31DAB0C6}" type="presParOf" srcId="{6A0B0296-1884-48D9-904D-7DEE3E3F8107}" destId="{D8CFDB50-AEE3-4DB8-868B-0019F5B442F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D71173-5D8C-4333-8A36-21472EE7E44E}" type="doc">
      <dgm:prSet loTypeId="urn:microsoft.com/office/officeart/2005/8/layout/venn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DC62C8D-DDA4-4A51-93AC-FEA5493F904A}">
      <dgm:prSet phldrT="[文本]" custT="1"/>
      <dgm:spPr>
        <a:gradFill rotWithShape="0">
          <a:gsLst>
            <a:gs pos="2000">
              <a:srgbClr val="2CC8D7"/>
            </a:gs>
            <a:gs pos="100000">
              <a:srgbClr val="3CD7C2"/>
            </a:gs>
          </a:gsLst>
          <a:lin ang="5400000" scaled="1"/>
        </a:gradFill>
      </dgm:spPr>
      <dgm:t>
        <a:bodyPr/>
        <a:lstStyle/>
        <a:p>
          <a:r>
            <a: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课程体量</a:t>
          </a:r>
        </a:p>
      </dgm:t>
    </dgm:pt>
    <dgm:pt modelId="{8A63CF76-0ABC-4BA9-A7BF-4918A4553DCF}" cxnId="{6A060FA6-2E20-44A5-8619-3A6D24F23320}" type="parTrans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C0B04513-02CA-44CD-9018-672097A62F2D}" cxnId="{6A060FA6-2E20-44A5-8619-3A6D24F23320}" type="sibTrans">
      <dgm:prSet/>
      <dgm:spPr/>
      <dgm:t>
        <a:bodyPr/>
        <a:lstStyle/>
        <a:p>
          <a:endParaRPr lang="zh-CN" altLang="en-US">
            <a:solidFill>
              <a:schemeClr val="bg1"/>
            </a:solidFill>
          </a:endParaRPr>
        </a:p>
      </dgm:t>
    </dgm:pt>
    <dgm:pt modelId="{8D4A43B3-8C20-4C89-B60E-5B4D9270F0AC}" type="pres">
      <dgm:prSet presAssocID="{89D71173-5D8C-4333-8A36-21472EE7E44E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A0B0296-1884-48D9-904D-7DEE3E3F8107}" type="pres">
      <dgm:prSet presAssocID="{89D71173-5D8C-4333-8A36-21472EE7E44E}" presName="comp1" presStyleCnt="0"/>
      <dgm:spPr/>
    </dgm:pt>
    <dgm:pt modelId="{057F8D28-6DAC-400F-A5C3-B9081904227F}" type="pres">
      <dgm:prSet presAssocID="{89D71173-5D8C-4333-8A36-21472EE7E44E}" presName="circle1" presStyleLbl="node1" presStyleIdx="0" presStyleCnt="1"/>
      <dgm:spPr/>
      <dgm:t>
        <a:bodyPr/>
        <a:lstStyle/>
        <a:p>
          <a:endParaRPr lang="zh-CN" altLang="en-US"/>
        </a:p>
      </dgm:t>
    </dgm:pt>
    <dgm:pt modelId="{D8CFDB50-AEE3-4DB8-868B-0019F5B442F7}" type="pres">
      <dgm:prSet presAssocID="{89D71173-5D8C-4333-8A36-21472EE7E44E}" presName="c1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ACAD313-6C38-468B-BDEB-CFF5FF2DE0FF}" type="presOf" srcId="{FDC62C8D-DDA4-4A51-93AC-FEA5493F904A}" destId="{D8CFDB50-AEE3-4DB8-868B-0019F5B442F7}" srcOrd="1" destOrd="0" presId="urn:microsoft.com/office/officeart/2005/8/layout/venn2"/>
    <dgm:cxn modelId="{1992B65A-355B-4366-8245-45ED793E3990}" type="presOf" srcId="{89D71173-5D8C-4333-8A36-21472EE7E44E}" destId="{8D4A43B3-8C20-4C89-B60E-5B4D9270F0AC}" srcOrd="0" destOrd="0" presId="urn:microsoft.com/office/officeart/2005/8/layout/venn2"/>
    <dgm:cxn modelId="{6A060FA6-2E20-44A5-8619-3A6D24F23320}" srcId="{89D71173-5D8C-4333-8A36-21472EE7E44E}" destId="{FDC62C8D-DDA4-4A51-93AC-FEA5493F904A}" srcOrd="0" destOrd="0" parTransId="{8A63CF76-0ABC-4BA9-A7BF-4918A4553DCF}" sibTransId="{C0B04513-02CA-44CD-9018-672097A62F2D}"/>
    <dgm:cxn modelId="{6AC85F68-98FB-4FC6-B20E-2B5FE2FE5752}" type="presOf" srcId="{FDC62C8D-DDA4-4A51-93AC-FEA5493F904A}" destId="{057F8D28-6DAC-400F-A5C3-B9081904227F}" srcOrd="0" destOrd="0" presId="urn:microsoft.com/office/officeart/2005/8/layout/venn2"/>
    <dgm:cxn modelId="{34A603CF-C7B1-4B01-BC1D-94B80F3E5BB5}" type="presParOf" srcId="{8D4A43B3-8C20-4C89-B60E-5B4D9270F0AC}" destId="{6A0B0296-1884-48D9-904D-7DEE3E3F8107}" srcOrd="0" destOrd="0" presId="urn:microsoft.com/office/officeart/2005/8/layout/venn2"/>
    <dgm:cxn modelId="{12C051A3-F33D-424F-A693-479E2E081F3F}" type="presParOf" srcId="{6A0B0296-1884-48D9-904D-7DEE3E3F8107}" destId="{057F8D28-6DAC-400F-A5C3-B9081904227F}" srcOrd="0" destOrd="0" presId="urn:microsoft.com/office/officeart/2005/8/layout/venn2"/>
    <dgm:cxn modelId="{70C16162-5F4C-4822-86E6-D1D40BD278A7}" type="presParOf" srcId="{6A0B0296-1884-48D9-904D-7DEE3E3F8107}" destId="{D8CFDB50-AEE3-4DB8-868B-0019F5B442F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9D71173-5D8C-4333-8A36-21472EE7E44E}" type="doc">
      <dgm:prSet loTypeId="urn:microsoft.com/office/officeart/2005/8/layout/venn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DC62C8D-DDA4-4A51-93AC-FEA5493F904A}">
      <dgm:prSet phldrT="[文本]" custT="1"/>
      <dgm:spPr>
        <a:gradFill rotWithShape="0">
          <a:gsLst>
            <a:gs pos="0">
              <a:srgbClr val="3CD7C2"/>
            </a:gs>
            <a:gs pos="100000">
              <a:srgbClr val="2CC8D7"/>
            </a:gs>
          </a:gsLst>
          <a:lin ang="5400000" scaled="1"/>
        </a:gradFill>
      </dgm:spPr>
      <dgm:t>
        <a:bodyPr/>
        <a:lstStyle/>
        <a:p>
          <a:r>
            <a: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课程形式</a:t>
          </a:r>
        </a:p>
      </dgm:t>
    </dgm:pt>
    <dgm:pt modelId="{8A63CF76-0ABC-4BA9-A7BF-4918A4553DCF}" cxnId="{6A060FA6-2E20-44A5-8619-3A6D24F23320}" type="parTrans">
      <dgm:prSet/>
      <dgm:spPr/>
      <dgm:t>
        <a:bodyPr/>
        <a:lstStyle/>
        <a:p>
          <a:endParaRPr lang="zh-CN" altLang="en-US"/>
        </a:p>
      </dgm:t>
    </dgm:pt>
    <dgm:pt modelId="{C0B04513-02CA-44CD-9018-672097A62F2D}" cxnId="{6A060FA6-2E20-44A5-8619-3A6D24F23320}" type="sibTrans">
      <dgm:prSet/>
      <dgm:spPr/>
      <dgm:t>
        <a:bodyPr/>
        <a:lstStyle/>
        <a:p>
          <a:endParaRPr lang="zh-CN" altLang="en-US"/>
        </a:p>
      </dgm:t>
    </dgm:pt>
    <dgm:pt modelId="{8D4A43B3-8C20-4C89-B60E-5B4D9270F0AC}" type="pres">
      <dgm:prSet presAssocID="{89D71173-5D8C-4333-8A36-21472EE7E44E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A0B0296-1884-48D9-904D-7DEE3E3F8107}" type="pres">
      <dgm:prSet presAssocID="{89D71173-5D8C-4333-8A36-21472EE7E44E}" presName="comp1" presStyleCnt="0"/>
      <dgm:spPr/>
    </dgm:pt>
    <dgm:pt modelId="{057F8D28-6DAC-400F-A5C3-B9081904227F}" type="pres">
      <dgm:prSet presAssocID="{89D71173-5D8C-4333-8A36-21472EE7E44E}" presName="circle1" presStyleLbl="node1" presStyleIdx="0" presStyleCnt="1"/>
      <dgm:spPr/>
      <dgm:t>
        <a:bodyPr/>
        <a:lstStyle/>
        <a:p>
          <a:endParaRPr lang="zh-CN" altLang="en-US"/>
        </a:p>
      </dgm:t>
    </dgm:pt>
    <dgm:pt modelId="{D8CFDB50-AEE3-4DB8-868B-0019F5B442F7}" type="pres">
      <dgm:prSet presAssocID="{89D71173-5D8C-4333-8A36-21472EE7E44E}" presName="c1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A060FA6-2E20-44A5-8619-3A6D24F23320}" srcId="{89D71173-5D8C-4333-8A36-21472EE7E44E}" destId="{FDC62C8D-DDA4-4A51-93AC-FEA5493F904A}" srcOrd="0" destOrd="0" parTransId="{8A63CF76-0ABC-4BA9-A7BF-4918A4553DCF}" sibTransId="{C0B04513-02CA-44CD-9018-672097A62F2D}"/>
    <dgm:cxn modelId="{79D23D01-98A9-4B8B-9F04-AA1479BF686D}" type="presOf" srcId="{FDC62C8D-DDA4-4A51-93AC-FEA5493F904A}" destId="{057F8D28-6DAC-400F-A5C3-B9081904227F}" srcOrd="0" destOrd="0" presId="urn:microsoft.com/office/officeart/2005/8/layout/venn2"/>
    <dgm:cxn modelId="{4AD5BA35-B051-4F55-8574-D37BBB36C47F}" type="presOf" srcId="{FDC62C8D-DDA4-4A51-93AC-FEA5493F904A}" destId="{D8CFDB50-AEE3-4DB8-868B-0019F5B442F7}" srcOrd="1" destOrd="0" presId="urn:microsoft.com/office/officeart/2005/8/layout/venn2"/>
    <dgm:cxn modelId="{71A4FA5F-9592-4262-8EBC-767E21066D93}" type="presOf" srcId="{89D71173-5D8C-4333-8A36-21472EE7E44E}" destId="{8D4A43B3-8C20-4C89-B60E-5B4D9270F0AC}" srcOrd="0" destOrd="0" presId="urn:microsoft.com/office/officeart/2005/8/layout/venn2"/>
    <dgm:cxn modelId="{C01A9D08-463F-433A-8337-FAF8B1DE90E2}" type="presParOf" srcId="{8D4A43B3-8C20-4C89-B60E-5B4D9270F0AC}" destId="{6A0B0296-1884-48D9-904D-7DEE3E3F8107}" srcOrd="0" destOrd="0" presId="urn:microsoft.com/office/officeart/2005/8/layout/venn2"/>
    <dgm:cxn modelId="{5AC626BA-0B96-4851-9CBA-4723289C887E}" type="presParOf" srcId="{6A0B0296-1884-48D9-904D-7DEE3E3F8107}" destId="{057F8D28-6DAC-400F-A5C3-B9081904227F}" srcOrd="0" destOrd="0" presId="urn:microsoft.com/office/officeart/2005/8/layout/venn2"/>
    <dgm:cxn modelId="{82003110-6FDB-4700-8E75-B1D7E3596B05}" type="presParOf" srcId="{6A0B0296-1884-48D9-904D-7DEE3E3F8107}" destId="{D8CFDB50-AEE3-4DB8-868B-0019F5B442F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9D71173-5D8C-4333-8A36-21472EE7E44E}" type="doc">
      <dgm:prSet loTypeId="urn:microsoft.com/office/officeart/2005/8/layout/venn2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DC62C8D-DDA4-4A51-93AC-FEA5493F904A}">
      <dgm:prSet phldrT="[文本]" custT="1"/>
      <dgm:spPr>
        <a:gradFill rotWithShape="0">
          <a:gsLst>
            <a:gs pos="2000">
              <a:srgbClr val="2CC8D7"/>
            </a:gs>
            <a:gs pos="100000">
              <a:srgbClr val="3CD7C2"/>
            </a:gs>
          </a:gsLst>
          <a:lin ang="5400000" scaled="1"/>
        </a:gradFill>
        <a:ln>
          <a:noFill/>
        </a:ln>
      </dgm:spPr>
      <dgm:t>
        <a:bodyPr/>
        <a:lstStyle/>
        <a:p>
          <a:r>
            <a: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课程类别</a:t>
          </a:r>
        </a:p>
      </dgm:t>
    </dgm:pt>
    <dgm:pt modelId="{8A63CF76-0ABC-4BA9-A7BF-4918A4553DCF}" cxnId="{6A060FA6-2E20-44A5-8619-3A6D24F23320}" type="parTrans">
      <dgm:prSet/>
      <dgm:spPr/>
      <dgm:t>
        <a:bodyPr/>
        <a:lstStyle/>
        <a:p>
          <a:endParaRPr lang="zh-CN" altLang="en-US"/>
        </a:p>
      </dgm:t>
    </dgm:pt>
    <dgm:pt modelId="{C0B04513-02CA-44CD-9018-672097A62F2D}" cxnId="{6A060FA6-2E20-44A5-8619-3A6D24F23320}" type="sibTrans">
      <dgm:prSet/>
      <dgm:spPr/>
      <dgm:t>
        <a:bodyPr/>
        <a:lstStyle/>
        <a:p>
          <a:endParaRPr lang="zh-CN" altLang="en-US"/>
        </a:p>
      </dgm:t>
    </dgm:pt>
    <dgm:pt modelId="{8D4A43B3-8C20-4C89-B60E-5B4D9270F0AC}" type="pres">
      <dgm:prSet presAssocID="{89D71173-5D8C-4333-8A36-21472EE7E44E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6A0B0296-1884-48D9-904D-7DEE3E3F8107}" type="pres">
      <dgm:prSet presAssocID="{89D71173-5D8C-4333-8A36-21472EE7E44E}" presName="comp1" presStyleCnt="0"/>
      <dgm:spPr/>
    </dgm:pt>
    <dgm:pt modelId="{057F8D28-6DAC-400F-A5C3-B9081904227F}" type="pres">
      <dgm:prSet presAssocID="{89D71173-5D8C-4333-8A36-21472EE7E44E}" presName="circle1" presStyleLbl="node1" presStyleIdx="0" presStyleCnt="1"/>
      <dgm:spPr/>
      <dgm:t>
        <a:bodyPr/>
        <a:lstStyle/>
        <a:p>
          <a:endParaRPr lang="zh-CN" altLang="en-US"/>
        </a:p>
      </dgm:t>
    </dgm:pt>
    <dgm:pt modelId="{D8CFDB50-AEE3-4DB8-868B-0019F5B442F7}" type="pres">
      <dgm:prSet presAssocID="{89D71173-5D8C-4333-8A36-21472EE7E44E}" presName="c1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D7B2CEA-9B17-4BAD-BC6E-E6DC87017CB9}" type="presOf" srcId="{89D71173-5D8C-4333-8A36-21472EE7E44E}" destId="{8D4A43B3-8C20-4C89-B60E-5B4D9270F0AC}" srcOrd="0" destOrd="0" presId="urn:microsoft.com/office/officeart/2005/8/layout/venn2"/>
    <dgm:cxn modelId="{6A060FA6-2E20-44A5-8619-3A6D24F23320}" srcId="{89D71173-5D8C-4333-8A36-21472EE7E44E}" destId="{FDC62C8D-DDA4-4A51-93AC-FEA5493F904A}" srcOrd="0" destOrd="0" parTransId="{8A63CF76-0ABC-4BA9-A7BF-4918A4553DCF}" sibTransId="{C0B04513-02CA-44CD-9018-672097A62F2D}"/>
    <dgm:cxn modelId="{F37F7AF2-0D13-4A93-8FDA-FEFEE8C955E5}" type="presOf" srcId="{FDC62C8D-DDA4-4A51-93AC-FEA5493F904A}" destId="{057F8D28-6DAC-400F-A5C3-B9081904227F}" srcOrd="0" destOrd="0" presId="urn:microsoft.com/office/officeart/2005/8/layout/venn2"/>
    <dgm:cxn modelId="{DD1D5D2E-18A2-4A65-BE3F-FCDD1A10D68F}" type="presOf" srcId="{FDC62C8D-DDA4-4A51-93AC-FEA5493F904A}" destId="{D8CFDB50-AEE3-4DB8-868B-0019F5B442F7}" srcOrd="1" destOrd="0" presId="urn:microsoft.com/office/officeart/2005/8/layout/venn2"/>
    <dgm:cxn modelId="{1AD596CD-C237-4DD6-B54C-617998E99C2C}" type="presParOf" srcId="{8D4A43B3-8C20-4C89-B60E-5B4D9270F0AC}" destId="{6A0B0296-1884-48D9-904D-7DEE3E3F8107}" srcOrd="0" destOrd="0" presId="urn:microsoft.com/office/officeart/2005/8/layout/venn2"/>
    <dgm:cxn modelId="{7C555CCD-BF80-4588-8E65-3E13A4D9195F}" type="presParOf" srcId="{6A0B0296-1884-48D9-904D-7DEE3E3F8107}" destId="{057F8D28-6DAC-400F-A5C3-B9081904227F}" srcOrd="0" destOrd="0" presId="urn:microsoft.com/office/officeart/2005/8/layout/venn2"/>
    <dgm:cxn modelId="{0F072F50-6218-47FF-A298-3BA6163E4652}" type="presParOf" srcId="{6A0B0296-1884-48D9-904D-7DEE3E3F8107}" destId="{D8CFDB50-AEE3-4DB8-868B-0019F5B442F7}" srcOrd="1" destOrd="0" presId="urn:microsoft.com/office/officeart/2005/8/layout/ven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E886CAC-515B-4578-A6BF-2527B584B2E3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6F27D18-48DF-48A6-B443-6F17235A630D}">
      <dgm:prSet phldrT="[文本]"/>
      <dgm:spPr>
        <a:solidFill>
          <a:srgbClr val="FFA852"/>
        </a:solidFill>
      </dgm:spPr>
      <dgm:t>
        <a:bodyPr/>
        <a:lstStyle/>
        <a:p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备考规划</a:t>
          </a:r>
          <a:r>
            <a:rPr lang="zh-CN" altLang="zh-CN" b="1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，</a:t>
          </a:r>
          <a:r>
            <a:rPr lang="zh-CN" altLang="en-US" b="1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梳理流程以及注意事项</a:t>
          </a:r>
          <a:endParaRPr lang="zh-CN" altLang="en-US" dirty="0"/>
        </a:p>
      </dgm:t>
    </dgm:pt>
    <dgm:pt modelId="{5AC238B9-B247-49DC-9FF3-71DDCAD0B130}" cxnId="{CA08B8AD-1C0B-4230-9AD7-442D199C714B}" type="parTrans">
      <dgm:prSet/>
      <dgm:spPr/>
      <dgm:t>
        <a:bodyPr/>
        <a:lstStyle/>
        <a:p>
          <a:endParaRPr lang="zh-CN" altLang="en-US"/>
        </a:p>
      </dgm:t>
    </dgm:pt>
    <dgm:pt modelId="{C67F6147-D88D-4340-9BC9-A03B9510F44A}" cxnId="{CA08B8AD-1C0B-4230-9AD7-442D199C714B}" type="sibTrans">
      <dgm:prSet/>
      <dgm:spPr>
        <a:solidFill>
          <a:srgbClr val="3CD7C2">
            <a:alpha val="90000"/>
          </a:srgb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endParaRPr lang="zh-CN" altLang="en-US"/>
        </a:p>
      </dgm:t>
    </dgm:pt>
    <dgm:pt modelId="{C622FCD6-ECFA-4E40-A846-64C34A8FBFE8}">
      <dgm:prSet phldrT="[文本]"/>
      <dgm:spPr>
        <a:solidFill>
          <a:srgbClr val="FF8B18"/>
        </a:solidFill>
      </dgm:spPr>
      <dgm:t>
        <a:bodyPr/>
        <a:lstStyle/>
        <a:p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临</a:t>
          </a:r>
          <a:r>
            <a:rPr lang="zh-CN" altLang="zh-CN" b="1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考</a:t>
          </a:r>
          <a:r>
            <a:rPr lang="zh-CN" altLang="en-US" b="1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点睛</a:t>
          </a:r>
          <a:r>
            <a:rPr lang="zh-CN" altLang="zh-CN" b="1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，</a:t>
          </a:r>
          <a:r>
            <a:rPr lang="zh-CN" altLang="en-US" b="1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了解</a:t>
          </a:r>
          <a:r>
            <a:rPr lang="zh-CN" altLang="zh-CN" b="1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各</a:t>
          </a:r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模块套路</a:t>
          </a:r>
          <a:endParaRPr lang="zh-CN" altLang="en-US" dirty="0"/>
        </a:p>
      </dgm:t>
    </dgm:pt>
    <dgm:pt modelId="{5BA8576E-F399-4FBA-B91C-0A3846AF226E}" cxnId="{B169B97A-731E-4FE6-BC63-CEB3D6A27942}" type="parTrans">
      <dgm:prSet/>
      <dgm:spPr/>
      <dgm:t>
        <a:bodyPr/>
        <a:lstStyle/>
        <a:p>
          <a:endParaRPr lang="zh-CN" altLang="en-US"/>
        </a:p>
      </dgm:t>
    </dgm:pt>
    <dgm:pt modelId="{5126B6B0-C3D8-4C49-9B43-28887A41947F}" cxnId="{B169B97A-731E-4FE6-BC63-CEB3D6A27942}" type="sibTrans">
      <dgm:prSet custT="1"/>
      <dgm:spPr>
        <a:solidFill>
          <a:srgbClr val="3CD7C2">
            <a:alpha val="90000"/>
          </a:srgbClr>
        </a:solidFill>
        <a:ln w="12700" cap="flat" cmpd="sng" algn="ctr">
          <a:solidFill>
            <a:prstClr val="white">
              <a:alpha val="90000"/>
            </a:prstClr>
          </a:solidFill>
          <a:prstDash val="solid"/>
          <a:miter lim="800000"/>
        </a:ln>
        <a:effectLst/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宋体" pitchFamily="2" charset="-122"/>
            <a:cs typeface="+mn-cs"/>
          </a:endParaRPr>
        </a:p>
      </dgm:t>
    </dgm:pt>
    <dgm:pt modelId="{C9615FED-424D-408C-AA31-D8E4A8F79E5D}">
      <dgm:prSet/>
      <dgm:spPr>
        <a:gradFill rotWithShape="0">
          <a:gsLst>
            <a:gs pos="2000">
              <a:srgbClr val="FFA852"/>
            </a:gs>
            <a:gs pos="100000">
              <a:srgbClr val="FF8B18"/>
            </a:gs>
          </a:gsLst>
          <a:lin ang="19200000" scaled="0"/>
        </a:gradFill>
      </dgm:spPr>
      <dgm:t>
        <a:bodyPr/>
        <a:lstStyle/>
        <a:p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高能干货</a:t>
          </a:r>
          <a:r>
            <a:rPr lang="en-US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, </a:t>
          </a:r>
          <a:r>
            <a:rPr lang="zh-CN" altLang="zh-CN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实战讲练，花式</a:t>
          </a:r>
          <a:r>
            <a:rPr lang="zh-CN" altLang="zh-CN" b="1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技巧</a:t>
          </a:r>
          <a:endParaRPr lang="zh-CN" altLang="en-US" dirty="0"/>
        </a:p>
      </dgm:t>
    </dgm:pt>
    <dgm:pt modelId="{E7DEE800-165A-4E82-BF67-73B827CACAFD}" cxnId="{C38D0DD7-ECAD-4766-B396-9AD8FE384625}" type="parTrans">
      <dgm:prSet/>
      <dgm:spPr/>
      <dgm:t>
        <a:bodyPr/>
        <a:lstStyle/>
        <a:p>
          <a:endParaRPr lang="zh-CN" altLang="en-US"/>
        </a:p>
      </dgm:t>
    </dgm:pt>
    <dgm:pt modelId="{DF61F269-0E1E-46BA-9C44-FF9E8F059444}" cxnId="{C38D0DD7-ECAD-4766-B396-9AD8FE384625}" type="sibTrans">
      <dgm:prSet custT="1"/>
      <dgm:spPr>
        <a:solidFill>
          <a:srgbClr val="3CD7C2">
            <a:alpha val="90000"/>
          </a:srgbClr>
        </a:solidFill>
        <a:ln w="12700" cap="flat" cmpd="sng" algn="ctr">
          <a:solidFill>
            <a:prstClr val="white">
              <a:alpha val="90000"/>
            </a:prstClr>
          </a:solidFill>
          <a:prstDash val="solid"/>
          <a:miter lim="800000"/>
        </a:ln>
        <a:effectLst/>
      </dgm:spPr>
      <dgm:t>
        <a:bodyPr spcFirstLastPara="0" vert="horz" wrap="square" lIns="45720" tIns="45720" rIns="45720" bIns="4572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宋体" pitchFamily="2" charset="-122"/>
            <a:cs typeface="+mn-cs"/>
          </a:endParaRPr>
        </a:p>
      </dgm:t>
    </dgm:pt>
    <dgm:pt modelId="{631F685C-868D-40DA-B385-5A47471681D2}">
      <dgm:prSet/>
      <dgm:spPr>
        <a:solidFill>
          <a:srgbClr val="FF8B18"/>
        </a:solidFill>
      </dgm:spPr>
      <dgm:t>
        <a:bodyPr/>
        <a:lstStyle/>
        <a:p>
          <a:r>
            <a:rPr lang="zh-CN" altLang="en-US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新</a:t>
          </a:r>
          <a:r>
            <a:rPr lang="zh-CN" altLang="en-US" b="1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东方讲师坐镇</a:t>
          </a:r>
          <a:r>
            <a:rPr lang="zh-CN" altLang="en-US" b="1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，</a:t>
          </a:r>
          <a:r>
            <a:rPr lang="zh-CN" altLang="en-US" b="1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各种科目涉及四六级、考研、托福雅思</a:t>
          </a:r>
          <a:endParaRPr lang="zh-CN" altLang="en-US" b="1" dirty="0">
            <a:latin typeface="Calibri" panose="020F0502020204030204" pitchFamily="34" charset="0"/>
            <a:ea typeface="微软雅黑" panose="020B0503020204020204" pitchFamily="34" charset="-122"/>
            <a:cs typeface="Times New Roman" panose="02020603050405020304" pitchFamily="18" charset="0"/>
          </a:endParaRPr>
        </a:p>
      </dgm:t>
    </dgm:pt>
    <dgm:pt modelId="{6F170953-E8DD-44F6-B359-20F1CDC2FDD0}" cxnId="{712B2BBF-2927-4A43-95C1-6A5BAED00E64}" type="parTrans">
      <dgm:prSet/>
      <dgm:spPr/>
      <dgm:t>
        <a:bodyPr/>
        <a:lstStyle/>
        <a:p>
          <a:endParaRPr lang="zh-CN" altLang="en-US"/>
        </a:p>
      </dgm:t>
    </dgm:pt>
    <dgm:pt modelId="{F0EAB2A5-93E1-4958-9DE6-ABB3F8E7F806}" cxnId="{712B2BBF-2927-4A43-95C1-6A5BAED00E64}" type="sibTrans">
      <dgm:prSet/>
      <dgm:spPr/>
      <dgm:t>
        <a:bodyPr/>
        <a:lstStyle/>
        <a:p>
          <a:endParaRPr lang="zh-CN" altLang="en-US"/>
        </a:p>
      </dgm:t>
    </dgm:pt>
    <dgm:pt modelId="{9BD1CC78-C517-4DA1-A797-B89460D8EDDB}" type="pres">
      <dgm:prSet presAssocID="{3E886CAC-515B-4578-A6BF-2527B584B2E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38E9AA8-8932-4213-843C-FFDECE7EA1E1}" type="pres">
      <dgm:prSet presAssocID="{3E886CAC-515B-4578-A6BF-2527B584B2E3}" presName="dummyMaxCanvas" presStyleCnt="0">
        <dgm:presLayoutVars/>
      </dgm:prSet>
      <dgm:spPr/>
    </dgm:pt>
    <dgm:pt modelId="{994457B0-A94C-4441-9C36-4F8D3F30033A}" type="pres">
      <dgm:prSet presAssocID="{3E886CAC-515B-4578-A6BF-2527B584B2E3}" presName="FourNodes_1" presStyleLbl="node1" presStyleIdx="0" presStyleCnt="4" custScaleX="51502" custLinFactNeighborX="-19747" custLinFactNeighborY="463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E81C9A4-0B05-4246-8718-198011BCA6E7}" type="pres">
      <dgm:prSet presAssocID="{3E886CAC-515B-4578-A6BF-2527B584B2E3}" presName="FourNodes_2" presStyleLbl="node1" presStyleIdx="1" presStyleCnt="4" custScaleX="51463" custLinFactNeighborX="-28122" custLinFactNeighborY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CBBACE2-A498-4460-ABDE-472C775F41C7}" type="pres">
      <dgm:prSet presAssocID="{3E886CAC-515B-4578-A6BF-2527B584B2E3}" presName="FourNodes_3" presStyleLbl="node1" presStyleIdx="2" presStyleCnt="4" custScaleX="53171" custLinFactNeighborX="-36372" custLinFactNeighborY="-914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53AE41A-E254-40B2-A84B-B2A1C2A81DE8}" type="pres">
      <dgm:prSet presAssocID="{3E886CAC-515B-4578-A6BF-2527B584B2E3}" presName="FourNodes_4" presStyleLbl="node1" presStyleIdx="3" presStyleCnt="4" custScaleX="52635" custLinFactNeighborX="-44747" custLinFactNeighborY="-1025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CB5B55E-5B29-4EE3-BC90-7C4CF68FD762}" type="pres">
      <dgm:prSet presAssocID="{3E886CAC-515B-4578-A6BF-2527B584B2E3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E812DC9-FBFF-4AB5-9E46-CBD8461360ED}" type="pres">
      <dgm:prSet presAssocID="{3E886CAC-515B-4578-A6BF-2527B584B2E3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7C2C8D0-7EB0-4FFE-A162-0D2EF05D85FD}" type="pres">
      <dgm:prSet presAssocID="{3E886CAC-515B-4578-A6BF-2527B584B2E3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2122AB6-6299-4A7D-9AE8-93800F2CA9CA}" type="pres">
      <dgm:prSet presAssocID="{3E886CAC-515B-4578-A6BF-2527B584B2E3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DC4047D-A981-4B48-BCC0-7CCF1AC495A8}" type="pres">
      <dgm:prSet presAssocID="{3E886CAC-515B-4578-A6BF-2527B584B2E3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00FA090-AE11-459E-A9BA-DF87D4AB4872}" type="pres">
      <dgm:prSet presAssocID="{3E886CAC-515B-4578-A6BF-2527B584B2E3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87AC1BA-863A-42E7-A925-596454E1F6CD}" type="pres">
      <dgm:prSet presAssocID="{3E886CAC-515B-4578-A6BF-2527B584B2E3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48F8934-9E4A-42C4-B589-59CCB5EE6B96}" type="presOf" srcId="{C622FCD6-ECFA-4E40-A846-64C34A8FBFE8}" destId="{2CBBACE2-A498-4460-ABDE-472C775F41C7}" srcOrd="0" destOrd="0" presId="urn:microsoft.com/office/officeart/2005/8/layout/vProcess5"/>
    <dgm:cxn modelId="{8EFACE3B-BA02-462D-8995-4E3837F0BD2F}" type="presOf" srcId="{A6F27D18-48DF-48A6-B443-6F17235A630D}" destId="{32122AB6-6299-4A7D-9AE8-93800F2CA9CA}" srcOrd="1" destOrd="0" presId="urn:microsoft.com/office/officeart/2005/8/layout/vProcess5"/>
    <dgm:cxn modelId="{E3DD30B4-914E-4DDC-8089-8134C9A1C223}" type="presOf" srcId="{C622FCD6-ECFA-4E40-A846-64C34A8FBFE8}" destId="{900FA090-AE11-459E-A9BA-DF87D4AB4872}" srcOrd="1" destOrd="0" presId="urn:microsoft.com/office/officeart/2005/8/layout/vProcess5"/>
    <dgm:cxn modelId="{1035C2F6-9538-43CB-94B7-8DDEDCFD38EF}" type="presOf" srcId="{C9615FED-424D-408C-AA31-D8E4A8F79E5D}" destId="{8E81C9A4-0B05-4246-8718-198011BCA6E7}" srcOrd="0" destOrd="0" presId="urn:microsoft.com/office/officeart/2005/8/layout/vProcess5"/>
    <dgm:cxn modelId="{8338E0EC-628D-49C1-84F1-9FE35AB97804}" type="presOf" srcId="{C9615FED-424D-408C-AA31-D8E4A8F79E5D}" destId="{9DC4047D-A981-4B48-BCC0-7CCF1AC495A8}" srcOrd="1" destOrd="0" presId="urn:microsoft.com/office/officeart/2005/8/layout/vProcess5"/>
    <dgm:cxn modelId="{31457745-D63C-456E-B6D0-0A7D3800AE5B}" type="presOf" srcId="{5126B6B0-C3D8-4C49-9B43-28887A41947F}" destId="{37C2C8D0-7EB0-4FFE-A162-0D2EF05D85FD}" srcOrd="0" destOrd="0" presId="urn:microsoft.com/office/officeart/2005/8/layout/vProcess5"/>
    <dgm:cxn modelId="{CA08B8AD-1C0B-4230-9AD7-442D199C714B}" srcId="{3E886CAC-515B-4578-A6BF-2527B584B2E3}" destId="{A6F27D18-48DF-48A6-B443-6F17235A630D}" srcOrd="0" destOrd="0" parTransId="{5AC238B9-B247-49DC-9FF3-71DDCAD0B130}" sibTransId="{C67F6147-D88D-4340-9BC9-A03B9510F44A}"/>
    <dgm:cxn modelId="{256958B7-2F10-4F5A-8255-260F6837D9DA}" type="presOf" srcId="{A6F27D18-48DF-48A6-B443-6F17235A630D}" destId="{994457B0-A94C-4441-9C36-4F8D3F30033A}" srcOrd="0" destOrd="0" presId="urn:microsoft.com/office/officeart/2005/8/layout/vProcess5"/>
    <dgm:cxn modelId="{60780A08-10D1-4599-97DA-C8E295016E81}" type="presOf" srcId="{631F685C-868D-40DA-B385-5A47471681D2}" destId="{887AC1BA-863A-42E7-A925-596454E1F6CD}" srcOrd="1" destOrd="0" presId="urn:microsoft.com/office/officeart/2005/8/layout/vProcess5"/>
    <dgm:cxn modelId="{4E689453-BB70-4F1C-ADFD-0279EA9F484D}" type="presOf" srcId="{631F685C-868D-40DA-B385-5A47471681D2}" destId="{953AE41A-E254-40B2-A84B-B2A1C2A81DE8}" srcOrd="0" destOrd="0" presId="urn:microsoft.com/office/officeart/2005/8/layout/vProcess5"/>
    <dgm:cxn modelId="{B169B97A-731E-4FE6-BC63-CEB3D6A27942}" srcId="{3E886CAC-515B-4578-A6BF-2527B584B2E3}" destId="{C622FCD6-ECFA-4E40-A846-64C34A8FBFE8}" srcOrd="2" destOrd="0" parTransId="{5BA8576E-F399-4FBA-B91C-0A3846AF226E}" sibTransId="{5126B6B0-C3D8-4C49-9B43-28887A41947F}"/>
    <dgm:cxn modelId="{712B2BBF-2927-4A43-95C1-6A5BAED00E64}" srcId="{3E886CAC-515B-4578-A6BF-2527B584B2E3}" destId="{631F685C-868D-40DA-B385-5A47471681D2}" srcOrd="3" destOrd="0" parTransId="{6F170953-E8DD-44F6-B359-20F1CDC2FDD0}" sibTransId="{F0EAB2A5-93E1-4958-9DE6-ABB3F8E7F806}"/>
    <dgm:cxn modelId="{BB330066-29E7-49AB-A674-16ECED474535}" type="presOf" srcId="{C67F6147-D88D-4340-9BC9-A03B9510F44A}" destId="{ACB5B55E-5B29-4EE3-BC90-7C4CF68FD762}" srcOrd="0" destOrd="0" presId="urn:microsoft.com/office/officeart/2005/8/layout/vProcess5"/>
    <dgm:cxn modelId="{C38D0DD7-ECAD-4766-B396-9AD8FE384625}" srcId="{3E886CAC-515B-4578-A6BF-2527B584B2E3}" destId="{C9615FED-424D-408C-AA31-D8E4A8F79E5D}" srcOrd="1" destOrd="0" parTransId="{E7DEE800-165A-4E82-BF67-73B827CACAFD}" sibTransId="{DF61F269-0E1E-46BA-9C44-FF9E8F059444}"/>
    <dgm:cxn modelId="{2F29C69F-BE2C-494B-9D20-8525F1A1D7A0}" type="presOf" srcId="{DF61F269-0E1E-46BA-9C44-FF9E8F059444}" destId="{2E812DC9-FBFF-4AB5-9E46-CBD8461360ED}" srcOrd="0" destOrd="0" presId="urn:microsoft.com/office/officeart/2005/8/layout/vProcess5"/>
    <dgm:cxn modelId="{D02500D3-064D-4705-B89F-57DA11E79339}" type="presOf" srcId="{3E886CAC-515B-4578-A6BF-2527B584B2E3}" destId="{9BD1CC78-C517-4DA1-A797-B89460D8EDDB}" srcOrd="0" destOrd="0" presId="urn:microsoft.com/office/officeart/2005/8/layout/vProcess5"/>
    <dgm:cxn modelId="{E6F9C9B5-544B-44FD-84C0-4A5A3DF0418B}" type="presParOf" srcId="{9BD1CC78-C517-4DA1-A797-B89460D8EDDB}" destId="{138E9AA8-8932-4213-843C-FFDECE7EA1E1}" srcOrd="0" destOrd="0" presId="urn:microsoft.com/office/officeart/2005/8/layout/vProcess5"/>
    <dgm:cxn modelId="{A1F4C221-4F24-4062-91D9-2CBD0EF1AEE0}" type="presParOf" srcId="{9BD1CC78-C517-4DA1-A797-B89460D8EDDB}" destId="{994457B0-A94C-4441-9C36-4F8D3F30033A}" srcOrd="1" destOrd="0" presId="urn:microsoft.com/office/officeart/2005/8/layout/vProcess5"/>
    <dgm:cxn modelId="{D821506A-C6FC-41AE-81E1-B90AA4BD85B3}" type="presParOf" srcId="{9BD1CC78-C517-4DA1-A797-B89460D8EDDB}" destId="{8E81C9A4-0B05-4246-8718-198011BCA6E7}" srcOrd="2" destOrd="0" presId="urn:microsoft.com/office/officeart/2005/8/layout/vProcess5"/>
    <dgm:cxn modelId="{A0CB18E9-B6DC-475C-8B35-F1464D9A8AAF}" type="presParOf" srcId="{9BD1CC78-C517-4DA1-A797-B89460D8EDDB}" destId="{2CBBACE2-A498-4460-ABDE-472C775F41C7}" srcOrd="3" destOrd="0" presId="urn:microsoft.com/office/officeart/2005/8/layout/vProcess5"/>
    <dgm:cxn modelId="{3E304221-BF61-4FED-9D06-32E17AADA701}" type="presParOf" srcId="{9BD1CC78-C517-4DA1-A797-B89460D8EDDB}" destId="{953AE41A-E254-40B2-A84B-B2A1C2A81DE8}" srcOrd="4" destOrd="0" presId="urn:microsoft.com/office/officeart/2005/8/layout/vProcess5"/>
    <dgm:cxn modelId="{84E324EF-9688-446E-BABC-FA7865FE407D}" type="presParOf" srcId="{9BD1CC78-C517-4DA1-A797-B89460D8EDDB}" destId="{ACB5B55E-5B29-4EE3-BC90-7C4CF68FD762}" srcOrd="5" destOrd="0" presId="urn:microsoft.com/office/officeart/2005/8/layout/vProcess5"/>
    <dgm:cxn modelId="{26DC25B6-8D61-4836-9A5F-5AB52DAB8CA4}" type="presParOf" srcId="{9BD1CC78-C517-4DA1-A797-B89460D8EDDB}" destId="{2E812DC9-FBFF-4AB5-9E46-CBD8461360ED}" srcOrd="6" destOrd="0" presId="urn:microsoft.com/office/officeart/2005/8/layout/vProcess5"/>
    <dgm:cxn modelId="{D4B5CD64-F94A-46ED-8DAF-6827025D8832}" type="presParOf" srcId="{9BD1CC78-C517-4DA1-A797-B89460D8EDDB}" destId="{37C2C8D0-7EB0-4FFE-A162-0D2EF05D85FD}" srcOrd="7" destOrd="0" presId="urn:microsoft.com/office/officeart/2005/8/layout/vProcess5"/>
    <dgm:cxn modelId="{1BF846B5-4F9B-468D-826A-3CED08756FE5}" type="presParOf" srcId="{9BD1CC78-C517-4DA1-A797-B89460D8EDDB}" destId="{32122AB6-6299-4A7D-9AE8-93800F2CA9CA}" srcOrd="8" destOrd="0" presId="urn:microsoft.com/office/officeart/2005/8/layout/vProcess5"/>
    <dgm:cxn modelId="{ADD6C966-7C27-43E2-A13C-656966295095}" type="presParOf" srcId="{9BD1CC78-C517-4DA1-A797-B89460D8EDDB}" destId="{9DC4047D-A981-4B48-BCC0-7CCF1AC495A8}" srcOrd="9" destOrd="0" presId="urn:microsoft.com/office/officeart/2005/8/layout/vProcess5"/>
    <dgm:cxn modelId="{57E416A5-113F-412B-B6A4-E3E8748C5F3C}" type="presParOf" srcId="{9BD1CC78-C517-4DA1-A797-B89460D8EDDB}" destId="{900FA090-AE11-459E-A9BA-DF87D4AB4872}" srcOrd="10" destOrd="0" presId="urn:microsoft.com/office/officeart/2005/8/layout/vProcess5"/>
    <dgm:cxn modelId="{66183931-868F-441C-B2DB-61A3287F72C8}" type="presParOf" srcId="{9BD1CC78-C517-4DA1-A797-B89460D8EDDB}" destId="{887AC1BA-863A-42E7-A925-596454E1F6C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AF2A4-EC53-4A2E-8B8F-0618B9371E49}">
      <dsp:nvSpPr>
        <dsp:cNvPr id="0" name=""/>
        <dsp:cNvSpPr/>
      </dsp:nvSpPr>
      <dsp:spPr>
        <a:xfrm>
          <a:off x="6958694" y="5222861"/>
          <a:ext cx="3794254" cy="2457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C8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30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考</a:t>
          </a:r>
          <a:r>
            <a:rPr lang="zh-CN" altLang="en-US" sz="30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前指导</a:t>
          </a:r>
          <a:endParaRPr lang="zh-CN" altLang="en-US" sz="3000" b="1" kern="1200" dirty="0">
            <a:latin typeface="Microsoft YaHei" panose="020B0503020204020204" pitchFamily="34" charset="-122"/>
            <a:ea typeface="Microsoft YaHei" panose="020B0503020204020204" pitchFamily="34" charset="-122"/>
          </a:endParaRPr>
        </a:p>
      </dsp:txBody>
      <dsp:txXfrm>
        <a:off x="8150960" y="5891305"/>
        <a:ext cx="2547998" cy="1735382"/>
      </dsp:txXfrm>
    </dsp:sp>
    <dsp:sp modelId="{5F484383-CFCD-435F-9BE8-8BDE7422E1E4}">
      <dsp:nvSpPr>
        <dsp:cNvPr id="0" name=""/>
        <dsp:cNvSpPr/>
      </dsp:nvSpPr>
      <dsp:spPr>
        <a:xfrm>
          <a:off x="768067" y="5222861"/>
          <a:ext cx="3794254" cy="2457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C8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8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励志课堂备考资料考试动态</a:t>
          </a:r>
        </a:p>
      </dsp:txBody>
      <dsp:txXfrm>
        <a:off x="822057" y="5891305"/>
        <a:ext cx="2547998" cy="1735382"/>
      </dsp:txXfrm>
    </dsp:sp>
    <dsp:sp modelId="{205EA55C-0CC8-456F-8BF0-6D60C2A8F5BF}">
      <dsp:nvSpPr>
        <dsp:cNvPr id="0" name=""/>
        <dsp:cNvSpPr/>
      </dsp:nvSpPr>
      <dsp:spPr>
        <a:xfrm>
          <a:off x="6958694" y="0"/>
          <a:ext cx="3794254" cy="2457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C8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8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国内国外考试新概念等海量题库</a:t>
          </a:r>
        </a:p>
      </dsp:txBody>
      <dsp:txXfrm>
        <a:off x="8150960" y="53990"/>
        <a:ext cx="2547998" cy="1735382"/>
      </dsp:txXfrm>
    </dsp:sp>
    <dsp:sp modelId="{42A4FB68-8400-4AB2-B9AC-4276FA0A81C2}">
      <dsp:nvSpPr>
        <dsp:cNvPr id="0" name=""/>
        <dsp:cNvSpPr/>
      </dsp:nvSpPr>
      <dsp:spPr>
        <a:xfrm>
          <a:off x="768067" y="0"/>
          <a:ext cx="3794254" cy="24578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CC8D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8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七大板块精品视频课堂</a:t>
          </a:r>
        </a:p>
      </dsp:txBody>
      <dsp:txXfrm>
        <a:off x="822057" y="53990"/>
        <a:ext cx="2547998" cy="1735382"/>
      </dsp:txXfrm>
    </dsp:sp>
    <dsp:sp modelId="{ED8A8B88-FA9C-42F9-8768-43707E4B8416}">
      <dsp:nvSpPr>
        <dsp:cNvPr id="0" name=""/>
        <dsp:cNvSpPr/>
      </dsp:nvSpPr>
      <dsp:spPr>
        <a:xfrm>
          <a:off x="2357968" y="437798"/>
          <a:ext cx="3325733" cy="3325733"/>
        </a:xfrm>
        <a:prstGeom prst="pieWedge">
          <a:avLst/>
        </a:prstGeom>
        <a:gradFill rotWithShape="0">
          <a:gsLst>
            <a:gs pos="2000">
              <a:srgbClr val="FF8B18"/>
            </a:gs>
            <a:gs pos="100000">
              <a:srgbClr val="FFA852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课程中心</a:t>
          </a:r>
        </a:p>
      </dsp:txBody>
      <dsp:txXfrm>
        <a:off x="3332053" y="1411883"/>
        <a:ext cx="2351648" cy="2351648"/>
      </dsp:txXfrm>
    </dsp:sp>
    <dsp:sp modelId="{0C92E19A-5A22-4230-9A8F-DE2C9E155105}">
      <dsp:nvSpPr>
        <dsp:cNvPr id="0" name=""/>
        <dsp:cNvSpPr/>
      </dsp:nvSpPr>
      <dsp:spPr>
        <a:xfrm rot="5400000">
          <a:off x="5837315" y="437798"/>
          <a:ext cx="3325733" cy="3325733"/>
        </a:xfrm>
        <a:prstGeom prst="pieWedge">
          <a:avLst/>
        </a:prstGeom>
        <a:gradFill rotWithShape="0">
          <a:gsLst>
            <a:gs pos="2000">
              <a:srgbClr val="FF8B18"/>
            </a:gs>
            <a:gs pos="100000">
              <a:srgbClr val="FFA852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考试中心</a:t>
          </a:r>
        </a:p>
      </dsp:txBody>
      <dsp:txXfrm rot="-5400000">
        <a:off x="5837315" y="1411883"/>
        <a:ext cx="2351648" cy="2351648"/>
      </dsp:txXfrm>
    </dsp:sp>
    <dsp:sp modelId="{6AE646DD-F099-49B3-8A52-DAB5799DD1A2}">
      <dsp:nvSpPr>
        <dsp:cNvPr id="0" name=""/>
        <dsp:cNvSpPr/>
      </dsp:nvSpPr>
      <dsp:spPr>
        <a:xfrm rot="10800000">
          <a:off x="5837315" y="3917145"/>
          <a:ext cx="3325733" cy="3325733"/>
        </a:xfrm>
        <a:prstGeom prst="pieWedge">
          <a:avLst/>
        </a:prstGeom>
        <a:gradFill rotWithShape="0">
          <a:gsLst>
            <a:gs pos="2000">
              <a:srgbClr val="FF8B18"/>
            </a:gs>
            <a:gs pos="100000">
              <a:srgbClr val="FFA852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直播课堂</a:t>
          </a:r>
        </a:p>
      </dsp:txBody>
      <dsp:txXfrm rot="10800000">
        <a:off x="5837315" y="3917145"/>
        <a:ext cx="2351648" cy="2351648"/>
      </dsp:txXfrm>
    </dsp:sp>
    <dsp:sp modelId="{ECB074EC-F08B-4FB5-A560-E373CFA0AA30}">
      <dsp:nvSpPr>
        <dsp:cNvPr id="0" name=""/>
        <dsp:cNvSpPr/>
      </dsp:nvSpPr>
      <dsp:spPr>
        <a:xfrm rot="16200000">
          <a:off x="2357968" y="3917145"/>
          <a:ext cx="3325733" cy="3325733"/>
        </a:xfrm>
        <a:prstGeom prst="pieWedge">
          <a:avLst/>
        </a:prstGeom>
        <a:gradFill rotWithShape="0">
          <a:gsLst>
            <a:gs pos="2000">
              <a:srgbClr val="FF8B18"/>
            </a:gs>
            <a:gs pos="100000">
              <a:srgbClr val="FFA852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6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资讯中心</a:t>
          </a:r>
        </a:p>
      </dsp:txBody>
      <dsp:txXfrm rot="5400000">
        <a:off x="3332053" y="3917145"/>
        <a:ext cx="2351648" cy="2351648"/>
      </dsp:txXfrm>
    </dsp:sp>
    <dsp:sp modelId="{8603A064-65FB-476B-B38C-7DA0CB291B42}">
      <dsp:nvSpPr>
        <dsp:cNvPr id="0" name=""/>
        <dsp:cNvSpPr/>
      </dsp:nvSpPr>
      <dsp:spPr>
        <a:xfrm>
          <a:off x="5186377" y="3149077"/>
          <a:ext cx="1148261" cy="998488"/>
        </a:xfrm>
        <a:prstGeom prst="circularArrow">
          <a:avLst/>
        </a:prstGeom>
        <a:gradFill rotWithShape="0">
          <a:gsLst>
            <a:gs pos="2000">
              <a:srgbClr val="2CC8D7"/>
            </a:gs>
            <a:gs pos="100000">
              <a:srgbClr val="26D3BC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D4E63A-2109-401A-A285-F53173CAC71D}">
      <dsp:nvSpPr>
        <dsp:cNvPr id="0" name=""/>
        <dsp:cNvSpPr/>
      </dsp:nvSpPr>
      <dsp:spPr>
        <a:xfrm rot="10800000">
          <a:off x="5186377" y="3533111"/>
          <a:ext cx="1148261" cy="998488"/>
        </a:xfrm>
        <a:prstGeom prst="circularArrow">
          <a:avLst/>
        </a:prstGeom>
        <a:gradFill rotWithShape="0">
          <a:gsLst>
            <a:gs pos="2000">
              <a:srgbClr val="2CC8D7"/>
            </a:gs>
            <a:gs pos="100000">
              <a:srgbClr val="26D3BC"/>
            </a:gs>
          </a:gsLst>
          <a:lin ang="5400000" scaled="1"/>
        </a:gra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31B68-2A57-465D-98E1-07A197FA4891}">
      <dsp:nvSpPr>
        <dsp:cNvPr id="0" name=""/>
        <dsp:cNvSpPr/>
      </dsp:nvSpPr>
      <dsp:spPr>
        <a:xfrm rot="5400000">
          <a:off x="1040159" y="3208675"/>
          <a:ext cx="2140704" cy="14984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rgbClr val="3CD7C2"/>
            </a:gs>
            <a:gs pos="100000">
              <a:srgbClr val="2CC8D7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027D53-BF5C-43CA-97A1-04F87F7A84EE}">
      <dsp:nvSpPr>
        <dsp:cNvPr id="0" name=""/>
        <dsp:cNvSpPr/>
      </dsp:nvSpPr>
      <dsp:spPr>
        <a:xfrm>
          <a:off x="225002" y="47464"/>
          <a:ext cx="3603685" cy="2522463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FFA852"/>
            </a:gs>
            <a:gs pos="100000">
              <a:srgbClr val="FF8B18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全方位、全覆盖课程类别</a:t>
          </a:r>
        </a:p>
      </dsp:txBody>
      <dsp:txXfrm>
        <a:off x="348161" y="170623"/>
        <a:ext cx="3357367" cy="2276145"/>
      </dsp:txXfrm>
    </dsp:sp>
    <dsp:sp modelId="{413DDD05-C8D3-494C-95A2-EFAFB722DB82}">
      <dsp:nvSpPr>
        <dsp:cNvPr id="0" name=""/>
        <dsp:cNvSpPr/>
      </dsp:nvSpPr>
      <dsp:spPr>
        <a:xfrm>
          <a:off x="4044787" y="416583"/>
          <a:ext cx="4633416" cy="2038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40</a:t>
          </a:r>
          <a:r>
            <a:rPr lang="zh-CN" altLang="en-US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余类课程，涵盖国内外考试、小语种、外语学习及应用、求职职业等各领域</a:t>
          </a:r>
        </a:p>
      </dsp:txBody>
      <dsp:txXfrm>
        <a:off x="4044787" y="416583"/>
        <a:ext cx="4633416" cy="2038765"/>
      </dsp:txXfrm>
    </dsp:sp>
    <dsp:sp modelId="{960AEE94-6F17-4B0B-AD40-D2544FAE7CE4}">
      <dsp:nvSpPr>
        <dsp:cNvPr id="0" name=""/>
        <dsp:cNvSpPr/>
      </dsp:nvSpPr>
      <dsp:spPr>
        <a:xfrm rot="5400000">
          <a:off x="3696060" y="5947739"/>
          <a:ext cx="2140704" cy="16166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rgbClr val="3CD7C2"/>
            </a:gs>
            <a:gs pos="100000">
              <a:srgbClr val="2CC8D7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F4012E-0C22-4740-A693-16ACE251CA0B}">
      <dsp:nvSpPr>
        <dsp:cNvPr id="0" name=""/>
        <dsp:cNvSpPr/>
      </dsp:nvSpPr>
      <dsp:spPr>
        <a:xfrm>
          <a:off x="3057865" y="2898730"/>
          <a:ext cx="3603685" cy="2522463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FFA852"/>
            </a:gs>
            <a:gs pos="100000">
              <a:srgbClr val="FF8B18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多维度、深挖掘课程内容</a:t>
          </a:r>
        </a:p>
      </dsp:txBody>
      <dsp:txXfrm>
        <a:off x="3181024" y="3021889"/>
        <a:ext cx="3357367" cy="2276145"/>
      </dsp:txXfrm>
    </dsp:sp>
    <dsp:sp modelId="{B5189129-BE3F-43D0-BB65-4BB1DAC0188B}">
      <dsp:nvSpPr>
        <dsp:cNvPr id="0" name=""/>
        <dsp:cNvSpPr/>
      </dsp:nvSpPr>
      <dsp:spPr>
        <a:xfrm>
          <a:off x="7393683" y="3157031"/>
          <a:ext cx="4062357" cy="2038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400</a:t>
          </a:r>
          <a:r>
            <a:rPr lang="zh-CN" altLang="en-US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余门视频课程，</a:t>
          </a:r>
          <a:r>
            <a:rPr lang="zh-CN" altLang="en-US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全方位、多维度、深层</a:t>
          </a:r>
          <a:r>
            <a:rPr lang="zh-CN" altLang="en-US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挖掘科知识点</a:t>
          </a:r>
        </a:p>
      </dsp:txBody>
      <dsp:txXfrm>
        <a:off x="7393683" y="3157031"/>
        <a:ext cx="4062357" cy="2038765"/>
      </dsp:txXfrm>
    </dsp:sp>
    <dsp:sp modelId="{463C47BF-58D0-402A-A795-33B40B94111B}">
      <dsp:nvSpPr>
        <dsp:cNvPr id="0" name=""/>
        <dsp:cNvSpPr/>
      </dsp:nvSpPr>
      <dsp:spPr>
        <a:xfrm>
          <a:off x="6050227" y="5762045"/>
          <a:ext cx="3603685" cy="2522463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FFA852"/>
            </a:gs>
            <a:gs pos="100000">
              <a:srgbClr val="FF8B18"/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海量课时、适应不同水平学员</a:t>
          </a:r>
        </a:p>
      </dsp:txBody>
      <dsp:txXfrm>
        <a:off x="6173386" y="5885204"/>
        <a:ext cx="3357367" cy="2276145"/>
      </dsp:txXfrm>
    </dsp:sp>
    <dsp:sp modelId="{8EE71E23-F9C4-46BA-A6E8-6336E1B6E88F}">
      <dsp:nvSpPr>
        <dsp:cNvPr id="0" name=""/>
        <dsp:cNvSpPr/>
      </dsp:nvSpPr>
      <dsp:spPr>
        <a:xfrm>
          <a:off x="10067537" y="5990589"/>
          <a:ext cx="4476577" cy="2038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CN" altLang="en-US" sz="2400" b="1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上万</a:t>
          </a:r>
          <a:r>
            <a:rPr lang="zh-CN" altLang="en-US" sz="2400" kern="1200" dirty="0" smtClean="0">
              <a:latin typeface="Microsoft YaHei" panose="020B0503020204020204" pitchFamily="34" charset="-122"/>
              <a:ea typeface="Microsoft YaHei" panose="020B0503020204020204" pitchFamily="34" charset="-122"/>
            </a:rPr>
            <a:t>余</a:t>
          </a:r>
          <a:r>
            <a:rPr lang="zh-CN" altLang="en-US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课时视频课程，</a:t>
          </a:r>
          <a:r>
            <a:rPr lang="zh-CN" altLang="en-US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零基础</a:t>
          </a:r>
          <a:r>
            <a:rPr lang="en-US" altLang="zh-CN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-</a:t>
          </a:r>
          <a:r>
            <a:rPr lang="zh-CN" altLang="en-US" sz="2400" b="1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高精尖</a:t>
          </a:r>
          <a:r>
            <a:rPr lang="zh-CN" altLang="en-US" sz="2400" kern="1200" dirty="0">
              <a:latin typeface="Microsoft YaHei" panose="020B0503020204020204" pitchFamily="34" charset="-122"/>
              <a:ea typeface="Microsoft YaHei" panose="020B0503020204020204" pitchFamily="34" charset="-122"/>
            </a:rPr>
            <a:t>，深度强化各学科学习效果</a:t>
          </a:r>
        </a:p>
      </dsp:txBody>
      <dsp:txXfrm>
        <a:off x="10067537" y="5990589"/>
        <a:ext cx="4476577" cy="20387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F8D28-6DAC-400F-A5C3-B9081904227F}">
      <dsp:nvSpPr>
        <dsp:cNvPr id="0" name=""/>
        <dsp:cNvSpPr/>
      </dsp:nvSpPr>
      <dsp:spPr>
        <a:xfrm>
          <a:off x="0" y="5417"/>
          <a:ext cx="1554047" cy="1554047"/>
        </a:xfrm>
        <a:prstGeom prst="ellipse">
          <a:avLst/>
        </a:prstGeom>
        <a:gradFill rotWithShape="0">
          <a:gsLst>
            <a:gs pos="2000">
              <a:srgbClr val="2CC8D7"/>
            </a:gs>
            <a:gs pos="100000">
              <a:srgbClr val="3CD7C2"/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课程体系</a:t>
          </a:r>
        </a:p>
      </dsp:txBody>
      <dsp:txXfrm>
        <a:off x="227584" y="393929"/>
        <a:ext cx="1098877" cy="7770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F8D28-6DAC-400F-A5C3-B9081904227F}">
      <dsp:nvSpPr>
        <dsp:cNvPr id="0" name=""/>
        <dsp:cNvSpPr/>
      </dsp:nvSpPr>
      <dsp:spPr>
        <a:xfrm>
          <a:off x="0" y="133697"/>
          <a:ext cx="1543317" cy="1543317"/>
        </a:xfrm>
        <a:prstGeom prst="ellipse">
          <a:avLst/>
        </a:prstGeom>
        <a:gradFill rotWithShape="0">
          <a:gsLst>
            <a:gs pos="2000">
              <a:srgbClr val="2CC8D7"/>
            </a:gs>
            <a:gs pos="100000">
              <a:srgbClr val="3CD7C2"/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课程体量</a:t>
          </a:r>
        </a:p>
      </dsp:txBody>
      <dsp:txXfrm>
        <a:off x="226013" y="519526"/>
        <a:ext cx="1091289" cy="7716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F8D28-6DAC-400F-A5C3-B9081904227F}">
      <dsp:nvSpPr>
        <dsp:cNvPr id="0" name=""/>
        <dsp:cNvSpPr/>
      </dsp:nvSpPr>
      <dsp:spPr>
        <a:xfrm>
          <a:off x="0" y="363566"/>
          <a:ext cx="1603485" cy="1603485"/>
        </a:xfrm>
        <a:prstGeom prst="ellipse">
          <a:avLst/>
        </a:prstGeom>
        <a:gradFill rotWithShape="0">
          <a:gsLst>
            <a:gs pos="0">
              <a:srgbClr val="3CD7C2"/>
            </a:gs>
            <a:gs pos="100000">
              <a:srgbClr val="2CC8D7"/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课程形式</a:t>
          </a:r>
        </a:p>
      </dsp:txBody>
      <dsp:txXfrm>
        <a:off x="234824" y="764437"/>
        <a:ext cx="1133835" cy="8017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F8D28-6DAC-400F-A5C3-B9081904227F}">
      <dsp:nvSpPr>
        <dsp:cNvPr id="0" name=""/>
        <dsp:cNvSpPr/>
      </dsp:nvSpPr>
      <dsp:spPr>
        <a:xfrm>
          <a:off x="0" y="5417"/>
          <a:ext cx="1554047" cy="1554047"/>
        </a:xfrm>
        <a:prstGeom prst="ellipse">
          <a:avLst/>
        </a:prstGeom>
        <a:gradFill rotWithShape="0">
          <a:gsLst>
            <a:gs pos="2000">
              <a:srgbClr val="2CC8D7"/>
            </a:gs>
            <a:gs pos="100000">
              <a:srgbClr val="3CD7C2"/>
            </a:gs>
          </a:gsLst>
          <a:lin ang="54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课程类别</a:t>
          </a:r>
        </a:p>
      </dsp:txBody>
      <dsp:txXfrm>
        <a:off x="227584" y="393929"/>
        <a:ext cx="1098877" cy="7770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4457B0-A94C-4441-9C36-4F8D3F30033A}">
      <dsp:nvSpPr>
        <dsp:cNvPr id="0" name=""/>
        <dsp:cNvSpPr/>
      </dsp:nvSpPr>
      <dsp:spPr>
        <a:xfrm>
          <a:off x="388335" y="74974"/>
          <a:ext cx="4442480" cy="1616872"/>
        </a:xfrm>
        <a:prstGeom prst="roundRect">
          <a:avLst>
            <a:gd name="adj" fmla="val 10000"/>
          </a:avLst>
        </a:prstGeom>
        <a:solidFill>
          <a:srgbClr val="FFA85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zh-CN" sz="22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备考规划</a:t>
          </a:r>
          <a:r>
            <a:rPr lang="zh-CN" altLang="zh-CN" sz="2200" b="1" kern="1200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，</a:t>
          </a:r>
          <a:r>
            <a:rPr lang="zh-CN" altLang="en-US" sz="2200" b="1" kern="1200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梳理流程以及注意事项</a:t>
          </a:r>
          <a:endParaRPr lang="zh-CN" altLang="en-US" sz="2200" kern="1200" dirty="0"/>
        </a:p>
      </dsp:txBody>
      <dsp:txXfrm>
        <a:off x="435692" y="122331"/>
        <a:ext cx="3427608" cy="1522158"/>
      </dsp:txXfrm>
    </dsp:sp>
    <dsp:sp modelId="{8E81C9A4-0B05-4246-8718-198011BCA6E7}">
      <dsp:nvSpPr>
        <dsp:cNvPr id="0" name=""/>
        <dsp:cNvSpPr/>
      </dsp:nvSpPr>
      <dsp:spPr>
        <a:xfrm>
          <a:off x="390017" y="1910849"/>
          <a:ext cx="4439116" cy="1616872"/>
        </a:xfrm>
        <a:prstGeom prst="roundRect">
          <a:avLst>
            <a:gd name="adj" fmla="val 10000"/>
          </a:avLst>
        </a:prstGeom>
        <a:gradFill rotWithShape="0">
          <a:gsLst>
            <a:gs pos="2000">
              <a:srgbClr val="FFA852"/>
            </a:gs>
            <a:gs pos="100000">
              <a:srgbClr val="FF8B18"/>
            </a:gs>
          </a:gsLst>
          <a:lin ang="19200000" scaled="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zh-CN" sz="22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高能干货</a:t>
          </a:r>
          <a:r>
            <a:rPr lang="en-US" altLang="zh-CN" sz="22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, </a:t>
          </a:r>
          <a:r>
            <a:rPr lang="zh-CN" altLang="zh-CN" sz="22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实战讲练，花式</a:t>
          </a:r>
          <a:r>
            <a:rPr lang="zh-CN" altLang="zh-CN" sz="2200" b="1" kern="1200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技巧</a:t>
          </a:r>
          <a:endParaRPr lang="zh-CN" altLang="en-US" sz="2200" kern="1200" dirty="0"/>
        </a:p>
      </dsp:txBody>
      <dsp:txXfrm>
        <a:off x="437374" y="1958206"/>
        <a:ext cx="3431766" cy="1522158"/>
      </dsp:txXfrm>
    </dsp:sp>
    <dsp:sp modelId="{2CBBACE2-A498-4460-ABDE-472C775F41C7}">
      <dsp:nvSpPr>
        <dsp:cNvPr id="0" name=""/>
        <dsp:cNvSpPr/>
      </dsp:nvSpPr>
      <dsp:spPr>
        <a:xfrm>
          <a:off x="316352" y="3673787"/>
          <a:ext cx="4586445" cy="1616872"/>
        </a:xfrm>
        <a:prstGeom prst="roundRect">
          <a:avLst>
            <a:gd name="adj" fmla="val 10000"/>
          </a:avLst>
        </a:prstGeom>
        <a:solidFill>
          <a:srgbClr val="FF8B1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zh-CN" sz="22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临</a:t>
          </a:r>
          <a:r>
            <a:rPr lang="zh-CN" altLang="zh-CN" sz="2200" b="1" kern="1200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考</a:t>
          </a:r>
          <a:r>
            <a:rPr lang="zh-CN" altLang="en-US" sz="2200" b="1" kern="1200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点睛</a:t>
          </a:r>
          <a:r>
            <a:rPr lang="zh-CN" altLang="zh-CN" sz="2200" b="1" kern="1200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，</a:t>
          </a:r>
          <a:r>
            <a:rPr lang="zh-CN" altLang="en-US" sz="2200" b="1" kern="1200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了解</a:t>
          </a:r>
          <a:r>
            <a:rPr lang="zh-CN" altLang="zh-CN" sz="2200" b="1" kern="1200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各</a:t>
          </a:r>
          <a:r>
            <a:rPr lang="zh-CN" altLang="zh-CN" sz="22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模块套路</a:t>
          </a:r>
          <a:endParaRPr lang="zh-CN" altLang="en-US" sz="2200" kern="1200" dirty="0"/>
        </a:p>
      </dsp:txBody>
      <dsp:txXfrm>
        <a:off x="363709" y="3721144"/>
        <a:ext cx="3554539" cy="1522158"/>
      </dsp:txXfrm>
    </dsp:sp>
    <dsp:sp modelId="{953AE41A-E254-40B2-A84B-B2A1C2A81DE8}">
      <dsp:nvSpPr>
        <dsp:cNvPr id="0" name=""/>
        <dsp:cNvSpPr/>
      </dsp:nvSpPr>
      <dsp:spPr>
        <a:xfrm>
          <a:off x="339469" y="5566706"/>
          <a:ext cx="4540210" cy="1616872"/>
        </a:xfrm>
        <a:prstGeom prst="roundRect">
          <a:avLst>
            <a:gd name="adj" fmla="val 10000"/>
          </a:avLst>
        </a:prstGeom>
        <a:solidFill>
          <a:srgbClr val="FF8B1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新</a:t>
          </a:r>
          <a:r>
            <a:rPr lang="zh-CN" altLang="en-US" sz="2200" b="1" kern="1200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东方讲师坐镇</a:t>
          </a:r>
          <a:r>
            <a:rPr lang="zh-CN" altLang="en-US" sz="2200" b="1" kern="1200" dirty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，</a:t>
          </a:r>
          <a:r>
            <a:rPr lang="zh-CN" altLang="en-US" sz="2200" b="1" kern="1200" dirty="0" smtClean="0">
              <a:latin typeface="Calibri" panose="020F0502020204030204" pitchFamily="34" charset="0"/>
              <a:ea typeface="微软雅黑" panose="020B0503020204020204" pitchFamily="34" charset="-122"/>
              <a:cs typeface="Times New Roman" panose="02020603050405020304" pitchFamily="18" charset="0"/>
            </a:rPr>
            <a:t>各种科目涉及四六级、考研、托福雅思</a:t>
          </a:r>
          <a:endParaRPr lang="zh-CN" altLang="en-US" sz="2200" b="1" kern="1200" dirty="0">
            <a:latin typeface="Calibri" panose="020F0502020204030204" pitchFamily="34" charset="0"/>
            <a:ea typeface="微软雅黑" panose="020B0503020204020204" pitchFamily="34" charset="-122"/>
            <a:cs typeface="Times New Roman" panose="02020603050405020304" pitchFamily="18" charset="0"/>
          </a:endParaRPr>
        </a:p>
      </dsp:txBody>
      <dsp:txXfrm>
        <a:off x="386826" y="5614063"/>
        <a:ext cx="3512077" cy="1522158"/>
      </dsp:txXfrm>
    </dsp:sp>
    <dsp:sp modelId="{ACB5B55E-5B29-4EE3-BC90-7C4CF68FD762}">
      <dsp:nvSpPr>
        <dsp:cNvPr id="0" name=""/>
        <dsp:cNvSpPr/>
      </dsp:nvSpPr>
      <dsp:spPr>
        <a:xfrm>
          <a:off x="7574872" y="1238377"/>
          <a:ext cx="1050967" cy="1050967"/>
        </a:xfrm>
        <a:prstGeom prst="downArrow">
          <a:avLst>
            <a:gd name="adj1" fmla="val 55000"/>
            <a:gd name="adj2" fmla="val 45000"/>
          </a:avLst>
        </a:prstGeom>
        <a:solidFill>
          <a:srgbClr val="3CD7C2">
            <a:alpha val="90000"/>
          </a:srgb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3600" kern="1200"/>
        </a:p>
      </dsp:txBody>
      <dsp:txXfrm>
        <a:off x="7811340" y="1238377"/>
        <a:ext cx="578031" cy="790853"/>
      </dsp:txXfrm>
    </dsp:sp>
    <dsp:sp modelId="{2E812DC9-FBFF-4AB5-9E46-CBD8461360ED}">
      <dsp:nvSpPr>
        <dsp:cNvPr id="0" name=""/>
        <dsp:cNvSpPr/>
      </dsp:nvSpPr>
      <dsp:spPr>
        <a:xfrm>
          <a:off x="8297286" y="3149227"/>
          <a:ext cx="1050967" cy="1050967"/>
        </a:xfrm>
        <a:prstGeom prst="downArrow">
          <a:avLst>
            <a:gd name="adj1" fmla="val 55000"/>
            <a:gd name="adj2" fmla="val 45000"/>
          </a:avLst>
        </a:prstGeom>
        <a:solidFill>
          <a:srgbClr val="3CD7C2">
            <a:alpha val="90000"/>
          </a:srgbClr>
        </a:solidFill>
        <a:ln w="12700" cap="flat" cmpd="sng" algn="ctr">
          <a:solidFill>
            <a:prstClr val="white">
              <a:alpha val="9000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sp:txBody>
      <dsp:txXfrm>
        <a:off x="8533754" y="3149227"/>
        <a:ext cx="578031" cy="790853"/>
      </dsp:txXfrm>
    </dsp:sp>
    <dsp:sp modelId="{37C2C8D0-7EB0-4FFE-A162-0D2EF05D85FD}">
      <dsp:nvSpPr>
        <dsp:cNvPr id="0" name=""/>
        <dsp:cNvSpPr/>
      </dsp:nvSpPr>
      <dsp:spPr>
        <a:xfrm>
          <a:off x="9008918" y="5060077"/>
          <a:ext cx="1050967" cy="1050967"/>
        </a:xfrm>
        <a:prstGeom prst="downArrow">
          <a:avLst>
            <a:gd name="adj1" fmla="val 55000"/>
            <a:gd name="adj2" fmla="val 45000"/>
          </a:avLst>
        </a:prstGeom>
        <a:solidFill>
          <a:srgbClr val="3CD7C2">
            <a:alpha val="90000"/>
          </a:srgbClr>
        </a:solidFill>
        <a:ln w="12700" cap="flat" cmpd="sng" algn="ctr">
          <a:solidFill>
            <a:prstClr val="white">
              <a:alpha val="9000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6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sp:txBody>
      <dsp:txXfrm>
        <a:off x="9245386" y="5060077"/>
        <a:ext cx="578031" cy="790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vertAlign" val="none"/>
                  <dgm:param type="horz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type="pieWedge" r:blip="" rot="90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type="pieWedge" r:blip="" rot="90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type="pieWedge" r:blip="" rot="180">
                  <dgm:adjLst/>
                </dgm:shape>
              </dgm:if>
              <dgm:else name="Name40">
                <dgm:shape xmlns:r="http://schemas.openxmlformats.org/officeDocument/2006/relationships" type="pieWedge" r:blip="" rot="270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type="pieWedge" r:blip="" rot="270">
                  <dgm:adjLst/>
                </dgm:shape>
              </dgm:if>
              <dgm:else name="Name43">
                <dgm:shape xmlns:r="http://schemas.openxmlformats.org/officeDocument/2006/relationships" type="pieWedge" r:blip="" rot="180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type="leftCircularArrow" r:blip="" rot="180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type="circularArrow" r:blip="" rot="180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t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type="bentUpArrow" r:blip="" rot="90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type="bentArrow" r:blip="" rot="180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parTxLTRAlign" val="l"/>
                    <dgm:param type="stBulletLvl" val="1"/>
                    <dgm:param type="txAnchorVertCh" val="mid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5E5C7-7623-9745-A8F4-D5151BD8FE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EF0FA-5A60-5D43-A404-1A0CDF1D685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D7DDE-4E13-480A-8521-40F33B57E5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69F78-041F-4685-A3DD-3BDFD8E74E6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51188-EEA4-4AA9-8118-E19D443F58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1. </a:t>
            </a:r>
            <a:r>
              <a:rPr lang="zh-CN" altLang="en-US" dirty="0"/>
              <a:t>电脑系统：</a:t>
            </a:r>
            <a:r>
              <a:rPr lang="en-US" altLang="zh-CN" dirty="0"/>
              <a:t>win7</a:t>
            </a:r>
            <a:r>
              <a:rPr lang="zh-CN" altLang="en-US" dirty="0"/>
              <a:t>、</a:t>
            </a:r>
            <a:r>
              <a:rPr lang="en-US" altLang="zh-CN" dirty="0"/>
              <a:t>win8</a:t>
            </a:r>
            <a:r>
              <a:rPr lang="zh-CN" altLang="en-US" dirty="0"/>
              <a:t>系统或者</a:t>
            </a:r>
            <a:r>
              <a:rPr lang="en-US" altLang="zh-CN" dirty="0"/>
              <a:t>Mac</a:t>
            </a:r>
            <a:r>
              <a:rPr lang="zh-CN" altLang="en-US" dirty="0"/>
              <a:t>系统，内存</a:t>
            </a:r>
            <a:r>
              <a:rPr lang="en-US" altLang="zh-CN" dirty="0"/>
              <a:t>4G</a:t>
            </a:r>
            <a:r>
              <a:rPr lang="zh-CN" altLang="en-US" dirty="0"/>
              <a:t>最低以免卡顿，</a:t>
            </a:r>
            <a:r>
              <a:rPr lang="en-US" altLang="zh-CN" dirty="0"/>
              <a:t>Flash Play </a:t>
            </a:r>
            <a:br>
              <a:rPr lang="en-US" altLang="zh-CN" dirty="0"/>
            </a:br>
            <a:r>
              <a:rPr lang="en-US" altLang="zh-CN" dirty="0"/>
              <a:t>      </a:t>
            </a:r>
            <a:r>
              <a:rPr lang="zh-CN" altLang="en-US" dirty="0"/>
              <a:t>版本在</a:t>
            </a:r>
            <a:r>
              <a:rPr lang="en-US" altLang="zh-CN" dirty="0"/>
              <a:t>15</a:t>
            </a:r>
            <a:r>
              <a:rPr lang="zh-CN" altLang="en-US" dirty="0"/>
              <a:t>以上。</a:t>
            </a:r>
            <a:br>
              <a:rPr lang="zh-CN" altLang="en-US" dirty="0"/>
            </a:br>
            <a:r>
              <a:rPr lang="en-US" altLang="zh-CN" dirty="0"/>
              <a:t>2. </a:t>
            </a:r>
            <a:r>
              <a:rPr lang="zh-CN" altLang="en-US" dirty="0"/>
              <a:t>移动端：安卓系统</a:t>
            </a:r>
            <a:r>
              <a:rPr lang="en-US" altLang="zh-CN" dirty="0"/>
              <a:t>4.0</a:t>
            </a:r>
            <a:r>
              <a:rPr lang="zh-CN" altLang="en-US" dirty="0"/>
              <a:t>以上，</a:t>
            </a:r>
            <a:r>
              <a:rPr lang="en-US" altLang="zh-CN" dirty="0" err="1"/>
              <a:t>ios</a:t>
            </a:r>
            <a:r>
              <a:rPr lang="zh-CN" altLang="en-US" dirty="0"/>
              <a:t>系统</a:t>
            </a:r>
            <a:r>
              <a:rPr lang="en-US" altLang="zh-CN" dirty="0"/>
              <a:t>9.0</a:t>
            </a:r>
            <a:r>
              <a:rPr lang="zh-CN" altLang="en-US" dirty="0"/>
              <a:t>以上。（目前只能看回放）</a:t>
            </a:r>
            <a:br>
              <a:rPr lang="zh-CN" altLang="en-US" dirty="0"/>
            </a:br>
            <a:r>
              <a:rPr lang="en-US" altLang="zh-CN" dirty="0"/>
              <a:t>3. </a:t>
            </a:r>
            <a:r>
              <a:rPr lang="zh-CN" altLang="en-US" dirty="0"/>
              <a:t>浏览器：建议安装谷歌（</a:t>
            </a:r>
            <a:r>
              <a:rPr lang="en-US" altLang="zh-CN" dirty="0"/>
              <a:t>chrome</a:t>
            </a:r>
            <a:r>
              <a:rPr lang="zh-CN" altLang="en-US" dirty="0"/>
              <a:t>）浏览器及</a:t>
            </a:r>
            <a:r>
              <a:rPr lang="en-US" altLang="zh-CN" dirty="0"/>
              <a:t>IE</a:t>
            </a:r>
            <a:r>
              <a:rPr lang="zh-CN" altLang="en-US" dirty="0"/>
              <a:t>，</a:t>
            </a:r>
            <a:r>
              <a:rPr lang="en-US" altLang="zh-CN" dirty="0"/>
              <a:t>360</a:t>
            </a:r>
            <a:r>
              <a:rPr lang="zh-CN" altLang="en-US" dirty="0"/>
              <a:t>浏览器，</a:t>
            </a:r>
            <a:r>
              <a:rPr lang="en-US" altLang="zh-CN" dirty="0"/>
              <a:t>win10</a:t>
            </a:r>
            <a:r>
              <a:rPr lang="zh-CN" altLang="en-US" dirty="0"/>
              <a:t>使用</a:t>
            </a:r>
            <a:r>
              <a:rPr lang="en-US" altLang="zh-CN" dirty="0"/>
              <a:t>edge</a:t>
            </a:r>
            <a:r>
              <a:rPr lang="zh-CN" altLang="en-US" dirty="0"/>
              <a:t>，</a:t>
            </a:r>
            <a:br>
              <a:rPr lang="zh-CN" altLang="en-US" dirty="0"/>
            </a:br>
            <a:r>
              <a:rPr lang="zh-CN" altLang="en-US" dirty="0"/>
              <a:t>    </a:t>
            </a:r>
            <a:r>
              <a:rPr lang="en-US" altLang="zh-CN" dirty="0"/>
              <a:t>mac</a:t>
            </a:r>
            <a:r>
              <a:rPr lang="zh-CN" altLang="en-US" dirty="0"/>
              <a:t>使用</a:t>
            </a:r>
            <a:r>
              <a:rPr lang="en-US" altLang="zh-CN" dirty="0"/>
              <a:t>safari</a:t>
            </a:r>
            <a:r>
              <a:rPr lang="zh-CN" altLang="en-US" dirty="0"/>
              <a:t>。</a:t>
            </a:r>
            <a:br>
              <a:rPr lang="zh-CN" altLang="en-US" dirty="0"/>
            </a:br>
            <a:r>
              <a:rPr lang="en-US" altLang="zh-CN" dirty="0"/>
              <a:t>4. </a:t>
            </a:r>
            <a:r>
              <a:rPr lang="zh-CN" altLang="en-US" dirty="0"/>
              <a:t>网络：建议优选网络，部分小运营商或者校园网络不稳定，会造成直播卡顿，无法</a:t>
            </a:r>
            <a:br>
              <a:rPr lang="zh-CN" altLang="en-US" dirty="0"/>
            </a:br>
            <a:r>
              <a:rPr lang="zh-CN" altLang="en-US" dirty="0"/>
              <a:t>    进入直播等情况。</a:t>
            </a:r>
            <a:endParaRPr lang="en-US" altLang="zh-CN" dirty="0"/>
          </a:p>
          <a:p>
            <a:r>
              <a:rPr lang="en-US" altLang="zh-CN" dirty="0"/>
              <a:t>5.</a:t>
            </a:r>
            <a:r>
              <a:rPr lang="zh-CN" altLang="en-US" dirty="0"/>
              <a:t> 最少</a:t>
            </a:r>
            <a:r>
              <a:rPr lang="en-US" altLang="zh-CN" dirty="0"/>
              <a:t>4M</a:t>
            </a:r>
            <a:r>
              <a:rPr lang="zh-CN" altLang="en-US" dirty="0"/>
              <a:t>以上独立宽带。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C4B32-6561-4205-A925-A0C2FD40C7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69F78-041F-4685-A3DD-3BDFD8E74E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5" y="3019582"/>
            <a:ext cx="14689296" cy="2083557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29" y="5508149"/>
            <a:ext cx="12097068" cy="24840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42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313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85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856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627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399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170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529106" y="389262"/>
            <a:ext cx="3888343" cy="8293725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64076" y="389262"/>
            <a:ext cx="11377004" cy="8293725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60588" y="1590675"/>
            <a:ext cx="12960350" cy="33845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60588" y="5105400"/>
            <a:ext cx="12960350" cy="23463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  <a:lvl2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2pPr>
            <a:lvl3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3pPr>
            <a:lvl4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4pPr>
            <a:lvl5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79513" y="2422525"/>
            <a:ext cx="14905037" cy="40433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79513" y="6505575"/>
            <a:ext cx="14905037" cy="21256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7450" y="2587625"/>
            <a:ext cx="7377113" cy="61674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16963" y="2587625"/>
            <a:ext cx="7377112" cy="61674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0625" y="517525"/>
            <a:ext cx="14905038" cy="187801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90625" y="2382838"/>
            <a:ext cx="7310438" cy="1168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90625" y="3551238"/>
            <a:ext cx="7310438" cy="5221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48713" y="2382838"/>
            <a:ext cx="7346950" cy="1168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48713" y="3551238"/>
            <a:ext cx="7346950" cy="52212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0625" y="647700"/>
            <a:ext cx="5573713" cy="22685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46950" y="1400175"/>
            <a:ext cx="8748713" cy="69072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90625" y="2916238"/>
            <a:ext cx="5573713" cy="54022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90625" y="647700"/>
            <a:ext cx="5573713" cy="22685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346950" y="1400175"/>
            <a:ext cx="8748713" cy="69072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90625" y="2916238"/>
            <a:ext cx="5573713" cy="540226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368213" y="517525"/>
            <a:ext cx="3725862" cy="82375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87450" y="517525"/>
            <a:ext cx="11028363" cy="82375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2" y="6246170"/>
            <a:ext cx="14689296" cy="1930552"/>
          </a:xfrm>
        </p:spPr>
        <p:txBody>
          <a:bodyPr anchor="t"/>
          <a:lstStyle>
            <a:lvl1pPr algn="l">
              <a:defRPr sz="6700" b="1" cap="all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2" y="4119863"/>
            <a:ext cx="14689296" cy="2126307"/>
          </a:xfrm>
        </p:spPr>
        <p:txBody>
          <a:bodyPr anchor="b"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77152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54241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3139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30854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85699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6278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539940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61709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64076" y="2268062"/>
            <a:ext cx="7632674" cy="6414924"/>
          </a:xfrm>
        </p:spPr>
        <p:txBody>
          <a:bodyPr/>
          <a:lstStyle>
            <a:lvl1pPr>
              <a:defRPr sz="4700"/>
            </a:lvl1pPr>
            <a:lvl2pPr>
              <a:defRPr sz="40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84775" y="2268062"/>
            <a:ext cx="7632674" cy="6414924"/>
          </a:xfrm>
        </p:spPr>
        <p:txBody>
          <a:bodyPr/>
          <a:lstStyle>
            <a:lvl1pPr>
              <a:defRPr sz="4700"/>
            </a:lvl1pPr>
            <a:lvl2pPr>
              <a:defRPr sz="40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6" y="2175809"/>
            <a:ext cx="7635675" cy="906774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71525" indent="0">
              <a:buNone/>
              <a:defRPr sz="3400" b="1"/>
            </a:lvl2pPr>
            <a:lvl3pPr marL="1542415" indent="0">
              <a:buNone/>
              <a:defRPr sz="3000" b="1"/>
            </a:lvl3pPr>
            <a:lvl4pPr marL="2313940" indent="0">
              <a:buNone/>
              <a:defRPr sz="2700" b="1"/>
            </a:lvl4pPr>
            <a:lvl5pPr marL="3085465" indent="0">
              <a:buNone/>
              <a:defRPr sz="2700" b="1"/>
            </a:lvl5pPr>
            <a:lvl6pPr marL="3856990" indent="0">
              <a:buNone/>
              <a:defRPr sz="2700" b="1"/>
            </a:lvl6pPr>
            <a:lvl7pPr marL="4627880" indent="0">
              <a:buNone/>
              <a:defRPr sz="2700" b="1"/>
            </a:lvl7pPr>
            <a:lvl8pPr marL="5399405" indent="0">
              <a:buNone/>
              <a:defRPr sz="2700" b="1"/>
            </a:lvl8pPr>
            <a:lvl9pPr marL="6170930" indent="0">
              <a:buNone/>
              <a:defRPr sz="27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76" y="3082584"/>
            <a:ext cx="7635675" cy="560040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76" y="2175809"/>
            <a:ext cx="7638674" cy="906774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71525" indent="0">
              <a:buNone/>
              <a:defRPr sz="3400" b="1"/>
            </a:lvl2pPr>
            <a:lvl3pPr marL="1542415" indent="0">
              <a:buNone/>
              <a:defRPr sz="3000" b="1"/>
            </a:lvl3pPr>
            <a:lvl4pPr marL="2313940" indent="0">
              <a:buNone/>
              <a:defRPr sz="2700" b="1"/>
            </a:lvl4pPr>
            <a:lvl5pPr marL="3085465" indent="0">
              <a:buNone/>
              <a:defRPr sz="2700" b="1"/>
            </a:lvl5pPr>
            <a:lvl6pPr marL="3856990" indent="0">
              <a:buNone/>
              <a:defRPr sz="2700" b="1"/>
            </a:lvl6pPr>
            <a:lvl7pPr marL="4627880" indent="0">
              <a:buNone/>
              <a:defRPr sz="2700" b="1"/>
            </a:lvl7pPr>
            <a:lvl8pPr marL="5399405" indent="0">
              <a:buNone/>
              <a:defRPr sz="2700" b="1"/>
            </a:lvl8pPr>
            <a:lvl9pPr marL="6170930" indent="0">
              <a:buNone/>
              <a:defRPr sz="27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76" y="3082584"/>
            <a:ext cx="7638674" cy="560040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87011"/>
            <a:ext cx="5685503" cy="1647044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596" y="387011"/>
            <a:ext cx="9660853" cy="8295975"/>
          </a:xfrm>
        </p:spPr>
        <p:txBody>
          <a:bodyPr/>
          <a:lstStyle>
            <a:lvl1pPr>
              <a:defRPr sz="5400"/>
            </a:lvl1pPr>
            <a:lvl2pPr>
              <a:defRPr sz="4700"/>
            </a:lvl2pPr>
            <a:lvl3pPr>
              <a:defRPr sz="40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77" y="2034056"/>
            <a:ext cx="5685503" cy="6648931"/>
          </a:xfrm>
        </p:spPr>
        <p:txBody>
          <a:bodyPr/>
          <a:lstStyle>
            <a:lvl1pPr marL="0" indent="0">
              <a:buNone/>
              <a:defRPr sz="2400"/>
            </a:lvl1pPr>
            <a:lvl2pPr marL="771525" indent="0">
              <a:buNone/>
              <a:defRPr sz="2000"/>
            </a:lvl2pPr>
            <a:lvl3pPr marL="1542415" indent="0">
              <a:buNone/>
              <a:defRPr sz="1700"/>
            </a:lvl3pPr>
            <a:lvl4pPr marL="2313940" indent="0">
              <a:buNone/>
              <a:defRPr sz="1500"/>
            </a:lvl4pPr>
            <a:lvl5pPr marL="3085465" indent="0">
              <a:buNone/>
              <a:defRPr sz="1500"/>
            </a:lvl5pPr>
            <a:lvl6pPr marL="3856990" indent="0">
              <a:buNone/>
              <a:defRPr sz="1500"/>
            </a:lvl6pPr>
            <a:lvl7pPr marL="4627880" indent="0">
              <a:buNone/>
              <a:defRPr sz="1500"/>
            </a:lvl7pPr>
            <a:lvl8pPr marL="5399405" indent="0">
              <a:buNone/>
              <a:defRPr sz="1500"/>
            </a:lvl8pPr>
            <a:lvl9pPr marL="6170930" indent="0">
              <a:buNone/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0" y="6804184"/>
            <a:ext cx="10368915" cy="803272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0" y="868524"/>
            <a:ext cx="10368915" cy="5832158"/>
          </a:xfrm>
        </p:spPr>
        <p:txBody>
          <a:bodyPr/>
          <a:lstStyle>
            <a:lvl1pPr marL="0" indent="0">
              <a:buNone/>
              <a:defRPr sz="5400"/>
            </a:lvl1pPr>
            <a:lvl2pPr marL="771525" indent="0">
              <a:buNone/>
              <a:defRPr sz="4700"/>
            </a:lvl2pPr>
            <a:lvl3pPr marL="1542415" indent="0">
              <a:buNone/>
              <a:defRPr sz="4000"/>
            </a:lvl3pPr>
            <a:lvl4pPr marL="2313940" indent="0">
              <a:buNone/>
              <a:defRPr sz="3400"/>
            </a:lvl4pPr>
            <a:lvl5pPr marL="3085465" indent="0">
              <a:buNone/>
              <a:defRPr sz="3400"/>
            </a:lvl5pPr>
            <a:lvl6pPr marL="3856990" indent="0">
              <a:buNone/>
              <a:defRPr sz="3400"/>
            </a:lvl6pPr>
            <a:lvl7pPr marL="4627880" indent="0">
              <a:buNone/>
              <a:defRPr sz="3400"/>
            </a:lvl7pPr>
            <a:lvl8pPr marL="5399405" indent="0">
              <a:buNone/>
              <a:defRPr sz="3400"/>
            </a:lvl8pPr>
            <a:lvl9pPr marL="6170930" indent="0">
              <a:buNone/>
              <a:defRPr sz="34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0" y="7607457"/>
            <a:ext cx="10368915" cy="1140780"/>
          </a:xfrm>
        </p:spPr>
        <p:txBody>
          <a:bodyPr/>
          <a:lstStyle>
            <a:lvl1pPr marL="0" indent="0">
              <a:buNone/>
              <a:defRPr sz="2400"/>
            </a:lvl1pPr>
            <a:lvl2pPr marL="771525" indent="0">
              <a:buNone/>
              <a:defRPr sz="2000"/>
            </a:lvl2pPr>
            <a:lvl3pPr marL="1542415" indent="0">
              <a:buNone/>
              <a:defRPr sz="1700"/>
            </a:lvl3pPr>
            <a:lvl4pPr marL="2313940" indent="0">
              <a:buNone/>
              <a:defRPr sz="1500"/>
            </a:lvl4pPr>
            <a:lvl5pPr marL="3085465" indent="0">
              <a:buNone/>
              <a:defRPr sz="1500"/>
            </a:lvl5pPr>
            <a:lvl6pPr marL="3856990" indent="0">
              <a:buNone/>
              <a:defRPr sz="1500"/>
            </a:lvl6pPr>
            <a:lvl7pPr marL="4627880" indent="0">
              <a:buNone/>
              <a:defRPr sz="1500"/>
            </a:lvl7pPr>
            <a:lvl8pPr marL="5399405" indent="0">
              <a:buNone/>
              <a:defRPr sz="1500"/>
            </a:lvl8pPr>
            <a:lvl9pPr marL="6170930" indent="0">
              <a:buNone/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image" Target="../media/image2.png"/><Relationship Id="rId15" Type="http://schemas.openxmlformats.org/officeDocument/2006/relationships/image" Target="../media/image1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6" y="389261"/>
            <a:ext cx="15553373" cy="1620044"/>
          </a:xfrm>
          <a:prstGeom prst="rect">
            <a:avLst/>
          </a:prstGeom>
        </p:spPr>
        <p:txBody>
          <a:bodyPr vert="horz" lIns="154273" tIns="77137" rIns="154273" bIns="77137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6" y="2268062"/>
            <a:ext cx="15553373" cy="6414924"/>
          </a:xfrm>
          <a:prstGeom prst="rect">
            <a:avLst/>
          </a:prstGeom>
        </p:spPr>
        <p:txBody>
          <a:bodyPr vert="horz" lIns="154273" tIns="77137" rIns="154273" bIns="77137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6" y="9009244"/>
            <a:ext cx="4032356" cy="517514"/>
          </a:xfrm>
          <a:prstGeom prst="rect">
            <a:avLst/>
          </a:prstGeom>
        </p:spPr>
        <p:txBody>
          <a:bodyPr vert="horz" lIns="154273" tIns="77137" rIns="154273" bIns="77137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60500-3707-F24A-88C8-EC9821A5843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1" y="9009244"/>
            <a:ext cx="5472483" cy="517514"/>
          </a:xfrm>
          <a:prstGeom prst="rect">
            <a:avLst/>
          </a:prstGeom>
        </p:spPr>
        <p:txBody>
          <a:bodyPr vert="horz" lIns="154273" tIns="77137" rIns="154273" bIns="77137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09244"/>
            <a:ext cx="4032356" cy="517514"/>
          </a:xfrm>
          <a:prstGeom prst="rect">
            <a:avLst/>
          </a:prstGeom>
        </p:spPr>
        <p:txBody>
          <a:bodyPr vert="horz" lIns="154273" tIns="77137" rIns="154273" bIns="77137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4F333-D90A-4B40-AB98-0BB7DF056FA5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401271" y="626375"/>
            <a:ext cx="2286000" cy="5729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71525" rtl="0" eaLnBrk="1" latinLnBrk="0" hangingPunct="1">
        <a:spcBef>
          <a:spcPct val="0"/>
        </a:spcBef>
        <a:buNone/>
        <a:defRPr sz="7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8485" indent="-578485" algn="l" defTabSz="771525" rtl="0" eaLnBrk="1" latinLnBrk="0" hangingPunct="1">
        <a:spcBef>
          <a:spcPct val="20000"/>
        </a:spcBef>
        <a:buFont typeface="Arial" panose="020B0604020202020204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253490" indent="-481965" algn="l" defTabSz="771525" rtl="0" eaLnBrk="1" latinLnBrk="0" hangingPunct="1">
        <a:spcBef>
          <a:spcPct val="20000"/>
        </a:spcBef>
        <a:buFont typeface="Arial" panose="020B0604020202020204"/>
        <a:buChar char="–"/>
        <a:defRPr sz="4700" kern="1200">
          <a:solidFill>
            <a:schemeClr val="tx1"/>
          </a:solidFill>
          <a:latin typeface="+mn-lt"/>
          <a:ea typeface="+mn-ea"/>
          <a:cs typeface="+mn-cs"/>
        </a:defRPr>
      </a:lvl2pPr>
      <a:lvl3pPr marL="1928495" indent="-385445" algn="l" defTabSz="771525" rtl="0" eaLnBrk="1" latinLnBrk="0" hangingPunct="1">
        <a:spcBef>
          <a:spcPct val="20000"/>
        </a:spcBef>
        <a:buFont typeface="Arial" panose="020B0604020202020204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2700020" indent="-385445" algn="l" defTabSz="771525" rtl="0" eaLnBrk="1" latinLnBrk="0" hangingPunct="1">
        <a:spcBef>
          <a:spcPct val="20000"/>
        </a:spcBef>
        <a:buFont typeface="Arial" panose="020B0604020202020204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470910" indent="-385445" algn="l" defTabSz="771525" rtl="0" eaLnBrk="1" latinLnBrk="0" hangingPunct="1">
        <a:spcBef>
          <a:spcPct val="20000"/>
        </a:spcBef>
        <a:buFont typeface="Arial" panose="020B0604020202020204"/>
        <a:buChar char="»"/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242435" indent="-385445" algn="l" defTabSz="771525" rtl="0" eaLnBrk="1" latinLnBrk="0" hangingPunct="1">
        <a:spcBef>
          <a:spcPct val="20000"/>
        </a:spcBef>
        <a:buFont typeface="Arial" panose="020B0604020202020204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5013960" indent="-385445" algn="l" defTabSz="771525" rtl="0" eaLnBrk="1" latinLnBrk="0" hangingPunct="1">
        <a:spcBef>
          <a:spcPct val="20000"/>
        </a:spcBef>
        <a:buFont typeface="Arial" panose="020B0604020202020204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5785485" indent="-385445" algn="l" defTabSz="771525" rtl="0" eaLnBrk="1" latinLnBrk="0" hangingPunct="1">
        <a:spcBef>
          <a:spcPct val="20000"/>
        </a:spcBef>
        <a:buFont typeface="Arial" panose="020B0604020202020204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6556375" indent="-385445" algn="l" defTabSz="771525" rtl="0" eaLnBrk="1" latinLnBrk="0" hangingPunct="1">
        <a:spcBef>
          <a:spcPct val="20000"/>
        </a:spcBef>
        <a:buFont typeface="Arial" panose="020B0604020202020204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42415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13940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465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56990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627880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99405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170930" algn="l" defTabSz="77152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7281525" cy="9720263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87450" y="517525"/>
            <a:ext cx="14906625" cy="1878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7450" y="2587625"/>
            <a:ext cx="14906625" cy="616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187450" y="9009063"/>
            <a:ext cx="3889375" cy="517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04D2-F4DA-4160-8D94-1FAF8A9273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724525" y="9009063"/>
            <a:ext cx="5832475" cy="517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204700" y="9009063"/>
            <a:ext cx="3889375" cy="517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B9653-DE4E-4D58-912A-B0E2B3F4D6E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4401271" y="626375"/>
            <a:ext cx="2286000" cy="5729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5" Type="http://schemas.microsoft.com/office/2007/relationships/diagramDrawing" Target="../diagrams/drawing7.xml"/><Relationship Id="rId4" Type="http://schemas.openxmlformats.org/officeDocument/2006/relationships/diagramColors" Target="../diagrams/colors7.xml"/><Relationship Id="rId3" Type="http://schemas.openxmlformats.org/officeDocument/2006/relationships/diagramQuickStyle" Target="../diagrams/quickStyle7.xml"/><Relationship Id="rId2" Type="http://schemas.openxmlformats.org/officeDocument/2006/relationships/diagramLayout" Target="../diagrams/layout7.xml"/><Relationship Id="rId1" Type="http://schemas.openxmlformats.org/officeDocument/2006/relationships/diagramData" Target="../diagrams/data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8.emf"/><Relationship Id="rId3" Type="http://schemas.openxmlformats.org/officeDocument/2006/relationships/image" Target="../media/image5.emf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.emf"/><Relationship Id="rId1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5.emf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4.xml"/><Relationship Id="rId8" Type="http://schemas.openxmlformats.org/officeDocument/2006/relationships/diagramQuickStyle" Target="../diagrams/quickStyle4.xml"/><Relationship Id="rId7" Type="http://schemas.openxmlformats.org/officeDocument/2006/relationships/diagramLayout" Target="../diagrams/layout4.xml"/><Relationship Id="rId6" Type="http://schemas.openxmlformats.org/officeDocument/2006/relationships/diagramData" Target="../diagrams/data4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1" Type="http://schemas.openxmlformats.org/officeDocument/2006/relationships/slideLayout" Target="../slideLayouts/slideLayout13.xml"/><Relationship Id="rId20" Type="http://schemas.microsoft.com/office/2007/relationships/diagramDrawing" Target="../diagrams/drawing6.xml"/><Relationship Id="rId2" Type="http://schemas.openxmlformats.org/officeDocument/2006/relationships/diagramLayout" Target="../diagrams/layout3.xml"/><Relationship Id="rId19" Type="http://schemas.openxmlformats.org/officeDocument/2006/relationships/diagramColors" Target="../diagrams/colors6.xml"/><Relationship Id="rId18" Type="http://schemas.openxmlformats.org/officeDocument/2006/relationships/diagramQuickStyle" Target="../diagrams/quickStyle6.xml"/><Relationship Id="rId17" Type="http://schemas.openxmlformats.org/officeDocument/2006/relationships/diagramLayout" Target="../diagrams/layout6.xml"/><Relationship Id="rId16" Type="http://schemas.openxmlformats.org/officeDocument/2006/relationships/diagramData" Target="../diagrams/data6.xml"/><Relationship Id="rId15" Type="http://schemas.microsoft.com/office/2007/relationships/diagramDrawing" Target="../diagrams/drawing5.xml"/><Relationship Id="rId14" Type="http://schemas.openxmlformats.org/officeDocument/2006/relationships/diagramColors" Target="../diagrams/colors5.xml"/><Relationship Id="rId13" Type="http://schemas.openxmlformats.org/officeDocument/2006/relationships/diagramQuickStyle" Target="../diagrams/quickStyle5.xml"/><Relationship Id="rId12" Type="http://schemas.openxmlformats.org/officeDocument/2006/relationships/diagramLayout" Target="../diagrams/layout5.xml"/><Relationship Id="rId11" Type="http://schemas.openxmlformats.org/officeDocument/2006/relationships/diagramData" Target="../diagrams/data5.xml"/><Relationship Id="rId10" Type="http://schemas.microsoft.com/office/2007/relationships/diagramDrawing" Target="../diagrams/drawing4.xml"/><Relationship Id="rId1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2882" y="3252413"/>
            <a:ext cx="7259802" cy="1995364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新东方多媒体学习库</a:t>
            </a:r>
            <a:endParaRPr lang="en-US" altLang="zh-CN" sz="6000" b="1" dirty="0">
              <a:gradFill>
                <a:gsLst>
                  <a:gs pos="52000">
                    <a:srgbClr val="62DABE"/>
                  </a:gs>
                  <a:gs pos="6000">
                    <a:srgbClr val="5BD0CA"/>
                  </a:gs>
                  <a:gs pos="100000">
                    <a:srgbClr val="66E0B9"/>
                  </a:gs>
                </a:gsLst>
                <a:lin ang="192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一站式综合学习平台</a:t>
            </a:r>
            <a:endParaRPr lang="zh-CN" altLang="en-US" sz="6000" b="1" dirty="0">
              <a:gradFill>
                <a:gsLst>
                  <a:gs pos="52000">
                    <a:srgbClr val="62DABE"/>
                  </a:gs>
                  <a:gs pos="6000">
                    <a:srgbClr val="5BD0CA"/>
                  </a:gs>
                  <a:gs pos="100000">
                    <a:srgbClr val="66E0B9"/>
                  </a:gs>
                </a:gsLst>
                <a:lin ang="192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新东方背书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80766" y="9350831"/>
            <a:ext cx="4019647" cy="2029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848" y="5896617"/>
            <a:ext cx="3823865" cy="18288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9582241"/>
            <a:ext cx="17282160" cy="138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3909560" y="369561"/>
            <a:ext cx="4025200" cy="717141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学习库首页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流程图: 数据 9"/>
          <p:cNvSpPr/>
          <p:nvPr/>
        </p:nvSpPr>
        <p:spPr>
          <a:xfrm rot="16200000" flipH="1">
            <a:off x="866673" y="2346758"/>
            <a:ext cx="956294" cy="377114"/>
          </a:xfrm>
          <a:prstGeom prst="flowChartInputOutp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70"/>
          </a:p>
        </p:txBody>
      </p:sp>
      <p:sp>
        <p:nvSpPr>
          <p:cNvPr id="11" name="圆角矩形 10"/>
          <p:cNvSpPr/>
          <p:nvPr/>
        </p:nvSpPr>
        <p:spPr>
          <a:xfrm>
            <a:off x="1428426" y="1768351"/>
            <a:ext cx="6467881" cy="7718550"/>
          </a:xfrm>
          <a:prstGeom prst="roundRect">
            <a:avLst>
              <a:gd name="adj" fmla="val 6769"/>
            </a:avLst>
          </a:prstGeom>
          <a:gradFill flip="none" rotWithShape="1">
            <a:gsLst>
              <a:gs pos="7000">
                <a:srgbClr val="2CC8D7"/>
              </a:gs>
              <a:gs pos="100000">
                <a:srgbClr val="3CD7C2"/>
              </a:gs>
            </a:gsLst>
            <a:path path="circle">
              <a:fillToRect l="100000" b="100000"/>
            </a:path>
            <a:tileRect t="-100000" r="-100000"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zh-CN" altLang="en-US" sz="567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五边形 18"/>
          <p:cNvSpPr/>
          <p:nvPr/>
        </p:nvSpPr>
        <p:spPr>
          <a:xfrm>
            <a:off x="1156264" y="2258447"/>
            <a:ext cx="4902418" cy="754218"/>
          </a:xfrm>
          <a:prstGeom prst="homePlate">
            <a:avLst>
              <a:gd name="adj" fmla="val 33465"/>
            </a:avLst>
          </a:prstGeom>
          <a:solidFill>
            <a:srgbClr val="FF8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70"/>
          </a:p>
        </p:txBody>
      </p:sp>
      <p:sp>
        <p:nvSpPr>
          <p:cNvPr id="20" name="TextBox 7"/>
          <p:cNvSpPr txBox="1"/>
          <p:nvPr/>
        </p:nvSpPr>
        <p:spPr>
          <a:xfrm>
            <a:off x="1845647" y="2384640"/>
            <a:ext cx="3223510" cy="4653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400" b="1">
                <a:solidFill>
                  <a:schemeClr val="bg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025" dirty="0">
                <a:solidFill>
                  <a:schemeClr val="bg1"/>
                </a:solidFill>
              </a:rPr>
              <a:t>高校首页</a:t>
            </a:r>
            <a:endParaRPr lang="zh-CN" altLang="en-US" sz="3025" dirty="0">
              <a:solidFill>
                <a:schemeClr val="bg1"/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1700590" y="3469859"/>
            <a:ext cx="5758045" cy="20940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270" b="1" dirty="0">
                <a:solidFill>
                  <a:schemeClr val="bg1"/>
                </a:solidFill>
              </a:rPr>
              <a:t>结合高校学子的学习需求特性，板块的设置和内容推荐更倾向于夯实基础为主。将高职高专学子的三个主要学习诉求，依次展示呈现，让用户在访问首页面时，能够直观感受到学习库能为他提供哪些帮助。</a:t>
            </a:r>
            <a:endParaRPr lang="en-US" altLang="zh-CN" sz="227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lang="en-US" altLang="zh-CN" sz="2270" b="1" dirty="0">
              <a:solidFill>
                <a:schemeClr val="bg1"/>
              </a:solidFill>
            </a:endParaRPr>
          </a:p>
        </p:txBody>
      </p:sp>
      <p:sp>
        <p:nvSpPr>
          <p:cNvPr id="22" name="TextBox 16"/>
          <p:cNvSpPr txBox="1"/>
          <p:nvPr/>
        </p:nvSpPr>
        <p:spPr>
          <a:xfrm>
            <a:off x="1700591" y="5807832"/>
            <a:ext cx="5758044" cy="10470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270" b="1" dirty="0">
                <a:solidFill>
                  <a:schemeClr val="bg1"/>
                </a:solidFill>
              </a:rPr>
              <a:t>功能层面将高校本科高职完全独立化，无论是从课程分类，到首页数据维护，进行了独立拆分。</a:t>
            </a:r>
            <a:endParaRPr lang="en-US" altLang="zh-CN" sz="2270" b="1" dirty="0">
              <a:solidFill>
                <a:schemeClr val="bg1"/>
              </a:solidFill>
            </a:endParaRPr>
          </a:p>
        </p:txBody>
      </p:sp>
      <p:sp>
        <p:nvSpPr>
          <p:cNvPr id="23" name="TextBox 16"/>
          <p:cNvSpPr txBox="1"/>
          <p:nvPr/>
        </p:nvSpPr>
        <p:spPr>
          <a:xfrm>
            <a:off x="1700591" y="7423124"/>
            <a:ext cx="5758044" cy="12412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270" b="1" dirty="0">
                <a:solidFill>
                  <a:schemeClr val="bg1"/>
                </a:solidFill>
              </a:rPr>
              <a:t>高校版功能主色调给人以活泼，热情，贴近生活的感受。首页推荐课程配图均与主题结合精心设计，在细节处提高整体使用体验。</a:t>
            </a:r>
            <a:endParaRPr lang="en-US" altLang="zh-CN" sz="2270" b="1" dirty="0">
              <a:solidFill>
                <a:schemeClr val="bg1"/>
              </a:solidFill>
            </a:endParaRPr>
          </a:p>
          <a:p>
            <a:endParaRPr lang="en-US" altLang="zh-CN" sz="227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1993947" y="176983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平台功能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8"/>
          <p:cNvCxnSpPr/>
          <p:nvPr/>
        </p:nvCxnSpPr>
        <p:spPr>
          <a:xfrm>
            <a:off x="3755401" y="1200076"/>
            <a:ext cx="8346952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图片 1" descr="upload_08203835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3159" y="371759"/>
            <a:ext cx="6452676" cy="932053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9" grpId="0" animBg="1"/>
      <p:bldP spid="20" grpId="0"/>
      <p:bldP spid="21" grpId="0"/>
      <p:bldP spid="22" grpId="0"/>
      <p:bldP spid="23" grpId="0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3909560" y="353239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网站演示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1993947" y="176983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平台功能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28"/>
          <p:cNvCxnSpPr/>
          <p:nvPr/>
        </p:nvCxnSpPr>
        <p:spPr>
          <a:xfrm>
            <a:off x="3755401" y="1200076"/>
            <a:ext cx="8346952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2729" y="1721710"/>
            <a:ext cx="11849100" cy="756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3755401" y="381345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课程中心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1993947" y="176983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平台功能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28"/>
          <p:cNvCxnSpPr/>
          <p:nvPr/>
        </p:nvCxnSpPr>
        <p:spPr>
          <a:xfrm>
            <a:off x="3755401" y="1200076"/>
            <a:ext cx="8346952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1557" y="1464667"/>
            <a:ext cx="10458450" cy="770219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3601705" y="450069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选课页面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28"/>
          <p:cNvCxnSpPr/>
          <p:nvPr/>
        </p:nvCxnSpPr>
        <p:spPr>
          <a:xfrm>
            <a:off x="3601705" y="1309905"/>
            <a:ext cx="8346952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5"/>
          <p:cNvSpPr txBox="1"/>
          <p:nvPr/>
        </p:nvSpPr>
        <p:spPr>
          <a:xfrm>
            <a:off x="1993947" y="176983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平台功能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/>
          <a:srcRect b="22169"/>
          <a:stretch>
            <a:fillRect/>
          </a:stretch>
        </p:blipFill>
        <p:spPr>
          <a:xfrm>
            <a:off x="2673709" y="2188865"/>
            <a:ext cx="11582400" cy="625687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3601705" y="430945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听课页面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28"/>
          <p:cNvCxnSpPr/>
          <p:nvPr/>
        </p:nvCxnSpPr>
        <p:spPr>
          <a:xfrm>
            <a:off x="3601705" y="1309905"/>
            <a:ext cx="8346952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0" name="TextBox 5"/>
          <p:cNvSpPr txBox="1"/>
          <p:nvPr/>
        </p:nvSpPr>
        <p:spPr>
          <a:xfrm>
            <a:off x="1993947" y="176983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平台功能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upload_1059626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36" y="1694589"/>
            <a:ext cx="17251853" cy="781393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3730266" y="467274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考试中心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3628" y="1968676"/>
            <a:ext cx="14598002" cy="7185048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1993947" y="176983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平台功能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28"/>
          <p:cNvCxnSpPr/>
          <p:nvPr/>
        </p:nvCxnSpPr>
        <p:spPr>
          <a:xfrm>
            <a:off x="3601705" y="1309905"/>
            <a:ext cx="8346952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3601705" y="143038"/>
            <a:ext cx="15553373" cy="1620044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选择考试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7841" y="2476773"/>
            <a:ext cx="15691863" cy="5088203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1993947" y="176983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平台功能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28"/>
          <p:cNvCxnSpPr/>
          <p:nvPr/>
        </p:nvCxnSpPr>
        <p:spPr>
          <a:xfrm>
            <a:off x="3601705" y="1309905"/>
            <a:ext cx="8346952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3537965" y="446275"/>
            <a:ext cx="5407687" cy="87896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学习库操作</a:t>
            </a:r>
            <a:r>
              <a: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答题页面</a:t>
            </a:r>
            <a:endParaRPr lang="en-GB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041" y="1991002"/>
            <a:ext cx="10981500" cy="735160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1993947" y="176983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平台功能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28"/>
          <p:cNvCxnSpPr/>
          <p:nvPr/>
        </p:nvCxnSpPr>
        <p:spPr>
          <a:xfrm>
            <a:off x="3601705" y="1309905"/>
            <a:ext cx="8346952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/>
          <p:cNvSpPr txBox="1"/>
          <p:nvPr/>
        </p:nvSpPr>
        <p:spPr>
          <a:xfrm>
            <a:off x="3239913" y="533539"/>
            <a:ext cx="4183649" cy="846716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海量增值资源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138869" y="686022"/>
            <a:ext cx="11668533" cy="64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59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课内外相结合全面提升学习效果</a:t>
            </a:r>
            <a:endParaRPr lang="zh-CN" altLang="en-US" sz="359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422877" y="1380255"/>
            <a:ext cx="12634671" cy="0"/>
          </a:xfrm>
          <a:prstGeom prst="line">
            <a:avLst/>
          </a:prstGeom>
          <a:ln>
            <a:solidFill>
              <a:srgbClr val="0CA292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49" name="组合 48"/>
          <p:cNvGrpSpPr/>
          <p:nvPr/>
        </p:nvGrpSpPr>
        <p:grpSpPr>
          <a:xfrm>
            <a:off x="8550006" y="1631930"/>
            <a:ext cx="4952209" cy="3189495"/>
            <a:chOff x="3238680" y="1162487"/>
            <a:chExt cx="2620473" cy="1687729"/>
          </a:xfrm>
        </p:grpSpPr>
        <p:sp>
          <p:nvSpPr>
            <p:cNvPr id="12" name="矩形 11"/>
            <p:cNvSpPr/>
            <p:nvPr/>
          </p:nvSpPr>
          <p:spPr>
            <a:xfrm>
              <a:off x="3238680" y="1162487"/>
              <a:ext cx="2620473" cy="1566391"/>
            </a:xfrm>
            <a:prstGeom prst="rect">
              <a:avLst/>
            </a:prstGeom>
            <a:solidFill>
              <a:srgbClr val="0CA29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67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365518" y="1275606"/>
              <a:ext cx="2358609" cy="1379578"/>
            </a:xfrm>
            <a:prstGeom prst="rect">
              <a:avLst/>
            </a:prstGeom>
          </p:spPr>
        </p:pic>
        <p:grpSp>
          <p:nvGrpSpPr>
            <p:cNvPr id="20" name="组合 19"/>
            <p:cNvGrpSpPr/>
            <p:nvPr/>
          </p:nvGrpSpPr>
          <p:grpSpPr>
            <a:xfrm>
              <a:off x="3304394" y="2473014"/>
              <a:ext cx="2419734" cy="377202"/>
              <a:chOff x="386311" y="2583822"/>
              <a:chExt cx="2593184" cy="404240"/>
            </a:xfrm>
          </p:grpSpPr>
          <p:sp>
            <p:nvSpPr>
              <p:cNvPr id="14" name="直角三角形 13"/>
              <p:cNvSpPr/>
              <p:nvPr/>
            </p:nvSpPr>
            <p:spPr>
              <a:xfrm flipH="1">
                <a:off x="386311" y="2583822"/>
                <a:ext cx="69239" cy="83504"/>
              </a:xfrm>
              <a:prstGeom prst="rtTriangle">
                <a:avLst/>
              </a:prstGeom>
              <a:solidFill>
                <a:srgbClr val="0069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45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86312" y="2668273"/>
                <a:ext cx="2593183" cy="319789"/>
              </a:xfrm>
              <a:prstGeom prst="rect">
                <a:avLst/>
              </a:prstGeom>
              <a:solidFill>
                <a:srgbClr val="0CA2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45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经验分享：</a:t>
                </a:r>
                <a:r>
                  <a:rPr lang="zh-CN" altLang="en-US" sz="2645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学长传道授业</a:t>
                </a:r>
                <a:endParaRPr lang="zh-CN" altLang="en-US" sz="264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976181" y="2141289"/>
            <a:ext cx="5371843" cy="5427080"/>
            <a:chOff x="6050760" y="1563639"/>
            <a:chExt cx="2620800" cy="2871752"/>
          </a:xfrm>
        </p:grpSpPr>
        <p:sp>
          <p:nvSpPr>
            <p:cNvPr id="23" name="矩形 22"/>
            <p:cNvSpPr/>
            <p:nvPr/>
          </p:nvSpPr>
          <p:spPr>
            <a:xfrm>
              <a:off x="6050760" y="1563639"/>
              <a:ext cx="2620800" cy="2661660"/>
            </a:xfrm>
            <a:prstGeom prst="rect">
              <a:avLst/>
            </a:prstGeom>
            <a:solidFill>
              <a:srgbClr val="0CA29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670"/>
            </a:p>
          </p:txBody>
        </p:sp>
        <p:sp>
          <p:nvSpPr>
            <p:cNvPr id="24" name="直角三角形 23"/>
            <p:cNvSpPr>
              <a:spLocks noChangeAspect="1"/>
            </p:cNvSpPr>
            <p:nvPr/>
          </p:nvSpPr>
          <p:spPr>
            <a:xfrm flipH="1">
              <a:off x="6101890" y="3867894"/>
              <a:ext cx="64608" cy="77919"/>
            </a:xfrm>
            <a:prstGeom prst="rtTriangle">
              <a:avLst/>
            </a:prstGeom>
            <a:solidFill>
              <a:srgbClr val="0069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45"/>
            </a:p>
          </p:txBody>
        </p:sp>
        <p:sp>
          <p:nvSpPr>
            <p:cNvPr id="25" name="矩形 24"/>
            <p:cNvSpPr/>
            <p:nvPr/>
          </p:nvSpPr>
          <p:spPr>
            <a:xfrm>
              <a:off x="6101888" y="3946696"/>
              <a:ext cx="2569672" cy="488695"/>
            </a:xfrm>
            <a:prstGeom prst="rect">
              <a:avLst/>
            </a:prstGeom>
            <a:solidFill>
              <a:srgbClr val="0CA2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marL="1689100" indent="-1689100"/>
              <a:r>
                <a:rPr lang="zh-CN" altLang="en-US" sz="2645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大师讲堂：</a:t>
              </a:r>
              <a:r>
                <a:rPr lang="zh-CN" altLang="en-US" sz="264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俞老师领衔新</a:t>
              </a:r>
              <a:r>
                <a:rPr lang="zh-CN" altLang="en-US" sz="2645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东方讲师励志</a:t>
              </a:r>
              <a:r>
                <a:rPr lang="zh-CN" altLang="en-US" sz="264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讲演</a:t>
              </a:r>
              <a:endParaRPr lang="zh-CN" altLang="en-US" sz="264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1831845" y="4800219"/>
            <a:ext cx="5292343" cy="3958851"/>
            <a:chOff x="9110380" y="5553171"/>
            <a:chExt cx="5292343" cy="3958851"/>
          </a:xfrm>
        </p:grpSpPr>
        <p:grpSp>
          <p:nvGrpSpPr>
            <p:cNvPr id="48" name="组合 47"/>
            <p:cNvGrpSpPr/>
            <p:nvPr/>
          </p:nvGrpSpPr>
          <p:grpSpPr>
            <a:xfrm>
              <a:off x="9110380" y="5824190"/>
              <a:ext cx="5101078" cy="3687832"/>
              <a:chOff x="3255092" y="2921373"/>
              <a:chExt cx="2699249" cy="1951426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3255092" y="2921373"/>
                <a:ext cx="2611702" cy="1811642"/>
              </a:xfrm>
              <a:prstGeom prst="rect">
                <a:avLst/>
              </a:prstGeom>
              <a:solidFill>
                <a:srgbClr val="F397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670"/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>
                <a:off x="3297015" y="4242735"/>
                <a:ext cx="2657326" cy="630064"/>
                <a:chOff x="530253" y="4346451"/>
                <a:chExt cx="2847809" cy="675230"/>
              </a:xfrm>
            </p:grpSpPr>
            <p:sp>
              <p:nvSpPr>
                <p:cNvPr id="17" name="直角三角形 16"/>
                <p:cNvSpPr>
                  <a:spLocks noChangeAspect="1"/>
                </p:cNvSpPr>
                <p:nvPr/>
              </p:nvSpPr>
              <p:spPr>
                <a:xfrm flipH="1">
                  <a:off x="530253" y="4346451"/>
                  <a:ext cx="151538" cy="155563"/>
                </a:xfrm>
                <a:prstGeom prst="rtTriangle">
                  <a:avLst/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645" dirty="0"/>
                </a:p>
              </p:txBody>
            </p:sp>
            <p:sp>
              <p:nvSpPr>
                <p:cNvPr id="18" name="矩形 17"/>
                <p:cNvSpPr/>
                <p:nvPr/>
              </p:nvSpPr>
              <p:spPr>
                <a:xfrm>
                  <a:off x="538713" y="4497114"/>
                  <a:ext cx="2839349" cy="524567"/>
                </a:xfrm>
                <a:prstGeom prst="rect">
                  <a:avLst/>
                </a:prstGeom>
                <a:solidFill>
                  <a:srgbClr val="F684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 anchorCtr="1"/>
                <a:lstStyle/>
                <a:p>
                  <a:pPr marL="1689100" indent="-1689100"/>
                  <a:r>
                    <a:rPr lang="zh-CN" altLang="en-US" sz="2645" b="1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私播课堂：</a:t>
                  </a:r>
                  <a:r>
                    <a:rPr lang="zh-CN" altLang="en-US" sz="2645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新</a:t>
                  </a:r>
                  <a:r>
                    <a:rPr lang="zh-CN" altLang="en-US" sz="2645" dirty="0" smtClean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东方讲师</a:t>
                  </a:r>
                  <a:r>
                    <a:rPr lang="zh-CN" altLang="en-US" sz="2645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解读</a:t>
                  </a:r>
                  <a:endParaRPr lang="en-US" altLang="zh-CN" sz="2645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marL="1689100"/>
                  <a:r>
                    <a:rPr lang="zh-CN" altLang="en-US" sz="2645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热门知识点</a:t>
                  </a:r>
                  <a:endParaRPr lang="zh-CN" altLang="en-US" sz="2645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56829" y="5553171"/>
              <a:ext cx="4945894" cy="3033848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649" y="1926268"/>
            <a:ext cx="5225965" cy="4487106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6292216" y="5473642"/>
            <a:ext cx="5371213" cy="4063277"/>
            <a:chOff x="193858" y="2853035"/>
            <a:chExt cx="2879986" cy="2150093"/>
          </a:xfrm>
        </p:grpSpPr>
        <p:sp>
          <p:nvSpPr>
            <p:cNvPr id="33" name="矩形 32"/>
            <p:cNvSpPr/>
            <p:nvPr/>
          </p:nvSpPr>
          <p:spPr>
            <a:xfrm>
              <a:off x="394005" y="2853035"/>
              <a:ext cx="2679839" cy="2008502"/>
            </a:xfrm>
            <a:prstGeom prst="rect">
              <a:avLst/>
            </a:prstGeom>
            <a:solidFill>
              <a:srgbClr val="0CA292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670" dirty="0"/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193858" y="4416380"/>
              <a:ext cx="2820619" cy="586748"/>
              <a:chOff x="101393" y="2583822"/>
              <a:chExt cx="3022805" cy="628806"/>
            </a:xfrm>
          </p:grpSpPr>
          <p:sp>
            <p:nvSpPr>
              <p:cNvPr id="36" name="直角三角形 35"/>
              <p:cNvSpPr/>
              <p:nvPr/>
            </p:nvSpPr>
            <p:spPr>
              <a:xfrm flipH="1">
                <a:off x="386311" y="2583822"/>
                <a:ext cx="69239" cy="83504"/>
              </a:xfrm>
              <a:prstGeom prst="rtTriangle">
                <a:avLst/>
              </a:prstGeom>
              <a:solidFill>
                <a:srgbClr val="0069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45"/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101393" y="2779808"/>
                <a:ext cx="3022805" cy="432820"/>
              </a:xfrm>
              <a:prstGeom prst="rect">
                <a:avLst/>
              </a:prstGeom>
              <a:solidFill>
                <a:srgbClr val="0CA2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645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爱学资讯：</a:t>
                </a:r>
                <a:r>
                  <a:rPr lang="zh-CN" altLang="en-US" sz="2645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海量资讯提供完整学习资料</a:t>
                </a:r>
                <a:endParaRPr lang="zh-CN" altLang="en-US" sz="2645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0" name="TextBox 5"/>
          <p:cNvSpPr txBox="1"/>
          <p:nvPr/>
        </p:nvSpPr>
        <p:spPr>
          <a:xfrm>
            <a:off x="1800825" y="214206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亮点服务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b="12421"/>
          <a:stretch>
            <a:fillRect/>
          </a:stretch>
        </p:blipFill>
        <p:spPr>
          <a:xfrm>
            <a:off x="6308781" y="5244336"/>
            <a:ext cx="5001768" cy="3517098"/>
          </a:xfrm>
          <a:prstGeom prst="rect">
            <a:avLst/>
          </a:prstGeom>
        </p:spPr>
      </p:pic>
      <p:sp>
        <p:nvSpPr>
          <p:cNvPr id="38" name="直角三角形 37"/>
          <p:cNvSpPr>
            <a:spLocks noChangeAspect="1"/>
          </p:cNvSpPr>
          <p:nvPr/>
        </p:nvSpPr>
        <p:spPr>
          <a:xfrm rot="5400000" flipH="1">
            <a:off x="11294965" y="8494904"/>
            <a:ext cx="274320" cy="274320"/>
          </a:xfrm>
          <a:prstGeom prst="rtTriangle">
            <a:avLst/>
          </a:prstGeom>
          <a:solidFill>
            <a:srgbClr val="0069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645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图示 7"/>
          <p:cNvGraphicFramePr/>
          <p:nvPr/>
        </p:nvGraphicFramePr>
        <p:xfrm>
          <a:off x="149039" y="1880091"/>
          <a:ext cx="10782300" cy="7349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1" name="矩形 10"/>
          <p:cNvSpPr/>
          <p:nvPr/>
        </p:nvSpPr>
        <p:spPr>
          <a:xfrm>
            <a:off x="271631" y="433926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800825" y="214206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亮点服务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422877" y="1380255"/>
            <a:ext cx="12634671" cy="0"/>
          </a:xfrm>
          <a:prstGeom prst="line">
            <a:avLst/>
          </a:prstGeom>
          <a:ln>
            <a:solidFill>
              <a:srgbClr val="0CA292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/>
        </p:nvSpPr>
        <p:spPr>
          <a:xfrm>
            <a:off x="3239913" y="533539"/>
            <a:ext cx="4183649" cy="846716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 smtClean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免费直播服务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upload_7980634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603" y="2588955"/>
            <a:ext cx="10661787" cy="5695701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863645" y="1519037"/>
            <a:ext cx="7358884" cy="846716"/>
            <a:chOff x="3707904" y="1491630"/>
            <a:chExt cx="3893971" cy="448042"/>
          </a:xfrm>
        </p:grpSpPr>
        <p:sp>
          <p:nvSpPr>
            <p:cNvPr id="7" name="TextBox 6"/>
            <p:cNvSpPr txBox="1"/>
            <p:nvPr/>
          </p:nvSpPr>
          <p:spPr>
            <a:xfrm>
              <a:off x="4211960" y="1491630"/>
              <a:ext cx="3389915" cy="448042"/>
            </a:xfrm>
            <a:prstGeom prst="rect">
              <a:avLst/>
            </a:prstGeom>
            <a:noFill/>
          </p:spPr>
          <p:txBody>
            <a:bodyPr wrap="square" lIns="147264" tIns="73633" rIns="147264" bIns="73633" rtlCol="0">
              <a:spAutoFit/>
            </a:bodyPr>
            <a:lstStyle/>
            <a:p>
              <a:r>
                <a:rPr lang="zh-CN" altLang="en-US" sz="4535" b="1" spc="242" dirty="0">
                  <a:solidFill>
                    <a:srgbClr val="46464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产品理念与价值</a:t>
              </a:r>
              <a:endPara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3707904" y="1550039"/>
              <a:ext cx="332345" cy="331200"/>
            </a:xfrm>
            <a:prstGeom prst="rect">
              <a:avLst/>
            </a:prstGeom>
            <a:gradFill>
              <a:gsLst>
                <a:gs pos="2000">
                  <a:srgbClr val="FFA852"/>
                </a:gs>
                <a:gs pos="100000">
                  <a:srgbClr val="FF8B18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64" tIns="73633" rIns="147264" bIns="73633" rtlCol="0" anchor="ctr"/>
            <a:lstStyle/>
            <a:p>
              <a:pPr algn="ctr"/>
              <a:r>
                <a:rPr lang="en-US" altLang="zh-CN" sz="378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78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863644" y="4127061"/>
            <a:ext cx="7620580" cy="846716"/>
            <a:chOff x="3707904" y="2463738"/>
            <a:chExt cx="4032448" cy="448042"/>
          </a:xfrm>
        </p:grpSpPr>
        <p:sp>
          <p:nvSpPr>
            <p:cNvPr id="10" name="TextBox 9"/>
            <p:cNvSpPr txBox="1"/>
            <p:nvPr/>
          </p:nvSpPr>
          <p:spPr>
            <a:xfrm>
              <a:off x="4217499" y="2463738"/>
              <a:ext cx="3522853" cy="448042"/>
            </a:xfrm>
            <a:prstGeom prst="rect">
              <a:avLst/>
            </a:prstGeom>
            <a:noFill/>
          </p:spPr>
          <p:txBody>
            <a:bodyPr wrap="square" lIns="147264" tIns="73633" rIns="147264" bIns="73633" rtlCol="0">
              <a:spAutoFit/>
            </a:bodyPr>
            <a:lstStyle/>
            <a:p>
              <a:r>
                <a:rPr lang="zh-CN" altLang="en-US" sz="4535" b="1" spc="242" dirty="0">
                  <a:solidFill>
                    <a:srgbClr val="46464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平台功能</a:t>
              </a:r>
              <a:endPara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707904" y="2522147"/>
              <a:ext cx="332345" cy="331200"/>
            </a:xfrm>
            <a:prstGeom prst="rect">
              <a:avLst/>
            </a:prstGeom>
            <a:gradFill>
              <a:gsLst>
                <a:gs pos="2000">
                  <a:srgbClr val="FFA852"/>
                </a:gs>
                <a:gs pos="100000">
                  <a:srgbClr val="FF8B18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64" tIns="73633" rIns="147264" bIns="73633" rtlCol="0" anchor="ctr"/>
            <a:lstStyle/>
            <a:p>
              <a:pPr algn="ctr"/>
              <a:r>
                <a:rPr lang="en-US" altLang="zh-CN" sz="378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78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863644" y="2823053"/>
            <a:ext cx="7620580" cy="846717"/>
            <a:chOff x="3707904" y="1977684"/>
            <a:chExt cx="4032448" cy="448042"/>
          </a:xfrm>
        </p:grpSpPr>
        <p:sp>
          <p:nvSpPr>
            <p:cNvPr id="9" name="TextBox 8"/>
            <p:cNvSpPr txBox="1"/>
            <p:nvPr/>
          </p:nvSpPr>
          <p:spPr>
            <a:xfrm>
              <a:off x="4217499" y="1977684"/>
              <a:ext cx="3522853" cy="448042"/>
            </a:xfrm>
            <a:prstGeom prst="rect">
              <a:avLst/>
            </a:prstGeom>
            <a:noFill/>
          </p:spPr>
          <p:txBody>
            <a:bodyPr wrap="square" lIns="147264" tIns="73633" rIns="147264" bIns="73633" rtlCol="0">
              <a:spAutoFit/>
            </a:bodyPr>
            <a:lstStyle/>
            <a:p>
              <a:r>
                <a:rPr lang="zh-CN" altLang="en-US" sz="4535" b="1" spc="242" dirty="0">
                  <a:solidFill>
                    <a:srgbClr val="46464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平台内容</a:t>
              </a:r>
              <a:endPara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707904" y="2036093"/>
              <a:ext cx="332345" cy="331200"/>
            </a:xfrm>
            <a:prstGeom prst="rect">
              <a:avLst/>
            </a:prstGeom>
            <a:gradFill>
              <a:gsLst>
                <a:gs pos="2000">
                  <a:srgbClr val="FFA852"/>
                </a:gs>
                <a:gs pos="100000">
                  <a:srgbClr val="FF8B18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64" tIns="73633" rIns="147264" bIns="73633" rtlCol="0" anchor="ctr"/>
            <a:lstStyle/>
            <a:p>
              <a:pPr algn="ctr"/>
              <a:r>
                <a:rPr lang="en-US" altLang="zh-CN" sz="378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78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871615" y="5431078"/>
            <a:ext cx="7620580" cy="846716"/>
            <a:chOff x="3707904" y="2463738"/>
            <a:chExt cx="4032448" cy="448042"/>
          </a:xfrm>
        </p:grpSpPr>
        <p:sp>
          <p:nvSpPr>
            <p:cNvPr id="16" name="TextBox 15"/>
            <p:cNvSpPr txBox="1"/>
            <p:nvPr/>
          </p:nvSpPr>
          <p:spPr>
            <a:xfrm>
              <a:off x="4217499" y="2463738"/>
              <a:ext cx="3522853" cy="448042"/>
            </a:xfrm>
            <a:prstGeom prst="rect">
              <a:avLst/>
            </a:prstGeom>
            <a:noFill/>
          </p:spPr>
          <p:txBody>
            <a:bodyPr wrap="square" lIns="147264" tIns="73633" rIns="147264" bIns="73633" rtlCol="0">
              <a:spAutoFit/>
            </a:bodyPr>
            <a:lstStyle/>
            <a:p>
              <a:r>
                <a:rPr lang="zh-CN" altLang="en-US" sz="4535" b="1" spc="242" dirty="0">
                  <a:solidFill>
                    <a:srgbClr val="46464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亮点服务</a:t>
              </a:r>
              <a:endPara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3707904" y="2522147"/>
              <a:ext cx="332345" cy="331200"/>
            </a:xfrm>
            <a:prstGeom prst="rect">
              <a:avLst/>
            </a:prstGeom>
            <a:gradFill>
              <a:gsLst>
                <a:gs pos="2000">
                  <a:srgbClr val="FFA852"/>
                </a:gs>
                <a:gs pos="100000">
                  <a:srgbClr val="FF8B18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7264" tIns="73633" rIns="147264" bIns="73633" rtlCol="0" anchor="ctr"/>
            <a:lstStyle/>
            <a:p>
              <a:pPr algn="ctr"/>
              <a:r>
                <a:rPr lang="en-US" altLang="zh-CN" sz="378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78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4000"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83" t="-1" b="543"/>
          <a:stretch>
            <a:fillRect/>
          </a:stretch>
        </p:blipFill>
        <p:spPr>
          <a:xfrm>
            <a:off x="0" y="3043863"/>
            <a:ext cx="11942878" cy="6648440"/>
          </a:xfrm>
          <a:prstGeom prst="rect">
            <a:avLst/>
          </a:prstGeom>
        </p:spPr>
      </p:pic>
      <p:pic>
        <p:nvPicPr>
          <p:cNvPr id="24" name="图片 23"/>
          <p:cNvPicPr/>
          <p:nvPr/>
        </p:nvPicPr>
        <p:blipFill>
          <a:blip r:embed="rId3"/>
          <a:stretch>
            <a:fillRect/>
          </a:stretch>
        </p:blipFill>
        <p:spPr>
          <a:xfrm>
            <a:off x="13315" y="9539519"/>
            <a:ext cx="17273016" cy="182880"/>
          </a:xfrm>
          <a:prstGeom prst="rect">
            <a:avLst/>
          </a:prstGeom>
        </p:spPr>
      </p:pic>
      <p:grpSp>
        <p:nvGrpSpPr>
          <p:cNvPr id="25" name="组合 24"/>
          <p:cNvGrpSpPr>
            <a:grpSpLocks noChangeAspect="1"/>
          </p:cNvGrpSpPr>
          <p:nvPr/>
        </p:nvGrpSpPr>
        <p:grpSpPr>
          <a:xfrm>
            <a:off x="4232913" y="2903405"/>
            <a:ext cx="1611176" cy="1515950"/>
            <a:chOff x="2256135" y="1783567"/>
            <a:chExt cx="748547" cy="704303"/>
          </a:xfrm>
        </p:grpSpPr>
        <p:sp>
          <p:nvSpPr>
            <p:cNvPr id="26" name="文本框 25"/>
            <p:cNvSpPr txBox="1"/>
            <p:nvPr/>
          </p:nvSpPr>
          <p:spPr>
            <a:xfrm>
              <a:off x="2442247" y="2066551"/>
              <a:ext cx="562435" cy="421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kumimoji="1"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微软雅黑" panose="020B0503020204020204" pitchFamily="34" charset="-122"/>
                </a:rPr>
                <a:t>目录</a:t>
              </a:r>
              <a:endParaRPr kumimoji="1"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6135" y="1783567"/>
              <a:ext cx="592922" cy="672331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8576 -1.11111E-6 " pathEditMode="relative" rAng="0" ptsTypes="AA">
                                      <p:cBhvr>
                                        <p:cTn id="9" dur="3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6.17284E-7 L 0.18576 -6.17284E-7 " pathEditMode="relative" rAng="0" ptsTypes="AA">
                                      <p:cBhvr>
                                        <p:cTn id="15" dur="3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23457E-7 L 0.18576 1.23457E-7 " pathEditMode="relative" rAng="0" ptsTypes="AA">
                                      <p:cBhvr>
                                        <p:cTn id="21" dur="35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93827E-7 L 0.18577 -4.93827E-7 " pathEditMode="relative" rAng="0" ptsTypes="AA">
                                      <p:cBhvr>
                                        <p:cTn id="27" dur="3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/>
          <p:nvPr/>
        </p:nvSpPr>
        <p:spPr>
          <a:xfrm>
            <a:off x="1390021" y="3488367"/>
            <a:ext cx="7259802" cy="1995364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en-US" altLang="zh-CN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BETTER</a:t>
            </a:r>
            <a:r>
              <a:rPr lang="zh-CN" altLang="en-US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YOU</a:t>
            </a:r>
            <a:endParaRPr lang="en-US" altLang="zh-CN" sz="6000" b="1" dirty="0">
              <a:gradFill>
                <a:gsLst>
                  <a:gs pos="52000">
                    <a:srgbClr val="62DABE"/>
                  </a:gs>
                  <a:gs pos="6000">
                    <a:srgbClr val="5BD0CA"/>
                  </a:gs>
                  <a:gs pos="100000">
                    <a:srgbClr val="66E0B9"/>
                  </a:gs>
                </a:gsLst>
                <a:lin ang="192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BIGGER</a:t>
            </a:r>
            <a:r>
              <a:rPr lang="zh-CN" altLang="en-US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b="1" dirty="0">
                <a:gradFill>
                  <a:gsLst>
                    <a:gs pos="52000">
                      <a:srgbClr val="62DABE"/>
                    </a:gs>
                    <a:gs pos="6000">
                      <a:srgbClr val="5BD0CA"/>
                    </a:gs>
                    <a:gs pos="100000">
                      <a:srgbClr val="66E0B9"/>
                    </a:gs>
                  </a:gsLst>
                  <a:lin ang="192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WORLD</a:t>
            </a:r>
            <a:endParaRPr lang="zh-CN" altLang="en-US" sz="6000" b="1" dirty="0">
              <a:gradFill>
                <a:gsLst>
                  <a:gs pos="52000">
                    <a:srgbClr val="62DABE"/>
                  </a:gs>
                  <a:gs pos="6000">
                    <a:srgbClr val="5BD0CA"/>
                  </a:gs>
                  <a:gs pos="100000">
                    <a:srgbClr val="66E0B9"/>
                  </a:gs>
                </a:gsLst>
                <a:lin ang="19200000"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13315" y="9539519"/>
            <a:ext cx="17273016" cy="1828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99" y="5727190"/>
            <a:ext cx="3823865" cy="1828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33468" y="526161"/>
            <a:ext cx="4736207" cy="1100550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  <a:endParaRPr lang="en-US" altLang="zh-CN" sz="4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理念</a:t>
            </a:r>
            <a:endParaRPr lang="zh-CN" altLang="en-US" sz="4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699775" y="2358795"/>
            <a:ext cx="13881975" cy="2637418"/>
          </a:xfrm>
          <a:prstGeom prst="roundRect">
            <a:avLst>
              <a:gd name="adj" fmla="val 0"/>
            </a:avLst>
          </a:prstGeom>
          <a:noFill/>
          <a:ln w="3175">
            <a:gradFill>
              <a:gsLst>
                <a:gs pos="2000">
                  <a:srgbClr val="FF8B18"/>
                </a:gs>
                <a:gs pos="100000">
                  <a:srgbClr val="FFA85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70"/>
          </a:p>
        </p:txBody>
      </p:sp>
      <p:sp>
        <p:nvSpPr>
          <p:cNvPr id="8" name="TextBox 38"/>
          <p:cNvSpPr txBox="1"/>
          <p:nvPr/>
        </p:nvSpPr>
        <p:spPr>
          <a:xfrm>
            <a:off x="2172916" y="2546740"/>
            <a:ext cx="12757667" cy="2363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东方在线推出的“一站式”学习平台，该平台专为广大读者提供丰富、优质的新东方原汁原味培训课程，让广大读者能够尽享新东放激情、幽默教学风格的魅力，获得卓越的在线互动式学习体验，是广大读者考试、出国、充电、求职的首选学习资源。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93"/>
          <p:cNvSpPr/>
          <p:nvPr/>
        </p:nvSpPr>
        <p:spPr>
          <a:xfrm>
            <a:off x="1628589" y="2274577"/>
            <a:ext cx="544327" cy="544327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70"/>
          </a:p>
        </p:txBody>
      </p:sp>
      <p:sp>
        <p:nvSpPr>
          <p:cNvPr id="10" name="矩形 93"/>
          <p:cNvSpPr/>
          <p:nvPr/>
        </p:nvSpPr>
        <p:spPr>
          <a:xfrm rot="10800000">
            <a:off x="15112378" y="4535748"/>
            <a:ext cx="544327" cy="544327"/>
          </a:xfrm>
          <a:custGeom>
            <a:avLst/>
            <a:gdLst/>
            <a:ahLst/>
            <a:cxnLst/>
            <a:rect l="l" t="t" r="r" b="b"/>
            <a:pathLst>
              <a:path w="504056" h="504056">
                <a:moveTo>
                  <a:pt x="0" y="0"/>
                </a:moveTo>
                <a:lnTo>
                  <a:pt x="504056" y="0"/>
                </a:lnTo>
                <a:lnTo>
                  <a:pt x="504056" y="144016"/>
                </a:lnTo>
                <a:lnTo>
                  <a:pt x="144016" y="144016"/>
                </a:lnTo>
                <a:lnTo>
                  <a:pt x="144016" y="504056"/>
                </a:lnTo>
                <a:lnTo>
                  <a:pt x="0" y="50405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70"/>
          </a:p>
        </p:txBody>
      </p:sp>
      <p:pic>
        <p:nvPicPr>
          <p:cNvPr id="20" name="Picture 3" descr="C:\Users\Administrator\Desktop\新建文件夹 (3)\常规版箭头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75855" y="233350"/>
            <a:ext cx="698048" cy="882064"/>
          </a:xfrm>
          <a:prstGeom prst="rect">
            <a:avLst/>
          </a:prstGeom>
          <a:noFill/>
        </p:spPr>
      </p:pic>
      <p:sp>
        <p:nvSpPr>
          <p:cNvPr id="19" name="矩形 18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5"/>
          <p:cNvSpPr/>
          <p:nvPr/>
        </p:nvSpPr>
        <p:spPr bwMode="auto">
          <a:xfrm>
            <a:off x="5679377" y="5676623"/>
            <a:ext cx="2774225" cy="250127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 w="9525" cap="flat">
            <a:noFill/>
            <a:prstDash val="solid"/>
            <a:miter lim="800000"/>
          </a:ln>
        </p:spPr>
        <p:txBody>
          <a:bodyPr vert="horz" wrap="square" lIns="172805" tIns="86402" rIns="172805" bIns="86402" numCol="1" anchor="t" anchorCtr="0" compatLnSpc="1"/>
          <a:lstStyle/>
          <a:p>
            <a:endParaRPr lang="zh-CN" altLang="en-US" sz="5670">
              <a:solidFill>
                <a:schemeClr val="bg1"/>
              </a:solidFill>
            </a:endParaRPr>
          </a:p>
        </p:txBody>
      </p:sp>
      <p:sp>
        <p:nvSpPr>
          <p:cNvPr id="30" name="TextBox 42"/>
          <p:cNvSpPr txBox="1"/>
          <p:nvPr/>
        </p:nvSpPr>
        <p:spPr>
          <a:xfrm>
            <a:off x="6119628" y="6398731"/>
            <a:ext cx="1831299" cy="1047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400" b="1" dirty="0"/>
              <a:t>内容</a:t>
            </a:r>
            <a:endParaRPr lang="en-US" altLang="zh-CN" sz="3400" b="1" dirty="0"/>
          </a:p>
          <a:p>
            <a:pPr algn="ctr"/>
            <a:r>
              <a:rPr lang="zh-CN" altLang="en-US" sz="3400" b="1" dirty="0"/>
              <a:t>多元</a:t>
            </a:r>
            <a:endParaRPr lang="en-US" altLang="zh-CN" sz="3400" b="1" dirty="0"/>
          </a:p>
        </p:txBody>
      </p:sp>
      <p:sp>
        <p:nvSpPr>
          <p:cNvPr id="31" name="Freeform 5"/>
          <p:cNvSpPr/>
          <p:nvPr/>
        </p:nvSpPr>
        <p:spPr bwMode="auto">
          <a:xfrm>
            <a:off x="2666914" y="5676623"/>
            <a:ext cx="2774225" cy="250127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 w="9525" cap="flat">
            <a:noFill/>
            <a:prstDash val="solid"/>
            <a:miter lim="800000"/>
          </a:ln>
        </p:spPr>
        <p:txBody>
          <a:bodyPr vert="horz" wrap="square" lIns="172805" tIns="86402" rIns="172805" bIns="86402" numCol="1" anchor="t" anchorCtr="0" compatLnSpc="1"/>
          <a:lstStyle/>
          <a:p>
            <a:endParaRPr lang="zh-CN" altLang="en-US" sz="5670">
              <a:solidFill>
                <a:schemeClr val="bg1"/>
              </a:solidFill>
            </a:endParaRPr>
          </a:p>
        </p:txBody>
      </p:sp>
      <p:sp>
        <p:nvSpPr>
          <p:cNvPr id="32" name="Freeform 5"/>
          <p:cNvSpPr/>
          <p:nvPr/>
        </p:nvSpPr>
        <p:spPr bwMode="auto">
          <a:xfrm>
            <a:off x="8691840" y="5676623"/>
            <a:ext cx="2774225" cy="250127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 w="9525" cap="flat">
            <a:noFill/>
            <a:prstDash val="solid"/>
            <a:miter lim="800000"/>
          </a:ln>
        </p:spPr>
        <p:txBody>
          <a:bodyPr vert="horz" wrap="square" lIns="172805" tIns="86402" rIns="172805" bIns="86402" numCol="1" anchor="t" anchorCtr="0" compatLnSpc="1"/>
          <a:lstStyle/>
          <a:p>
            <a:endParaRPr lang="zh-CN" altLang="en-US" sz="5670">
              <a:solidFill>
                <a:schemeClr val="bg1"/>
              </a:solidFill>
            </a:endParaRPr>
          </a:p>
        </p:txBody>
      </p:sp>
      <p:sp>
        <p:nvSpPr>
          <p:cNvPr id="33" name="Freeform 5"/>
          <p:cNvSpPr/>
          <p:nvPr/>
        </p:nvSpPr>
        <p:spPr bwMode="auto">
          <a:xfrm>
            <a:off x="11704303" y="5676623"/>
            <a:ext cx="2774225" cy="2501274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gradFill>
            <a:gsLst>
              <a:gs pos="2000">
                <a:srgbClr val="3CD7C2"/>
              </a:gs>
              <a:gs pos="100000">
                <a:srgbClr val="2CC8D7"/>
              </a:gs>
            </a:gsLst>
            <a:lin ang="19200000" scaled="0"/>
          </a:gradFill>
          <a:ln w="9525" cap="flat">
            <a:noFill/>
            <a:prstDash val="solid"/>
            <a:miter lim="800000"/>
          </a:ln>
        </p:spPr>
        <p:txBody>
          <a:bodyPr vert="horz" wrap="square" lIns="172805" tIns="86402" rIns="172805" bIns="86402" numCol="1" anchor="t" anchorCtr="0" compatLnSpc="1"/>
          <a:lstStyle/>
          <a:p>
            <a:endParaRPr lang="zh-CN" altLang="en-US" sz="5670">
              <a:solidFill>
                <a:schemeClr val="bg1"/>
              </a:solidFill>
            </a:endParaRPr>
          </a:p>
        </p:txBody>
      </p:sp>
      <p:sp>
        <p:nvSpPr>
          <p:cNvPr id="34" name="TextBox 46"/>
          <p:cNvSpPr txBox="1"/>
          <p:nvPr/>
        </p:nvSpPr>
        <p:spPr>
          <a:xfrm>
            <a:off x="3138377" y="6398731"/>
            <a:ext cx="1831299" cy="1047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400" b="1" dirty="0"/>
              <a:t>海量</a:t>
            </a:r>
            <a:endParaRPr lang="en-US" altLang="zh-CN" sz="3400" b="1" dirty="0"/>
          </a:p>
          <a:p>
            <a:pPr algn="ctr"/>
            <a:r>
              <a:rPr lang="zh-CN" altLang="en-US" sz="3400" b="1" dirty="0"/>
              <a:t>资源</a:t>
            </a:r>
            <a:endParaRPr lang="zh-CN" altLang="en-US" sz="3400" b="1" dirty="0"/>
          </a:p>
        </p:txBody>
      </p:sp>
      <p:sp>
        <p:nvSpPr>
          <p:cNvPr id="35" name="TextBox 47"/>
          <p:cNvSpPr txBox="1"/>
          <p:nvPr/>
        </p:nvSpPr>
        <p:spPr>
          <a:xfrm>
            <a:off x="9163303" y="6398731"/>
            <a:ext cx="1831299" cy="1047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400" b="1" dirty="0"/>
              <a:t>特色</a:t>
            </a:r>
            <a:endParaRPr lang="en-US" altLang="zh-CN" sz="3400" b="1" dirty="0"/>
          </a:p>
          <a:p>
            <a:pPr algn="ctr"/>
            <a:r>
              <a:rPr lang="zh-CN" altLang="en-US" sz="3400" b="1" dirty="0"/>
              <a:t>课程</a:t>
            </a:r>
            <a:endParaRPr lang="zh-CN" altLang="en-US" sz="3400" b="1" dirty="0"/>
          </a:p>
        </p:txBody>
      </p:sp>
      <p:sp>
        <p:nvSpPr>
          <p:cNvPr id="36" name="TextBox 48"/>
          <p:cNvSpPr txBox="1"/>
          <p:nvPr/>
        </p:nvSpPr>
        <p:spPr>
          <a:xfrm>
            <a:off x="12175766" y="6398731"/>
            <a:ext cx="1831299" cy="1047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3400" b="1" dirty="0"/>
              <a:t>趣味</a:t>
            </a:r>
            <a:endParaRPr lang="en-US" altLang="zh-CN" sz="3400" b="1" dirty="0"/>
          </a:p>
          <a:p>
            <a:pPr algn="ctr"/>
            <a:r>
              <a:rPr lang="zh-CN" altLang="en-US" sz="3400" b="1" dirty="0"/>
              <a:t>互动</a:t>
            </a:r>
            <a:endParaRPr lang="zh-CN" altLang="en-US" sz="3400" b="1" dirty="0"/>
          </a:p>
        </p:txBody>
      </p:sp>
      <p:pic>
        <p:nvPicPr>
          <p:cNvPr id="17" name="图片 16"/>
          <p:cNvPicPr/>
          <p:nvPr/>
        </p:nvPicPr>
        <p:blipFill>
          <a:blip r:embed="rId2"/>
          <a:stretch>
            <a:fillRect/>
          </a:stretch>
        </p:blipFill>
        <p:spPr>
          <a:xfrm>
            <a:off x="13315" y="9539519"/>
            <a:ext cx="17273016" cy="182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9" grpId="0" animBg="1"/>
      <p:bldP spid="19" grpId="1" animBg="1"/>
      <p:bldP spid="29" grpId="0" animBg="1"/>
      <p:bldP spid="30" grpId="0"/>
      <p:bldP spid="31" grpId="0" animBg="1"/>
      <p:bldP spid="32" grpId="0" animBg="1"/>
      <p:bldP spid="33" grpId="0" animBg="1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4989951" y="1110585"/>
            <a:ext cx="13457292" cy="644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zh-CN" sz="3590" dirty="0" smtClean="0">
                <a:solidFill>
                  <a:srgbClr val="FF0000"/>
                </a:solidFill>
                <a:latin typeface="微软雅黑" pitchFamily="82" charset="2"/>
                <a:ea typeface="微软雅黑" pitchFamily="82" charset="2"/>
              </a:rPr>
              <a:t>汇集</a:t>
            </a:r>
            <a:r>
              <a:rPr lang="zh-CN" altLang="zh-CN" sz="3590" dirty="0">
                <a:solidFill>
                  <a:srgbClr val="FF0000"/>
                </a:solidFill>
                <a:latin typeface="微软雅黑" pitchFamily="82" charset="2"/>
                <a:ea typeface="微软雅黑" pitchFamily="82" charset="2"/>
              </a:rPr>
              <a:t>新东方教育科技集团</a:t>
            </a:r>
            <a:r>
              <a:rPr lang="zh-CN" altLang="zh-CN" sz="3590" dirty="0" smtClean="0">
                <a:solidFill>
                  <a:srgbClr val="FF0000"/>
                </a:solidFill>
                <a:latin typeface="微软雅黑" pitchFamily="82" charset="2"/>
                <a:ea typeface="微软雅黑" pitchFamily="82" charset="2"/>
              </a:rPr>
              <a:t>一线</a:t>
            </a:r>
            <a:r>
              <a:rPr lang="zh-CN" altLang="en-US" sz="3590" dirty="0" smtClean="0">
                <a:solidFill>
                  <a:srgbClr val="FF0000"/>
                </a:solidFill>
                <a:latin typeface="微软雅黑" pitchFamily="82" charset="2"/>
                <a:ea typeface="微软雅黑" pitchFamily="82" charset="2"/>
              </a:rPr>
              <a:t>讲</a:t>
            </a:r>
            <a:r>
              <a:rPr lang="zh-CN" altLang="zh-CN" sz="3590" dirty="0" smtClean="0">
                <a:solidFill>
                  <a:srgbClr val="FF0000"/>
                </a:solidFill>
                <a:latin typeface="微软雅黑" pitchFamily="82" charset="2"/>
                <a:ea typeface="微软雅黑" pitchFamily="82" charset="2"/>
              </a:rPr>
              <a:t>师</a:t>
            </a:r>
            <a:endParaRPr lang="zh-CN" altLang="zh-CN" sz="3590" dirty="0">
              <a:solidFill>
                <a:srgbClr val="FF0000"/>
              </a:solidFill>
              <a:latin typeface="微软雅黑" pitchFamily="82" charset="2"/>
              <a:ea typeface="微软雅黑" pitchFamily="82" charset="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3827119" y="1720029"/>
            <a:ext cx="12634671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35826" y="1911333"/>
            <a:ext cx="10718274" cy="3536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14" y="5679249"/>
            <a:ext cx="2970293" cy="37176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764" y="5752903"/>
            <a:ext cx="3022386" cy="30828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41" y="1911333"/>
            <a:ext cx="2364417" cy="35466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167" y="1985627"/>
            <a:ext cx="2313983" cy="3472332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1850659" y="207387"/>
            <a:ext cx="1915613" cy="1626032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核心价值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upload_5229456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1609" y="5530949"/>
            <a:ext cx="9532061" cy="4189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平行四边形 14"/>
          <p:cNvSpPr/>
          <p:nvPr/>
        </p:nvSpPr>
        <p:spPr>
          <a:xfrm flipH="1">
            <a:off x="7824271" y="3611508"/>
            <a:ext cx="8300989" cy="5739322"/>
          </a:xfrm>
          <a:prstGeom prst="parallelogram">
            <a:avLst>
              <a:gd name="adj" fmla="val 43247"/>
            </a:avLst>
          </a:prstGeom>
          <a:solidFill>
            <a:srgbClr val="F6842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70"/>
          </a:p>
        </p:txBody>
      </p:sp>
      <p:sp>
        <p:nvSpPr>
          <p:cNvPr id="14" name="平行四边形 13"/>
          <p:cNvSpPr/>
          <p:nvPr/>
        </p:nvSpPr>
        <p:spPr>
          <a:xfrm flipH="1">
            <a:off x="1156264" y="3611508"/>
            <a:ext cx="8300989" cy="5739322"/>
          </a:xfrm>
          <a:prstGeom prst="parallelogram">
            <a:avLst>
              <a:gd name="adj" fmla="val 43247"/>
            </a:avLst>
          </a:prstGeom>
          <a:solidFill>
            <a:srgbClr val="0CA29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670"/>
          </a:p>
        </p:txBody>
      </p:sp>
      <p:sp>
        <p:nvSpPr>
          <p:cNvPr id="4" name="矩形 3"/>
          <p:cNvSpPr/>
          <p:nvPr/>
        </p:nvSpPr>
        <p:spPr>
          <a:xfrm>
            <a:off x="3463407" y="1215278"/>
            <a:ext cx="12437639" cy="64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59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</a:t>
            </a:r>
            <a:r>
              <a:rPr lang="zh-CN" altLang="en-US" sz="359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多样的课程形式</a:t>
            </a:r>
            <a:endParaRPr lang="zh-CN" altLang="en-US" sz="359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549812" y="1175941"/>
            <a:ext cx="4517988" cy="680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549812" y="1895980"/>
            <a:ext cx="11703034" cy="0"/>
          </a:xfrm>
          <a:prstGeom prst="line">
            <a:avLst/>
          </a:prstGeom>
          <a:ln>
            <a:solidFill>
              <a:srgbClr val="26D3BC"/>
            </a:solidFill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2605" r="3162"/>
          <a:stretch>
            <a:fillRect/>
          </a:stretch>
        </p:blipFill>
        <p:spPr>
          <a:xfrm>
            <a:off x="9067800" y="2405655"/>
            <a:ext cx="6045341" cy="32735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2833" r="3243"/>
          <a:stretch>
            <a:fillRect/>
          </a:stretch>
        </p:blipFill>
        <p:spPr>
          <a:xfrm>
            <a:off x="9068497" y="5873378"/>
            <a:ext cx="6044184" cy="3273552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1893208" y="191251"/>
            <a:ext cx="1915613" cy="1626032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核心价值</a:t>
            </a:r>
            <a:endParaRPr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upload_2289689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628" y="2400667"/>
            <a:ext cx="6142884" cy="3318569"/>
          </a:xfrm>
          <a:prstGeom prst="rect">
            <a:avLst/>
          </a:prstGeom>
        </p:spPr>
      </p:pic>
      <p:pic>
        <p:nvPicPr>
          <p:cNvPr id="8" name="图片 7" descr="upload_3797414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164" y="5813380"/>
            <a:ext cx="6119348" cy="343624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8576 -1.11111E-6 " pathEditMode="relative" rAng="0" ptsTypes="AA">
                                      <p:cBhvr>
                                        <p:cTn id="17" dur="3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18576 -1.11111E-6 " pathEditMode="relative" rAng="0" ptsTypes="AA">
                                      <p:cBhvr>
                                        <p:cTn id="23" dur="3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8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4" grpId="0" animBg="1"/>
      <p:bldP spid="14" grpId="1" animBg="1"/>
      <p:bldP spid="4" grpId="0" build="p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/>
        </p:nvGraphicFramePr>
        <p:xfrm>
          <a:off x="2914992" y="1339160"/>
          <a:ext cx="11521017" cy="7680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7" name="TextBox 5"/>
          <p:cNvSpPr txBox="1"/>
          <p:nvPr/>
        </p:nvSpPr>
        <p:spPr>
          <a:xfrm>
            <a:off x="1800825" y="19839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平台内容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571900" y="7278113"/>
            <a:ext cx="1749347" cy="1877559"/>
            <a:chOff x="1225264" y="2198458"/>
            <a:chExt cx="1585772" cy="1396686"/>
          </a:xfrm>
        </p:grpSpPr>
        <p:sp>
          <p:nvSpPr>
            <p:cNvPr id="6" name="矩形 5"/>
            <p:cNvSpPr/>
            <p:nvPr/>
          </p:nvSpPr>
          <p:spPr>
            <a:xfrm>
              <a:off x="1248650" y="2198458"/>
              <a:ext cx="1562386" cy="412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求职指导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248650" y="2496183"/>
              <a:ext cx="1562386" cy="10989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行业认知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职业管理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简历指导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225264" y="2264718"/>
              <a:ext cx="45719" cy="509804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2737059" y="5291298"/>
            <a:ext cx="2138294" cy="1541276"/>
            <a:chOff x="2885791" y="1545386"/>
            <a:chExt cx="2138294" cy="1541276"/>
          </a:xfrm>
        </p:grpSpPr>
        <p:sp>
          <p:nvSpPr>
            <p:cNvPr id="10" name="矩形 9"/>
            <p:cNvSpPr/>
            <p:nvPr/>
          </p:nvSpPr>
          <p:spPr>
            <a:xfrm>
              <a:off x="2915816" y="1545386"/>
              <a:ext cx="172354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职业认证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915816" y="2070999"/>
              <a:ext cx="2108269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医学英语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金融类考试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885791" y="1619046"/>
              <a:ext cx="45719" cy="1222483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924370" y="3147339"/>
            <a:ext cx="3042821" cy="1698293"/>
            <a:chOff x="4485487" y="1545386"/>
            <a:chExt cx="3042821" cy="1698293"/>
          </a:xfrm>
        </p:grpSpPr>
        <p:sp>
          <p:nvSpPr>
            <p:cNvPr id="14" name="矩形 13"/>
            <p:cNvSpPr/>
            <p:nvPr/>
          </p:nvSpPr>
          <p:spPr>
            <a:xfrm>
              <a:off x="4531206" y="1545386"/>
              <a:ext cx="210826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应用外语类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485487" y="2228016"/>
              <a:ext cx="304282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商务英语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口译 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基础英语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新概念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485487" y="1619047"/>
              <a:ext cx="45719" cy="720000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380907" y="5190576"/>
            <a:ext cx="2448684" cy="1513811"/>
            <a:chOff x="6274753" y="2211710"/>
            <a:chExt cx="2448684" cy="1513811"/>
          </a:xfrm>
        </p:grpSpPr>
        <p:sp>
          <p:nvSpPr>
            <p:cNvPr id="18" name="矩形 17"/>
            <p:cNvSpPr/>
            <p:nvPr/>
          </p:nvSpPr>
          <p:spPr>
            <a:xfrm>
              <a:off x="6277934" y="2211710"/>
              <a:ext cx="2108269" cy="1477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出国留学类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en-US" altLang="zh-CN" b="1" dirty="0">
                <a:solidFill>
                  <a:srgbClr val="0CA29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b="1" dirty="0">
                <a:solidFill>
                  <a:srgbClr val="0CA29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274753" y="2709858"/>
              <a:ext cx="2448684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GMAT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GRE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雅思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托福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277934" y="2264718"/>
              <a:ext cx="45719" cy="955104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829133" y="5454601"/>
            <a:ext cx="13621289" cy="3583509"/>
            <a:chOff x="1443735" y="5025432"/>
            <a:chExt cx="13621289" cy="358350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 cstate="print"/>
            <a:srcRect b="50944"/>
            <a:stretch>
              <a:fillRect/>
            </a:stretch>
          </p:blipFill>
          <p:spPr>
            <a:xfrm>
              <a:off x="1443735" y="5025432"/>
              <a:ext cx="13621289" cy="358350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2" cstate="print"/>
            <a:srcRect b="72171"/>
            <a:stretch>
              <a:fillRect/>
            </a:stretch>
          </p:blipFill>
          <p:spPr>
            <a:xfrm>
              <a:off x="1927966" y="5253623"/>
              <a:ext cx="12731158" cy="3127954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905259" y="6883683"/>
            <a:ext cx="3003375" cy="2062343"/>
            <a:chOff x="7302052" y="3304513"/>
            <a:chExt cx="1930278" cy="920012"/>
          </a:xfrm>
        </p:grpSpPr>
        <p:sp>
          <p:nvSpPr>
            <p:cNvPr id="23" name="矩形 22"/>
            <p:cNvSpPr/>
            <p:nvPr/>
          </p:nvSpPr>
          <p:spPr>
            <a:xfrm>
              <a:off x="7329291" y="3565488"/>
              <a:ext cx="1903039" cy="6590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四级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六级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考研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考博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专四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专八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329291" y="3304513"/>
              <a:ext cx="1354991" cy="2471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国内应试类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302052" y="3378918"/>
              <a:ext cx="45719" cy="467720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203284" y="3232356"/>
            <a:ext cx="3280156" cy="2141430"/>
            <a:chOff x="4485487" y="1545386"/>
            <a:chExt cx="3280156" cy="2141430"/>
          </a:xfrm>
        </p:grpSpPr>
        <p:sp>
          <p:nvSpPr>
            <p:cNvPr id="50" name="矩形 49"/>
            <p:cNvSpPr/>
            <p:nvPr/>
          </p:nvSpPr>
          <p:spPr>
            <a:xfrm>
              <a:off x="4531206" y="1545386"/>
              <a:ext cx="1723549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小语种类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4487181" y="2209488"/>
              <a:ext cx="3278462" cy="1477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日语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韩语 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 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法语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西班牙语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俄语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意大利语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德语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4485487" y="1619047"/>
              <a:ext cx="45719" cy="720000"/>
            </a:xfrm>
            <a:prstGeom prst="rect">
              <a:avLst/>
            </a:prstGeom>
            <a:solidFill>
              <a:srgbClr val="F39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3" name="矩形 52"/>
          <p:cNvSpPr/>
          <p:nvPr/>
        </p:nvSpPr>
        <p:spPr>
          <a:xfrm>
            <a:off x="4854555" y="979499"/>
            <a:ext cx="69723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丰富实用的课程体系与内容</a:t>
            </a:r>
            <a:endParaRPr lang="zh-CN" altLang="en-US" sz="4400" b="1" dirty="0"/>
          </a:p>
        </p:txBody>
      </p:sp>
      <p:sp>
        <p:nvSpPr>
          <p:cNvPr id="38" name="TextBox 5"/>
          <p:cNvSpPr txBox="1"/>
          <p:nvPr/>
        </p:nvSpPr>
        <p:spPr>
          <a:xfrm>
            <a:off x="1800825" y="198395"/>
            <a:ext cx="1915613" cy="1544727"/>
          </a:xfrm>
          <a:prstGeom prst="rect">
            <a:avLst/>
          </a:prstGeom>
          <a:noFill/>
        </p:spPr>
        <p:txBody>
          <a:bodyPr wrap="square" lIns="147264" tIns="73633" rIns="147264" bIns="73633" rtlCol="0">
            <a:spAutoFit/>
          </a:bodyPr>
          <a:lstStyle/>
          <a:p>
            <a:r>
              <a:rPr lang="zh-CN" altLang="en-US" sz="4535" b="1" spc="242" dirty="0">
                <a:solidFill>
                  <a:srgbClr val="46464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平台内容</a:t>
            </a:r>
            <a:endParaRPr lang="zh-CN" altLang="en-US" sz="4535" b="1" spc="242" dirty="0">
              <a:solidFill>
                <a:srgbClr val="46464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003526" y="371168"/>
            <a:ext cx="3200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录播内容特色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771650" y="1183341"/>
          <a:ext cx="14544115" cy="8284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9" name="矩形 8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32829" y="2670239"/>
            <a:ext cx="7706381" cy="1564882"/>
            <a:chOff x="1955409" y="3057990"/>
            <a:chExt cx="6589209" cy="1167618"/>
          </a:xfrm>
        </p:grpSpPr>
        <p:grpSp>
          <p:nvGrpSpPr>
            <p:cNvPr id="16" name="组合 15"/>
            <p:cNvGrpSpPr/>
            <p:nvPr/>
          </p:nvGrpSpPr>
          <p:grpSpPr>
            <a:xfrm>
              <a:off x="1955409" y="3057990"/>
              <a:ext cx="6589209" cy="1167618"/>
              <a:chOff x="2278962" y="2811767"/>
              <a:chExt cx="6417961" cy="1167618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4391579" y="3072126"/>
                <a:ext cx="4305344" cy="620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体系完整、科学，紧扣各类考试大纲，提供全科、全程备考精品课程</a:t>
                </a:r>
                <a:endPara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aphicFrame>
            <p:nvGraphicFramePr>
              <p:cNvPr id="19" name="图示 18"/>
              <p:cNvGraphicFramePr/>
              <p:nvPr/>
            </p:nvGraphicFramePr>
            <p:xfrm>
              <a:off x="2278962" y="2811767"/>
              <a:ext cx="1294228" cy="116761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" r:lo="rId2" r:qs="rId3" r:cs="rId4"/>
              </a:graphicData>
            </a:graphic>
          </p:graphicFrame>
        </p:grpSp>
        <p:sp>
          <p:nvSpPr>
            <p:cNvPr id="17" name="燕尾形箭头 16"/>
            <p:cNvSpPr/>
            <p:nvPr/>
          </p:nvSpPr>
          <p:spPr>
            <a:xfrm>
              <a:off x="3318431" y="3389894"/>
              <a:ext cx="799879" cy="490717"/>
            </a:xfrm>
            <a:prstGeom prst="notchedRightArrow">
              <a:avLst/>
            </a:prstGeom>
            <a:gradFill>
              <a:gsLst>
                <a:gs pos="2000">
                  <a:srgbClr val="2CC8D7"/>
                </a:gs>
                <a:gs pos="100000">
                  <a:srgbClr val="3CD7C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901403" y="8037808"/>
            <a:ext cx="7801194" cy="1629084"/>
            <a:chOff x="1958703" y="4624868"/>
            <a:chExt cx="6248184" cy="1045944"/>
          </a:xfrm>
        </p:grpSpPr>
        <p:sp>
          <p:nvSpPr>
            <p:cNvPr id="25" name="文本框 24"/>
            <p:cNvSpPr txBox="1"/>
            <p:nvPr/>
          </p:nvSpPr>
          <p:spPr>
            <a:xfrm>
              <a:off x="4142174" y="4703410"/>
              <a:ext cx="4064713" cy="770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国内考试</a:t>
              </a:r>
              <a:r>
                <a:rPr lang="en-US" altLang="zh-CN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各大板块全面翻新，全新高清视频，年度常规更新持续刷新课程，紧抓考纲变革</a:t>
              </a:r>
              <a:endPara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958703" y="4624868"/>
              <a:ext cx="1303614" cy="1045944"/>
              <a:chOff x="76093" y="56807"/>
              <a:chExt cx="1303614" cy="1045944"/>
            </a:xfrm>
            <a:scene3d>
              <a:camera prst="orthographicFront"/>
              <a:lightRig rig="flat" dir="t"/>
            </a:scene3d>
          </p:grpSpPr>
          <p:sp>
            <p:nvSpPr>
              <p:cNvPr id="23" name="椭圆 22"/>
              <p:cNvSpPr/>
              <p:nvPr/>
            </p:nvSpPr>
            <p:spPr>
              <a:xfrm>
                <a:off x="76093" y="56807"/>
                <a:ext cx="1303614" cy="1045944"/>
              </a:xfrm>
              <a:prstGeom prst="ellipse">
                <a:avLst/>
              </a:prstGeom>
              <a:gradFill>
                <a:gsLst>
                  <a:gs pos="0">
                    <a:srgbClr val="3CD7C2"/>
                  </a:gs>
                  <a:gs pos="100000">
                    <a:srgbClr val="2CC8D7"/>
                  </a:gs>
                </a:gsLst>
                <a:lin ang="5400000" scaled="1"/>
              </a:gradFill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24" name="椭圆 4"/>
              <p:cNvSpPr txBox="1"/>
              <p:nvPr/>
            </p:nvSpPr>
            <p:spPr>
              <a:xfrm>
                <a:off x="208869" y="287198"/>
                <a:ext cx="1061633" cy="55137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28016" tIns="128016" rIns="128016" bIns="128016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b="1" kern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时效性</a:t>
                </a:r>
                <a:endParaRPr lang="zh-CN" altLang="en-US" sz="2400" b="1" kern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4932829" y="4270251"/>
            <a:ext cx="7714496" cy="1810711"/>
            <a:chOff x="2278962" y="2811767"/>
            <a:chExt cx="6469387" cy="1167618"/>
          </a:xfrm>
        </p:grpSpPr>
        <p:sp>
          <p:nvSpPr>
            <p:cNvPr id="31" name="文本框 30"/>
            <p:cNvSpPr txBox="1"/>
            <p:nvPr/>
          </p:nvSpPr>
          <p:spPr>
            <a:xfrm>
              <a:off x="4443005" y="3125088"/>
              <a:ext cx="4305344" cy="535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海量课程，夯实基础、稳扎稳打，一站式解决方案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aphicFrame>
          <p:nvGraphicFramePr>
            <p:cNvPr id="32" name="图示 31"/>
            <p:cNvGraphicFramePr/>
            <p:nvPr/>
          </p:nvGraphicFramePr>
          <p:xfrm>
            <a:off x="2278962" y="2811767"/>
            <a:ext cx="1294228" cy="11676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</p:grpSp>
      <p:grpSp>
        <p:nvGrpSpPr>
          <p:cNvPr id="34" name="组合 33"/>
          <p:cNvGrpSpPr/>
          <p:nvPr/>
        </p:nvGrpSpPr>
        <p:grpSpPr>
          <a:xfrm>
            <a:off x="4901403" y="5820190"/>
            <a:ext cx="7965651" cy="2330617"/>
            <a:chOff x="2278962" y="2811767"/>
            <a:chExt cx="6429352" cy="1167618"/>
          </a:xfrm>
        </p:grpSpPr>
        <p:sp>
          <p:nvSpPr>
            <p:cNvPr id="36" name="文本框 35"/>
            <p:cNvSpPr txBox="1"/>
            <p:nvPr/>
          </p:nvSpPr>
          <p:spPr>
            <a:xfrm>
              <a:off x="4402970" y="3163202"/>
              <a:ext cx="4305344" cy="416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全新高清视频，完美</a:t>
              </a:r>
              <a:r>
                <a:rPr lang="zh-CN" altLang="en-US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呈现品质</a:t>
              </a:r>
              <a:r>
                <a: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视频课程</a:t>
              </a:r>
              <a:endPara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aphicFrame>
          <p:nvGraphicFramePr>
            <p:cNvPr id="37" name="图示 36"/>
            <p:cNvGraphicFramePr/>
            <p:nvPr/>
          </p:nvGraphicFramePr>
          <p:xfrm>
            <a:off x="2278962" y="2811767"/>
            <a:ext cx="1294228" cy="116761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sp>
        <p:nvSpPr>
          <p:cNvPr id="38" name="燕尾形箭头 37"/>
          <p:cNvSpPr/>
          <p:nvPr/>
        </p:nvSpPr>
        <p:spPr>
          <a:xfrm>
            <a:off x="6526946" y="6544928"/>
            <a:ext cx="1005998" cy="636942"/>
          </a:xfrm>
          <a:prstGeom prst="notchedRightArrow">
            <a:avLst/>
          </a:prstGeom>
          <a:gradFill>
            <a:gsLst>
              <a:gs pos="0">
                <a:srgbClr val="3CD7C2"/>
              </a:gs>
              <a:gs pos="100000">
                <a:srgbClr val="2CC8D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sp>
        <p:nvSpPr>
          <p:cNvPr id="39" name="燕尾形箭头 38"/>
          <p:cNvSpPr/>
          <p:nvPr/>
        </p:nvSpPr>
        <p:spPr>
          <a:xfrm>
            <a:off x="6504888" y="4830674"/>
            <a:ext cx="1028056" cy="636942"/>
          </a:xfrm>
          <a:prstGeom prst="notchedRightArrow">
            <a:avLst/>
          </a:prstGeom>
          <a:gradFill>
            <a:gsLst>
              <a:gs pos="2000">
                <a:srgbClr val="2CC8D7"/>
              </a:gs>
              <a:gs pos="100000">
                <a:srgbClr val="3CD7C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sp>
        <p:nvSpPr>
          <p:cNvPr id="28" name="燕尾形箭头 27"/>
          <p:cNvSpPr/>
          <p:nvPr/>
        </p:nvSpPr>
        <p:spPr>
          <a:xfrm>
            <a:off x="6501173" y="8480638"/>
            <a:ext cx="1012194" cy="636942"/>
          </a:xfrm>
          <a:prstGeom prst="notchedRightArrow">
            <a:avLst/>
          </a:prstGeom>
          <a:gradFill>
            <a:gsLst>
              <a:gs pos="0">
                <a:srgbClr val="3CD7C2"/>
              </a:gs>
              <a:gs pos="100000">
                <a:srgbClr val="2CC8D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0"/>
          </a:p>
        </p:txBody>
      </p:sp>
      <p:grpSp>
        <p:nvGrpSpPr>
          <p:cNvPr id="30" name="组合 29"/>
          <p:cNvGrpSpPr/>
          <p:nvPr/>
        </p:nvGrpSpPr>
        <p:grpSpPr>
          <a:xfrm>
            <a:off x="4932829" y="895944"/>
            <a:ext cx="7706381" cy="1564882"/>
            <a:chOff x="1955409" y="3057990"/>
            <a:chExt cx="6589209" cy="1167618"/>
          </a:xfrm>
        </p:grpSpPr>
        <p:grpSp>
          <p:nvGrpSpPr>
            <p:cNvPr id="33" name="组合 32"/>
            <p:cNvGrpSpPr/>
            <p:nvPr/>
          </p:nvGrpSpPr>
          <p:grpSpPr>
            <a:xfrm>
              <a:off x="1955409" y="3057990"/>
              <a:ext cx="6589209" cy="1167618"/>
              <a:chOff x="2278962" y="2811767"/>
              <a:chExt cx="6417961" cy="1167618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4391579" y="3072126"/>
                <a:ext cx="4305344" cy="8956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品类全，涵盖国内考试、出国留学、小语种、应用外语、职业、求职等热门热销课程</a:t>
                </a:r>
                <a:endParaRPr lang="zh-CN" alt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aphicFrame>
            <p:nvGraphicFramePr>
              <p:cNvPr id="41" name="图示 40"/>
              <p:cNvGraphicFramePr/>
              <p:nvPr/>
            </p:nvGraphicFramePr>
            <p:xfrm>
              <a:off x="2278962" y="2811767"/>
              <a:ext cx="1294228" cy="116761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6" r:lo="rId17" r:qs="rId18" r:cs="rId19"/>
              </a:graphicData>
            </a:graphic>
          </p:graphicFrame>
        </p:grpSp>
        <p:sp>
          <p:nvSpPr>
            <p:cNvPr id="35" name="燕尾形箭头 34"/>
            <p:cNvSpPr/>
            <p:nvPr/>
          </p:nvSpPr>
          <p:spPr>
            <a:xfrm>
              <a:off x="3318431" y="3389894"/>
              <a:ext cx="799879" cy="490717"/>
            </a:xfrm>
            <a:prstGeom prst="notchedRightArrow">
              <a:avLst/>
            </a:prstGeom>
            <a:gradFill>
              <a:gsLst>
                <a:gs pos="2000">
                  <a:srgbClr val="2CC8D7"/>
                </a:gs>
                <a:gs pos="100000">
                  <a:srgbClr val="3CD7C2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2003526" y="371168"/>
            <a:ext cx="3200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录播内容特色</a:t>
            </a:r>
            <a:endParaRPr lang="zh-CN" altLang="en-US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65760" y="371168"/>
            <a:ext cx="1435065" cy="1307217"/>
          </a:xfrm>
          <a:prstGeom prst="rect">
            <a:avLst/>
          </a:prstGeom>
          <a:gradFill>
            <a:gsLst>
              <a:gs pos="2000">
                <a:srgbClr val="FFA852"/>
              </a:gs>
              <a:gs pos="100000">
                <a:srgbClr val="FF8B1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rtlCol="0" anchor="ctr"/>
          <a:lstStyle/>
          <a:p>
            <a:pPr algn="ctr"/>
            <a:r>
              <a:rPr lang="en-US" altLang="zh-CN" sz="8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8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autoRev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</p:bld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958</Words>
  <Application>WWO_base_provider_20210929220102-c9fcf70066</Application>
  <PresentationFormat>自定义</PresentationFormat>
  <Paragraphs>201</Paragraphs>
  <Slides>20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宋体</vt:lpstr>
      <vt:lpstr>Wingdings</vt:lpstr>
      <vt:lpstr>Arial</vt:lpstr>
      <vt:lpstr>Microsoft YaHei</vt:lpstr>
      <vt:lpstr>汉仪旗黑KW 55S</vt:lpstr>
      <vt:lpstr>微软雅黑</vt:lpstr>
      <vt:lpstr>U.S. 101</vt:lpstr>
      <vt:lpstr>Roboto</vt:lpstr>
      <vt:lpstr>Open Sans Light</vt:lpstr>
      <vt:lpstr>DejaVu Sans Condensed</vt:lpstr>
      <vt:lpstr>微软雅黑</vt:lpstr>
      <vt:lpstr>Calibri</vt:lpstr>
      <vt:lpstr>Times New Roman</vt:lpstr>
      <vt:lpstr>Calibri</vt:lpstr>
      <vt:lpstr>汉仪书宋二KW</vt:lpstr>
      <vt:lpstr>Kingsoft Confetti</vt:lpstr>
      <vt:lpstr>Office 主题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学习库操作-选择考试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四六级酷学计划</dc:title>
  <dc:creator>洪亮 甄洪亮</dc:creator>
  <cp:lastModifiedBy>孔凡</cp:lastModifiedBy>
  <dcterms:created xsi:type="dcterms:W3CDTF">2022-03-29T07:39:10Z</dcterms:created>
  <dcterms:modified xsi:type="dcterms:W3CDTF">2022-03-29T07:39:10Z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2052-0.0.0.0</vt:lpwstr>
  </property>
</Properties>
</file>