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2" r:id="rId4"/>
    <p:sldMasterId id="2147483684" r:id="rId5"/>
  </p:sldMasterIdLst>
  <p:notesMasterIdLst>
    <p:notesMasterId r:id="rId14"/>
  </p:notesMasterIdLst>
  <p:handoutMasterIdLst>
    <p:handoutMasterId r:id="rId31"/>
  </p:handoutMasterIdLst>
  <p:sldIdLst>
    <p:sldId id="317" r:id="rId6"/>
    <p:sldId id="264" r:id="rId7"/>
    <p:sldId id="553" r:id="rId8"/>
    <p:sldId id="373" r:id="rId9"/>
    <p:sldId id="554" r:id="rId10"/>
    <p:sldId id="555" r:id="rId11"/>
    <p:sldId id="556" r:id="rId12"/>
    <p:sldId id="376" r:id="rId13"/>
    <p:sldId id="557" r:id="rId15"/>
    <p:sldId id="558" r:id="rId16"/>
    <p:sldId id="559" r:id="rId17"/>
    <p:sldId id="560" r:id="rId18"/>
    <p:sldId id="629" r:id="rId19"/>
    <p:sldId id="631" r:id="rId20"/>
    <p:sldId id="632" r:id="rId21"/>
    <p:sldId id="633" r:id="rId22"/>
    <p:sldId id="645" r:id="rId23"/>
    <p:sldId id="646" r:id="rId24"/>
    <p:sldId id="648" r:id="rId25"/>
    <p:sldId id="649" r:id="rId26"/>
    <p:sldId id="641" r:id="rId27"/>
    <p:sldId id="640" r:id="rId28"/>
    <p:sldId id="642" r:id="rId29"/>
    <p:sldId id="318" r:id="rId30"/>
  </p:sldIdLst>
  <p:sldSz cx="9144000" cy="5143500"/>
  <p:notesSz cx="6858000" cy="9144000"/>
  <p:defaultTextStyle>
    <a:defPPr>
      <a:defRPr lang="zh-CN"/>
    </a:defPPr>
    <a:lvl1pPr marL="0" lvl="0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clrMru>
    <a:srgbClr val="404040"/>
    <a:srgbClr val="005DA2"/>
    <a:srgbClr val="3992DB"/>
    <a:srgbClr val="F79600"/>
    <a:srgbClr val="0F1836"/>
    <a:srgbClr val="FDFDFD"/>
    <a:srgbClr val="D9D9D9"/>
    <a:srgbClr val="DCDE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-138" y="-102"/>
      </p:cViewPr>
      <p:guideLst>
        <p:guide orient="horz" pos="747"/>
        <p:guide pos="3045"/>
      </p:guideLst>
    </p:cSldViewPr>
  </p:slide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8" Type="http://schemas.openxmlformats.org/officeDocument/2006/relationships/slide" Target="slides/slide3.xml"/><Relationship Id="rId7" Type="http://schemas.openxmlformats.org/officeDocument/2006/relationships/slide" Target="slides/slide2.xml"/><Relationship Id="rId6" Type="http://schemas.openxmlformats.org/officeDocument/2006/relationships/slide" Target="slides/slide1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4" Type="http://schemas.openxmlformats.org/officeDocument/2006/relationships/tableStyles" Target="tableStyles.xml"/><Relationship Id="rId33" Type="http://schemas.openxmlformats.org/officeDocument/2006/relationships/viewProps" Target="viewProps.xml"/><Relationship Id="rId32" Type="http://schemas.openxmlformats.org/officeDocument/2006/relationships/presProps" Target="presProps.xml"/><Relationship Id="rId31" Type="http://schemas.openxmlformats.org/officeDocument/2006/relationships/handoutMaster" Target="handoutMasters/handoutMaster1.xml"/><Relationship Id="rId30" Type="http://schemas.openxmlformats.org/officeDocument/2006/relationships/slide" Target="slides/slide24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3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0" Type="http://schemas.openxmlformats.org/officeDocument/2006/relationships/slide" Target="slides/slide14.xml"/><Relationship Id="rId2" Type="http://schemas.openxmlformats.org/officeDocument/2006/relationships/theme" Target="theme/theme1.xml"/><Relationship Id="rId19" Type="http://schemas.openxmlformats.org/officeDocument/2006/relationships/slide" Target="slides/slide13.xml"/><Relationship Id="rId18" Type="http://schemas.openxmlformats.org/officeDocument/2006/relationships/slide" Target="slides/slide12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5" Type="http://schemas.openxmlformats.org/officeDocument/2006/relationships/slide" Target="slides/slide9.xml"/><Relationship Id="rId14" Type="http://schemas.openxmlformats.org/officeDocument/2006/relationships/notesMaster" Target="notesMasters/notesMaster1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4098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endParaRPr lang="zh-CN" altLang="en-US" sz="1200" dirty="0"/>
          </a:p>
        </p:txBody>
      </p:sp>
      <p:sp>
        <p:nvSpPr>
          <p:cNvPr id="4099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 algn="r"/>
            <a:fld id="{BB962C8B-B14F-4D97-AF65-F5344CB8AC3E}" type="datetimeFigureOut">
              <a:rPr lang="zh-CN" altLang="en-US" sz="1200" dirty="0"/>
            </a:fld>
            <a:endParaRPr lang="zh-CN" altLang="en-US" sz="1200" dirty="0"/>
          </a:p>
        </p:txBody>
      </p:sp>
      <p:sp>
        <p:nvSpPr>
          <p:cNvPr id="4100" name="幻灯片图像占位符 3"/>
          <p:cNvSpPr>
            <a:spLocks noGrp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noFill/>
          </a:ln>
        </p:spPr>
      </p:sp>
      <p:sp>
        <p:nvSpPr>
          <p:cNvPr id="4101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12700">
            <a:noFill/>
          </a:ln>
        </p:spPr>
        <p:txBody>
          <a:bodyPr anchor="ctr"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102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/>
            <a:endParaRPr lang="zh-CN" altLang="en-US" sz="1200" dirty="0"/>
          </a:p>
        </p:txBody>
      </p:sp>
      <p:sp>
        <p:nvSpPr>
          <p:cNvPr id="4103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lvl="0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libri" panose="020F0502020204030204" pitchFamily="2" charset="0"/>
        <a:ea typeface="宋体" panose="02010600030101010101" pitchFamily="2" charset="-122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libri" panose="020F0502020204030204" pitchFamily="2" charset="0"/>
        <a:ea typeface="宋体" panose="02010600030101010101" pitchFamily="2" charset="-122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libri" panose="020F0502020204030204" pitchFamily="2" charset="0"/>
        <a:ea typeface="宋体" panose="02010600030101010101" pitchFamily="2" charset="-122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libri" panose="020F0502020204030204" pitchFamily="2" charset="0"/>
        <a:ea typeface="宋体" panose="02010600030101010101" pitchFamily="2" charset="-122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libri" panose="020F0502020204030204" pitchFamily="2" charset="0"/>
        <a:ea typeface="宋体" panose="02010600030101010101" pitchFamily="2" charset="-122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libri" panose="020F0502020204030204" pitchFamily="2" charset="0"/>
        <a:ea typeface="宋体" panose="02010600030101010101" pitchFamily="2" charset="-122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libri" panose="020F0502020204030204" pitchFamily="2" charset="0"/>
        <a:ea typeface="宋体" panose="02010600030101010101" pitchFamily="2" charset="-122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libri" panose="020F0502020204030204" pitchFamily="2" charset="0"/>
        <a:ea typeface="宋体" panose="02010600030101010101" pitchFamily="2" charset="-122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libri" panose="020F0502020204030204" pitchFamily="2" charset="0"/>
        <a:ea typeface="宋体" panose="02010600030101010101" pitchFamily="2" charset="-122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9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B962C8B-B14F-4D97-AF65-F5344CB8AC3E}" type="datetimeFigureOut">
              <a:rPr lang="zh-CN" altLang="en-US" dirty="0">
                <a:latin typeface="Calibri" panose="020F0502020204030204" pitchFamily="2" charset="0"/>
              </a:rPr>
            </a:fld>
            <a:endParaRPr lang="zh-CN" altLang="en-US" dirty="0">
              <a:latin typeface="Calibri" panose="020F0502020204030204" pitchFamily="2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Calibri" panose="020F0502020204030204" pitchFamily="2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Calibri" panose="020F0502020204030204" pitchFamily="2" charset="0"/>
              </a:rPr>
            </a:fld>
            <a:endParaRPr lang="zh-CN" altLang="en-US" dirty="0">
              <a:latin typeface="Calibri" panose="020F0502020204030204" pitchFamily="2" charset="0"/>
            </a:endParaRPr>
          </a:p>
        </p:txBody>
      </p:sp>
    </p:spTree>
  </p:cSld>
  <p:clrMapOvr>
    <a:masterClrMapping/>
  </p:clrMapOvr>
  <p:transition spd="slow" advTm="0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B962C8B-B14F-4D97-AF65-F5344CB8AC3E}" type="datetimeFigureOut">
              <a:rPr lang="zh-CN" altLang="en-US" dirty="0">
                <a:latin typeface="Calibri" panose="020F0502020204030204" pitchFamily="2" charset="0"/>
              </a:rPr>
            </a:fld>
            <a:endParaRPr lang="zh-CN" altLang="en-US" dirty="0">
              <a:latin typeface="Calibri" panose="020F0502020204030204" pitchFamily="2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Calibri" panose="020F0502020204030204" pitchFamily="2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Calibri" panose="020F0502020204030204" pitchFamily="2" charset="0"/>
              </a:rPr>
            </a:fld>
            <a:endParaRPr lang="zh-CN" altLang="en-US" dirty="0">
              <a:latin typeface="Calibri" panose="020F0502020204030204" pitchFamily="2" charset="0"/>
            </a:endParaRPr>
          </a:p>
        </p:txBody>
      </p:sp>
    </p:spTree>
  </p:cSld>
  <p:clrMapOvr>
    <a:masterClrMapping/>
  </p:clrMapOvr>
  <p:transition spd="slow" advTm="0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52930" cy="438785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B962C8B-B14F-4D97-AF65-F5344CB8AC3E}" type="datetimeFigureOut">
              <a:rPr lang="zh-CN" altLang="en-US" dirty="0">
                <a:latin typeface="Calibri" panose="020F0502020204030204" pitchFamily="2" charset="0"/>
              </a:rPr>
            </a:fld>
            <a:endParaRPr lang="zh-CN" altLang="en-US" dirty="0">
              <a:latin typeface="Calibri" panose="020F0502020204030204" pitchFamily="2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Calibri" panose="020F0502020204030204" pitchFamily="2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Calibri" panose="020F0502020204030204" pitchFamily="2" charset="0"/>
              </a:rPr>
            </a:fld>
            <a:endParaRPr lang="zh-CN" altLang="en-US" dirty="0">
              <a:latin typeface="Calibri" panose="020F0502020204030204" pitchFamily="2" charset="0"/>
            </a:endParaRPr>
          </a:p>
        </p:txBody>
      </p:sp>
    </p:spTree>
  </p:cSld>
  <p:clrMapOvr>
    <a:masterClrMapping/>
  </p:clrMapOvr>
  <p:transition spd="slow" advTm="0">
    <p:cover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9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  <p:transition spd="slow" advTm="0">
    <p:cover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slow" advTm="0">
    <p:cover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2097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  <p:transition spd="slow" advTm="0">
    <p:cover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2504" cy="339407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200150"/>
            <a:ext cx="4032504" cy="339407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slow" advTm="0">
    <p:cover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333829"/>
            <a:ext cx="3655181" cy="617934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1999034"/>
            <a:ext cx="3655181" cy="264321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333829"/>
            <a:ext cx="3673182" cy="617934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1999034"/>
            <a:ext cx="3673182" cy="264321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slow" advTm="0">
    <p:cover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 spd="slow" advTm="0">
    <p:cover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0">
    <p:cover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  <p:transition spd="slow" advTm="0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B962C8B-B14F-4D97-AF65-F5344CB8AC3E}" type="datetimeFigureOut">
              <a:rPr lang="zh-CN" altLang="en-US" dirty="0">
                <a:latin typeface="Calibri" panose="020F0502020204030204" pitchFamily="2" charset="0"/>
              </a:rPr>
            </a:fld>
            <a:endParaRPr lang="zh-CN" altLang="en-US" dirty="0">
              <a:latin typeface="Calibri" panose="020F0502020204030204" pitchFamily="2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Calibri" panose="020F0502020204030204" pitchFamily="2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Calibri" panose="020F0502020204030204" pitchFamily="2" charset="0"/>
              </a:rPr>
            </a:fld>
            <a:endParaRPr lang="zh-CN" altLang="en-US" dirty="0">
              <a:latin typeface="Calibri" panose="020F0502020204030204" pitchFamily="2" charset="0"/>
            </a:endParaRPr>
          </a:p>
        </p:txBody>
      </p:sp>
    </p:spTree>
  </p:cSld>
  <p:clrMapOvr>
    <a:masterClrMapping/>
  </p:clrMapOvr>
  <p:transition spd="slow" advTm="0">
    <p:cover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3124012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342901"/>
            <a:ext cx="4629150" cy="4052888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3124012" cy="2858691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  <p:transition spd="slow" advTm="0">
    <p:cover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slow" advTm="0">
    <p:cover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52930" cy="438785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slow" advTm="0">
    <p:cover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9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  <p:transition spd="slow" advTm="0">
    <p:cover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slow" advTm="0">
    <p:cover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2097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  <p:transition spd="slow" advTm="0">
    <p:cover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2504" cy="339407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200150"/>
            <a:ext cx="4032504" cy="339407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slow" advTm="0">
    <p:cover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333829"/>
            <a:ext cx="3655181" cy="617934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1999034"/>
            <a:ext cx="3655181" cy="264321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333829"/>
            <a:ext cx="3673182" cy="617934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1999034"/>
            <a:ext cx="3673182" cy="264321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slow" advTm="0">
    <p:cover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 spd="slow" advTm="0">
    <p:cover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0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2097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B962C8B-B14F-4D97-AF65-F5344CB8AC3E}" type="datetimeFigureOut">
              <a:rPr lang="zh-CN" altLang="en-US" dirty="0">
                <a:latin typeface="Calibri" panose="020F0502020204030204" pitchFamily="2" charset="0"/>
              </a:rPr>
            </a:fld>
            <a:endParaRPr lang="zh-CN" altLang="en-US" dirty="0">
              <a:latin typeface="Calibri" panose="020F0502020204030204" pitchFamily="2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Calibri" panose="020F0502020204030204" pitchFamily="2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Calibri" panose="020F0502020204030204" pitchFamily="2" charset="0"/>
              </a:rPr>
            </a:fld>
            <a:endParaRPr lang="zh-CN" altLang="en-US" dirty="0">
              <a:latin typeface="Calibri" panose="020F0502020204030204" pitchFamily="2" charset="0"/>
            </a:endParaRPr>
          </a:p>
        </p:txBody>
      </p:sp>
    </p:spTree>
  </p:cSld>
  <p:clrMapOvr>
    <a:masterClrMapping/>
  </p:clrMapOvr>
  <p:transition spd="slow" advTm="0">
    <p:cover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  <p:transition spd="slow" advTm="0">
    <p:cover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3124012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342901"/>
            <a:ext cx="4629150" cy="4052888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3124012" cy="2858691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  <p:transition spd="slow" advTm="0">
    <p:cover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slow" advTm="0">
    <p:cover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52930" cy="438785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slow" advTm="0">
    <p:cover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9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  <p:transition spd="slow" advTm="0">
    <p:cover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slow" advTm="0">
    <p:cover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2097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  <p:transition spd="slow" advTm="0">
    <p:cover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2504" cy="339407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200150"/>
            <a:ext cx="4032504" cy="339407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slow" advTm="0">
    <p:cover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333829"/>
            <a:ext cx="3655181" cy="617934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1999034"/>
            <a:ext cx="3655181" cy="264321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333829"/>
            <a:ext cx="3673182" cy="617934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1999034"/>
            <a:ext cx="3673182" cy="264321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slow" advTm="0">
    <p:cover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 spd="slow" advTm="0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2504" cy="339407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200150"/>
            <a:ext cx="4032504" cy="339407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B962C8B-B14F-4D97-AF65-F5344CB8AC3E}" type="datetimeFigureOut">
              <a:rPr lang="zh-CN" altLang="en-US" dirty="0">
                <a:latin typeface="Calibri" panose="020F0502020204030204" pitchFamily="2" charset="0"/>
              </a:rPr>
            </a:fld>
            <a:endParaRPr lang="zh-CN" altLang="en-US" dirty="0">
              <a:latin typeface="Calibri" panose="020F0502020204030204" pitchFamily="2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Calibri" panose="020F0502020204030204" pitchFamily="2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Calibri" panose="020F0502020204030204" pitchFamily="2" charset="0"/>
              </a:rPr>
            </a:fld>
            <a:endParaRPr lang="zh-CN" altLang="en-US" dirty="0">
              <a:latin typeface="Calibri" panose="020F0502020204030204" pitchFamily="2" charset="0"/>
            </a:endParaRPr>
          </a:p>
        </p:txBody>
      </p:sp>
    </p:spTree>
  </p:cSld>
  <p:clrMapOvr>
    <a:masterClrMapping/>
  </p:clrMapOvr>
  <p:transition spd="slow" advTm="0">
    <p:cover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0">
    <p:cover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  <p:transition spd="slow" advTm="0">
    <p:cover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3124012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342901"/>
            <a:ext cx="4629150" cy="4052888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3124012" cy="2858691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  <p:transition spd="slow" advTm="0">
    <p:cover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slow" advTm="0">
    <p:cover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52930" cy="438785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slow" advTm="0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333829"/>
            <a:ext cx="3655181" cy="617934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1999034"/>
            <a:ext cx="3655181" cy="264321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333829"/>
            <a:ext cx="3673182" cy="617934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1999034"/>
            <a:ext cx="3673182" cy="264321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B962C8B-B14F-4D97-AF65-F5344CB8AC3E}" type="datetimeFigureOut">
              <a:rPr lang="zh-CN" altLang="en-US" dirty="0">
                <a:latin typeface="Calibri" panose="020F0502020204030204" pitchFamily="2" charset="0"/>
              </a:rPr>
            </a:fld>
            <a:endParaRPr lang="zh-CN" altLang="en-US" dirty="0">
              <a:latin typeface="Calibri" panose="020F0502020204030204" pitchFamily="2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Calibri" panose="020F0502020204030204" pitchFamily="2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Calibri" panose="020F0502020204030204" pitchFamily="2" charset="0"/>
              </a:rPr>
            </a:fld>
            <a:endParaRPr lang="zh-CN" altLang="en-US" dirty="0">
              <a:latin typeface="Calibri" panose="020F0502020204030204" pitchFamily="2" charset="0"/>
            </a:endParaRPr>
          </a:p>
        </p:txBody>
      </p:sp>
    </p:spTree>
  </p:cSld>
  <p:clrMapOvr>
    <a:masterClrMapping/>
  </p:clrMapOvr>
  <p:transition spd="slow" advTm="0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B962C8B-B14F-4D97-AF65-F5344CB8AC3E}" type="datetimeFigureOut">
              <a:rPr lang="zh-CN" altLang="en-US" dirty="0">
                <a:latin typeface="Calibri" panose="020F0502020204030204" pitchFamily="2" charset="0"/>
              </a:rPr>
            </a:fld>
            <a:endParaRPr lang="zh-CN" altLang="en-US" dirty="0">
              <a:latin typeface="Calibri" panose="020F0502020204030204" pitchFamily="2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Calibri" panose="020F0502020204030204" pitchFamily="2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Calibri" panose="020F0502020204030204" pitchFamily="2" charset="0"/>
              </a:rPr>
            </a:fld>
            <a:endParaRPr lang="zh-CN" altLang="en-US" dirty="0">
              <a:latin typeface="Calibri" panose="020F0502020204030204" pitchFamily="2" charset="0"/>
            </a:endParaRPr>
          </a:p>
        </p:txBody>
      </p:sp>
    </p:spTree>
  </p:cSld>
  <p:clrMapOvr>
    <a:masterClrMapping/>
  </p:clrMapOvr>
  <p:transition spd="slow" advTm="0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B962C8B-B14F-4D97-AF65-F5344CB8AC3E}" type="datetime1">
              <a:rPr lang="zh-CN" altLang="en-US" dirty="0">
                <a:latin typeface="Calibri" panose="020F0502020204030204" pitchFamily="2" charset="0"/>
              </a:rPr>
            </a:fld>
            <a:endParaRPr lang="zh-CN" altLang="en-US" dirty="0">
              <a:latin typeface="Calibri" panose="020F0502020204030204" pitchFamily="2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Calibri" panose="020F0502020204030204" pitchFamily="2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Calibri" panose="020F0502020204030204" pitchFamily="2" charset="0"/>
              </a:rPr>
            </a:fld>
            <a:endParaRPr lang="zh-CN" altLang="en-US" dirty="0">
              <a:latin typeface="Calibri" panose="020F0502020204030204" pitchFamily="2" charset="0"/>
            </a:endParaRPr>
          </a:p>
        </p:txBody>
      </p:sp>
    </p:spTree>
  </p:cSld>
  <p:clrMapOvr>
    <a:masterClrMapping/>
  </p:clrMapOvr>
  <p:transition spd="slow" advTm="0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B962C8B-B14F-4D97-AF65-F5344CB8AC3E}" type="datetimeFigureOut">
              <a:rPr lang="zh-CN" altLang="en-US" dirty="0">
                <a:latin typeface="Calibri" panose="020F0502020204030204" pitchFamily="2" charset="0"/>
              </a:rPr>
            </a:fld>
            <a:endParaRPr lang="zh-CN" altLang="en-US" dirty="0">
              <a:latin typeface="Calibri" panose="020F0502020204030204" pitchFamily="2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Calibri" panose="020F0502020204030204" pitchFamily="2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Calibri" panose="020F0502020204030204" pitchFamily="2" charset="0"/>
              </a:rPr>
            </a:fld>
            <a:endParaRPr lang="zh-CN" altLang="en-US" dirty="0">
              <a:latin typeface="Calibri" panose="020F0502020204030204" pitchFamily="2" charset="0"/>
            </a:endParaRPr>
          </a:p>
        </p:txBody>
      </p:sp>
    </p:spTree>
  </p:cSld>
  <p:clrMapOvr>
    <a:masterClrMapping/>
  </p:clrMapOvr>
  <p:transition spd="slow" advTm="0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3124012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342901"/>
            <a:ext cx="4629150" cy="4052888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3124012" cy="2858691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B962C8B-B14F-4D97-AF65-F5344CB8AC3E}" type="datetimeFigureOut">
              <a:rPr lang="zh-CN" altLang="en-US" dirty="0">
                <a:latin typeface="Calibri" panose="020F0502020204030204" pitchFamily="2" charset="0"/>
              </a:rPr>
            </a:fld>
            <a:endParaRPr lang="zh-CN" altLang="en-US" dirty="0">
              <a:latin typeface="Calibri" panose="020F0502020204030204" pitchFamily="2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Calibri" panose="020F0502020204030204" pitchFamily="2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Calibri" panose="020F0502020204030204" pitchFamily="2" charset="0"/>
              </a:rPr>
            </a:fld>
            <a:endParaRPr lang="zh-CN" altLang="en-US" dirty="0">
              <a:latin typeface="Calibri" panose="020F0502020204030204" pitchFamily="2" charset="0"/>
            </a:endParaRPr>
          </a:p>
        </p:txBody>
      </p:sp>
    </p:spTree>
  </p:cSld>
  <p:clrMapOvr>
    <a:masterClrMapping/>
  </p:clrMapOvr>
  <p:transition spd="slow" advTm="0">
    <p:cover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3" Type="http://schemas.openxmlformats.org/officeDocument/2006/relationships/theme" Target="../theme/theme2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0.xml"/><Relationship Id="rId7" Type="http://schemas.openxmlformats.org/officeDocument/2006/relationships/slideLayout" Target="../slideLayouts/slideLayout29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3" Type="http://schemas.openxmlformats.org/officeDocument/2006/relationships/theme" Target="../theme/theme3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0.xml"/><Relationship Id="rId6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5.xml"/><Relationship Id="rId13" Type="http://schemas.openxmlformats.org/officeDocument/2006/relationships/theme" Target="../theme/theme4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3.xml"/><Relationship Id="rId1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pPr lvl="0"/>
            <a:fld id="{BB962C8B-B14F-4D97-AF65-F5344CB8AC3E}" type="datetime1">
              <a:rPr lang="zh-CN" altLang="en-US" dirty="0">
                <a:latin typeface="Calibri" panose="020F0502020204030204" pitchFamily="2" charset="0"/>
              </a:rPr>
            </a:fld>
            <a:endParaRPr lang="zh-CN" altLang="en-US" dirty="0">
              <a:latin typeface="Calibri" panose="020F0502020204030204" pitchFamily="2" charset="0"/>
            </a:endParaRPr>
          </a:p>
        </p:txBody>
      </p:sp>
      <p:sp>
        <p:nvSpPr>
          <p:cNvPr id="1029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pPr lvl="0"/>
            <a:endParaRPr lang="zh-CN" altLang="en-US" dirty="0">
              <a:latin typeface="Calibri" panose="020F0502020204030204" pitchFamily="2" charset="0"/>
            </a:endParaRPr>
          </a:p>
        </p:txBody>
      </p:sp>
      <p:sp>
        <p:nvSpPr>
          <p:cNvPr id="103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lvl="0"/>
            <a:fld id="{9A0DB2DC-4C9A-4742-B13C-FB6460FD3503}" type="slidenum">
              <a:rPr lang="zh-CN" altLang="en-US" dirty="0">
                <a:latin typeface="Calibri" panose="020F0502020204030204" pitchFamily="2" charset="0"/>
              </a:rPr>
            </a:fld>
            <a:endParaRPr lang="zh-CN" altLang="en-US" dirty="0">
              <a:latin typeface="Calibri" panose="020F0502020204030204" pitchFamily="2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Tm="0">
    <p:cover/>
  </p:transition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050" name="标题占位符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2051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 advTm="0">
    <p:cover/>
  </p:transition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3074" name="标题占位符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075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 advTm="0">
    <p:cover/>
  </p:transition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050" name="标题占位符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2051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 advTm="0">
    <p:cover/>
  </p:transition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0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0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0.xml"/><Relationship Id="rId1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8.xml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5.png"/><Relationship Id="rId8" Type="http://schemas.openxmlformats.org/officeDocument/2006/relationships/tags" Target="../tags/tag6.xml"/><Relationship Id="rId7" Type="http://schemas.openxmlformats.org/officeDocument/2006/relationships/tags" Target="../tags/tag5.xml"/><Relationship Id="rId6" Type="http://schemas.openxmlformats.org/officeDocument/2006/relationships/image" Target="../media/image4.png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image" Target="../media/image3.png"/><Relationship Id="rId2" Type="http://schemas.openxmlformats.org/officeDocument/2006/relationships/tags" Target="../tags/tag2.xml"/><Relationship Id="rId12" Type="http://schemas.openxmlformats.org/officeDocument/2006/relationships/slideLayout" Target="../slideLayouts/slideLayout18.xml"/><Relationship Id="rId11" Type="http://schemas.openxmlformats.org/officeDocument/2006/relationships/tags" Target="../tags/tag8.xml"/><Relationship Id="rId10" Type="http://schemas.openxmlformats.org/officeDocument/2006/relationships/tags" Target="../tags/tag7.xml"/><Relationship Id="rId1" Type="http://schemas.openxmlformats.org/officeDocument/2006/relationships/tags" Target="../tags/tag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0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0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0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0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2" name="矩形 2"/>
          <p:cNvSpPr/>
          <p:nvPr/>
        </p:nvSpPr>
        <p:spPr>
          <a:xfrm>
            <a:off x="-1270" y="1304925"/>
            <a:ext cx="9142095" cy="1938020"/>
          </a:xfrm>
          <a:prstGeom prst="rect">
            <a:avLst/>
          </a:prstGeom>
          <a:solidFill>
            <a:schemeClr val="accent1"/>
          </a:solidFill>
          <a:ln w="25400" cap="flat" cmpd="sng">
            <a:noFill/>
            <a:prstDash val="solid"/>
            <a:miter/>
            <a:headEnd type="none" w="med" len="med"/>
            <a:tailEnd type="none" w="med" len="med"/>
          </a:ln>
        </p:spPr>
        <p:txBody>
          <a:bodyPr anchor="ctr"/>
          <a:p>
            <a:pPr algn="ctr"/>
            <a:endParaRPr lang="zh-CN" altLang="en-US" dirty="0">
              <a:solidFill>
                <a:srgbClr val="FFFFFF"/>
              </a:solidFill>
              <a:latin typeface="Calibri" panose="020F0502020204030204" pitchFamily="2" charset="0"/>
            </a:endParaRPr>
          </a:p>
        </p:txBody>
      </p:sp>
      <p:sp>
        <p:nvSpPr>
          <p:cNvPr id="5123" name="矩形 47"/>
          <p:cNvSpPr/>
          <p:nvPr/>
        </p:nvSpPr>
        <p:spPr>
          <a:xfrm>
            <a:off x="1707515" y="1947228"/>
            <a:ext cx="5723890" cy="682625"/>
          </a:xfrm>
          <a:prstGeom prst="rect">
            <a:avLst/>
          </a:prstGeom>
          <a:noFill/>
          <a:ln w="9525">
            <a:noFill/>
          </a:ln>
        </p:spPr>
        <p:txBody>
          <a:bodyPr wrap="none" lIns="68571" tIns="34285" rIns="68571" bIns="34285">
            <a:spAutoFit/>
          </a:bodyPr>
          <a:p>
            <a:pPr algn="ctr"/>
            <a:r>
              <a:rPr lang="zh-CN" altLang="en-US" sz="4000" b="1" dirty="0">
                <a:solidFill>
                  <a:schemeClr val="bg1"/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皮书数据库用户操作手册</a:t>
            </a:r>
            <a:endParaRPr lang="zh-CN" altLang="en-US" sz="4000" b="1" dirty="0">
              <a:solidFill>
                <a:schemeClr val="bg1"/>
              </a:solidFill>
              <a:latin typeface="微软雅黑" panose="020B0503020204020204" pitchFamily="2" charset="-122"/>
              <a:ea typeface="微软雅黑" panose="020B0503020204020204" pitchFamily="2" charset="-122"/>
            </a:endParaRPr>
          </a:p>
        </p:txBody>
      </p:sp>
      <p:sp>
        <p:nvSpPr>
          <p:cNvPr id="5124" name="矩形 1"/>
          <p:cNvSpPr/>
          <p:nvPr/>
        </p:nvSpPr>
        <p:spPr>
          <a:xfrm>
            <a:off x="2281238" y="3811905"/>
            <a:ext cx="4572000" cy="82994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rPr>
              <a:t>社会科学文献出版社 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rPr>
              <a:t>· 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rPr>
              <a:t>数字出版分社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2" charset="-122"/>
              <a:ea typeface="微软雅黑" panose="020B0503020204020204" pitchFamily="2" charset="-122"/>
              <a:cs typeface="微软雅黑" panose="020B0503020204020204" pitchFamily="2" charset="-122"/>
            </a:endParaRPr>
          </a:p>
          <a:p>
            <a:pPr algn="ctr"/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2" charset="-122"/>
              <a:ea typeface="微软雅黑" panose="020B0503020204020204" pitchFamily="2" charset="-122"/>
              <a:cs typeface="微软雅黑" panose="020B0503020204020204" pitchFamily="2" charset="-122"/>
            </a:endParaRPr>
          </a:p>
          <a:p>
            <a:pPr algn="ctr"/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rPr>
              <a:t>2022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rPr>
              <a:t>年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rPr>
              <a:t>04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rPr>
              <a:t>月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rPr>
              <a:t>15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rPr>
              <a:t>日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2" charset="-122"/>
              <a:ea typeface="微软雅黑" panose="020B0503020204020204" pitchFamily="2" charset="-122"/>
              <a:cs typeface="微软雅黑" panose="020B0503020204020204" pitchFamily="2" charset="-122"/>
            </a:endParaRPr>
          </a:p>
        </p:txBody>
      </p:sp>
      <p:pic>
        <p:nvPicPr>
          <p:cNvPr id="2" name="图片 1" descr="社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32785" y="688975"/>
            <a:ext cx="2511425" cy="452755"/>
          </a:xfrm>
          <a:prstGeom prst="rect">
            <a:avLst/>
          </a:prstGeom>
        </p:spPr>
      </p:pic>
    </p:spTree>
  </p:cSld>
  <p:clrMapOvr>
    <a:masterClrMapping/>
  </p:clrMapOvr>
  <p:transition spd="med" advTm="0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4" name="Title 1"/>
          <p:cNvSpPr txBox="1"/>
          <p:nvPr/>
        </p:nvSpPr>
        <p:spPr>
          <a:xfrm>
            <a:off x="857250" y="200025"/>
            <a:ext cx="4722813" cy="379413"/>
          </a:xfrm>
          <a:prstGeom prst="rect">
            <a:avLst/>
          </a:prstGeom>
          <a:noFill/>
          <a:ln w="9525">
            <a:noFill/>
          </a:ln>
        </p:spPr>
        <p:txBody>
          <a:bodyPr lIns="0" rIns="0" anchor="ctr"/>
          <a:p>
            <a:r>
              <a:rPr lang="zh-CN" altLang="en-GB" b="1" dirty="0">
                <a:solidFill>
                  <a:srgbClr val="404040"/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资源检索 </a:t>
            </a:r>
            <a:r>
              <a:rPr lang="en-US" altLang="zh-CN" b="1" dirty="0">
                <a:solidFill>
                  <a:srgbClr val="404040"/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· </a:t>
            </a:r>
            <a:r>
              <a:rPr lang="zh-CN" altLang="en-US" b="1" dirty="0">
                <a:solidFill>
                  <a:srgbClr val="404040"/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高级检索</a:t>
            </a:r>
            <a:endParaRPr lang="zh-CN" altLang="en-US" b="1" dirty="0">
              <a:solidFill>
                <a:srgbClr val="404040"/>
              </a:solidFill>
              <a:latin typeface="微软雅黑" panose="020B0503020204020204" pitchFamily="2" charset="-122"/>
              <a:ea typeface="微软雅黑" panose="020B0503020204020204" pitchFamily="2" charset="-122"/>
            </a:endParaRPr>
          </a:p>
        </p:txBody>
      </p:sp>
      <p:cxnSp>
        <p:nvCxnSpPr>
          <p:cNvPr id="8195" name="直接连接符 2"/>
          <p:cNvCxnSpPr/>
          <p:nvPr/>
        </p:nvCxnSpPr>
        <p:spPr>
          <a:xfrm>
            <a:off x="762000" y="630238"/>
            <a:ext cx="7840663" cy="0"/>
          </a:xfrm>
          <a:prstGeom prst="line">
            <a:avLst/>
          </a:prstGeom>
          <a:ln w="9525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</p:cxnSp>
      <p:sp>
        <p:nvSpPr>
          <p:cNvPr id="8196" name="L 形 3"/>
          <p:cNvSpPr/>
          <p:nvPr/>
        </p:nvSpPr>
        <p:spPr>
          <a:xfrm rot="13498344">
            <a:off x="400050" y="317500"/>
            <a:ext cx="144463" cy="144463"/>
          </a:xfrm>
          <a:custGeom>
            <a:avLst/>
            <a:gdLst>
              <a:gd name="txL" fmla="*/ 0 w 144000"/>
              <a:gd name="txT" fmla="*/ 0 h 144000"/>
              <a:gd name="txR" fmla="*/ 41720 w 144000"/>
              <a:gd name="txB" fmla="*/ 144000 h 144000"/>
            </a:gdLst>
            <a:ahLst/>
            <a:cxnLst>
              <a:cxn ang="0">
                <a:pos x="144000" y="123793"/>
              </a:cxn>
              <a:cxn ang="5898240">
                <a:pos x="72000" y="144000"/>
              </a:cxn>
              <a:cxn ang="11796480">
                <a:pos x="0" y="72000"/>
              </a:cxn>
              <a:cxn ang="17694720">
                <a:pos x="20860" y="0"/>
              </a:cxn>
            </a:cxnLst>
            <a:rect l="txL" t="txT" r="txR" b="txB"/>
            <a:pathLst>
              <a:path w="144000" h="144000">
                <a:moveTo>
                  <a:pt x="0" y="0"/>
                </a:moveTo>
                <a:lnTo>
                  <a:pt x="41720" y="0"/>
                </a:lnTo>
                <a:lnTo>
                  <a:pt x="41720" y="103586"/>
                </a:lnTo>
                <a:lnTo>
                  <a:pt x="144000" y="103586"/>
                </a:lnTo>
                <a:lnTo>
                  <a:pt x="144000" y="144000"/>
                </a:lnTo>
                <a:lnTo>
                  <a:pt x="0" y="144000"/>
                </a:lnTo>
                <a:close/>
              </a:path>
            </a:pathLst>
          </a:custGeom>
          <a:solidFill>
            <a:srgbClr val="3992DB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8197" name="L 形 4"/>
          <p:cNvSpPr/>
          <p:nvPr/>
        </p:nvSpPr>
        <p:spPr>
          <a:xfrm rot="13498344">
            <a:off x="534988" y="317500"/>
            <a:ext cx="144462" cy="144463"/>
          </a:xfrm>
          <a:custGeom>
            <a:avLst/>
            <a:gdLst>
              <a:gd name="txL" fmla="*/ 0 w 144000"/>
              <a:gd name="txT" fmla="*/ 0 h 144000"/>
              <a:gd name="txR" fmla="*/ 41720 w 144000"/>
              <a:gd name="txB" fmla="*/ 144000 h 144000"/>
            </a:gdLst>
            <a:ahLst/>
            <a:cxnLst>
              <a:cxn ang="0">
                <a:pos x="144000" y="123793"/>
              </a:cxn>
              <a:cxn ang="5898240">
                <a:pos x="72000" y="144000"/>
              </a:cxn>
              <a:cxn ang="11796480">
                <a:pos x="0" y="72000"/>
              </a:cxn>
              <a:cxn ang="17694720">
                <a:pos x="20860" y="0"/>
              </a:cxn>
            </a:cxnLst>
            <a:rect l="txL" t="txT" r="txR" b="txB"/>
            <a:pathLst>
              <a:path w="144000" h="144000">
                <a:moveTo>
                  <a:pt x="0" y="0"/>
                </a:moveTo>
                <a:lnTo>
                  <a:pt x="41720" y="0"/>
                </a:lnTo>
                <a:lnTo>
                  <a:pt x="41720" y="103586"/>
                </a:lnTo>
                <a:lnTo>
                  <a:pt x="144000" y="103586"/>
                </a:lnTo>
                <a:lnTo>
                  <a:pt x="144000" y="144000"/>
                </a:lnTo>
                <a:lnTo>
                  <a:pt x="0" y="144000"/>
                </a:lnTo>
                <a:close/>
              </a:path>
            </a:pathLst>
          </a:custGeom>
          <a:solidFill>
            <a:srgbClr val="F79600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8198" name="L 形 5"/>
          <p:cNvSpPr/>
          <p:nvPr/>
        </p:nvSpPr>
        <p:spPr>
          <a:xfrm rot="13498344">
            <a:off x="265113" y="317500"/>
            <a:ext cx="144462" cy="144463"/>
          </a:xfrm>
          <a:custGeom>
            <a:avLst/>
            <a:gdLst>
              <a:gd name="txL" fmla="*/ 0 w 144000"/>
              <a:gd name="txT" fmla="*/ 0 h 144000"/>
              <a:gd name="txR" fmla="*/ 41720 w 144000"/>
              <a:gd name="txB" fmla="*/ 144000 h 144000"/>
            </a:gdLst>
            <a:ahLst/>
            <a:cxnLst>
              <a:cxn ang="0">
                <a:pos x="144000" y="123793"/>
              </a:cxn>
              <a:cxn ang="5898240">
                <a:pos x="72000" y="144000"/>
              </a:cxn>
              <a:cxn ang="11796480">
                <a:pos x="0" y="72000"/>
              </a:cxn>
              <a:cxn ang="17694720">
                <a:pos x="20860" y="0"/>
              </a:cxn>
            </a:cxnLst>
            <a:rect l="txL" t="txT" r="txR" b="txB"/>
            <a:pathLst>
              <a:path w="144000" h="144000">
                <a:moveTo>
                  <a:pt x="0" y="0"/>
                </a:moveTo>
                <a:lnTo>
                  <a:pt x="41720" y="0"/>
                </a:lnTo>
                <a:lnTo>
                  <a:pt x="41720" y="103586"/>
                </a:lnTo>
                <a:lnTo>
                  <a:pt x="144000" y="103586"/>
                </a:lnTo>
                <a:lnTo>
                  <a:pt x="144000" y="144000"/>
                </a:lnTo>
                <a:lnTo>
                  <a:pt x="0" y="144000"/>
                </a:lnTo>
                <a:close/>
              </a:path>
            </a:pathLst>
          </a:custGeom>
          <a:solidFill>
            <a:srgbClr val="BC242A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875030" y="1186180"/>
            <a:ext cx="63550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/>
            <a:r>
              <a:rPr lang="zh-CN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+mn-ea"/>
              </a:rPr>
              <a:t>皮书数据库高级检索提供</a:t>
            </a:r>
            <a:r>
              <a:rPr lang="zh-CN">
                <a:solidFill>
                  <a:srgbClr val="C00000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+mn-ea"/>
              </a:rPr>
              <a:t>高级检索</a:t>
            </a:r>
            <a:r>
              <a:rPr lang="zh-CN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+mn-ea"/>
              </a:rPr>
              <a:t>与</a:t>
            </a:r>
            <a:r>
              <a:rPr lang="zh-CN">
                <a:solidFill>
                  <a:srgbClr val="C00000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+mn-ea"/>
              </a:rPr>
              <a:t>专业检索</a:t>
            </a:r>
            <a:r>
              <a:rPr lang="zh-CN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+mn-ea"/>
              </a:rPr>
              <a:t>两种检索方式</a:t>
            </a:r>
            <a:r>
              <a:rPr lang="zh-CN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  <a:sym typeface="+mn-ea"/>
              </a:rPr>
              <a:t>。</a:t>
            </a:r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2" charset="-122"/>
              <a:ea typeface="微软雅黑" panose="020B0503020204020204" pitchFamily="2" charset="-122"/>
              <a:cs typeface="微软雅黑" panose="020B0503020204020204" pitchFamily="2" charset="-122"/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86840" y="1863090"/>
            <a:ext cx="6370320" cy="1817370"/>
          </a:xfrm>
          <a:prstGeom prst="rect">
            <a:avLst/>
          </a:prstGeom>
          <a:ln>
            <a:solidFill>
              <a:srgbClr val="404040"/>
            </a:solidFill>
          </a:ln>
        </p:spPr>
      </p:pic>
    </p:spTree>
  </p:cSld>
  <p:clrMapOvr>
    <a:masterClrMapping/>
  </p:clrMapOvr>
  <p:transition spd="slow" advTm="0">
    <p:cove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4" name="Title 1"/>
          <p:cNvSpPr txBox="1"/>
          <p:nvPr/>
        </p:nvSpPr>
        <p:spPr>
          <a:xfrm>
            <a:off x="857250" y="200025"/>
            <a:ext cx="4722813" cy="379413"/>
          </a:xfrm>
          <a:prstGeom prst="rect">
            <a:avLst/>
          </a:prstGeom>
          <a:noFill/>
          <a:ln w="9525">
            <a:noFill/>
          </a:ln>
        </p:spPr>
        <p:txBody>
          <a:bodyPr lIns="0" rIns="0" anchor="ctr"/>
          <a:p>
            <a:r>
              <a:rPr lang="zh-CN" altLang="en-GB" b="1" dirty="0">
                <a:solidFill>
                  <a:srgbClr val="404040"/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资源检索 </a:t>
            </a:r>
            <a:r>
              <a:rPr lang="en-US" altLang="zh-CN" b="1" dirty="0">
                <a:solidFill>
                  <a:srgbClr val="404040"/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· </a:t>
            </a:r>
            <a:r>
              <a:rPr lang="zh-CN" altLang="en-US" b="1" dirty="0">
                <a:solidFill>
                  <a:srgbClr val="404040"/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高级检索</a:t>
            </a:r>
            <a:endParaRPr lang="zh-CN" altLang="en-US" b="1" dirty="0">
              <a:solidFill>
                <a:srgbClr val="404040"/>
              </a:solidFill>
              <a:latin typeface="微软雅黑" panose="020B0503020204020204" pitchFamily="2" charset="-122"/>
              <a:ea typeface="微软雅黑" panose="020B0503020204020204" pitchFamily="2" charset="-122"/>
            </a:endParaRPr>
          </a:p>
        </p:txBody>
      </p:sp>
      <p:cxnSp>
        <p:nvCxnSpPr>
          <p:cNvPr id="8195" name="直接连接符 2"/>
          <p:cNvCxnSpPr/>
          <p:nvPr/>
        </p:nvCxnSpPr>
        <p:spPr>
          <a:xfrm>
            <a:off x="762000" y="630238"/>
            <a:ext cx="7840663" cy="0"/>
          </a:xfrm>
          <a:prstGeom prst="line">
            <a:avLst/>
          </a:prstGeom>
          <a:ln w="9525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</p:cxnSp>
      <p:sp>
        <p:nvSpPr>
          <p:cNvPr id="8196" name="L 形 3"/>
          <p:cNvSpPr/>
          <p:nvPr/>
        </p:nvSpPr>
        <p:spPr>
          <a:xfrm rot="13498344">
            <a:off x="400050" y="317500"/>
            <a:ext cx="144463" cy="144463"/>
          </a:xfrm>
          <a:custGeom>
            <a:avLst/>
            <a:gdLst>
              <a:gd name="txL" fmla="*/ 0 w 144000"/>
              <a:gd name="txT" fmla="*/ 0 h 144000"/>
              <a:gd name="txR" fmla="*/ 41720 w 144000"/>
              <a:gd name="txB" fmla="*/ 144000 h 144000"/>
            </a:gdLst>
            <a:ahLst/>
            <a:cxnLst>
              <a:cxn ang="0">
                <a:pos x="144000" y="123793"/>
              </a:cxn>
              <a:cxn ang="5898240">
                <a:pos x="72000" y="144000"/>
              </a:cxn>
              <a:cxn ang="11796480">
                <a:pos x="0" y="72000"/>
              </a:cxn>
              <a:cxn ang="17694720">
                <a:pos x="20860" y="0"/>
              </a:cxn>
            </a:cxnLst>
            <a:rect l="txL" t="txT" r="txR" b="txB"/>
            <a:pathLst>
              <a:path w="144000" h="144000">
                <a:moveTo>
                  <a:pt x="0" y="0"/>
                </a:moveTo>
                <a:lnTo>
                  <a:pt x="41720" y="0"/>
                </a:lnTo>
                <a:lnTo>
                  <a:pt x="41720" y="103586"/>
                </a:lnTo>
                <a:lnTo>
                  <a:pt x="144000" y="103586"/>
                </a:lnTo>
                <a:lnTo>
                  <a:pt x="144000" y="144000"/>
                </a:lnTo>
                <a:lnTo>
                  <a:pt x="0" y="144000"/>
                </a:lnTo>
                <a:close/>
              </a:path>
            </a:pathLst>
          </a:custGeom>
          <a:solidFill>
            <a:srgbClr val="3992DB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8197" name="L 形 4"/>
          <p:cNvSpPr/>
          <p:nvPr/>
        </p:nvSpPr>
        <p:spPr>
          <a:xfrm rot="13498344">
            <a:off x="534988" y="317500"/>
            <a:ext cx="144462" cy="144463"/>
          </a:xfrm>
          <a:custGeom>
            <a:avLst/>
            <a:gdLst>
              <a:gd name="txL" fmla="*/ 0 w 144000"/>
              <a:gd name="txT" fmla="*/ 0 h 144000"/>
              <a:gd name="txR" fmla="*/ 41720 w 144000"/>
              <a:gd name="txB" fmla="*/ 144000 h 144000"/>
            </a:gdLst>
            <a:ahLst/>
            <a:cxnLst>
              <a:cxn ang="0">
                <a:pos x="144000" y="123793"/>
              </a:cxn>
              <a:cxn ang="5898240">
                <a:pos x="72000" y="144000"/>
              </a:cxn>
              <a:cxn ang="11796480">
                <a:pos x="0" y="72000"/>
              </a:cxn>
              <a:cxn ang="17694720">
                <a:pos x="20860" y="0"/>
              </a:cxn>
            </a:cxnLst>
            <a:rect l="txL" t="txT" r="txR" b="txB"/>
            <a:pathLst>
              <a:path w="144000" h="144000">
                <a:moveTo>
                  <a:pt x="0" y="0"/>
                </a:moveTo>
                <a:lnTo>
                  <a:pt x="41720" y="0"/>
                </a:lnTo>
                <a:lnTo>
                  <a:pt x="41720" y="103586"/>
                </a:lnTo>
                <a:lnTo>
                  <a:pt x="144000" y="103586"/>
                </a:lnTo>
                <a:lnTo>
                  <a:pt x="144000" y="144000"/>
                </a:lnTo>
                <a:lnTo>
                  <a:pt x="0" y="144000"/>
                </a:lnTo>
                <a:close/>
              </a:path>
            </a:pathLst>
          </a:custGeom>
          <a:solidFill>
            <a:srgbClr val="F79600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8198" name="L 形 5"/>
          <p:cNvSpPr/>
          <p:nvPr/>
        </p:nvSpPr>
        <p:spPr>
          <a:xfrm rot="13498344">
            <a:off x="265113" y="317500"/>
            <a:ext cx="144462" cy="144463"/>
          </a:xfrm>
          <a:custGeom>
            <a:avLst/>
            <a:gdLst>
              <a:gd name="txL" fmla="*/ 0 w 144000"/>
              <a:gd name="txT" fmla="*/ 0 h 144000"/>
              <a:gd name="txR" fmla="*/ 41720 w 144000"/>
              <a:gd name="txB" fmla="*/ 144000 h 144000"/>
            </a:gdLst>
            <a:ahLst/>
            <a:cxnLst>
              <a:cxn ang="0">
                <a:pos x="144000" y="123793"/>
              </a:cxn>
              <a:cxn ang="5898240">
                <a:pos x="72000" y="144000"/>
              </a:cxn>
              <a:cxn ang="11796480">
                <a:pos x="0" y="72000"/>
              </a:cxn>
              <a:cxn ang="17694720">
                <a:pos x="20860" y="0"/>
              </a:cxn>
            </a:cxnLst>
            <a:rect l="txL" t="txT" r="txR" b="txB"/>
            <a:pathLst>
              <a:path w="144000" h="144000">
                <a:moveTo>
                  <a:pt x="0" y="0"/>
                </a:moveTo>
                <a:lnTo>
                  <a:pt x="41720" y="0"/>
                </a:lnTo>
                <a:lnTo>
                  <a:pt x="41720" y="103586"/>
                </a:lnTo>
                <a:lnTo>
                  <a:pt x="144000" y="103586"/>
                </a:lnTo>
                <a:lnTo>
                  <a:pt x="144000" y="144000"/>
                </a:lnTo>
                <a:lnTo>
                  <a:pt x="0" y="144000"/>
                </a:lnTo>
                <a:close/>
              </a:path>
            </a:pathLst>
          </a:custGeom>
          <a:solidFill>
            <a:srgbClr val="BC242A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574040" y="885825"/>
            <a:ext cx="8121650" cy="1383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304800">
              <a:lnSpc>
                <a:spcPct val="150000"/>
              </a:lnSpc>
            </a:pPr>
            <a:r>
              <a:rPr 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rPr>
              <a:t>高级检索支持多条件组合检索，支持：（1）自由</a:t>
            </a:r>
            <a:r>
              <a:rPr lang="zh-CN" sz="1400">
                <a:solidFill>
                  <a:srgbClr val="C00000"/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rPr>
              <a:t>选择检索资源类型</a:t>
            </a:r>
            <a:r>
              <a:rPr 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rPr>
              <a:t>，包括：报告、图书、图表、视频；（2）自由</a:t>
            </a:r>
            <a:r>
              <a:rPr lang="zh-CN" sz="1400">
                <a:solidFill>
                  <a:srgbClr val="C00000"/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rPr>
              <a:t>增减条件项</a:t>
            </a:r>
            <a:r>
              <a:rPr 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rPr>
              <a:t>；（3）自由</a:t>
            </a:r>
            <a:r>
              <a:rPr lang="zh-CN" sz="1400">
                <a:solidFill>
                  <a:srgbClr val="C00000"/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rPr>
              <a:t>定义条件项的内容</a:t>
            </a:r>
            <a:r>
              <a:rPr 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rPr>
              <a:t>，包括：全文、标题、作者、摘要、关键词、中图分类号；（</a:t>
            </a:r>
            <a:r>
              <a:rPr 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rPr>
              <a:t>4</a:t>
            </a:r>
            <a:r>
              <a:rPr 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rPr>
              <a:t>）自由</a:t>
            </a:r>
            <a:r>
              <a:rPr lang="zh-CN" sz="1400">
                <a:solidFill>
                  <a:srgbClr val="C00000"/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rPr>
              <a:t>定义组合条件的关系</a:t>
            </a:r>
            <a:r>
              <a:rPr 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rPr>
              <a:t>，包括：与、或、非；（</a:t>
            </a:r>
            <a:r>
              <a:rPr 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rPr>
              <a:t>5</a:t>
            </a:r>
            <a:r>
              <a:rPr 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rPr>
              <a:t>）自由</a:t>
            </a:r>
            <a:r>
              <a:rPr lang="zh-CN" sz="1400">
                <a:solidFill>
                  <a:srgbClr val="C00000"/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rPr>
              <a:t>选择查找的时间范围</a:t>
            </a:r>
            <a:r>
              <a:rPr 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rPr>
              <a:t>。</a:t>
            </a:r>
            <a:endParaRPr lang="zh-CN" altLang="en-US" sz="14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2" charset="-122"/>
              <a:ea typeface="微软雅黑" panose="020B0503020204020204" pitchFamily="2" charset="-122"/>
              <a:cs typeface="微软雅黑" panose="020B0503020204020204" pitchFamily="2" charset="-122"/>
            </a:endParaRPr>
          </a:p>
        </p:txBody>
      </p:sp>
      <p:pic>
        <p:nvPicPr>
          <p:cNvPr id="4" name="图片 3" descr="图片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41780" y="2341245"/>
            <a:ext cx="6055360" cy="2456180"/>
          </a:xfrm>
          <a:prstGeom prst="rect">
            <a:avLst/>
          </a:prstGeom>
          <a:ln>
            <a:solidFill>
              <a:srgbClr val="404040"/>
            </a:solidFill>
          </a:ln>
        </p:spPr>
      </p:pic>
    </p:spTree>
  </p:cSld>
  <p:clrMapOvr>
    <a:masterClrMapping/>
  </p:clrMapOvr>
  <p:transition spd="slow" advTm="0">
    <p:cover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4" name="Title 1"/>
          <p:cNvSpPr txBox="1"/>
          <p:nvPr/>
        </p:nvSpPr>
        <p:spPr>
          <a:xfrm>
            <a:off x="857250" y="200025"/>
            <a:ext cx="4722813" cy="379413"/>
          </a:xfrm>
          <a:prstGeom prst="rect">
            <a:avLst/>
          </a:prstGeom>
          <a:noFill/>
          <a:ln w="9525">
            <a:noFill/>
          </a:ln>
        </p:spPr>
        <p:txBody>
          <a:bodyPr lIns="0" rIns="0" anchor="ctr"/>
          <a:p>
            <a:r>
              <a:rPr lang="zh-CN" altLang="en-GB" b="1" dirty="0">
                <a:solidFill>
                  <a:srgbClr val="404040"/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资源检索 </a:t>
            </a:r>
            <a:r>
              <a:rPr lang="en-US" altLang="zh-CN" b="1" dirty="0">
                <a:solidFill>
                  <a:srgbClr val="404040"/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· </a:t>
            </a:r>
            <a:r>
              <a:rPr lang="zh-CN" altLang="en-US" b="1" dirty="0">
                <a:solidFill>
                  <a:srgbClr val="404040"/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高级检索</a:t>
            </a:r>
            <a:endParaRPr lang="zh-CN" altLang="en-US" b="1" dirty="0">
              <a:solidFill>
                <a:srgbClr val="404040"/>
              </a:solidFill>
              <a:latin typeface="微软雅黑" panose="020B0503020204020204" pitchFamily="2" charset="-122"/>
              <a:ea typeface="微软雅黑" panose="020B0503020204020204" pitchFamily="2" charset="-122"/>
            </a:endParaRPr>
          </a:p>
        </p:txBody>
      </p:sp>
      <p:cxnSp>
        <p:nvCxnSpPr>
          <p:cNvPr id="8195" name="直接连接符 2"/>
          <p:cNvCxnSpPr/>
          <p:nvPr/>
        </p:nvCxnSpPr>
        <p:spPr>
          <a:xfrm>
            <a:off x="762000" y="630238"/>
            <a:ext cx="7840663" cy="0"/>
          </a:xfrm>
          <a:prstGeom prst="line">
            <a:avLst/>
          </a:prstGeom>
          <a:ln w="9525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</p:cxnSp>
      <p:sp>
        <p:nvSpPr>
          <p:cNvPr id="8196" name="L 形 3"/>
          <p:cNvSpPr/>
          <p:nvPr/>
        </p:nvSpPr>
        <p:spPr>
          <a:xfrm rot="13498344">
            <a:off x="400050" y="317500"/>
            <a:ext cx="144463" cy="144463"/>
          </a:xfrm>
          <a:custGeom>
            <a:avLst/>
            <a:gdLst>
              <a:gd name="txL" fmla="*/ 0 w 144000"/>
              <a:gd name="txT" fmla="*/ 0 h 144000"/>
              <a:gd name="txR" fmla="*/ 41720 w 144000"/>
              <a:gd name="txB" fmla="*/ 144000 h 144000"/>
            </a:gdLst>
            <a:ahLst/>
            <a:cxnLst>
              <a:cxn ang="0">
                <a:pos x="144000" y="123793"/>
              </a:cxn>
              <a:cxn ang="5898240">
                <a:pos x="72000" y="144000"/>
              </a:cxn>
              <a:cxn ang="11796480">
                <a:pos x="0" y="72000"/>
              </a:cxn>
              <a:cxn ang="17694720">
                <a:pos x="20860" y="0"/>
              </a:cxn>
            </a:cxnLst>
            <a:rect l="txL" t="txT" r="txR" b="txB"/>
            <a:pathLst>
              <a:path w="144000" h="144000">
                <a:moveTo>
                  <a:pt x="0" y="0"/>
                </a:moveTo>
                <a:lnTo>
                  <a:pt x="41720" y="0"/>
                </a:lnTo>
                <a:lnTo>
                  <a:pt x="41720" y="103586"/>
                </a:lnTo>
                <a:lnTo>
                  <a:pt x="144000" y="103586"/>
                </a:lnTo>
                <a:lnTo>
                  <a:pt x="144000" y="144000"/>
                </a:lnTo>
                <a:lnTo>
                  <a:pt x="0" y="144000"/>
                </a:lnTo>
                <a:close/>
              </a:path>
            </a:pathLst>
          </a:custGeom>
          <a:solidFill>
            <a:srgbClr val="3992DB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8197" name="L 形 4"/>
          <p:cNvSpPr/>
          <p:nvPr/>
        </p:nvSpPr>
        <p:spPr>
          <a:xfrm rot="13498344">
            <a:off x="534988" y="317500"/>
            <a:ext cx="144462" cy="144463"/>
          </a:xfrm>
          <a:custGeom>
            <a:avLst/>
            <a:gdLst>
              <a:gd name="txL" fmla="*/ 0 w 144000"/>
              <a:gd name="txT" fmla="*/ 0 h 144000"/>
              <a:gd name="txR" fmla="*/ 41720 w 144000"/>
              <a:gd name="txB" fmla="*/ 144000 h 144000"/>
            </a:gdLst>
            <a:ahLst/>
            <a:cxnLst>
              <a:cxn ang="0">
                <a:pos x="144000" y="123793"/>
              </a:cxn>
              <a:cxn ang="5898240">
                <a:pos x="72000" y="144000"/>
              </a:cxn>
              <a:cxn ang="11796480">
                <a:pos x="0" y="72000"/>
              </a:cxn>
              <a:cxn ang="17694720">
                <a:pos x="20860" y="0"/>
              </a:cxn>
            </a:cxnLst>
            <a:rect l="txL" t="txT" r="txR" b="txB"/>
            <a:pathLst>
              <a:path w="144000" h="144000">
                <a:moveTo>
                  <a:pt x="0" y="0"/>
                </a:moveTo>
                <a:lnTo>
                  <a:pt x="41720" y="0"/>
                </a:lnTo>
                <a:lnTo>
                  <a:pt x="41720" y="103586"/>
                </a:lnTo>
                <a:lnTo>
                  <a:pt x="144000" y="103586"/>
                </a:lnTo>
                <a:lnTo>
                  <a:pt x="144000" y="144000"/>
                </a:lnTo>
                <a:lnTo>
                  <a:pt x="0" y="144000"/>
                </a:lnTo>
                <a:close/>
              </a:path>
            </a:pathLst>
          </a:custGeom>
          <a:solidFill>
            <a:srgbClr val="F79600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8198" name="L 形 5"/>
          <p:cNvSpPr/>
          <p:nvPr/>
        </p:nvSpPr>
        <p:spPr>
          <a:xfrm rot="13498344">
            <a:off x="265113" y="317500"/>
            <a:ext cx="144462" cy="144463"/>
          </a:xfrm>
          <a:custGeom>
            <a:avLst/>
            <a:gdLst>
              <a:gd name="txL" fmla="*/ 0 w 144000"/>
              <a:gd name="txT" fmla="*/ 0 h 144000"/>
              <a:gd name="txR" fmla="*/ 41720 w 144000"/>
              <a:gd name="txB" fmla="*/ 144000 h 144000"/>
            </a:gdLst>
            <a:ahLst/>
            <a:cxnLst>
              <a:cxn ang="0">
                <a:pos x="144000" y="123793"/>
              </a:cxn>
              <a:cxn ang="5898240">
                <a:pos x="72000" y="144000"/>
              </a:cxn>
              <a:cxn ang="11796480">
                <a:pos x="0" y="72000"/>
              </a:cxn>
              <a:cxn ang="17694720">
                <a:pos x="20860" y="0"/>
              </a:cxn>
            </a:cxnLst>
            <a:rect l="txL" t="txT" r="txR" b="txB"/>
            <a:pathLst>
              <a:path w="144000" h="144000">
                <a:moveTo>
                  <a:pt x="0" y="0"/>
                </a:moveTo>
                <a:lnTo>
                  <a:pt x="41720" y="0"/>
                </a:lnTo>
                <a:lnTo>
                  <a:pt x="41720" y="103586"/>
                </a:lnTo>
                <a:lnTo>
                  <a:pt x="144000" y="103586"/>
                </a:lnTo>
                <a:lnTo>
                  <a:pt x="144000" y="144000"/>
                </a:lnTo>
                <a:lnTo>
                  <a:pt x="0" y="144000"/>
                </a:lnTo>
                <a:close/>
              </a:path>
            </a:pathLst>
          </a:custGeom>
          <a:solidFill>
            <a:srgbClr val="BC242A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574040" y="885825"/>
            <a:ext cx="8121650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304800">
              <a:lnSpc>
                <a:spcPct val="150000"/>
              </a:lnSpc>
            </a:pPr>
            <a:r>
              <a:rPr lang="zh-CN" sz="16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rPr>
              <a:t>专业检索提供更准确的信息定位服务，您可</a:t>
            </a:r>
            <a:r>
              <a:rPr lang="zh-CN" sz="1600">
                <a:solidFill>
                  <a:srgbClr val="C00000"/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rPr>
              <a:t>根据检索说明填写检索内容</a:t>
            </a:r>
            <a:r>
              <a:rPr lang="zh-CN" sz="16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rPr>
              <a:t>。</a:t>
            </a:r>
            <a:endParaRPr lang="en-US" altLang="zh-CN" sz="16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2" charset="-122"/>
              <a:ea typeface="微软雅黑" panose="020B0503020204020204" pitchFamily="2" charset="-122"/>
              <a:cs typeface="微软雅黑" panose="020B0503020204020204" pitchFamily="2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72260" y="1570990"/>
            <a:ext cx="5618480" cy="3168015"/>
          </a:xfrm>
          <a:prstGeom prst="rect">
            <a:avLst/>
          </a:prstGeom>
          <a:ln>
            <a:solidFill>
              <a:srgbClr val="404040"/>
            </a:solidFill>
          </a:ln>
        </p:spPr>
      </p:pic>
    </p:spTree>
  </p:cSld>
  <p:clrMapOvr>
    <a:masterClrMapping/>
  </p:clrMapOvr>
  <p:transition spd="slow" advTm="0">
    <p:cover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70" name="矩形 1"/>
          <p:cNvSpPr/>
          <p:nvPr/>
        </p:nvSpPr>
        <p:spPr>
          <a:xfrm>
            <a:off x="0" y="1708150"/>
            <a:ext cx="2447925" cy="2016125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txBody>
          <a:bodyPr anchor="ctr"/>
          <a:p>
            <a:pPr algn="ctr"/>
            <a:endParaRPr lang="zh-CN" altLang="en-US" dirty="0">
              <a:solidFill>
                <a:srgbClr val="FFFFFF"/>
              </a:solidFill>
              <a:latin typeface="Calibri" panose="020F0502020204030204" pitchFamily="2" charset="0"/>
            </a:endParaRPr>
          </a:p>
        </p:txBody>
      </p:sp>
      <p:sp>
        <p:nvSpPr>
          <p:cNvPr id="7171" name="文本框 3"/>
          <p:cNvSpPr txBox="1"/>
          <p:nvPr/>
        </p:nvSpPr>
        <p:spPr>
          <a:xfrm>
            <a:off x="411163" y="1930400"/>
            <a:ext cx="1612900" cy="15684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9600" dirty="0">
                <a:solidFill>
                  <a:schemeClr val="bg1"/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0</a:t>
            </a:r>
            <a:r>
              <a:rPr lang="en-US" sz="9600" dirty="0">
                <a:solidFill>
                  <a:schemeClr val="bg1"/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2</a:t>
            </a:r>
            <a:endParaRPr lang="en-US" sz="9600" dirty="0">
              <a:solidFill>
                <a:schemeClr val="bg1"/>
              </a:solidFill>
              <a:latin typeface="微软雅黑" panose="020B0503020204020204" pitchFamily="2" charset="-122"/>
              <a:ea typeface="微软雅黑" panose="020B0503020204020204" pitchFamily="2" charset="-122"/>
            </a:endParaRPr>
          </a:p>
        </p:txBody>
      </p:sp>
      <p:sp>
        <p:nvSpPr>
          <p:cNvPr id="7172" name="文本框 4"/>
          <p:cNvSpPr txBox="1"/>
          <p:nvPr/>
        </p:nvSpPr>
        <p:spPr>
          <a:xfrm>
            <a:off x="2915920" y="2464435"/>
            <a:ext cx="5008245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l"/>
            <a:r>
              <a:rPr lang="zh-CN" altLang="en-GB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+mn-ea"/>
              </a:rPr>
              <a:t>如何阅读与下载报告</a:t>
            </a:r>
            <a:endParaRPr lang="en-GB" altLang="en-US" sz="3200" b="1" dirty="0">
              <a:solidFill>
                <a:srgbClr val="404040"/>
              </a:solidFill>
              <a:latin typeface="微软雅黑" panose="020B0503020204020204" pitchFamily="2" charset="-122"/>
              <a:ea typeface="微软雅黑" panose="020B0503020204020204" pitchFamily="2" charset="-122"/>
            </a:endParaRPr>
          </a:p>
        </p:txBody>
      </p:sp>
      <p:grpSp>
        <p:nvGrpSpPr>
          <p:cNvPr id="7173" name="组合 7172"/>
          <p:cNvGrpSpPr/>
          <p:nvPr/>
        </p:nvGrpSpPr>
        <p:grpSpPr>
          <a:xfrm>
            <a:off x="5697538" y="1851025"/>
            <a:ext cx="431800" cy="433388"/>
            <a:chOff x="0" y="0"/>
            <a:chExt cx="432048" cy="432834"/>
          </a:xfrm>
        </p:grpSpPr>
        <p:sp>
          <p:nvSpPr>
            <p:cNvPr id="7174" name="椭圆 22"/>
            <p:cNvSpPr/>
            <p:nvPr/>
          </p:nvSpPr>
          <p:spPr>
            <a:xfrm>
              <a:off x="0" y="0"/>
              <a:ext cx="432048" cy="432834"/>
            </a:xfrm>
            <a:prstGeom prst="ellipse">
              <a:avLst/>
            </a:prstGeom>
            <a:solidFill>
              <a:schemeClr val="accent1"/>
            </a:solidFill>
            <a:ln w="9525">
              <a:noFill/>
            </a:ln>
          </p:spPr>
          <p:txBody>
            <a:bodyPr anchor="ctr"/>
            <a:p>
              <a:pPr algn="ctr"/>
              <a:endParaRPr lang="zh-CN" altLang="en-US" dirty="0">
                <a:solidFill>
                  <a:srgbClr val="FFFFFF"/>
                </a:solidFill>
                <a:latin typeface="Calibri" panose="020F0502020204030204" pitchFamily="2" charset="0"/>
              </a:endParaRPr>
            </a:p>
          </p:txBody>
        </p:sp>
        <p:sp>
          <p:nvSpPr>
            <p:cNvPr id="7175" name="Freeform 59"/>
            <p:cNvSpPr/>
            <p:nvPr/>
          </p:nvSpPr>
          <p:spPr>
            <a:xfrm>
              <a:off x="96134" y="91078"/>
              <a:ext cx="239780" cy="250679"/>
            </a:xfrm>
            <a:custGeom>
              <a:avLst/>
              <a:gdLst>
                <a:gd name="txL" fmla="*/ 0 w 581"/>
                <a:gd name="txT" fmla="*/ 0 h 609"/>
                <a:gd name="txR" fmla="*/ 581 w 581"/>
                <a:gd name="txB" fmla="*/ 609 h 609"/>
              </a:gdLst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1556819901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2147483647"/>
                </a:cxn>
              </a:cxnLst>
              <a:rect l="txL" t="txT" r="txR" b="txB"/>
              <a:pathLst>
                <a:path w="581" h="609">
                  <a:moveTo>
                    <a:pt x="566" y="523"/>
                  </a:moveTo>
                  <a:lnTo>
                    <a:pt x="566" y="523"/>
                  </a:lnTo>
                  <a:cubicBezTo>
                    <a:pt x="495" y="594"/>
                    <a:pt x="495" y="594"/>
                    <a:pt x="495" y="594"/>
                  </a:cubicBezTo>
                  <a:cubicBezTo>
                    <a:pt x="488" y="601"/>
                    <a:pt x="481" y="608"/>
                    <a:pt x="474" y="608"/>
                  </a:cubicBezTo>
                  <a:cubicBezTo>
                    <a:pt x="467" y="608"/>
                    <a:pt x="460" y="601"/>
                    <a:pt x="453" y="594"/>
                  </a:cubicBezTo>
                  <a:cubicBezTo>
                    <a:pt x="417" y="558"/>
                    <a:pt x="417" y="558"/>
                    <a:pt x="417" y="558"/>
                  </a:cubicBezTo>
                  <a:cubicBezTo>
                    <a:pt x="410" y="551"/>
                    <a:pt x="410" y="544"/>
                    <a:pt x="410" y="537"/>
                  </a:cubicBezTo>
                  <a:cubicBezTo>
                    <a:pt x="410" y="523"/>
                    <a:pt x="417" y="509"/>
                    <a:pt x="439" y="509"/>
                  </a:cubicBezTo>
                  <a:cubicBezTo>
                    <a:pt x="446" y="509"/>
                    <a:pt x="453" y="516"/>
                    <a:pt x="453" y="523"/>
                  </a:cubicBezTo>
                  <a:cubicBezTo>
                    <a:pt x="474" y="537"/>
                    <a:pt x="474" y="537"/>
                    <a:pt x="474" y="537"/>
                  </a:cubicBezTo>
                  <a:cubicBezTo>
                    <a:pt x="530" y="481"/>
                    <a:pt x="530" y="481"/>
                    <a:pt x="530" y="481"/>
                  </a:cubicBezTo>
                  <a:cubicBezTo>
                    <a:pt x="537" y="474"/>
                    <a:pt x="545" y="474"/>
                    <a:pt x="552" y="474"/>
                  </a:cubicBezTo>
                  <a:cubicBezTo>
                    <a:pt x="566" y="474"/>
                    <a:pt x="580" y="488"/>
                    <a:pt x="580" y="502"/>
                  </a:cubicBezTo>
                  <a:cubicBezTo>
                    <a:pt x="580" y="509"/>
                    <a:pt x="573" y="516"/>
                    <a:pt x="566" y="523"/>
                  </a:cubicBezTo>
                  <a:close/>
                  <a:moveTo>
                    <a:pt x="474" y="495"/>
                  </a:moveTo>
                  <a:lnTo>
                    <a:pt x="474" y="495"/>
                  </a:lnTo>
                  <a:cubicBezTo>
                    <a:pt x="467" y="488"/>
                    <a:pt x="453" y="481"/>
                    <a:pt x="439" y="481"/>
                  </a:cubicBezTo>
                  <a:cubicBezTo>
                    <a:pt x="403" y="481"/>
                    <a:pt x="382" y="509"/>
                    <a:pt x="382" y="537"/>
                  </a:cubicBezTo>
                  <a:cubicBezTo>
                    <a:pt x="382" y="558"/>
                    <a:pt x="389" y="573"/>
                    <a:pt x="396" y="580"/>
                  </a:cubicBezTo>
                  <a:cubicBezTo>
                    <a:pt x="424" y="608"/>
                    <a:pt x="424" y="608"/>
                    <a:pt x="424" y="608"/>
                  </a:cubicBezTo>
                  <a:cubicBezTo>
                    <a:pt x="29" y="608"/>
                    <a:pt x="29" y="608"/>
                    <a:pt x="29" y="608"/>
                  </a:cubicBezTo>
                  <a:cubicBezTo>
                    <a:pt x="15" y="608"/>
                    <a:pt x="0" y="594"/>
                    <a:pt x="0" y="580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71"/>
                    <a:pt x="15" y="56"/>
                    <a:pt x="29" y="56"/>
                  </a:cubicBezTo>
                  <a:cubicBezTo>
                    <a:pt x="78" y="56"/>
                    <a:pt x="78" y="56"/>
                    <a:pt x="78" y="56"/>
                  </a:cubicBezTo>
                  <a:cubicBezTo>
                    <a:pt x="78" y="85"/>
                    <a:pt x="78" y="85"/>
                    <a:pt x="78" y="85"/>
                  </a:cubicBezTo>
                  <a:cubicBezTo>
                    <a:pt x="78" y="120"/>
                    <a:pt x="106" y="141"/>
                    <a:pt x="135" y="141"/>
                  </a:cubicBezTo>
                  <a:cubicBezTo>
                    <a:pt x="163" y="141"/>
                    <a:pt x="191" y="120"/>
                    <a:pt x="191" y="85"/>
                  </a:cubicBezTo>
                  <a:cubicBezTo>
                    <a:pt x="191" y="56"/>
                    <a:pt x="191" y="56"/>
                    <a:pt x="191" y="56"/>
                  </a:cubicBezTo>
                  <a:cubicBezTo>
                    <a:pt x="219" y="56"/>
                    <a:pt x="219" y="56"/>
                    <a:pt x="219" y="56"/>
                  </a:cubicBezTo>
                  <a:cubicBezTo>
                    <a:pt x="219" y="85"/>
                    <a:pt x="219" y="85"/>
                    <a:pt x="219" y="85"/>
                  </a:cubicBezTo>
                  <a:cubicBezTo>
                    <a:pt x="219" y="120"/>
                    <a:pt x="248" y="141"/>
                    <a:pt x="276" y="141"/>
                  </a:cubicBezTo>
                  <a:cubicBezTo>
                    <a:pt x="304" y="141"/>
                    <a:pt x="333" y="120"/>
                    <a:pt x="333" y="85"/>
                  </a:cubicBezTo>
                  <a:cubicBezTo>
                    <a:pt x="333" y="56"/>
                    <a:pt x="333" y="56"/>
                    <a:pt x="333" y="56"/>
                  </a:cubicBezTo>
                  <a:cubicBezTo>
                    <a:pt x="361" y="56"/>
                    <a:pt x="361" y="56"/>
                    <a:pt x="361" y="56"/>
                  </a:cubicBezTo>
                  <a:cubicBezTo>
                    <a:pt x="361" y="85"/>
                    <a:pt x="361" y="85"/>
                    <a:pt x="361" y="85"/>
                  </a:cubicBezTo>
                  <a:cubicBezTo>
                    <a:pt x="361" y="120"/>
                    <a:pt x="389" y="141"/>
                    <a:pt x="417" y="141"/>
                  </a:cubicBezTo>
                  <a:cubicBezTo>
                    <a:pt x="446" y="141"/>
                    <a:pt x="474" y="120"/>
                    <a:pt x="474" y="85"/>
                  </a:cubicBezTo>
                  <a:cubicBezTo>
                    <a:pt x="474" y="56"/>
                    <a:pt x="474" y="56"/>
                    <a:pt x="474" y="56"/>
                  </a:cubicBezTo>
                  <a:cubicBezTo>
                    <a:pt x="523" y="56"/>
                    <a:pt x="523" y="56"/>
                    <a:pt x="523" y="56"/>
                  </a:cubicBezTo>
                  <a:cubicBezTo>
                    <a:pt x="537" y="56"/>
                    <a:pt x="552" y="71"/>
                    <a:pt x="552" y="85"/>
                  </a:cubicBezTo>
                  <a:cubicBezTo>
                    <a:pt x="552" y="445"/>
                    <a:pt x="552" y="445"/>
                    <a:pt x="552" y="445"/>
                  </a:cubicBezTo>
                  <a:cubicBezTo>
                    <a:pt x="530" y="445"/>
                    <a:pt x="516" y="452"/>
                    <a:pt x="509" y="460"/>
                  </a:cubicBezTo>
                  <a:lnTo>
                    <a:pt x="474" y="495"/>
                  </a:lnTo>
                  <a:close/>
                  <a:moveTo>
                    <a:pt x="78" y="488"/>
                  </a:moveTo>
                  <a:lnTo>
                    <a:pt x="78" y="488"/>
                  </a:lnTo>
                  <a:cubicBezTo>
                    <a:pt x="78" y="502"/>
                    <a:pt x="85" y="509"/>
                    <a:pt x="99" y="509"/>
                  </a:cubicBezTo>
                  <a:cubicBezTo>
                    <a:pt x="283" y="509"/>
                    <a:pt x="283" y="509"/>
                    <a:pt x="283" y="509"/>
                  </a:cubicBezTo>
                  <a:cubicBezTo>
                    <a:pt x="297" y="509"/>
                    <a:pt x="304" y="502"/>
                    <a:pt x="304" y="488"/>
                  </a:cubicBezTo>
                  <a:cubicBezTo>
                    <a:pt x="304" y="474"/>
                    <a:pt x="297" y="467"/>
                    <a:pt x="283" y="467"/>
                  </a:cubicBezTo>
                  <a:cubicBezTo>
                    <a:pt x="99" y="467"/>
                    <a:pt x="99" y="467"/>
                    <a:pt x="99" y="467"/>
                  </a:cubicBezTo>
                  <a:cubicBezTo>
                    <a:pt x="85" y="467"/>
                    <a:pt x="78" y="474"/>
                    <a:pt x="78" y="488"/>
                  </a:cubicBezTo>
                  <a:close/>
                  <a:moveTo>
                    <a:pt x="446" y="219"/>
                  </a:moveTo>
                  <a:lnTo>
                    <a:pt x="446" y="219"/>
                  </a:lnTo>
                  <a:cubicBezTo>
                    <a:pt x="106" y="219"/>
                    <a:pt x="106" y="219"/>
                    <a:pt x="106" y="219"/>
                  </a:cubicBezTo>
                  <a:cubicBezTo>
                    <a:pt x="92" y="219"/>
                    <a:pt x="78" y="233"/>
                    <a:pt x="78" y="247"/>
                  </a:cubicBezTo>
                  <a:cubicBezTo>
                    <a:pt x="78" y="262"/>
                    <a:pt x="92" y="276"/>
                    <a:pt x="106" y="276"/>
                  </a:cubicBezTo>
                  <a:cubicBezTo>
                    <a:pt x="446" y="276"/>
                    <a:pt x="446" y="276"/>
                    <a:pt x="446" y="276"/>
                  </a:cubicBezTo>
                  <a:cubicBezTo>
                    <a:pt x="460" y="276"/>
                    <a:pt x="474" y="262"/>
                    <a:pt x="474" y="247"/>
                  </a:cubicBezTo>
                  <a:cubicBezTo>
                    <a:pt x="474" y="233"/>
                    <a:pt x="460" y="219"/>
                    <a:pt x="446" y="219"/>
                  </a:cubicBezTo>
                  <a:close/>
                  <a:moveTo>
                    <a:pt x="446" y="339"/>
                  </a:moveTo>
                  <a:lnTo>
                    <a:pt x="446" y="339"/>
                  </a:lnTo>
                  <a:cubicBezTo>
                    <a:pt x="276" y="339"/>
                    <a:pt x="276" y="339"/>
                    <a:pt x="276" y="339"/>
                  </a:cubicBezTo>
                  <a:cubicBezTo>
                    <a:pt x="226" y="339"/>
                    <a:pt x="226" y="339"/>
                    <a:pt x="226" y="339"/>
                  </a:cubicBezTo>
                  <a:cubicBezTo>
                    <a:pt x="106" y="339"/>
                    <a:pt x="106" y="339"/>
                    <a:pt x="106" y="339"/>
                  </a:cubicBezTo>
                  <a:cubicBezTo>
                    <a:pt x="92" y="339"/>
                    <a:pt x="78" y="353"/>
                    <a:pt x="78" y="367"/>
                  </a:cubicBezTo>
                  <a:cubicBezTo>
                    <a:pt x="78" y="389"/>
                    <a:pt x="92" y="396"/>
                    <a:pt x="106" y="396"/>
                  </a:cubicBezTo>
                  <a:cubicBezTo>
                    <a:pt x="226" y="396"/>
                    <a:pt x="226" y="396"/>
                    <a:pt x="226" y="396"/>
                  </a:cubicBezTo>
                  <a:cubicBezTo>
                    <a:pt x="276" y="396"/>
                    <a:pt x="276" y="396"/>
                    <a:pt x="276" y="396"/>
                  </a:cubicBezTo>
                  <a:cubicBezTo>
                    <a:pt x="446" y="396"/>
                    <a:pt x="446" y="396"/>
                    <a:pt x="446" y="396"/>
                  </a:cubicBezTo>
                  <a:cubicBezTo>
                    <a:pt x="460" y="396"/>
                    <a:pt x="474" y="389"/>
                    <a:pt x="474" y="367"/>
                  </a:cubicBezTo>
                  <a:cubicBezTo>
                    <a:pt x="474" y="353"/>
                    <a:pt x="460" y="339"/>
                    <a:pt x="446" y="339"/>
                  </a:cubicBezTo>
                  <a:close/>
                  <a:moveTo>
                    <a:pt x="417" y="113"/>
                  </a:moveTo>
                  <a:lnTo>
                    <a:pt x="417" y="113"/>
                  </a:lnTo>
                  <a:cubicBezTo>
                    <a:pt x="403" y="113"/>
                    <a:pt x="389" y="106"/>
                    <a:pt x="389" y="85"/>
                  </a:cubicBezTo>
                  <a:cubicBezTo>
                    <a:pt x="389" y="28"/>
                    <a:pt x="389" y="28"/>
                    <a:pt x="389" y="28"/>
                  </a:cubicBezTo>
                  <a:cubicBezTo>
                    <a:pt x="389" y="14"/>
                    <a:pt x="403" y="0"/>
                    <a:pt x="417" y="0"/>
                  </a:cubicBezTo>
                  <a:cubicBezTo>
                    <a:pt x="431" y="0"/>
                    <a:pt x="446" y="14"/>
                    <a:pt x="446" y="28"/>
                  </a:cubicBezTo>
                  <a:cubicBezTo>
                    <a:pt x="446" y="85"/>
                    <a:pt x="446" y="85"/>
                    <a:pt x="446" y="85"/>
                  </a:cubicBezTo>
                  <a:cubicBezTo>
                    <a:pt x="446" y="106"/>
                    <a:pt x="431" y="113"/>
                    <a:pt x="417" y="113"/>
                  </a:cubicBezTo>
                  <a:close/>
                  <a:moveTo>
                    <a:pt x="276" y="113"/>
                  </a:moveTo>
                  <a:lnTo>
                    <a:pt x="276" y="113"/>
                  </a:lnTo>
                  <a:cubicBezTo>
                    <a:pt x="262" y="113"/>
                    <a:pt x="248" y="106"/>
                    <a:pt x="248" y="85"/>
                  </a:cubicBezTo>
                  <a:cubicBezTo>
                    <a:pt x="248" y="28"/>
                    <a:pt x="248" y="28"/>
                    <a:pt x="248" y="28"/>
                  </a:cubicBezTo>
                  <a:cubicBezTo>
                    <a:pt x="248" y="14"/>
                    <a:pt x="262" y="0"/>
                    <a:pt x="276" y="0"/>
                  </a:cubicBezTo>
                  <a:cubicBezTo>
                    <a:pt x="290" y="0"/>
                    <a:pt x="304" y="14"/>
                    <a:pt x="304" y="28"/>
                  </a:cubicBezTo>
                  <a:cubicBezTo>
                    <a:pt x="304" y="85"/>
                    <a:pt x="304" y="85"/>
                    <a:pt x="304" y="85"/>
                  </a:cubicBezTo>
                  <a:cubicBezTo>
                    <a:pt x="304" y="106"/>
                    <a:pt x="290" y="113"/>
                    <a:pt x="276" y="113"/>
                  </a:cubicBezTo>
                  <a:close/>
                  <a:moveTo>
                    <a:pt x="135" y="113"/>
                  </a:moveTo>
                  <a:lnTo>
                    <a:pt x="135" y="113"/>
                  </a:lnTo>
                  <a:cubicBezTo>
                    <a:pt x="121" y="113"/>
                    <a:pt x="106" y="106"/>
                    <a:pt x="106" y="85"/>
                  </a:cubicBezTo>
                  <a:cubicBezTo>
                    <a:pt x="106" y="28"/>
                    <a:pt x="106" y="28"/>
                    <a:pt x="106" y="28"/>
                  </a:cubicBezTo>
                  <a:cubicBezTo>
                    <a:pt x="106" y="14"/>
                    <a:pt x="121" y="0"/>
                    <a:pt x="135" y="0"/>
                  </a:cubicBezTo>
                  <a:cubicBezTo>
                    <a:pt x="149" y="0"/>
                    <a:pt x="163" y="14"/>
                    <a:pt x="163" y="28"/>
                  </a:cubicBezTo>
                  <a:cubicBezTo>
                    <a:pt x="163" y="85"/>
                    <a:pt x="163" y="85"/>
                    <a:pt x="163" y="85"/>
                  </a:cubicBezTo>
                  <a:cubicBezTo>
                    <a:pt x="163" y="106"/>
                    <a:pt x="149" y="113"/>
                    <a:pt x="135" y="113"/>
                  </a:cubicBez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  <p:grpSp>
        <p:nvGrpSpPr>
          <p:cNvPr id="7176" name="组合 7175"/>
          <p:cNvGrpSpPr/>
          <p:nvPr/>
        </p:nvGrpSpPr>
        <p:grpSpPr>
          <a:xfrm>
            <a:off x="4400550" y="1852613"/>
            <a:ext cx="433388" cy="431800"/>
            <a:chOff x="0" y="0"/>
            <a:chExt cx="432048" cy="432048"/>
          </a:xfrm>
        </p:grpSpPr>
        <p:sp>
          <p:nvSpPr>
            <p:cNvPr id="7177" name="椭圆 65"/>
            <p:cNvSpPr/>
            <p:nvPr/>
          </p:nvSpPr>
          <p:spPr>
            <a:xfrm>
              <a:off x="0" y="0"/>
              <a:ext cx="432048" cy="432048"/>
            </a:xfrm>
            <a:prstGeom prst="ellipse">
              <a:avLst/>
            </a:prstGeom>
            <a:solidFill>
              <a:srgbClr val="F79600"/>
            </a:solidFill>
            <a:ln w="9525">
              <a:noFill/>
            </a:ln>
          </p:spPr>
          <p:txBody>
            <a:bodyPr anchor="ctr"/>
            <a:p>
              <a:pPr algn="ctr"/>
              <a:endParaRPr lang="zh-CN" altLang="en-US" dirty="0">
                <a:solidFill>
                  <a:srgbClr val="FFFFFF"/>
                </a:solidFill>
                <a:latin typeface="Calibri" panose="020F0502020204030204" pitchFamily="2" charset="0"/>
              </a:endParaRPr>
            </a:p>
          </p:txBody>
        </p:sp>
        <p:sp>
          <p:nvSpPr>
            <p:cNvPr id="7178" name="Freeform 110"/>
            <p:cNvSpPr/>
            <p:nvPr/>
          </p:nvSpPr>
          <p:spPr>
            <a:xfrm>
              <a:off x="103078" y="91593"/>
              <a:ext cx="250679" cy="248862"/>
            </a:xfrm>
            <a:custGeom>
              <a:avLst/>
              <a:gdLst>
                <a:gd name="txL" fmla="*/ 0 w 609"/>
                <a:gd name="txT" fmla="*/ 0 h 602"/>
                <a:gd name="txR" fmla="*/ 609 w 609"/>
                <a:gd name="txB" fmla="*/ 602 h 602"/>
              </a:gdLst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609" h="602">
                  <a:moveTo>
                    <a:pt x="608" y="544"/>
                  </a:moveTo>
                  <a:lnTo>
                    <a:pt x="608" y="544"/>
                  </a:lnTo>
                  <a:cubicBezTo>
                    <a:pt x="608" y="573"/>
                    <a:pt x="579" y="601"/>
                    <a:pt x="551" y="601"/>
                  </a:cubicBezTo>
                  <a:cubicBezTo>
                    <a:pt x="530" y="601"/>
                    <a:pt x="516" y="594"/>
                    <a:pt x="509" y="587"/>
                  </a:cubicBezTo>
                  <a:cubicBezTo>
                    <a:pt x="346" y="417"/>
                    <a:pt x="346" y="417"/>
                    <a:pt x="346" y="417"/>
                  </a:cubicBezTo>
                  <a:cubicBezTo>
                    <a:pt x="311" y="438"/>
                    <a:pt x="269" y="453"/>
                    <a:pt x="226" y="453"/>
                  </a:cubicBezTo>
                  <a:cubicBezTo>
                    <a:pt x="106" y="453"/>
                    <a:pt x="0" y="347"/>
                    <a:pt x="0" y="226"/>
                  </a:cubicBezTo>
                  <a:cubicBezTo>
                    <a:pt x="0" y="99"/>
                    <a:pt x="106" y="0"/>
                    <a:pt x="226" y="0"/>
                  </a:cubicBezTo>
                  <a:cubicBezTo>
                    <a:pt x="353" y="0"/>
                    <a:pt x="452" y="99"/>
                    <a:pt x="452" y="226"/>
                  </a:cubicBezTo>
                  <a:cubicBezTo>
                    <a:pt x="452" y="269"/>
                    <a:pt x="445" y="304"/>
                    <a:pt x="424" y="340"/>
                  </a:cubicBezTo>
                  <a:cubicBezTo>
                    <a:pt x="587" y="502"/>
                    <a:pt x="587" y="502"/>
                    <a:pt x="587" y="502"/>
                  </a:cubicBezTo>
                  <a:cubicBezTo>
                    <a:pt x="601" y="516"/>
                    <a:pt x="608" y="530"/>
                    <a:pt x="608" y="544"/>
                  </a:cubicBezTo>
                  <a:close/>
                  <a:moveTo>
                    <a:pt x="226" y="57"/>
                  </a:moveTo>
                  <a:lnTo>
                    <a:pt x="226" y="57"/>
                  </a:lnTo>
                  <a:cubicBezTo>
                    <a:pt x="134" y="57"/>
                    <a:pt x="56" y="127"/>
                    <a:pt x="56" y="226"/>
                  </a:cubicBezTo>
                  <a:cubicBezTo>
                    <a:pt x="56" y="318"/>
                    <a:pt x="134" y="396"/>
                    <a:pt x="226" y="396"/>
                  </a:cubicBezTo>
                  <a:cubicBezTo>
                    <a:pt x="325" y="396"/>
                    <a:pt x="396" y="318"/>
                    <a:pt x="396" y="226"/>
                  </a:cubicBezTo>
                  <a:cubicBezTo>
                    <a:pt x="396" y="127"/>
                    <a:pt x="325" y="57"/>
                    <a:pt x="226" y="57"/>
                  </a:cubicBezTo>
                  <a:close/>
                  <a:moveTo>
                    <a:pt x="325" y="255"/>
                  </a:moveTo>
                  <a:lnTo>
                    <a:pt x="325" y="255"/>
                  </a:lnTo>
                  <a:cubicBezTo>
                    <a:pt x="254" y="255"/>
                    <a:pt x="254" y="255"/>
                    <a:pt x="254" y="255"/>
                  </a:cubicBezTo>
                  <a:cubicBezTo>
                    <a:pt x="254" y="318"/>
                    <a:pt x="254" y="318"/>
                    <a:pt x="254" y="318"/>
                  </a:cubicBezTo>
                  <a:cubicBezTo>
                    <a:pt x="254" y="333"/>
                    <a:pt x="247" y="347"/>
                    <a:pt x="226" y="347"/>
                  </a:cubicBezTo>
                  <a:cubicBezTo>
                    <a:pt x="212" y="347"/>
                    <a:pt x="198" y="333"/>
                    <a:pt x="198" y="318"/>
                  </a:cubicBezTo>
                  <a:cubicBezTo>
                    <a:pt x="198" y="255"/>
                    <a:pt x="198" y="255"/>
                    <a:pt x="198" y="255"/>
                  </a:cubicBezTo>
                  <a:cubicBezTo>
                    <a:pt x="134" y="255"/>
                    <a:pt x="134" y="255"/>
                    <a:pt x="134" y="255"/>
                  </a:cubicBezTo>
                  <a:cubicBezTo>
                    <a:pt x="120" y="255"/>
                    <a:pt x="106" y="241"/>
                    <a:pt x="106" y="226"/>
                  </a:cubicBezTo>
                  <a:cubicBezTo>
                    <a:pt x="106" y="205"/>
                    <a:pt x="120" y="198"/>
                    <a:pt x="134" y="198"/>
                  </a:cubicBezTo>
                  <a:cubicBezTo>
                    <a:pt x="198" y="198"/>
                    <a:pt x="198" y="198"/>
                    <a:pt x="198" y="198"/>
                  </a:cubicBezTo>
                  <a:cubicBezTo>
                    <a:pt x="198" y="127"/>
                    <a:pt x="198" y="127"/>
                    <a:pt x="198" y="127"/>
                  </a:cubicBezTo>
                  <a:cubicBezTo>
                    <a:pt x="198" y="113"/>
                    <a:pt x="212" y="99"/>
                    <a:pt x="226" y="99"/>
                  </a:cubicBezTo>
                  <a:cubicBezTo>
                    <a:pt x="247" y="99"/>
                    <a:pt x="254" y="113"/>
                    <a:pt x="254" y="127"/>
                  </a:cubicBezTo>
                  <a:cubicBezTo>
                    <a:pt x="254" y="198"/>
                    <a:pt x="254" y="198"/>
                    <a:pt x="254" y="198"/>
                  </a:cubicBezTo>
                  <a:cubicBezTo>
                    <a:pt x="325" y="198"/>
                    <a:pt x="325" y="198"/>
                    <a:pt x="325" y="198"/>
                  </a:cubicBezTo>
                  <a:cubicBezTo>
                    <a:pt x="339" y="198"/>
                    <a:pt x="353" y="205"/>
                    <a:pt x="353" y="226"/>
                  </a:cubicBezTo>
                  <a:cubicBezTo>
                    <a:pt x="353" y="241"/>
                    <a:pt x="339" y="255"/>
                    <a:pt x="325" y="255"/>
                  </a:cubicBez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  <p:grpSp>
        <p:nvGrpSpPr>
          <p:cNvPr id="7179" name="组合 7178"/>
          <p:cNvGrpSpPr/>
          <p:nvPr/>
        </p:nvGrpSpPr>
        <p:grpSpPr>
          <a:xfrm>
            <a:off x="5049838" y="1851025"/>
            <a:ext cx="431800" cy="433388"/>
            <a:chOff x="0" y="0"/>
            <a:chExt cx="432833" cy="432834"/>
          </a:xfrm>
        </p:grpSpPr>
        <p:sp>
          <p:nvSpPr>
            <p:cNvPr id="7180" name="椭圆 36"/>
            <p:cNvSpPr/>
            <p:nvPr/>
          </p:nvSpPr>
          <p:spPr>
            <a:xfrm>
              <a:off x="0" y="0"/>
              <a:ext cx="432833" cy="432834"/>
            </a:xfrm>
            <a:prstGeom prst="ellipse">
              <a:avLst/>
            </a:prstGeom>
            <a:solidFill>
              <a:srgbClr val="7F7F7F"/>
            </a:solidFill>
            <a:ln w="9525">
              <a:noFill/>
            </a:ln>
          </p:spPr>
          <p:txBody>
            <a:bodyPr anchor="ctr"/>
            <a:p>
              <a:pPr algn="ctr"/>
              <a:endParaRPr lang="zh-CN" altLang="en-US" dirty="0">
                <a:solidFill>
                  <a:srgbClr val="FFFFFF"/>
                </a:solidFill>
                <a:latin typeface="Calibri" panose="020F0502020204030204" pitchFamily="2" charset="0"/>
              </a:endParaRPr>
            </a:p>
          </p:txBody>
        </p:sp>
        <p:sp>
          <p:nvSpPr>
            <p:cNvPr id="7181" name="Freeform 16"/>
            <p:cNvSpPr/>
            <p:nvPr/>
          </p:nvSpPr>
          <p:spPr>
            <a:xfrm>
              <a:off x="118324" y="102885"/>
              <a:ext cx="196183" cy="227065"/>
            </a:xfrm>
            <a:custGeom>
              <a:avLst/>
              <a:gdLst>
                <a:gd name="txL" fmla="*/ 0 w 475"/>
                <a:gd name="txT" fmla="*/ 0 h 552"/>
                <a:gd name="txR" fmla="*/ 475 w 475"/>
                <a:gd name="txB" fmla="*/ 552 h 552"/>
              </a:gdLst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0"/>
                </a:cxn>
                <a:cxn ang="0">
                  <a:pos x="2147483647" y="1488516956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1488516956"/>
                </a:cxn>
                <a:cxn ang="0">
                  <a:pos x="2147483647" y="0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1560392510" y="2147483647"/>
                </a:cxn>
                <a:cxn ang="0">
                  <a:pos x="0" y="2147483647"/>
                </a:cxn>
                <a:cxn ang="0">
                  <a:pos x="156039251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1560392510" y="2147483647"/>
                </a:cxn>
                <a:cxn ang="0">
                  <a:pos x="156039251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1560392510" y="2147483647"/>
                </a:cxn>
                <a:cxn ang="0">
                  <a:pos x="0" y="2147483647"/>
                </a:cxn>
                <a:cxn ang="0">
                  <a:pos x="1560392510" y="2147483647"/>
                </a:cxn>
                <a:cxn ang="0">
                  <a:pos x="1560392510" y="2147483647"/>
                </a:cxn>
                <a:cxn ang="0">
                  <a:pos x="156039251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1560392510" y="2147483647"/>
                </a:cxn>
                <a:cxn ang="0">
                  <a:pos x="0" y="2147483647"/>
                </a:cxn>
                <a:cxn ang="0">
                  <a:pos x="1560392510" y="2147483647"/>
                </a:cxn>
              </a:cxnLst>
              <a:rect l="txL" t="txT" r="txR" b="txB"/>
              <a:pathLst>
                <a:path w="475" h="552">
                  <a:moveTo>
                    <a:pt x="446" y="551"/>
                  </a:moveTo>
                  <a:lnTo>
                    <a:pt x="446" y="551"/>
                  </a:lnTo>
                  <a:cubicBezTo>
                    <a:pt x="417" y="551"/>
                    <a:pt x="417" y="551"/>
                    <a:pt x="417" y="551"/>
                  </a:cubicBezTo>
                  <a:cubicBezTo>
                    <a:pt x="417" y="0"/>
                    <a:pt x="417" y="0"/>
                    <a:pt x="417" y="0"/>
                  </a:cubicBezTo>
                  <a:cubicBezTo>
                    <a:pt x="446" y="0"/>
                    <a:pt x="446" y="0"/>
                    <a:pt x="446" y="0"/>
                  </a:cubicBezTo>
                  <a:cubicBezTo>
                    <a:pt x="460" y="0"/>
                    <a:pt x="474" y="14"/>
                    <a:pt x="474" y="28"/>
                  </a:cubicBezTo>
                  <a:cubicBezTo>
                    <a:pt x="474" y="523"/>
                    <a:pt x="474" y="523"/>
                    <a:pt x="474" y="523"/>
                  </a:cubicBezTo>
                  <a:cubicBezTo>
                    <a:pt x="474" y="537"/>
                    <a:pt x="460" y="551"/>
                    <a:pt x="446" y="551"/>
                  </a:cubicBezTo>
                  <a:close/>
                  <a:moveTo>
                    <a:pt x="57" y="523"/>
                  </a:moveTo>
                  <a:lnTo>
                    <a:pt x="57" y="523"/>
                  </a:lnTo>
                  <a:cubicBezTo>
                    <a:pt x="57" y="495"/>
                    <a:pt x="57" y="495"/>
                    <a:pt x="57" y="495"/>
                  </a:cubicBezTo>
                  <a:cubicBezTo>
                    <a:pt x="106" y="495"/>
                    <a:pt x="106" y="495"/>
                    <a:pt x="106" y="495"/>
                  </a:cubicBezTo>
                  <a:cubicBezTo>
                    <a:pt x="135" y="495"/>
                    <a:pt x="163" y="466"/>
                    <a:pt x="163" y="438"/>
                  </a:cubicBezTo>
                  <a:cubicBezTo>
                    <a:pt x="163" y="403"/>
                    <a:pt x="135" y="381"/>
                    <a:pt x="106" y="381"/>
                  </a:cubicBezTo>
                  <a:cubicBezTo>
                    <a:pt x="57" y="381"/>
                    <a:pt x="57" y="381"/>
                    <a:pt x="57" y="381"/>
                  </a:cubicBezTo>
                  <a:cubicBezTo>
                    <a:pt x="57" y="332"/>
                    <a:pt x="57" y="332"/>
                    <a:pt x="57" y="332"/>
                  </a:cubicBezTo>
                  <a:cubicBezTo>
                    <a:pt x="106" y="332"/>
                    <a:pt x="106" y="332"/>
                    <a:pt x="106" y="332"/>
                  </a:cubicBezTo>
                  <a:cubicBezTo>
                    <a:pt x="135" y="332"/>
                    <a:pt x="163" y="304"/>
                    <a:pt x="163" y="275"/>
                  </a:cubicBezTo>
                  <a:cubicBezTo>
                    <a:pt x="163" y="247"/>
                    <a:pt x="135" y="219"/>
                    <a:pt x="106" y="219"/>
                  </a:cubicBezTo>
                  <a:cubicBezTo>
                    <a:pt x="57" y="219"/>
                    <a:pt x="57" y="219"/>
                    <a:pt x="57" y="219"/>
                  </a:cubicBezTo>
                  <a:cubicBezTo>
                    <a:pt x="57" y="169"/>
                    <a:pt x="57" y="169"/>
                    <a:pt x="57" y="169"/>
                  </a:cubicBezTo>
                  <a:cubicBezTo>
                    <a:pt x="106" y="169"/>
                    <a:pt x="106" y="169"/>
                    <a:pt x="106" y="169"/>
                  </a:cubicBezTo>
                  <a:cubicBezTo>
                    <a:pt x="135" y="169"/>
                    <a:pt x="163" y="148"/>
                    <a:pt x="163" y="113"/>
                  </a:cubicBezTo>
                  <a:cubicBezTo>
                    <a:pt x="163" y="85"/>
                    <a:pt x="135" y="56"/>
                    <a:pt x="106" y="56"/>
                  </a:cubicBezTo>
                  <a:cubicBezTo>
                    <a:pt x="57" y="56"/>
                    <a:pt x="57" y="56"/>
                    <a:pt x="57" y="56"/>
                  </a:cubicBezTo>
                  <a:cubicBezTo>
                    <a:pt x="57" y="28"/>
                    <a:pt x="57" y="28"/>
                    <a:pt x="57" y="28"/>
                  </a:cubicBezTo>
                  <a:cubicBezTo>
                    <a:pt x="57" y="14"/>
                    <a:pt x="71" y="0"/>
                    <a:pt x="85" y="0"/>
                  </a:cubicBezTo>
                  <a:cubicBezTo>
                    <a:pt x="389" y="0"/>
                    <a:pt x="389" y="0"/>
                    <a:pt x="389" y="0"/>
                  </a:cubicBezTo>
                  <a:cubicBezTo>
                    <a:pt x="389" y="551"/>
                    <a:pt x="389" y="551"/>
                    <a:pt x="389" y="551"/>
                  </a:cubicBezTo>
                  <a:cubicBezTo>
                    <a:pt x="85" y="551"/>
                    <a:pt x="85" y="551"/>
                    <a:pt x="85" y="551"/>
                  </a:cubicBezTo>
                  <a:cubicBezTo>
                    <a:pt x="71" y="551"/>
                    <a:pt x="57" y="537"/>
                    <a:pt x="57" y="523"/>
                  </a:cubicBezTo>
                  <a:close/>
                  <a:moveTo>
                    <a:pt x="135" y="113"/>
                  </a:moveTo>
                  <a:lnTo>
                    <a:pt x="135" y="113"/>
                  </a:lnTo>
                  <a:cubicBezTo>
                    <a:pt x="135" y="134"/>
                    <a:pt x="120" y="141"/>
                    <a:pt x="106" y="141"/>
                  </a:cubicBezTo>
                  <a:cubicBezTo>
                    <a:pt x="29" y="141"/>
                    <a:pt x="29" y="141"/>
                    <a:pt x="29" y="141"/>
                  </a:cubicBezTo>
                  <a:cubicBezTo>
                    <a:pt x="15" y="141"/>
                    <a:pt x="0" y="134"/>
                    <a:pt x="0" y="113"/>
                  </a:cubicBezTo>
                  <a:cubicBezTo>
                    <a:pt x="0" y="99"/>
                    <a:pt x="15" y="85"/>
                    <a:pt x="29" y="85"/>
                  </a:cubicBezTo>
                  <a:cubicBezTo>
                    <a:pt x="106" y="85"/>
                    <a:pt x="106" y="85"/>
                    <a:pt x="106" y="85"/>
                  </a:cubicBezTo>
                  <a:cubicBezTo>
                    <a:pt x="120" y="85"/>
                    <a:pt x="135" y="99"/>
                    <a:pt x="135" y="113"/>
                  </a:cubicBezTo>
                  <a:close/>
                  <a:moveTo>
                    <a:pt x="29" y="247"/>
                  </a:moveTo>
                  <a:lnTo>
                    <a:pt x="29" y="247"/>
                  </a:lnTo>
                  <a:cubicBezTo>
                    <a:pt x="106" y="247"/>
                    <a:pt x="106" y="247"/>
                    <a:pt x="106" y="247"/>
                  </a:cubicBezTo>
                  <a:cubicBezTo>
                    <a:pt x="120" y="247"/>
                    <a:pt x="135" y="261"/>
                    <a:pt x="135" y="275"/>
                  </a:cubicBezTo>
                  <a:cubicBezTo>
                    <a:pt x="135" y="290"/>
                    <a:pt x="120" y="304"/>
                    <a:pt x="106" y="304"/>
                  </a:cubicBezTo>
                  <a:cubicBezTo>
                    <a:pt x="29" y="304"/>
                    <a:pt x="29" y="304"/>
                    <a:pt x="29" y="304"/>
                  </a:cubicBezTo>
                  <a:cubicBezTo>
                    <a:pt x="15" y="304"/>
                    <a:pt x="0" y="290"/>
                    <a:pt x="0" y="275"/>
                  </a:cubicBezTo>
                  <a:cubicBezTo>
                    <a:pt x="0" y="261"/>
                    <a:pt x="15" y="247"/>
                    <a:pt x="29" y="247"/>
                  </a:cubicBezTo>
                  <a:close/>
                  <a:moveTo>
                    <a:pt x="29" y="410"/>
                  </a:moveTo>
                  <a:lnTo>
                    <a:pt x="29" y="410"/>
                  </a:lnTo>
                  <a:cubicBezTo>
                    <a:pt x="106" y="410"/>
                    <a:pt x="106" y="410"/>
                    <a:pt x="106" y="410"/>
                  </a:cubicBezTo>
                  <a:cubicBezTo>
                    <a:pt x="120" y="410"/>
                    <a:pt x="135" y="417"/>
                    <a:pt x="135" y="438"/>
                  </a:cubicBezTo>
                  <a:cubicBezTo>
                    <a:pt x="135" y="452"/>
                    <a:pt x="120" y="466"/>
                    <a:pt x="106" y="466"/>
                  </a:cubicBezTo>
                  <a:cubicBezTo>
                    <a:pt x="29" y="466"/>
                    <a:pt x="29" y="466"/>
                    <a:pt x="29" y="466"/>
                  </a:cubicBezTo>
                  <a:cubicBezTo>
                    <a:pt x="15" y="466"/>
                    <a:pt x="0" y="452"/>
                    <a:pt x="0" y="438"/>
                  </a:cubicBezTo>
                  <a:cubicBezTo>
                    <a:pt x="0" y="417"/>
                    <a:pt x="15" y="410"/>
                    <a:pt x="29" y="410"/>
                  </a:cubicBez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  <p:grpSp>
        <p:nvGrpSpPr>
          <p:cNvPr id="7182" name="组合 7181"/>
          <p:cNvGrpSpPr/>
          <p:nvPr/>
        </p:nvGrpSpPr>
        <p:grpSpPr>
          <a:xfrm>
            <a:off x="3105150" y="1851025"/>
            <a:ext cx="433388" cy="433388"/>
            <a:chOff x="0" y="0"/>
            <a:chExt cx="432833" cy="432834"/>
          </a:xfrm>
        </p:grpSpPr>
        <p:sp>
          <p:nvSpPr>
            <p:cNvPr id="7183" name="椭圆 16"/>
            <p:cNvSpPr/>
            <p:nvPr/>
          </p:nvSpPr>
          <p:spPr>
            <a:xfrm>
              <a:off x="0" y="0"/>
              <a:ext cx="432833" cy="432834"/>
            </a:xfrm>
            <a:prstGeom prst="ellipse">
              <a:avLst/>
            </a:prstGeom>
            <a:solidFill>
              <a:schemeClr val="accent1"/>
            </a:solidFill>
            <a:ln w="9525">
              <a:noFill/>
            </a:ln>
          </p:spPr>
          <p:txBody>
            <a:bodyPr anchor="ctr"/>
            <a:p>
              <a:pPr algn="ctr"/>
              <a:endParaRPr lang="zh-CN" altLang="en-US" dirty="0">
                <a:solidFill>
                  <a:srgbClr val="FFFFFF"/>
                </a:solidFill>
                <a:latin typeface="Calibri" panose="020F0502020204030204" pitchFamily="2" charset="0"/>
              </a:endParaRPr>
            </a:p>
          </p:txBody>
        </p:sp>
        <p:sp>
          <p:nvSpPr>
            <p:cNvPr id="7184" name="Freeform 75"/>
            <p:cNvSpPr/>
            <p:nvPr/>
          </p:nvSpPr>
          <p:spPr>
            <a:xfrm>
              <a:off x="91984" y="111059"/>
              <a:ext cx="248863" cy="210716"/>
            </a:xfrm>
            <a:custGeom>
              <a:avLst/>
              <a:gdLst>
                <a:gd name="txL" fmla="*/ 0 w 602"/>
                <a:gd name="txT" fmla="*/ 0 h 510"/>
                <a:gd name="txR" fmla="*/ 602 w 602"/>
                <a:gd name="txB" fmla="*/ 510 h 510"/>
              </a:gdLst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1510814829" y="2147483647"/>
                </a:cxn>
                <a:cxn ang="0">
                  <a:pos x="0" y="2147483647"/>
                </a:cxn>
                <a:cxn ang="0">
                  <a:pos x="0" y="1508272953"/>
                </a:cxn>
                <a:cxn ang="0">
                  <a:pos x="1510814829" y="0"/>
                </a:cxn>
                <a:cxn ang="0">
                  <a:pos x="2147483647" y="1508272953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602" h="510">
                  <a:moveTo>
                    <a:pt x="572" y="509"/>
                  </a:moveTo>
                  <a:lnTo>
                    <a:pt x="572" y="509"/>
                  </a:lnTo>
                  <a:cubicBezTo>
                    <a:pt x="28" y="509"/>
                    <a:pt x="28" y="509"/>
                    <a:pt x="28" y="509"/>
                  </a:cubicBezTo>
                  <a:cubicBezTo>
                    <a:pt x="14" y="509"/>
                    <a:pt x="0" y="502"/>
                    <a:pt x="0" y="481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4"/>
                    <a:pt x="14" y="0"/>
                    <a:pt x="28" y="0"/>
                  </a:cubicBezTo>
                  <a:cubicBezTo>
                    <a:pt x="42" y="0"/>
                    <a:pt x="56" y="14"/>
                    <a:pt x="56" y="28"/>
                  </a:cubicBezTo>
                  <a:cubicBezTo>
                    <a:pt x="56" y="389"/>
                    <a:pt x="56" y="389"/>
                    <a:pt x="56" y="389"/>
                  </a:cubicBezTo>
                  <a:cubicBezTo>
                    <a:pt x="56" y="452"/>
                    <a:pt x="56" y="452"/>
                    <a:pt x="56" y="452"/>
                  </a:cubicBezTo>
                  <a:cubicBezTo>
                    <a:pt x="572" y="452"/>
                    <a:pt x="572" y="452"/>
                    <a:pt x="572" y="452"/>
                  </a:cubicBezTo>
                  <a:cubicBezTo>
                    <a:pt x="594" y="452"/>
                    <a:pt x="601" y="467"/>
                    <a:pt x="601" y="481"/>
                  </a:cubicBezTo>
                  <a:cubicBezTo>
                    <a:pt x="601" y="502"/>
                    <a:pt x="594" y="509"/>
                    <a:pt x="572" y="509"/>
                  </a:cubicBezTo>
                  <a:close/>
                  <a:moveTo>
                    <a:pt x="509" y="424"/>
                  </a:moveTo>
                  <a:lnTo>
                    <a:pt x="509" y="424"/>
                  </a:lnTo>
                  <a:cubicBezTo>
                    <a:pt x="452" y="424"/>
                    <a:pt x="452" y="424"/>
                    <a:pt x="452" y="424"/>
                  </a:cubicBezTo>
                  <a:cubicBezTo>
                    <a:pt x="438" y="424"/>
                    <a:pt x="424" y="417"/>
                    <a:pt x="424" y="396"/>
                  </a:cubicBezTo>
                  <a:cubicBezTo>
                    <a:pt x="424" y="198"/>
                    <a:pt x="424" y="198"/>
                    <a:pt x="424" y="198"/>
                  </a:cubicBezTo>
                  <a:cubicBezTo>
                    <a:pt x="424" y="184"/>
                    <a:pt x="438" y="170"/>
                    <a:pt x="452" y="170"/>
                  </a:cubicBezTo>
                  <a:cubicBezTo>
                    <a:pt x="509" y="170"/>
                    <a:pt x="509" y="170"/>
                    <a:pt x="509" y="170"/>
                  </a:cubicBezTo>
                  <a:cubicBezTo>
                    <a:pt x="523" y="170"/>
                    <a:pt x="537" y="184"/>
                    <a:pt x="537" y="198"/>
                  </a:cubicBezTo>
                  <a:cubicBezTo>
                    <a:pt x="537" y="396"/>
                    <a:pt x="537" y="396"/>
                    <a:pt x="537" y="396"/>
                  </a:cubicBezTo>
                  <a:cubicBezTo>
                    <a:pt x="537" y="417"/>
                    <a:pt x="523" y="424"/>
                    <a:pt x="509" y="424"/>
                  </a:cubicBezTo>
                  <a:close/>
                  <a:moveTo>
                    <a:pt x="346" y="424"/>
                  </a:moveTo>
                  <a:lnTo>
                    <a:pt x="346" y="424"/>
                  </a:lnTo>
                  <a:cubicBezTo>
                    <a:pt x="290" y="424"/>
                    <a:pt x="290" y="424"/>
                    <a:pt x="290" y="424"/>
                  </a:cubicBezTo>
                  <a:cubicBezTo>
                    <a:pt x="276" y="424"/>
                    <a:pt x="261" y="417"/>
                    <a:pt x="261" y="396"/>
                  </a:cubicBezTo>
                  <a:cubicBezTo>
                    <a:pt x="261" y="85"/>
                    <a:pt x="261" y="85"/>
                    <a:pt x="261" y="85"/>
                  </a:cubicBezTo>
                  <a:cubicBezTo>
                    <a:pt x="261" y="71"/>
                    <a:pt x="276" y="57"/>
                    <a:pt x="290" y="57"/>
                  </a:cubicBezTo>
                  <a:cubicBezTo>
                    <a:pt x="346" y="57"/>
                    <a:pt x="346" y="57"/>
                    <a:pt x="346" y="57"/>
                  </a:cubicBezTo>
                  <a:cubicBezTo>
                    <a:pt x="367" y="57"/>
                    <a:pt x="374" y="71"/>
                    <a:pt x="374" y="85"/>
                  </a:cubicBezTo>
                  <a:cubicBezTo>
                    <a:pt x="374" y="396"/>
                    <a:pt x="374" y="396"/>
                    <a:pt x="374" y="396"/>
                  </a:cubicBezTo>
                  <a:cubicBezTo>
                    <a:pt x="374" y="417"/>
                    <a:pt x="367" y="424"/>
                    <a:pt x="346" y="424"/>
                  </a:cubicBezTo>
                  <a:close/>
                  <a:moveTo>
                    <a:pt x="191" y="424"/>
                  </a:moveTo>
                  <a:lnTo>
                    <a:pt x="191" y="424"/>
                  </a:lnTo>
                  <a:cubicBezTo>
                    <a:pt x="134" y="424"/>
                    <a:pt x="134" y="424"/>
                    <a:pt x="134" y="424"/>
                  </a:cubicBezTo>
                  <a:cubicBezTo>
                    <a:pt x="113" y="424"/>
                    <a:pt x="106" y="417"/>
                    <a:pt x="106" y="396"/>
                  </a:cubicBezTo>
                  <a:cubicBezTo>
                    <a:pt x="106" y="339"/>
                    <a:pt x="106" y="339"/>
                    <a:pt x="106" y="339"/>
                  </a:cubicBezTo>
                  <a:cubicBezTo>
                    <a:pt x="106" y="325"/>
                    <a:pt x="113" y="311"/>
                    <a:pt x="134" y="311"/>
                  </a:cubicBezTo>
                  <a:cubicBezTo>
                    <a:pt x="191" y="311"/>
                    <a:pt x="191" y="311"/>
                    <a:pt x="191" y="311"/>
                  </a:cubicBezTo>
                  <a:cubicBezTo>
                    <a:pt x="205" y="311"/>
                    <a:pt x="219" y="325"/>
                    <a:pt x="219" y="339"/>
                  </a:cubicBezTo>
                  <a:cubicBezTo>
                    <a:pt x="219" y="396"/>
                    <a:pt x="219" y="396"/>
                    <a:pt x="219" y="396"/>
                  </a:cubicBezTo>
                  <a:cubicBezTo>
                    <a:pt x="219" y="417"/>
                    <a:pt x="205" y="424"/>
                    <a:pt x="191" y="424"/>
                  </a:cubicBez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  <p:grpSp>
        <p:nvGrpSpPr>
          <p:cNvPr id="7185" name="组合 7184"/>
          <p:cNvGrpSpPr/>
          <p:nvPr/>
        </p:nvGrpSpPr>
        <p:grpSpPr>
          <a:xfrm>
            <a:off x="3752850" y="1851025"/>
            <a:ext cx="433388" cy="433388"/>
            <a:chOff x="0" y="0"/>
            <a:chExt cx="432833" cy="432834"/>
          </a:xfrm>
        </p:grpSpPr>
        <p:sp>
          <p:nvSpPr>
            <p:cNvPr id="7186" name="椭圆 16"/>
            <p:cNvSpPr/>
            <p:nvPr/>
          </p:nvSpPr>
          <p:spPr>
            <a:xfrm>
              <a:off x="0" y="0"/>
              <a:ext cx="432833" cy="432834"/>
            </a:xfrm>
            <a:prstGeom prst="ellipse">
              <a:avLst/>
            </a:prstGeom>
            <a:solidFill>
              <a:srgbClr val="3992DB"/>
            </a:solidFill>
            <a:ln w="9525">
              <a:noFill/>
            </a:ln>
          </p:spPr>
          <p:txBody>
            <a:bodyPr anchor="ctr"/>
            <a:p>
              <a:pPr algn="ctr"/>
              <a:endParaRPr lang="zh-CN" altLang="en-US" dirty="0">
                <a:solidFill>
                  <a:srgbClr val="FFFFFF"/>
                </a:solidFill>
                <a:latin typeface="Calibri" panose="020F0502020204030204" pitchFamily="2" charset="0"/>
              </a:endParaRPr>
            </a:p>
          </p:txBody>
        </p:sp>
        <p:sp>
          <p:nvSpPr>
            <p:cNvPr id="7187" name="Freeform 84"/>
            <p:cNvSpPr/>
            <p:nvPr/>
          </p:nvSpPr>
          <p:spPr>
            <a:xfrm>
              <a:off x="101594" y="91986"/>
              <a:ext cx="248863" cy="248863"/>
            </a:xfrm>
            <a:custGeom>
              <a:avLst/>
              <a:gdLst>
                <a:gd name="txL" fmla="*/ 0 w 602"/>
                <a:gd name="txT" fmla="*/ 0 h 602"/>
                <a:gd name="txR" fmla="*/ 602 w 602"/>
                <a:gd name="txB" fmla="*/ 602 h 602"/>
              </a:gdLst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602" h="602">
                  <a:moveTo>
                    <a:pt x="332" y="268"/>
                  </a:moveTo>
                  <a:lnTo>
                    <a:pt x="332" y="268"/>
                  </a:lnTo>
                  <a:cubicBezTo>
                    <a:pt x="332" y="0"/>
                    <a:pt x="332" y="0"/>
                    <a:pt x="332" y="0"/>
                  </a:cubicBezTo>
                  <a:cubicBezTo>
                    <a:pt x="481" y="0"/>
                    <a:pt x="601" y="120"/>
                    <a:pt x="601" y="268"/>
                  </a:cubicBezTo>
                  <a:lnTo>
                    <a:pt x="332" y="268"/>
                  </a:lnTo>
                  <a:close/>
                  <a:moveTo>
                    <a:pt x="276" y="601"/>
                  </a:moveTo>
                  <a:lnTo>
                    <a:pt x="276" y="601"/>
                  </a:lnTo>
                  <a:cubicBezTo>
                    <a:pt x="120" y="601"/>
                    <a:pt x="0" y="480"/>
                    <a:pt x="0" y="325"/>
                  </a:cubicBezTo>
                  <a:cubicBezTo>
                    <a:pt x="0" y="176"/>
                    <a:pt x="120" y="56"/>
                    <a:pt x="276" y="56"/>
                  </a:cubicBezTo>
                  <a:cubicBezTo>
                    <a:pt x="276" y="325"/>
                    <a:pt x="276" y="325"/>
                    <a:pt x="276" y="325"/>
                  </a:cubicBezTo>
                  <a:cubicBezTo>
                    <a:pt x="544" y="325"/>
                    <a:pt x="544" y="325"/>
                    <a:pt x="544" y="325"/>
                  </a:cubicBezTo>
                  <a:cubicBezTo>
                    <a:pt x="544" y="480"/>
                    <a:pt x="424" y="601"/>
                    <a:pt x="276" y="601"/>
                  </a:cubicBez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</p:spTree>
  </p:cSld>
  <p:clrMapOvr>
    <a:masterClrMapping/>
  </p:clrMapOvr>
  <p:transition spd="med" advTm="0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4" name="Title 1"/>
          <p:cNvSpPr txBox="1"/>
          <p:nvPr/>
        </p:nvSpPr>
        <p:spPr>
          <a:xfrm>
            <a:off x="857250" y="200025"/>
            <a:ext cx="4722813" cy="379413"/>
          </a:xfrm>
          <a:prstGeom prst="rect">
            <a:avLst/>
          </a:prstGeom>
          <a:noFill/>
          <a:ln w="9525">
            <a:noFill/>
          </a:ln>
        </p:spPr>
        <p:txBody>
          <a:bodyPr lIns="0" rIns="0" anchor="ctr"/>
          <a:p>
            <a:r>
              <a:rPr lang="zh-CN" altLang="zh-CN" b="1" dirty="0">
                <a:solidFill>
                  <a:srgbClr val="404040"/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阅读与下载 </a:t>
            </a:r>
            <a:endParaRPr lang="zh-CN" altLang="en-US" b="1" dirty="0">
              <a:solidFill>
                <a:srgbClr val="404040"/>
              </a:solidFill>
              <a:latin typeface="微软雅黑" panose="020B0503020204020204" pitchFamily="2" charset="-122"/>
              <a:ea typeface="微软雅黑" panose="020B0503020204020204" pitchFamily="2" charset="-122"/>
            </a:endParaRPr>
          </a:p>
        </p:txBody>
      </p:sp>
      <p:cxnSp>
        <p:nvCxnSpPr>
          <p:cNvPr id="8195" name="直接连接符 2"/>
          <p:cNvCxnSpPr/>
          <p:nvPr/>
        </p:nvCxnSpPr>
        <p:spPr>
          <a:xfrm>
            <a:off x="762000" y="630238"/>
            <a:ext cx="7840663" cy="0"/>
          </a:xfrm>
          <a:prstGeom prst="line">
            <a:avLst/>
          </a:prstGeom>
          <a:ln w="9525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</p:cxnSp>
      <p:sp>
        <p:nvSpPr>
          <p:cNvPr id="8196" name="L 形 3"/>
          <p:cNvSpPr/>
          <p:nvPr/>
        </p:nvSpPr>
        <p:spPr>
          <a:xfrm rot="13498344">
            <a:off x="400050" y="317500"/>
            <a:ext cx="144463" cy="144463"/>
          </a:xfrm>
          <a:custGeom>
            <a:avLst/>
            <a:gdLst>
              <a:gd name="txL" fmla="*/ 0 w 144000"/>
              <a:gd name="txT" fmla="*/ 0 h 144000"/>
              <a:gd name="txR" fmla="*/ 41720 w 144000"/>
              <a:gd name="txB" fmla="*/ 144000 h 144000"/>
            </a:gdLst>
            <a:ahLst/>
            <a:cxnLst>
              <a:cxn ang="0">
                <a:pos x="144000" y="123793"/>
              </a:cxn>
              <a:cxn ang="5898240">
                <a:pos x="72000" y="144000"/>
              </a:cxn>
              <a:cxn ang="11796480">
                <a:pos x="0" y="72000"/>
              </a:cxn>
              <a:cxn ang="17694720">
                <a:pos x="20860" y="0"/>
              </a:cxn>
            </a:cxnLst>
            <a:rect l="txL" t="txT" r="txR" b="txB"/>
            <a:pathLst>
              <a:path w="144000" h="144000">
                <a:moveTo>
                  <a:pt x="0" y="0"/>
                </a:moveTo>
                <a:lnTo>
                  <a:pt x="41720" y="0"/>
                </a:lnTo>
                <a:lnTo>
                  <a:pt x="41720" y="103586"/>
                </a:lnTo>
                <a:lnTo>
                  <a:pt x="144000" y="103586"/>
                </a:lnTo>
                <a:lnTo>
                  <a:pt x="144000" y="144000"/>
                </a:lnTo>
                <a:lnTo>
                  <a:pt x="0" y="144000"/>
                </a:lnTo>
                <a:close/>
              </a:path>
            </a:pathLst>
          </a:custGeom>
          <a:solidFill>
            <a:srgbClr val="3992DB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8197" name="L 形 4"/>
          <p:cNvSpPr/>
          <p:nvPr/>
        </p:nvSpPr>
        <p:spPr>
          <a:xfrm rot="13498344">
            <a:off x="534988" y="317500"/>
            <a:ext cx="144462" cy="144463"/>
          </a:xfrm>
          <a:custGeom>
            <a:avLst/>
            <a:gdLst>
              <a:gd name="txL" fmla="*/ 0 w 144000"/>
              <a:gd name="txT" fmla="*/ 0 h 144000"/>
              <a:gd name="txR" fmla="*/ 41720 w 144000"/>
              <a:gd name="txB" fmla="*/ 144000 h 144000"/>
            </a:gdLst>
            <a:ahLst/>
            <a:cxnLst>
              <a:cxn ang="0">
                <a:pos x="144000" y="123793"/>
              </a:cxn>
              <a:cxn ang="5898240">
                <a:pos x="72000" y="144000"/>
              </a:cxn>
              <a:cxn ang="11796480">
                <a:pos x="0" y="72000"/>
              </a:cxn>
              <a:cxn ang="17694720">
                <a:pos x="20860" y="0"/>
              </a:cxn>
            </a:cxnLst>
            <a:rect l="txL" t="txT" r="txR" b="txB"/>
            <a:pathLst>
              <a:path w="144000" h="144000">
                <a:moveTo>
                  <a:pt x="0" y="0"/>
                </a:moveTo>
                <a:lnTo>
                  <a:pt x="41720" y="0"/>
                </a:lnTo>
                <a:lnTo>
                  <a:pt x="41720" y="103586"/>
                </a:lnTo>
                <a:lnTo>
                  <a:pt x="144000" y="103586"/>
                </a:lnTo>
                <a:lnTo>
                  <a:pt x="144000" y="144000"/>
                </a:lnTo>
                <a:lnTo>
                  <a:pt x="0" y="144000"/>
                </a:lnTo>
                <a:close/>
              </a:path>
            </a:pathLst>
          </a:custGeom>
          <a:solidFill>
            <a:srgbClr val="F79600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8198" name="L 形 5"/>
          <p:cNvSpPr/>
          <p:nvPr/>
        </p:nvSpPr>
        <p:spPr>
          <a:xfrm rot="13498344">
            <a:off x="265113" y="317500"/>
            <a:ext cx="144462" cy="144463"/>
          </a:xfrm>
          <a:custGeom>
            <a:avLst/>
            <a:gdLst>
              <a:gd name="txL" fmla="*/ 0 w 144000"/>
              <a:gd name="txT" fmla="*/ 0 h 144000"/>
              <a:gd name="txR" fmla="*/ 41720 w 144000"/>
              <a:gd name="txB" fmla="*/ 144000 h 144000"/>
            </a:gdLst>
            <a:ahLst/>
            <a:cxnLst>
              <a:cxn ang="0">
                <a:pos x="144000" y="123793"/>
              </a:cxn>
              <a:cxn ang="5898240">
                <a:pos x="72000" y="144000"/>
              </a:cxn>
              <a:cxn ang="11796480">
                <a:pos x="0" y="72000"/>
              </a:cxn>
              <a:cxn ang="17694720">
                <a:pos x="20860" y="0"/>
              </a:cxn>
            </a:cxnLst>
            <a:rect l="txL" t="txT" r="txR" b="txB"/>
            <a:pathLst>
              <a:path w="144000" h="144000">
                <a:moveTo>
                  <a:pt x="0" y="0"/>
                </a:moveTo>
                <a:lnTo>
                  <a:pt x="41720" y="0"/>
                </a:lnTo>
                <a:lnTo>
                  <a:pt x="41720" y="103586"/>
                </a:lnTo>
                <a:lnTo>
                  <a:pt x="144000" y="103586"/>
                </a:lnTo>
                <a:lnTo>
                  <a:pt x="144000" y="144000"/>
                </a:lnTo>
                <a:lnTo>
                  <a:pt x="0" y="144000"/>
                </a:lnTo>
                <a:close/>
              </a:path>
            </a:pathLst>
          </a:custGeom>
          <a:solidFill>
            <a:srgbClr val="BC242A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762000" y="855345"/>
            <a:ext cx="5080000" cy="30670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indent="304800"/>
            <a:r>
              <a:rPr 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皮书数据库支持您阅读及下载库内报告与图表。</a:t>
            </a:r>
            <a:endParaRPr lang="zh-CN" altLang="en-US" sz="14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2" charset="-122"/>
              <a:ea typeface="微软雅黑" panose="020B0503020204020204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81760" y="1400175"/>
            <a:ext cx="2534285" cy="316547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1485" y="1400175"/>
            <a:ext cx="3324225" cy="315912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  <p:transition spd="slow" advTm="0">
    <p:cover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4" name="Title 1"/>
          <p:cNvSpPr txBox="1"/>
          <p:nvPr/>
        </p:nvSpPr>
        <p:spPr>
          <a:xfrm>
            <a:off x="857250" y="200025"/>
            <a:ext cx="4722813" cy="379413"/>
          </a:xfrm>
          <a:prstGeom prst="rect">
            <a:avLst/>
          </a:prstGeom>
          <a:noFill/>
          <a:ln w="9525">
            <a:noFill/>
          </a:ln>
        </p:spPr>
        <p:txBody>
          <a:bodyPr lIns="0" rIns="0" anchor="ctr"/>
          <a:p>
            <a:r>
              <a:rPr lang="zh-CN" altLang="zh-CN" b="1" dirty="0">
                <a:solidFill>
                  <a:srgbClr val="404040"/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阅读与下载 </a:t>
            </a:r>
            <a:r>
              <a:rPr lang="en-US" altLang="zh-CN" b="1" dirty="0">
                <a:solidFill>
                  <a:srgbClr val="404040"/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· </a:t>
            </a:r>
            <a:r>
              <a:rPr lang="zh-CN" altLang="en-US" b="1" dirty="0">
                <a:solidFill>
                  <a:srgbClr val="404040"/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报告阅读与下载</a:t>
            </a:r>
            <a:r>
              <a:rPr lang="zh-CN" altLang="zh-CN" b="1" dirty="0">
                <a:solidFill>
                  <a:srgbClr val="404040"/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 </a:t>
            </a:r>
            <a:endParaRPr lang="zh-CN" altLang="en-US" b="1" dirty="0">
              <a:solidFill>
                <a:srgbClr val="404040"/>
              </a:solidFill>
              <a:latin typeface="微软雅黑" panose="020B0503020204020204" pitchFamily="2" charset="-122"/>
              <a:ea typeface="微软雅黑" panose="020B0503020204020204" pitchFamily="2" charset="-122"/>
            </a:endParaRPr>
          </a:p>
        </p:txBody>
      </p:sp>
      <p:cxnSp>
        <p:nvCxnSpPr>
          <p:cNvPr id="8195" name="直接连接符 2"/>
          <p:cNvCxnSpPr/>
          <p:nvPr/>
        </p:nvCxnSpPr>
        <p:spPr>
          <a:xfrm>
            <a:off x="762000" y="630238"/>
            <a:ext cx="7840663" cy="0"/>
          </a:xfrm>
          <a:prstGeom prst="line">
            <a:avLst/>
          </a:prstGeom>
          <a:ln w="9525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</p:cxnSp>
      <p:sp>
        <p:nvSpPr>
          <p:cNvPr id="8196" name="L 形 3"/>
          <p:cNvSpPr/>
          <p:nvPr/>
        </p:nvSpPr>
        <p:spPr>
          <a:xfrm rot="13498344">
            <a:off x="400050" y="317500"/>
            <a:ext cx="144463" cy="144463"/>
          </a:xfrm>
          <a:custGeom>
            <a:avLst/>
            <a:gdLst>
              <a:gd name="txL" fmla="*/ 0 w 144000"/>
              <a:gd name="txT" fmla="*/ 0 h 144000"/>
              <a:gd name="txR" fmla="*/ 41720 w 144000"/>
              <a:gd name="txB" fmla="*/ 144000 h 144000"/>
            </a:gdLst>
            <a:ahLst/>
            <a:cxnLst>
              <a:cxn ang="0">
                <a:pos x="144000" y="123793"/>
              </a:cxn>
              <a:cxn ang="5898240">
                <a:pos x="72000" y="144000"/>
              </a:cxn>
              <a:cxn ang="11796480">
                <a:pos x="0" y="72000"/>
              </a:cxn>
              <a:cxn ang="17694720">
                <a:pos x="20860" y="0"/>
              </a:cxn>
            </a:cxnLst>
            <a:rect l="txL" t="txT" r="txR" b="txB"/>
            <a:pathLst>
              <a:path w="144000" h="144000">
                <a:moveTo>
                  <a:pt x="0" y="0"/>
                </a:moveTo>
                <a:lnTo>
                  <a:pt x="41720" y="0"/>
                </a:lnTo>
                <a:lnTo>
                  <a:pt x="41720" y="103586"/>
                </a:lnTo>
                <a:lnTo>
                  <a:pt x="144000" y="103586"/>
                </a:lnTo>
                <a:lnTo>
                  <a:pt x="144000" y="144000"/>
                </a:lnTo>
                <a:lnTo>
                  <a:pt x="0" y="144000"/>
                </a:lnTo>
                <a:close/>
              </a:path>
            </a:pathLst>
          </a:custGeom>
          <a:solidFill>
            <a:srgbClr val="3992DB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8197" name="L 形 4"/>
          <p:cNvSpPr/>
          <p:nvPr/>
        </p:nvSpPr>
        <p:spPr>
          <a:xfrm rot="13498344">
            <a:off x="534988" y="317500"/>
            <a:ext cx="144462" cy="144463"/>
          </a:xfrm>
          <a:custGeom>
            <a:avLst/>
            <a:gdLst>
              <a:gd name="txL" fmla="*/ 0 w 144000"/>
              <a:gd name="txT" fmla="*/ 0 h 144000"/>
              <a:gd name="txR" fmla="*/ 41720 w 144000"/>
              <a:gd name="txB" fmla="*/ 144000 h 144000"/>
            </a:gdLst>
            <a:ahLst/>
            <a:cxnLst>
              <a:cxn ang="0">
                <a:pos x="144000" y="123793"/>
              </a:cxn>
              <a:cxn ang="5898240">
                <a:pos x="72000" y="144000"/>
              </a:cxn>
              <a:cxn ang="11796480">
                <a:pos x="0" y="72000"/>
              </a:cxn>
              <a:cxn ang="17694720">
                <a:pos x="20860" y="0"/>
              </a:cxn>
            </a:cxnLst>
            <a:rect l="txL" t="txT" r="txR" b="txB"/>
            <a:pathLst>
              <a:path w="144000" h="144000">
                <a:moveTo>
                  <a:pt x="0" y="0"/>
                </a:moveTo>
                <a:lnTo>
                  <a:pt x="41720" y="0"/>
                </a:lnTo>
                <a:lnTo>
                  <a:pt x="41720" y="103586"/>
                </a:lnTo>
                <a:lnTo>
                  <a:pt x="144000" y="103586"/>
                </a:lnTo>
                <a:lnTo>
                  <a:pt x="144000" y="144000"/>
                </a:lnTo>
                <a:lnTo>
                  <a:pt x="0" y="144000"/>
                </a:lnTo>
                <a:close/>
              </a:path>
            </a:pathLst>
          </a:custGeom>
          <a:solidFill>
            <a:srgbClr val="F79600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8198" name="L 形 5"/>
          <p:cNvSpPr/>
          <p:nvPr/>
        </p:nvSpPr>
        <p:spPr>
          <a:xfrm rot="13498344">
            <a:off x="265113" y="317500"/>
            <a:ext cx="144462" cy="144463"/>
          </a:xfrm>
          <a:custGeom>
            <a:avLst/>
            <a:gdLst>
              <a:gd name="txL" fmla="*/ 0 w 144000"/>
              <a:gd name="txT" fmla="*/ 0 h 144000"/>
              <a:gd name="txR" fmla="*/ 41720 w 144000"/>
              <a:gd name="txB" fmla="*/ 144000 h 144000"/>
            </a:gdLst>
            <a:ahLst/>
            <a:cxnLst>
              <a:cxn ang="0">
                <a:pos x="144000" y="123793"/>
              </a:cxn>
              <a:cxn ang="5898240">
                <a:pos x="72000" y="144000"/>
              </a:cxn>
              <a:cxn ang="11796480">
                <a:pos x="0" y="72000"/>
              </a:cxn>
              <a:cxn ang="17694720">
                <a:pos x="20860" y="0"/>
              </a:cxn>
            </a:cxnLst>
            <a:rect l="txL" t="txT" r="txR" b="txB"/>
            <a:pathLst>
              <a:path w="144000" h="144000">
                <a:moveTo>
                  <a:pt x="0" y="0"/>
                </a:moveTo>
                <a:lnTo>
                  <a:pt x="41720" y="0"/>
                </a:lnTo>
                <a:lnTo>
                  <a:pt x="41720" y="103586"/>
                </a:lnTo>
                <a:lnTo>
                  <a:pt x="144000" y="103586"/>
                </a:lnTo>
                <a:lnTo>
                  <a:pt x="144000" y="144000"/>
                </a:lnTo>
                <a:lnTo>
                  <a:pt x="0" y="144000"/>
                </a:lnTo>
                <a:close/>
              </a:path>
            </a:pathLst>
          </a:custGeom>
          <a:solidFill>
            <a:srgbClr val="BC242A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504825" y="715645"/>
            <a:ext cx="7862570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304800" algn="ctr">
              <a:lnSpc>
                <a:spcPct val="150000"/>
              </a:lnSpc>
            </a:pPr>
            <a:r>
              <a:rPr lang="zh-CN" sz="16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点击任一报告标题，可进入报告信息页。</a:t>
            </a:r>
            <a:endParaRPr lang="zh-CN" altLang="en-US" sz="16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2" charset="-122"/>
              <a:ea typeface="微软雅黑" panose="020B0503020204020204" pitchFamily="2" charset="-122"/>
            </a:endParaRPr>
          </a:p>
        </p:txBody>
      </p:sp>
      <p:pic>
        <p:nvPicPr>
          <p:cNvPr id="4" name="图片 3"/>
          <p:cNvPicPr/>
          <p:nvPr/>
        </p:nvPicPr>
        <p:blipFill>
          <a:blip r:embed="rId1"/>
          <a:stretch>
            <a:fillRect/>
          </a:stretch>
        </p:blipFill>
        <p:spPr>
          <a:xfrm>
            <a:off x="2448560" y="1353185"/>
            <a:ext cx="4247515" cy="3288030"/>
          </a:xfrm>
          <a:prstGeom prst="rect">
            <a:avLst/>
          </a:prstGeom>
          <a:noFill/>
          <a:ln w="9525">
            <a:solidFill>
              <a:schemeClr val="accent1"/>
            </a:solidFill>
          </a:ln>
        </p:spPr>
      </p:pic>
    </p:spTree>
  </p:cSld>
  <p:clrMapOvr>
    <a:masterClrMapping/>
  </p:clrMapOvr>
  <p:transition spd="slow" advTm="0">
    <p:cover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4" name="Title 1"/>
          <p:cNvSpPr txBox="1"/>
          <p:nvPr/>
        </p:nvSpPr>
        <p:spPr>
          <a:xfrm>
            <a:off x="857250" y="200025"/>
            <a:ext cx="4722813" cy="379413"/>
          </a:xfrm>
          <a:prstGeom prst="rect">
            <a:avLst/>
          </a:prstGeom>
          <a:noFill/>
          <a:ln w="9525">
            <a:noFill/>
          </a:ln>
        </p:spPr>
        <p:txBody>
          <a:bodyPr lIns="0" rIns="0" anchor="ctr"/>
          <a:p>
            <a:r>
              <a:rPr lang="zh-CN" altLang="zh-CN" b="1" dirty="0">
                <a:solidFill>
                  <a:srgbClr val="404040"/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阅读与下载 </a:t>
            </a:r>
            <a:r>
              <a:rPr lang="en-US" altLang="zh-CN" b="1" dirty="0">
                <a:solidFill>
                  <a:srgbClr val="404040"/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· </a:t>
            </a:r>
            <a:r>
              <a:rPr lang="zh-CN" altLang="en-US" b="1" dirty="0">
                <a:solidFill>
                  <a:srgbClr val="404040"/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报告阅读与下载</a:t>
            </a:r>
            <a:r>
              <a:rPr lang="zh-CN" altLang="zh-CN" b="1" dirty="0">
                <a:solidFill>
                  <a:srgbClr val="404040"/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 </a:t>
            </a:r>
            <a:endParaRPr lang="zh-CN" altLang="en-US" b="1" dirty="0">
              <a:solidFill>
                <a:srgbClr val="404040"/>
              </a:solidFill>
              <a:latin typeface="微软雅黑" panose="020B0503020204020204" pitchFamily="2" charset="-122"/>
              <a:ea typeface="微软雅黑" panose="020B0503020204020204" pitchFamily="2" charset="-122"/>
            </a:endParaRPr>
          </a:p>
        </p:txBody>
      </p:sp>
      <p:cxnSp>
        <p:nvCxnSpPr>
          <p:cNvPr id="8195" name="直接连接符 2"/>
          <p:cNvCxnSpPr/>
          <p:nvPr/>
        </p:nvCxnSpPr>
        <p:spPr>
          <a:xfrm>
            <a:off x="762000" y="630238"/>
            <a:ext cx="7840663" cy="0"/>
          </a:xfrm>
          <a:prstGeom prst="line">
            <a:avLst/>
          </a:prstGeom>
          <a:ln w="9525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</p:cxnSp>
      <p:sp>
        <p:nvSpPr>
          <p:cNvPr id="8196" name="L 形 3"/>
          <p:cNvSpPr/>
          <p:nvPr/>
        </p:nvSpPr>
        <p:spPr>
          <a:xfrm rot="13498344">
            <a:off x="400050" y="317500"/>
            <a:ext cx="144463" cy="144463"/>
          </a:xfrm>
          <a:custGeom>
            <a:avLst/>
            <a:gdLst>
              <a:gd name="txL" fmla="*/ 0 w 144000"/>
              <a:gd name="txT" fmla="*/ 0 h 144000"/>
              <a:gd name="txR" fmla="*/ 41720 w 144000"/>
              <a:gd name="txB" fmla="*/ 144000 h 144000"/>
            </a:gdLst>
            <a:ahLst/>
            <a:cxnLst>
              <a:cxn ang="0">
                <a:pos x="144000" y="123793"/>
              </a:cxn>
              <a:cxn ang="5898240">
                <a:pos x="72000" y="144000"/>
              </a:cxn>
              <a:cxn ang="11796480">
                <a:pos x="0" y="72000"/>
              </a:cxn>
              <a:cxn ang="17694720">
                <a:pos x="20860" y="0"/>
              </a:cxn>
            </a:cxnLst>
            <a:rect l="txL" t="txT" r="txR" b="txB"/>
            <a:pathLst>
              <a:path w="144000" h="144000">
                <a:moveTo>
                  <a:pt x="0" y="0"/>
                </a:moveTo>
                <a:lnTo>
                  <a:pt x="41720" y="0"/>
                </a:lnTo>
                <a:lnTo>
                  <a:pt x="41720" y="103586"/>
                </a:lnTo>
                <a:lnTo>
                  <a:pt x="144000" y="103586"/>
                </a:lnTo>
                <a:lnTo>
                  <a:pt x="144000" y="144000"/>
                </a:lnTo>
                <a:lnTo>
                  <a:pt x="0" y="144000"/>
                </a:lnTo>
                <a:close/>
              </a:path>
            </a:pathLst>
          </a:custGeom>
          <a:solidFill>
            <a:srgbClr val="3992DB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8197" name="L 形 4"/>
          <p:cNvSpPr/>
          <p:nvPr/>
        </p:nvSpPr>
        <p:spPr>
          <a:xfrm rot="13498344">
            <a:off x="534988" y="317500"/>
            <a:ext cx="144462" cy="144463"/>
          </a:xfrm>
          <a:custGeom>
            <a:avLst/>
            <a:gdLst>
              <a:gd name="txL" fmla="*/ 0 w 144000"/>
              <a:gd name="txT" fmla="*/ 0 h 144000"/>
              <a:gd name="txR" fmla="*/ 41720 w 144000"/>
              <a:gd name="txB" fmla="*/ 144000 h 144000"/>
            </a:gdLst>
            <a:ahLst/>
            <a:cxnLst>
              <a:cxn ang="0">
                <a:pos x="144000" y="123793"/>
              </a:cxn>
              <a:cxn ang="5898240">
                <a:pos x="72000" y="144000"/>
              </a:cxn>
              <a:cxn ang="11796480">
                <a:pos x="0" y="72000"/>
              </a:cxn>
              <a:cxn ang="17694720">
                <a:pos x="20860" y="0"/>
              </a:cxn>
            </a:cxnLst>
            <a:rect l="txL" t="txT" r="txR" b="txB"/>
            <a:pathLst>
              <a:path w="144000" h="144000">
                <a:moveTo>
                  <a:pt x="0" y="0"/>
                </a:moveTo>
                <a:lnTo>
                  <a:pt x="41720" y="0"/>
                </a:lnTo>
                <a:lnTo>
                  <a:pt x="41720" y="103586"/>
                </a:lnTo>
                <a:lnTo>
                  <a:pt x="144000" y="103586"/>
                </a:lnTo>
                <a:lnTo>
                  <a:pt x="144000" y="144000"/>
                </a:lnTo>
                <a:lnTo>
                  <a:pt x="0" y="144000"/>
                </a:lnTo>
                <a:close/>
              </a:path>
            </a:pathLst>
          </a:custGeom>
          <a:solidFill>
            <a:srgbClr val="F79600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8198" name="L 形 5"/>
          <p:cNvSpPr/>
          <p:nvPr/>
        </p:nvSpPr>
        <p:spPr>
          <a:xfrm rot="13498344">
            <a:off x="265113" y="317500"/>
            <a:ext cx="144462" cy="144463"/>
          </a:xfrm>
          <a:custGeom>
            <a:avLst/>
            <a:gdLst>
              <a:gd name="txL" fmla="*/ 0 w 144000"/>
              <a:gd name="txT" fmla="*/ 0 h 144000"/>
              <a:gd name="txR" fmla="*/ 41720 w 144000"/>
              <a:gd name="txB" fmla="*/ 144000 h 144000"/>
            </a:gdLst>
            <a:ahLst/>
            <a:cxnLst>
              <a:cxn ang="0">
                <a:pos x="144000" y="123793"/>
              </a:cxn>
              <a:cxn ang="5898240">
                <a:pos x="72000" y="144000"/>
              </a:cxn>
              <a:cxn ang="11796480">
                <a:pos x="0" y="72000"/>
              </a:cxn>
              <a:cxn ang="17694720">
                <a:pos x="20860" y="0"/>
              </a:cxn>
            </a:cxnLst>
            <a:rect l="txL" t="txT" r="txR" b="txB"/>
            <a:pathLst>
              <a:path w="144000" h="144000">
                <a:moveTo>
                  <a:pt x="0" y="0"/>
                </a:moveTo>
                <a:lnTo>
                  <a:pt x="41720" y="0"/>
                </a:lnTo>
                <a:lnTo>
                  <a:pt x="41720" y="103586"/>
                </a:lnTo>
                <a:lnTo>
                  <a:pt x="144000" y="103586"/>
                </a:lnTo>
                <a:lnTo>
                  <a:pt x="144000" y="144000"/>
                </a:lnTo>
                <a:lnTo>
                  <a:pt x="0" y="144000"/>
                </a:lnTo>
                <a:close/>
              </a:path>
            </a:pathLst>
          </a:custGeom>
          <a:solidFill>
            <a:srgbClr val="BC242A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762000" y="1192530"/>
            <a:ext cx="7650480" cy="30460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304800">
              <a:lnSpc>
                <a:spcPct val="150000"/>
              </a:lnSpc>
            </a:pPr>
            <a:r>
              <a:rPr lang="zh-CN" sz="16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rPr>
              <a:t>报告提供下载阅读、在线阅读、原版阅读共3种阅读方式：</a:t>
            </a:r>
            <a:endParaRPr lang="zh-CN" sz="16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2" charset="-122"/>
              <a:ea typeface="微软雅黑" panose="020B0503020204020204" pitchFamily="2" charset="-122"/>
              <a:cs typeface="微软雅黑" panose="020B0503020204020204" pitchFamily="2" charset="-122"/>
            </a:endParaRPr>
          </a:p>
          <a:p>
            <a:pPr indent="304800">
              <a:lnSpc>
                <a:spcPct val="150000"/>
              </a:lnSpc>
            </a:pPr>
            <a:r>
              <a:rPr lang="en-US" sz="16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rPr>
              <a:t>1.</a:t>
            </a:r>
            <a:r>
              <a:rPr lang="zh-CN" sz="16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rPr>
              <a:t>点击</a:t>
            </a:r>
            <a:r>
              <a:rPr lang="zh-CN" sz="1600">
                <a:solidFill>
                  <a:srgbClr val="C00000"/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rPr>
              <a:t>下载阅读</a:t>
            </a:r>
            <a:r>
              <a:rPr lang="zh-CN" sz="16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rPr>
              <a:t>按钮，将下载报告PDF文件（需使用可打开PDF文件的阅读器打开），可离线使用；</a:t>
            </a:r>
            <a:endParaRPr lang="zh-CN" sz="16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2" charset="-122"/>
              <a:ea typeface="微软雅黑" panose="020B0503020204020204" pitchFamily="2" charset="-122"/>
              <a:cs typeface="微软雅黑" panose="020B0503020204020204" pitchFamily="2" charset="-122"/>
            </a:endParaRPr>
          </a:p>
          <a:p>
            <a:pPr indent="304800">
              <a:lnSpc>
                <a:spcPct val="150000"/>
              </a:lnSpc>
            </a:pPr>
            <a:r>
              <a:rPr lang="en-US" altLang="zh-CN" sz="16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rPr>
              <a:t>2.</a:t>
            </a:r>
            <a:r>
              <a:rPr lang="zh-CN" sz="16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rPr>
              <a:t>点击</a:t>
            </a:r>
            <a:r>
              <a:rPr lang="zh-CN" sz="1600">
                <a:solidFill>
                  <a:srgbClr val="C00000"/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rPr>
              <a:t>在线阅读</a:t>
            </a:r>
            <a:r>
              <a:rPr lang="zh-CN" sz="16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rPr>
              <a:t>按钮，报告内容将以网页文本模式呈现，仅支持联网状态下使用，该方式可复制需引用的文字（限500字），</a:t>
            </a:r>
            <a:r>
              <a:rPr lang="zh-CN" sz="1600">
                <a:solidFill>
                  <a:srgbClr val="C00000"/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rPr>
              <a:t>复制文字自带文献信息</a:t>
            </a:r>
            <a:r>
              <a:rPr lang="zh-CN" sz="16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rPr>
              <a:t>，包括作者、文章名称、图书名称、出版时间、页数、网址等字段</a:t>
            </a:r>
            <a:r>
              <a:rPr lang="zh-CN" sz="16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rPr>
              <a:t>；</a:t>
            </a:r>
            <a:endParaRPr lang="zh-CN" sz="16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2" charset="-122"/>
              <a:ea typeface="微软雅黑" panose="020B0503020204020204" pitchFamily="2" charset="-122"/>
              <a:cs typeface="微软雅黑" panose="020B0503020204020204" pitchFamily="2" charset="-122"/>
            </a:endParaRPr>
          </a:p>
          <a:p>
            <a:pPr indent="304800">
              <a:lnSpc>
                <a:spcPct val="150000"/>
              </a:lnSpc>
            </a:pPr>
            <a:r>
              <a:rPr lang="en-US" altLang="zh-CN" sz="16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rPr>
              <a:t>3.</a:t>
            </a:r>
            <a:r>
              <a:rPr lang="zh-CN" sz="16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rPr>
              <a:t>点击</a:t>
            </a:r>
            <a:r>
              <a:rPr lang="zh-CN" sz="1600">
                <a:solidFill>
                  <a:srgbClr val="C00000"/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rPr>
              <a:t>原版阅读</a:t>
            </a:r>
            <a:r>
              <a:rPr lang="zh-CN" sz="16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rPr>
              <a:t>按钮，报告内容将以原版纸书排版形式呈现，方便惯于浏览纸书用户，该方式</a:t>
            </a:r>
            <a:r>
              <a:rPr lang="zh-CN" sz="1600">
                <a:solidFill>
                  <a:srgbClr val="C00000"/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rPr>
              <a:t>支持在线打印、缩放、跳页</a:t>
            </a:r>
            <a:r>
              <a:rPr lang="zh-CN" sz="16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rPr>
              <a:t>等功能。</a:t>
            </a:r>
            <a:endParaRPr lang="zh-CN" altLang="en-US" sz="16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2" charset="-122"/>
              <a:ea typeface="微软雅黑" panose="020B0503020204020204" pitchFamily="2" charset="-122"/>
              <a:cs typeface="微软雅黑" panose="020B0503020204020204" pitchFamily="2" charset="-122"/>
            </a:endParaRPr>
          </a:p>
        </p:txBody>
      </p:sp>
    </p:spTree>
  </p:cSld>
  <p:clrMapOvr>
    <a:masterClrMapping/>
  </p:clrMapOvr>
  <p:transition spd="slow" advTm="0">
    <p:cover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cxnSp>
        <p:nvCxnSpPr>
          <p:cNvPr id="8195" name="直接连接符 2"/>
          <p:cNvCxnSpPr/>
          <p:nvPr/>
        </p:nvCxnSpPr>
        <p:spPr>
          <a:xfrm>
            <a:off x="762000" y="630238"/>
            <a:ext cx="7840663" cy="0"/>
          </a:xfrm>
          <a:prstGeom prst="line">
            <a:avLst/>
          </a:prstGeom>
          <a:ln w="9525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</p:cxnSp>
      <p:sp>
        <p:nvSpPr>
          <p:cNvPr id="8196" name="L 形 3"/>
          <p:cNvSpPr/>
          <p:nvPr/>
        </p:nvSpPr>
        <p:spPr>
          <a:xfrm rot="13498344">
            <a:off x="400050" y="317500"/>
            <a:ext cx="144463" cy="144463"/>
          </a:xfrm>
          <a:custGeom>
            <a:avLst/>
            <a:gdLst>
              <a:gd name="txL" fmla="*/ 0 w 144000"/>
              <a:gd name="txT" fmla="*/ 0 h 144000"/>
              <a:gd name="txR" fmla="*/ 41720 w 144000"/>
              <a:gd name="txB" fmla="*/ 144000 h 144000"/>
            </a:gdLst>
            <a:ahLst/>
            <a:cxnLst>
              <a:cxn ang="0">
                <a:pos x="144000" y="123793"/>
              </a:cxn>
              <a:cxn ang="5898240">
                <a:pos x="72000" y="144000"/>
              </a:cxn>
              <a:cxn ang="11796480">
                <a:pos x="0" y="72000"/>
              </a:cxn>
              <a:cxn ang="17694720">
                <a:pos x="20860" y="0"/>
              </a:cxn>
            </a:cxnLst>
            <a:rect l="txL" t="txT" r="txR" b="txB"/>
            <a:pathLst>
              <a:path w="144000" h="144000">
                <a:moveTo>
                  <a:pt x="0" y="0"/>
                </a:moveTo>
                <a:lnTo>
                  <a:pt x="41720" y="0"/>
                </a:lnTo>
                <a:lnTo>
                  <a:pt x="41720" y="103586"/>
                </a:lnTo>
                <a:lnTo>
                  <a:pt x="144000" y="103586"/>
                </a:lnTo>
                <a:lnTo>
                  <a:pt x="144000" y="144000"/>
                </a:lnTo>
                <a:lnTo>
                  <a:pt x="0" y="144000"/>
                </a:lnTo>
                <a:close/>
              </a:path>
            </a:pathLst>
          </a:custGeom>
          <a:solidFill>
            <a:srgbClr val="3992DB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8197" name="L 形 4"/>
          <p:cNvSpPr/>
          <p:nvPr/>
        </p:nvSpPr>
        <p:spPr>
          <a:xfrm rot="13498344">
            <a:off x="534988" y="317500"/>
            <a:ext cx="144462" cy="144463"/>
          </a:xfrm>
          <a:custGeom>
            <a:avLst/>
            <a:gdLst>
              <a:gd name="txL" fmla="*/ 0 w 144000"/>
              <a:gd name="txT" fmla="*/ 0 h 144000"/>
              <a:gd name="txR" fmla="*/ 41720 w 144000"/>
              <a:gd name="txB" fmla="*/ 144000 h 144000"/>
            </a:gdLst>
            <a:ahLst/>
            <a:cxnLst>
              <a:cxn ang="0">
                <a:pos x="144000" y="123793"/>
              </a:cxn>
              <a:cxn ang="5898240">
                <a:pos x="72000" y="144000"/>
              </a:cxn>
              <a:cxn ang="11796480">
                <a:pos x="0" y="72000"/>
              </a:cxn>
              <a:cxn ang="17694720">
                <a:pos x="20860" y="0"/>
              </a:cxn>
            </a:cxnLst>
            <a:rect l="txL" t="txT" r="txR" b="txB"/>
            <a:pathLst>
              <a:path w="144000" h="144000">
                <a:moveTo>
                  <a:pt x="0" y="0"/>
                </a:moveTo>
                <a:lnTo>
                  <a:pt x="41720" y="0"/>
                </a:lnTo>
                <a:lnTo>
                  <a:pt x="41720" y="103586"/>
                </a:lnTo>
                <a:lnTo>
                  <a:pt x="144000" y="103586"/>
                </a:lnTo>
                <a:lnTo>
                  <a:pt x="144000" y="144000"/>
                </a:lnTo>
                <a:lnTo>
                  <a:pt x="0" y="144000"/>
                </a:lnTo>
                <a:close/>
              </a:path>
            </a:pathLst>
          </a:custGeom>
          <a:solidFill>
            <a:srgbClr val="F79600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8198" name="L 形 5"/>
          <p:cNvSpPr/>
          <p:nvPr/>
        </p:nvSpPr>
        <p:spPr>
          <a:xfrm rot="13498344">
            <a:off x="265113" y="317500"/>
            <a:ext cx="144462" cy="144463"/>
          </a:xfrm>
          <a:custGeom>
            <a:avLst/>
            <a:gdLst>
              <a:gd name="txL" fmla="*/ 0 w 144000"/>
              <a:gd name="txT" fmla="*/ 0 h 144000"/>
              <a:gd name="txR" fmla="*/ 41720 w 144000"/>
              <a:gd name="txB" fmla="*/ 144000 h 144000"/>
            </a:gdLst>
            <a:ahLst/>
            <a:cxnLst>
              <a:cxn ang="0">
                <a:pos x="144000" y="123793"/>
              </a:cxn>
              <a:cxn ang="5898240">
                <a:pos x="72000" y="144000"/>
              </a:cxn>
              <a:cxn ang="11796480">
                <a:pos x="0" y="72000"/>
              </a:cxn>
              <a:cxn ang="17694720">
                <a:pos x="20860" y="0"/>
              </a:cxn>
            </a:cxnLst>
            <a:rect l="txL" t="txT" r="txR" b="txB"/>
            <a:pathLst>
              <a:path w="144000" h="144000">
                <a:moveTo>
                  <a:pt x="0" y="0"/>
                </a:moveTo>
                <a:lnTo>
                  <a:pt x="41720" y="0"/>
                </a:lnTo>
                <a:lnTo>
                  <a:pt x="41720" y="103586"/>
                </a:lnTo>
                <a:lnTo>
                  <a:pt x="144000" y="103586"/>
                </a:lnTo>
                <a:lnTo>
                  <a:pt x="144000" y="144000"/>
                </a:lnTo>
                <a:lnTo>
                  <a:pt x="0" y="144000"/>
                </a:lnTo>
                <a:close/>
              </a:path>
            </a:pathLst>
          </a:custGeom>
          <a:solidFill>
            <a:srgbClr val="BC242A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3" name="Title 1"/>
          <p:cNvSpPr txBox="1"/>
          <p:nvPr/>
        </p:nvSpPr>
        <p:spPr>
          <a:xfrm>
            <a:off x="857250" y="200025"/>
            <a:ext cx="4722813" cy="379413"/>
          </a:xfrm>
          <a:prstGeom prst="rect">
            <a:avLst/>
          </a:prstGeom>
          <a:noFill/>
          <a:ln w="9525">
            <a:noFill/>
          </a:ln>
        </p:spPr>
        <p:txBody>
          <a:bodyPr lIns="0" rIns="0" anchor="ctr"/>
          <a:p>
            <a:r>
              <a:rPr lang="zh-CN" altLang="zh-CN" b="1" dirty="0">
                <a:solidFill>
                  <a:srgbClr val="404040"/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阅读与下载 </a:t>
            </a:r>
            <a:r>
              <a:rPr lang="en-US" altLang="zh-CN" b="1" dirty="0">
                <a:solidFill>
                  <a:srgbClr val="404040"/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· </a:t>
            </a:r>
            <a:r>
              <a:rPr lang="zh-CN" altLang="en-US" b="1" dirty="0">
                <a:solidFill>
                  <a:srgbClr val="404040"/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图表阅读与下载</a:t>
            </a:r>
            <a:r>
              <a:rPr lang="zh-CN" altLang="zh-CN" b="1" dirty="0">
                <a:solidFill>
                  <a:srgbClr val="404040"/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 </a:t>
            </a:r>
            <a:endParaRPr lang="zh-CN" altLang="en-US" b="1" dirty="0">
              <a:solidFill>
                <a:srgbClr val="404040"/>
              </a:solidFill>
              <a:latin typeface="微软雅黑" panose="020B0503020204020204" pitchFamily="2" charset="-122"/>
              <a:ea typeface="微软雅黑" panose="020B0503020204020204" pitchFamily="2" charset="-122"/>
            </a:endParaRPr>
          </a:p>
        </p:txBody>
      </p:sp>
      <p:sp>
        <p:nvSpPr>
          <p:cNvPr id="101" name="文本框 100"/>
          <p:cNvSpPr txBox="1"/>
          <p:nvPr/>
        </p:nvSpPr>
        <p:spPr>
          <a:xfrm>
            <a:off x="163195" y="1770380"/>
            <a:ext cx="2155825" cy="20300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304800">
              <a:lnSpc>
                <a:spcPct val="150000"/>
              </a:lnSpc>
            </a:pPr>
            <a:r>
              <a:rPr 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rPr>
              <a:t>您可在</a:t>
            </a:r>
            <a:endParaRPr lang="zh-CN" sz="14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2" charset="-122"/>
              <a:ea typeface="微软雅黑" panose="020B0503020204020204" pitchFamily="2" charset="-122"/>
              <a:cs typeface="微软雅黑" panose="020B0503020204020204" pitchFamily="2" charset="-122"/>
            </a:endParaRPr>
          </a:p>
          <a:p>
            <a:pPr indent="304800">
              <a:lnSpc>
                <a:spcPct val="150000"/>
              </a:lnSpc>
            </a:pPr>
            <a:r>
              <a:rPr 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rPr>
              <a:t>（1）访问图表库；</a:t>
            </a:r>
            <a:endParaRPr lang="zh-CN" sz="14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2" charset="-122"/>
              <a:ea typeface="微软雅黑" panose="020B0503020204020204" pitchFamily="2" charset="-122"/>
              <a:cs typeface="微软雅黑" panose="020B0503020204020204" pitchFamily="2" charset="-122"/>
            </a:endParaRPr>
          </a:p>
          <a:p>
            <a:pPr indent="304800">
              <a:lnSpc>
                <a:spcPct val="150000"/>
              </a:lnSpc>
            </a:pPr>
            <a:r>
              <a:rPr 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rPr>
              <a:t>（2）访问指数库；</a:t>
            </a:r>
            <a:endParaRPr lang="zh-CN" sz="14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2" charset="-122"/>
              <a:ea typeface="微软雅黑" panose="020B0503020204020204" pitchFamily="2" charset="-122"/>
              <a:cs typeface="微软雅黑" panose="020B0503020204020204" pitchFamily="2" charset="-122"/>
            </a:endParaRPr>
          </a:p>
          <a:p>
            <a:pPr indent="304800">
              <a:lnSpc>
                <a:spcPct val="150000"/>
              </a:lnSpc>
            </a:pPr>
            <a:r>
              <a:rPr 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rPr>
              <a:t>（3）阅读报告；</a:t>
            </a:r>
            <a:endParaRPr lang="zh-CN" sz="14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2" charset="-122"/>
              <a:ea typeface="微软雅黑" panose="020B0503020204020204" pitchFamily="2" charset="-122"/>
              <a:cs typeface="微软雅黑" panose="020B0503020204020204" pitchFamily="2" charset="-122"/>
            </a:endParaRPr>
          </a:p>
          <a:p>
            <a:pPr indent="304800">
              <a:lnSpc>
                <a:spcPct val="150000"/>
              </a:lnSpc>
            </a:pPr>
            <a:r>
              <a:rPr 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rPr>
              <a:t>（4）检索图表资源时阅读或下载图表。</a:t>
            </a:r>
            <a:endParaRPr lang="zh-CN" altLang="en-US" sz="14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2" charset="-122"/>
              <a:ea typeface="微软雅黑" panose="020B0503020204020204" pitchFamily="2" charset="-122"/>
              <a:cs typeface="微软雅黑" panose="020B0503020204020204" pitchFamily="2" charset="-122"/>
            </a:endParaRPr>
          </a:p>
        </p:txBody>
      </p:sp>
      <p:pic>
        <p:nvPicPr>
          <p:cNvPr id="4" name="图片 3"/>
          <p:cNvPicPr/>
          <p:nvPr/>
        </p:nvPicPr>
        <p:blipFill>
          <a:blip r:embed="rId1"/>
          <a:stretch>
            <a:fillRect/>
          </a:stretch>
        </p:blipFill>
        <p:spPr>
          <a:xfrm>
            <a:off x="2390775" y="886460"/>
            <a:ext cx="3121025" cy="2282825"/>
          </a:xfrm>
          <a:prstGeom prst="rect">
            <a:avLst/>
          </a:prstGeom>
          <a:noFill/>
          <a:ln w="9525">
            <a:solidFill>
              <a:schemeClr val="accent1"/>
            </a:solidFill>
          </a:ln>
        </p:spPr>
      </p:pic>
      <p:pic>
        <p:nvPicPr>
          <p:cNvPr id="53" name="图片 49" descr="IMG_25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6740" y="886460"/>
            <a:ext cx="2936240" cy="2282825"/>
          </a:xfrm>
          <a:prstGeom prst="rect">
            <a:avLst/>
          </a:prstGeom>
          <a:noFill/>
          <a:ln w="9525">
            <a:solidFill>
              <a:schemeClr val="accent1"/>
            </a:solidFill>
          </a:ln>
        </p:spPr>
      </p:pic>
      <p:pic>
        <p:nvPicPr>
          <p:cNvPr id="54" name="图片 50" descr="IMG_25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9665" y="3272790"/>
            <a:ext cx="3854450" cy="1657985"/>
          </a:xfrm>
          <a:prstGeom prst="rect">
            <a:avLst/>
          </a:prstGeom>
          <a:noFill/>
          <a:ln w="9525">
            <a:solidFill>
              <a:schemeClr val="accent1"/>
            </a:solidFill>
          </a:ln>
        </p:spPr>
      </p:pic>
    </p:spTree>
  </p:cSld>
  <p:clrMapOvr>
    <a:masterClrMapping/>
  </p:clrMapOvr>
  <p:transition spd="slow" advTm="0">
    <p:cover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cxnSp>
        <p:nvCxnSpPr>
          <p:cNvPr id="8195" name="直接连接符 2"/>
          <p:cNvCxnSpPr/>
          <p:nvPr/>
        </p:nvCxnSpPr>
        <p:spPr>
          <a:xfrm>
            <a:off x="762000" y="630238"/>
            <a:ext cx="7840663" cy="0"/>
          </a:xfrm>
          <a:prstGeom prst="line">
            <a:avLst/>
          </a:prstGeom>
          <a:ln w="9525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</p:cxnSp>
      <p:sp>
        <p:nvSpPr>
          <p:cNvPr id="8196" name="L 形 3"/>
          <p:cNvSpPr/>
          <p:nvPr/>
        </p:nvSpPr>
        <p:spPr>
          <a:xfrm rot="13498344">
            <a:off x="400050" y="317500"/>
            <a:ext cx="144463" cy="144463"/>
          </a:xfrm>
          <a:custGeom>
            <a:avLst/>
            <a:gdLst>
              <a:gd name="txL" fmla="*/ 0 w 144000"/>
              <a:gd name="txT" fmla="*/ 0 h 144000"/>
              <a:gd name="txR" fmla="*/ 41720 w 144000"/>
              <a:gd name="txB" fmla="*/ 144000 h 144000"/>
            </a:gdLst>
            <a:ahLst/>
            <a:cxnLst>
              <a:cxn ang="0">
                <a:pos x="144000" y="123793"/>
              </a:cxn>
              <a:cxn ang="5898240">
                <a:pos x="72000" y="144000"/>
              </a:cxn>
              <a:cxn ang="11796480">
                <a:pos x="0" y="72000"/>
              </a:cxn>
              <a:cxn ang="17694720">
                <a:pos x="20860" y="0"/>
              </a:cxn>
            </a:cxnLst>
            <a:rect l="txL" t="txT" r="txR" b="txB"/>
            <a:pathLst>
              <a:path w="144000" h="144000">
                <a:moveTo>
                  <a:pt x="0" y="0"/>
                </a:moveTo>
                <a:lnTo>
                  <a:pt x="41720" y="0"/>
                </a:lnTo>
                <a:lnTo>
                  <a:pt x="41720" y="103586"/>
                </a:lnTo>
                <a:lnTo>
                  <a:pt x="144000" y="103586"/>
                </a:lnTo>
                <a:lnTo>
                  <a:pt x="144000" y="144000"/>
                </a:lnTo>
                <a:lnTo>
                  <a:pt x="0" y="144000"/>
                </a:lnTo>
                <a:close/>
              </a:path>
            </a:pathLst>
          </a:custGeom>
          <a:solidFill>
            <a:srgbClr val="3992DB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8197" name="L 形 4"/>
          <p:cNvSpPr/>
          <p:nvPr/>
        </p:nvSpPr>
        <p:spPr>
          <a:xfrm rot="13498344">
            <a:off x="534988" y="317500"/>
            <a:ext cx="144462" cy="144463"/>
          </a:xfrm>
          <a:custGeom>
            <a:avLst/>
            <a:gdLst>
              <a:gd name="txL" fmla="*/ 0 w 144000"/>
              <a:gd name="txT" fmla="*/ 0 h 144000"/>
              <a:gd name="txR" fmla="*/ 41720 w 144000"/>
              <a:gd name="txB" fmla="*/ 144000 h 144000"/>
            </a:gdLst>
            <a:ahLst/>
            <a:cxnLst>
              <a:cxn ang="0">
                <a:pos x="144000" y="123793"/>
              </a:cxn>
              <a:cxn ang="5898240">
                <a:pos x="72000" y="144000"/>
              </a:cxn>
              <a:cxn ang="11796480">
                <a:pos x="0" y="72000"/>
              </a:cxn>
              <a:cxn ang="17694720">
                <a:pos x="20860" y="0"/>
              </a:cxn>
            </a:cxnLst>
            <a:rect l="txL" t="txT" r="txR" b="txB"/>
            <a:pathLst>
              <a:path w="144000" h="144000">
                <a:moveTo>
                  <a:pt x="0" y="0"/>
                </a:moveTo>
                <a:lnTo>
                  <a:pt x="41720" y="0"/>
                </a:lnTo>
                <a:lnTo>
                  <a:pt x="41720" y="103586"/>
                </a:lnTo>
                <a:lnTo>
                  <a:pt x="144000" y="103586"/>
                </a:lnTo>
                <a:lnTo>
                  <a:pt x="144000" y="144000"/>
                </a:lnTo>
                <a:lnTo>
                  <a:pt x="0" y="144000"/>
                </a:lnTo>
                <a:close/>
              </a:path>
            </a:pathLst>
          </a:custGeom>
          <a:solidFill>
            <a:srgbClr val="F79600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8198" name="L 形 5"/>
          <p:cNvSpPr/>
          <p:nvPr/>
        </p:nvSpPr>
        <p:spPr>
          <a:xfrm rot="13498344">
            <a:off x="265113" y="317500"/>
            <a:ext cx="144462" cy="144463"/>
          </a:xfrm>
          <a:custGeom>
            <a:avLst/>
            <a:gdLst>
              <a:gd name="txL" fmla="*/ 0 w 144000"/>
              <a:gd name="txT" fmla="*/ 0 h 144000"/>
              <a:gd name="txR" fmla="*/ 41720 w 144000"/>
              <a:gd name="txB" fmla="*/ 144000 h 144000"/>
            </a:gdLst>
            <a:ahLst/>
            <a:cxnLst>
              <a:cxn ang="0">
                <a:pos x="144000" y="123793"/>
              </a:cxn>
              <a:cxn ang="5898240">
                <a:pos x="72000" y="144000"/>
              </a:cxn>
              <a:cxn ang="11796480">
                <a:pos x="0" y="72000"/>
              </a:cxn>
              <a:cxn ang="17694720">
                <a:pos x="20860" y="0"/>
              </a:cxn>
            </a:cxnLst>
            <a:rect l="txL" t="txT" r="txR" b="txB"/>
            <a:pathLst>
              <a:path w="144000" h="144000">
                <a:moveTo>
                  <a:pt x="0" y="0"/>
                </a:moveTo>
                <a:lnTo>
                  <a:pt x="41720" y="0"/>
                </a:lnTo>
                <a:lnTo>
                  <a:pt x="41720" y="103586"/>
                </a:lnTo>
                <a:lnTo>
                  <a:pt x="144000" y="103586"/>
                </a:lnTo>
                <a:lnTo>
                  <a:pt x="144000" y="144000"/>
                </a:lnTo>
                <a:lnTo>
                  <a:pt x="0" y="144000"/>
                </a:lnTo>
                <a:close/>
              </a:path>
            </a:pathLst>
          </a:custGeom>
          <a:solidFill>
            <a:srgbClr val="BC242A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3" name="Title 1"/>
          <p:cNvSpPr txBox="1"/>
          <p:nvPr/>
        </p:nvSpPr>
        <p:spPr>
          <a:xfrm>
            <a:off x="857250" y="200025"/>
            <a:ext cx="4722813" cy="379413"/>
          </a:xfrm>
          <a:prstGeom prst="rect">
            <a:avLst/>
          </a:prstGeom>
          <a:noFill/>
          <a:ln w="9525">
            <a:noFill/>
          </a:ln>
        </p:spPr>
        <p:txBody>
          <a:bodyPr lIns="0" rIns="0" anchor="ctr"/>
          <a:p>
            <a:r>
              <a:rPr lang="zh-CN" altLang="zh-CN" b="1" dirty="0">
                <a:solidFill>
                  <a:srgbClr val="404040"/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阅读与下载 </a:t>
            </a:r>
            <a:r>
              <a:rPr lang="en-US" altLang="zh-CN" b="1" dirty="0">
                <a:solidFill>
                  <a:srgbClr val="404040"/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· </a:t>
            </a:r>
            <a:r>
              <a:rPr lang="zh-CN" altLang="en-US" b="1" dirty="0">
                <a:solidFill>
                  <a:srgbClr val="404040"/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图表阅读与下载</a:t>
            </a:r>
            <a:r>
              <a:rPr lang="zh-CN" altLang="zh-CN" b="1" dirty="0">
                <a:solidFill>
                  <a:srgbClr val="404040"/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 </a:t>
            </a:r>
            <a:endParaRPr lang="zh-CN" altLang="en-US" b="1" dirty="0">
              <a:solidFill>
                <a:srgbClr val="404040"/>
              </a:solidFill>
              <a:latin typeface="微软雅黑" panose="020B0503020204020204" pitchFamily="2" charset="-122"/>
              <a:ea typeface="微软雅黑" panose="020B0503020204020204" pitchFamily="2" charset="-122"/>
            </a:endParaRPr>
          </a:p>
        </p:txBody>
      </p:sp>
      <p:sp>
        <p:nvSpPr>
          <p:cNvPr id="102" name="文本框 101"/>
          <p:cNvSpPr txBox="1"/>
          <p:nvPr/>
        </p:nvSpPr>
        <p:spPr>
          <a:xfrm>
            <a:off x="504825" y="1854835"/>
            <a:ext cx="2665095" cy="23533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304800">
              <a:lnSpc>
                <a:spcPct val="150000"/>
              </a:lnSpc>
            </a:pPr>
            <a:r>
              <a:rPr 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rPr>
              <a:t>皮书数据库所有图表均支持在线阅读、图片格式下载（右键复制或截图）。</a:t>
            </a:r>
            <a:endParaRPr lang="zh-CN" sz="14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2" charset="-122"/>
              <a:ea typeface="微软雅黑" panose="020B0503020204020204" pitchFamily="2" charset="-122"/>
              <a:cs typeface="微软雅黑" panose="020B0503020204020204" pitchFamily="2" charset="-122"/>
            </a:endParaRPr>
          </a:p>
          <a:p>
            <a:pPr indent="304800">
              <a:lnSpc>
                <a:spcPct val="150000"/>
              </a:lnSpc>
            </a:pPr>
            <a:r>
              <a:rPr 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rPr>
              <a:t>2018年及之后出版图书的图表同时</a:t>
            </a:r>
            <a:r>
              <a:rPr lang="zh-CN" sz="1400">
                <a:solidFill>
                  <a:srgbClr val="C00000"/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rPr>
              <a:t>支持excel格式文件下载</a:t>
            </a:r>
            <a:r>
              <a:rPr 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rPr>
              <a:t>，可供用户直接使用原始数据。</a:t>
            </a:r>
            <a:endParaRPr lang="zh-CN" altLang="en-US" sz="14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2" charset="-122"/>
              <a:ea typeface="微软雅黑" panose="020B0503020204020204" pitchFamily="2" charset="-122"/>
              <a:cs typeface="微软雅黑" panose="020B0503020204020204" pitchFamily="2" charset="-122"/>
            </a:endParaRPr>
          </a:p>
        </p:txBody>
      </p:sp>
      <p:pic>
        <p:nvPicPr>
          <p:cNvPr id="2" name="图片 1"/>
          <p:cNvPicPr/>
          <p:nvPr/>
        </p:nvPicPr>
        <p:blipFill>
          <a:blip r:embed="rId1"/>
          <a:stretch>
            <a:fillRect/>
          </a:stretch>
        </p:blipFill>
        <p:spPr>
          <a:xfrm>
            <a:off x="3169920" y="1024890"/>
            <a:ext cx="5543550" cy="3648075"/>
          </a:xfrm>
          <a:prstGeom prst="rect">
            <a:avLst/>
          </a:prstGeom>
          <a:noFill/>
          <a:ln w="9525">
            <a:solidFill>
              <a:schemeClr val="accent1"/>
            </a:solidFill>
          </a:ln>
        </p:spPr>
      </p:pic>
    </p:spTree>
  </p:cSld>
  <p:clrMapOvr>
    <a:masterClrMapping/>
  </p:clrMapOvr>
  <p:transition spd="slow" advTm="0">
    <p:cover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70" name="矩形 1"/>
          <p:cNvSpPr/>
          <p:nvPr/>
        </p:nvSpPr>
        <p:spPr>
          <a:xfrm>
            <a:off x="0" y="1708150"/>
            <a:ext cx="2447925" cy="2016125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txBody>
          <a:bodyPr anchor="ctr"/>
          <a:p>
            <a:pPr algn="ctr"/>
            <a:endParaRPr lang="zh-CN" altLang="en-US" dirty="0">
              <a:solidFill>
                <a:srgbClr val="FFFFFF"/>
              </a:solidFill>
              <a:latin typeface="Calibri" panose="020F0502020204030204" pitchFamily="2" charset="0"/>
            </a:endParaRPr>
          </a:p>
        </p:txBody>
      </p:sp>
      <p:sp>
        <p:nvSpPr>
          <p:cNvPr id="7171" name="文本框 3"/>
          <p:cNvSpPr txBox="1"/>
          <p:nvPr/>
        </p:nvSpPr>
        <p:spPr>
          <a:xfrm>
            <a:off x="411163" y="1930400"/>
            <a:ext cx="1612900" cy="15684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9600" dirty="0">
                <a:solidFill>
                  <a:schemeClr val="bg1"/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0</a:t>
            </a:r>
            <a:r>
              <a:rPr lang="en-US" sz="9600" dirty="0">
                <a:solidFill>
                  <a:schemeClr val="bg1"/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3</a:t>
            </a:r>
            <a:endParaRPr lang="en-US" sz="9600" dirty="0">
              <a:solidFill>
                <a:schemeClr val="bg1"/>
              </a:solidFill>
              <a:latin typeface="微软雅黑" panose="020B0503020204020204" pitchFamily="2" charset="-122"/>
              <a:ea typeface="微软雅黑" panose="020B0503020204020204" pitchFamily="2" charset="-122"/>
            </a:endParaRPr>
          </a:p>
        </p:txBody>
      </p:sp>
      <p:sp>
        <p:nvSpPr>
          <p:cNvPr id="7172" name="文本框 4"/>
          <p:cNvSpPr txBox="1"/>
          <p:nvPr/>
        </p:nvSpPr>
        <p:spPr>
          <a:xfrm>
            <a:off x="2915920" y="2464435"/>
            <a:ext cx="5008245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l"/>
            <a:r>
              <a:rPr lang="zh-CN" altLang="en-GB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+mn-ea"/>
              </a:rPr>
              <a:t>移动端服务</a:t>
            </a:r>
            <a:endParaRPr lang="zh-CN" altLang="en-GB" sz="3200" b="1" dirty="0">
              <a:solidFill>
                <a:srgbClr val="404040"/>
              </a:solidFill>
              <a:latin typeface="微软雅黑" panose="020B0503020204020204" pitchFamily="2" charset="-122"/>
              <a:ea typeface="微软雅黑" panose="020B0503020204020204" pitchFamily="2" charset="-122"/>
            </a:endParaRPr>
          </a:p>
        </p:txBody>
      </p:sp>
      <p:grpSp>
        <p:nvGrpSpPr>
          <p:cNvPr id="7173" name="组合 7172"/>
          <p:cNvGrpSpPr/>
          <p:nvPr/>
        </p:nvGrpSpPr>
        <p:grpSpPr>
          <a:xfrm>
            <a:off x="5697538" y="1851025"/>
            <a:ext cx="431800" cy="433388"/>
            <a:chOff x="0" y="0"/>
            <a:chExt cx="432048" cy="432834"/>
          </a:xfrm>
        </p:grpSpPr>
        <p:sp>
          <p:nvSpPr>
            <p:cNvPr id="7174" name="椭圆 22"/>
            <p:cNvSpPr/>
            <p:nvPr/>
          </p:nvSpPr>
          <p:spPr>
            <a:xfrm>
              <a:off x="0" y="0"/>
              <a:ext cx="432048" cy="432834"/>
            </a:xfrm>
            <a:prstGeom prst="ellipse">
              <a:avLst/>
            </a:prstGeom>
            <a:solidFill>
              <a:schemeClr val="accent1"/>
            </a:solidFill>
            <a:ln w="9525">
              <a:noFill/>
            </a:ln>
          </p:spPr>
          <p:txBody>
            <a:bodyPr anchor="ctr"/>
            <a:p>
              <a:pPr algn="ctr"/>
              <a:endParaRPr lang="zh-CN" altLang="en-US" dirty="0">
                <a:solidFill>
                  <a:srgbClr val="FFFFFF"/>
                </a:solidFill>
                <a:latin typeface="Calibri" panose="020F0502020204030204" pitchFamily="2" charset="0"/>
              </a:endParaRPr>
            </a:p>
          </p:txBody>
        </p:sp>
        <p:sp>
          <p:nvSpPr>
            <p:cNvPr id="7175" name="Freeform 59"/>
            <p:cNvSpPr/>
            <p:nvPr/>
          </p:nvSpPr>
          <p:spPr>
            <a:xfrm>
              <a:off x="96134" y="91078"/>
              <a:ext cx="239780" cy="250679"/>
            </a:xfrm>
            <a:custGeom>
              <a:avLst/>
              <a:gdLst>
                <a:gd name="txL" fmla="*/ 0 w 581"/>
                <a:gd name="txT" fmla="*/ 0 h 609"/>
                <a:gd name="txR" fmla="*/ 581 w 581"/>
                <a:gd name="txB" fmla="*/ 609 h 609"/>
              </a:gdLst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1556819901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2147483647"/>
                </a:cxn>
              </a:cxnLst>
              <a:rect l="txL" t="txT" r="txR" b="txB"/>
              <a:pathLst>
                <a:path w="581" h="609">
                  <a:moveTo>
                    <a:pt x="566" y="523"/>
                  </a:moveTo>
                  <a:lnTo>
                    <a:pt x="566" y="523"/>
                  </a:lnTo>
                  <a:cubicBezTo>
                    <a:pt x="495" y="594"/>
                    <a:pt x="495" y="594"/>
                    <a:pt x="495" y="594"/>
                  </a:cubicBezTo>
                  <a:cubicBezTo>
                    <a:pt x="488" y="601"/>
                    <a:pt x="481" y="608"/>
                    <a:pt x="474" y="608"/>
                  </a:cubicBezTo>
                  <a:cubicBezTo>
                    <a:pt x="467" y="608"/>
                    <a:pt x="460" y="601"/>
                    <a:pt x="453" y="594"/>
                  </a:cubicBezTo>
                  <a:cubicBezTo>
                    <a:pt x="417" y="558"/>
                    <a:pt x="417" y="558"/>
                    <a:pt x="417" y="558"/>
                  </a:cubicBezTo>
                  <a:cubicBezTo>
                    <a:pt x="410" y="551"/>
                    <a:pt x="410" y="544"/>
                    <a:pt x="410" y="537"/>
                  </a:cubicBezTo>
                  <a:cubicBezTo>
                    <a:pt x="410" y="523"/>
                    <a:pt x="417" y="509"/>
                    <a:pt x="439" y="509"/>
                  </a:cubicBezTo>
                  <a:cubicBezTo>
                    <a:pt x="446" y="509"/>
                    <a:pt x="453" y="516"/>
                    <a:pt x="453" y="523"/>
                  </a:cubicBezTo>
                  <a:cubicBezTo>
                    <a:pt x="474" y="537"/>
                    <a:pt x="474" y="537"/>
                    <a:pt x="474" y="537"/>
                  </a:cubicBezTo>
                  <a:cubicBezTo>
                    <a:pt x="530" y="481"/>
                    <a:pt x="530" y="481"/>
                    <a:pt x="530" y="481"/>
                  </a:cubicBezTo>
                  <a:cubicBezTo>
                    <a:pt x="537" y="474"/>
                    <a:pt x="545" y="474"/>
                    <a:pt x="552" y="474"/>
                  </a:cubicBezTo>
                  <a:cubicBezTo>
                    <a:pt x="566" y="474"/>
                    <a:pt x="580" y="488"/>
                    <a:pt x="580" y="502"/>
                  </a:cubicBezTo>
                  <a:cubicBezTo>
                    <a:pt x="580" y="509"/>
                    <a:pt x="573" y="516"/>
                    <a:pt x="566" y="523"/>
                  </a:cubicBezTo>
                  <a:close/>
                  <a:moveTo>
                    <a:pt x="474" y="495"/>
                  </a:moveTo>
                  <a:lnTo>
                    <a:pt x="474" y="495"/>
                  </a:lnTo>
                  <a:cubicBezTo>
                    <a:pt x="467" y="488"/>
                    <a:pt x="453" y="481"/>
                    <a:pt x="439" y="481"/>
                  </a:cubicBezTo>
                  <a:cubicBezTo>
                    <a:pt x="403" y="481"/>
                    <a:pt x="382" y="509"/>
                    <a:pt x="382" y="537"/>
                  </a:cubicBezTo>
                  <a:cubicBezTo>
                    <a:pt x="382" y="558"/>
                    <a:pt x="389" y="573"/>
                    <a:pt x="396" y="580"/>
                  </a:cubicBezTo>
                  <a:cubicBezTo>
                    <a:pt x="424" y="608"/>
                    <a:pt x="424" y="608"/>
                    <a:pt x="424" y="608"/>
                  </a:cubicBezTo>
                  <a:cubicBezTo>
                    <a:pt x="29" y="608"/>
                    <a:pt x="29" y="608"/>
                    <a:pt x="29" y="608"/>
                  </a:cubicBezTo>
                  <a:cubicBezTo>
                    <a:pt x="15" y="608"/>
                    <a:pt x="0" y="594"/>
                    <a:pt x="0" y="580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71"/>
                    <a:pt x="15" y="56"/>
                    <a:pt x="29" y="56"/>
                  </a:cubicBezTo>
                  <a:cubicBezTo>
                    <a:pt x="78" y="56"/>
                    <a:pt x="78" y="56"/>
                    <a:pt x="78" y="56"/>
                  </a:cubicBezTo>
                  <a:cubicBezTo>
                    <a:pt x="78" y="85"/>
                    <a:pt x="78" y="85"/>
                    <a:pt x="78" y="85"/>
                  </a:cubicBezTo>
                  <a:cubicBezTo>
                    <a:pt x="78" y="120"/>
                    <a:pt x="106" y="141"/>
                    <a:pt x="135" y="141"/>
                  </a:cubicBezTo>
                  <a:cubicBezTo>
                    <a:pt x="163" y="141"/>
                    <a:pt x="191" y="120"/>
                    <a:pt x="191" y="85"/>
                  </a:cubicBezTo>
                  <a:cubicBezTo>
                    <a:pt x="191" y="56"/>
                    <a:pt x="191" y="56"/>
                    <a:pt x="191" y="56"/>
                  </a:cubicBezTo>
                  <a:cubicBezTo>
                    <a:pt x="219" y="56"/>
                    <a:pt x="219" y="56"/>
                    <a:pt x="219" y="56"/>
                  </a:cubicBezTo>
                  <a:cubicBezTo>
                    <a:pt x="219" y="85"/>
                    <a:pt x="219" y="85"/>
                    <a:pt x="219" y="85"/>
                  </a:cubicBezTo>
                  <a:cubicBezTo>
                    <a:pt x="219" y="120"/>
                    <a:pt x="248" y="141"/>
                    <a:pt x="276" y="141"/>
                  </a:cubicBezTo>
                  <a:cubicBezTo>
                    <a:pt x="304" y="141"/>
                    <a:pt x="333" y="120"/>
                    <a:pt x="333" y="85"/>
                  </a:cubicBezTo>
                  <a:cubicBezTo>
                    <a:pt x="333" y="56"/>
                    <a:pt x="333" y="56"/>
                    <a:pt x="333" y="56"/>
                  </a:cubicBezTo>
                  <a:cubicBezTo>
                    <a:pt x="361" y="56"/>
                    <a:pt x="361" y="56"/>
                    <a:pt x="361" y="56"/>
                  </a:cubicBezTo>
                  <a:cubicBezTo>
                    <a:pt x="361" y="85"/>
                    <a:pt x="361" y="85"/>
                    <a:pt x="361" y="85"/>
                  </a:cubicBezTo>
                  <a:cubicBezTo>
                    <a:pt x="361" y="120"/>
                    <a:pt x="389" y="141"/>
                    <a:pt x="417" y="141"/>
                  </a:cubicBezTo>
                  <a:cubicBezTo>
                    <a:pt x="446" y="141"/>
                    <a:pt x="474" y="120"/>
                    <a:pt x="474" y="85"/>
                  </a:cubicBezTo>
                  <a:cubicBezTo>
                    <a:pt x="474" y="56"/>
                    <a:pt x="474" y="56"/>
                    <a:pt x="474" y="56"/>
                  </a:cubicBezTo>
                  <a:cubicBezTo>
                    <a:pt x="523" y="56"/>
                    <a:pt x="523" y="56"/>
                    <a:pt x="523" y="56"/>
                  </a:cubicBezTo>
                  <a:cubicBezTo>
                    <a:pt x="537" y="56"/>
                    <a:pt x="552" y="71"/>
                    <a:pt x="552" y="85"/>
                  </a:cubicBezTo>
                  <a:cubicBezTo>
                    <a:pt x="552" y="445"/>
                    <a:pt x="552" y="445"/>
                    <a:pt x="552" y="445"/>
                  </a:cubicBezTo>
                  <a:cubicBezTo>
                    <a:pt x="530" y="445"/>
                    <a:pt x="516" y="452"/>
                    <a:pt x="509" y="460"/>
                  </a:cubicBezTo>
                  <a:lnTo>
                    <a:pt x="474" y="495"/>
                  </a:lnTo>
                  <a:close/>
                  <a:moveTo>
                    <a:pt x="78" y="488"/>
                  </a:moveTo>
                  <a:lnTo>
                    <a:pt x="78" y="488"/>
                  </a:lnTo>
                  <a:cubicBezTo>
                    <a:pt x="78" y="502"/>
                    <a:pt x="85" y="509"/>
                    <a:pt x="99" y="509"/>
                  </a:cubicBezTo>
                  <a:cubicBezTo>
                    <a:pt x="283" y="509"/>
                    <a:pt x="283" y="509"/>
                    <a:pt x="283" y="509"/>
                  </a:cubicBezTo>
                  <a:cubicBezTo>
                    <a:pt x="297" y="509"/>
                    <a:pt x="304" y="502"/>
                    <a:pt x="304" y="488"/>
                  </a:cubicBezTo>
                  <a:cubicBezTo>
                    <a:pt x="304" y="474"/>
                    <a:pt x="297" y="467"/>
                    <a:pt x="283" y="467"/>
                  </a:cubicBezTo>
                  <a:cubicBezTo>
                    <a:pt x="99" y="467"/>
                    <a:pt x="99" y="467"/>
                    <a:pt x="99" y="467"/>
                  </a:cubicBezTo>
                  <a:cubicBezTo>
                    <a:pt x="85" y="467"/>
                    <a:pt x="78" y="474"/>
                    <a:pt x="78" y="488"/>
                  </a:cubicBezTo>
                  <a:close/>
                  <a:moveTo>
                    <a:pt x="446" y="219"/>
                  </a:moveTo>
                  <a:lnTo>
                    <a:pt x="446" y="219"/>
                  </a:lnTo>
                  <a:cubicBezTo>
                    <a:pt x="106" y="219"/>
                    <a:pt x="106" y="219"/>
                    <a:pt x="106" y="219"/>
                  </a:cubicBezTo>
                  <a:cubicBezTo>
                    <a:pt x="92" y="219"/>
                    <a:pt x="78" y="233"/>
                    <a:pt x="78" y="247"/>
                  </a:cubicBezTo>
                  <a:cubicBezTo>
                    <a:pt x="78" y="262"/>
                    <a:pt x="92" y="276"/>
                    <a:pt x="106" y="276"/>
                  </a:cubicBezTo>
                  <a:cubicBezTo>
                    <a:pt x="446" y="276"/>
                    <a:pt x="446" y="276"/>
                    <a:pt x="446" y="276"/>
                  </a:cubicBezTo>
                  <a:cubicBezTo>
                    <a:pt x="460" y="276"/>
                    <a:pt x="474" y="262"/>
                    <a:pt x="474" y="247"/>
                  </a:cubicBezTo>
                  <a:cubicBezTo>
                    <a:pt x="474" y="233"/>
                    <a:pt x="460" y="219"/>
                    <a:pt x="446" y="219"/>
                  </a:cubicBezTo>
                  <a:close/>
                  <a:moveTo>
                    <a:pt x="446" y="339"/>
                  </a:moveTo>
                  <a:lnTo>
                    <a:pt x="446" y="339"/>
                  </a:lnTo>
                  <a:cubicBezTo>
                    <a:pt x="276" y="339"/>
                    <a:pt x="276" y="339"/>
                    <a:pt x="276" y="339"/>
                  </a:cubicBezTo>
                  <a:cubicBezTo>
                    <a:pt x="226" y="339"/>
                    <a:pt x="226" y="339"/>
                    <a:pt x="226" y="339"/>
                  </a:cubicBezTo>
                  <a:cubicBezTo>
                    <a:pt x="106" y="339"/>
                    <a:pt x="106" y="339"/>
                    <a:pt x="106" y="339"/>
                  </a:cubicBezTo>
                  <a:cubicBezTo>
                    <a:pt x="92" y="339"/>
                    <a:pt x="78" y="353"/>
                    <a:pt x="78" y="367"/>
                  </a:cubicBezTo>
                  <a:cubicBezTo>
                    <a:pt x="78" y="389"/>
                    <a:pt x="92" y="396"/>
                    <a:pt x="106" y="396"/>
                  </a:cubicBezTo>
                  <a:cubicBezTo>
                    <a:pt x="226" y="396"/>
                    <a:pt x="226" y="396"/>
                    <a:pt x="226" y="396"/>
                  </a:cubicBezTo>
                  <a:cubicBezTo>
                    <a:pt x="276" y="396"/>
                    <a:pt x="276" y="396"/>
                    <a:pt x="276" y="396"/>
                  </a:cubicBezTo>
                  <a:cubicBezTo>
                    <a:pt x="446" y="396"/>
                    <a:pt x="446" y="396"/>
                    <a:pt x="446" y="396"/>
                  </a:cubicBezTo>
                  <a:cubicBezTo>
                    <a:pt x="460" y="396"/>
                    <a:pt x="474" y="389"/>
                    <a:pt x="474" y="367"/>
                  </a:cubicBezTo>
                  <a:cubicBezTo>
                    <a:pt x="474" y="353"/>
                    <a:pt x="460" y="339"/>
                    <a:pt x="446" y="339"/>
                  </a:cubicBezTo>
                  <a:close/>
                  <a:moveTo>
                    <a:pt x="417" y="113"/>
                  </a:moveTo>
                  <a:lnTo>
                    <a:pt x="417" y="113"/>
                  </a:lnTo>
                  <a:cubicBezTo>
                    <a:pt x="403" y="113"/>
                    <a:pt x="389" y="106"/>
                    <a:pt x="389" y="85"/>
                  </a:cubicBezTo>
                  <a:cubicBezTo>
                    <a:pt x="389" y="28"/>
                    <a:pt x="389" y="28"/>
                    <a:pt x="389" y="28"/>
                  </a:cubicBezTo>
                  <a:cubicBezTo>
                    <a:pt x="389" y="14"/>
                    <a:pt x="403" y="0"/>
                    <a:pt x="417" y="0"/>
                  </a:cubicBezTo>
                  <a:cubicBezTo>
                    <a:pt x="431" y="0"/>
                    <a:pt x="446" y="14"/>
                    <a:pt x="446" y="28"/>
                  </a:cubicBezTo>
                  <a:cubicBezTo>
                    <a:pt x="446" y="85"/>
                    <a:pt x="446" y="85"/>
                    <a:pt x="446" y="85"/>
                  </a:cubicBezTo>
                  <a:cubicBezTo>
                    <a:pt x="446" y="106"/>
                    <a:pt x="431" y="113"/>
                    <a:pt x="417" y="113"/>
                  </a:cubicBezTo>
                  <a:close/>
                  <a:moveTo>
                    <a:pt x="276" y="113"/>
                  </a:moveTo>
                  <a:lnTo>
                    <a:pt x="276" y="113"/>
                  </a:lnTo>
                  <a:cubicBezTo>
                    <a:pt x="262" y="113"/>
                    <a:pt x="248" y="106"/>
                    <a:pt x="248" y="85"/>
                  </a:cubicBezTo>
                  <a:cubicBezTo>
                    <a:pt x="248" y="28"/>
                    <a:pt x="248" y="28"/>
                    <a:pt x="248" y="28"/>
                  </a:cubicBezTo>
                  <a:cubicBezTo>
                    <a:pt x="248" y="14"/>
                    <a:pt x="262" y="0"/>
                    <a:pt x="276" y="0"/>
                  </a:cubicBezTo>
                  <a:cubicBezTo>
                    <a:pt x="290" y="0"/>
                    <a:pt x="304" y="14"/>
                    <a:pt x="304" y="28"/>
                  </a:cubicBezTo>
                  <a:cubicBezTo>
                    <a:pt x="304" y="85"/>
                    <a:pt x="304" y="85"/>
                    <a:pt x="304" y="85"/>
                  </a:cubicBezTo>
                  <a:cubicBezTo>
                    <a:pt x="304" y="106"/>
                    <a:pt x="290" y="113"/>
                    <a:pt x="276" y="113"/>
                  </a:cubicBezTo>
                  <a:close/>
                  <a:moveTo>
                    <a:pt x="135" y="113"/>
                  </a:moveTo>
                  <a:lnTo>
                    <a:pt x="135" y="113"/>
                  </a:lnTo>
                  <a:cubicBezTo>
                    <a:pt x="121" y="113"/>
                    <a:pt x="106" y="106"/>
                    <a:pt x="106" y="85"/>
                  </a:cubicBezTo>
                  <a:cubicBezTo>
                    <a:pt x="106" y="28"/>
                    <a:pt x="106" y="28"/>
                    <a:pt x="106" y="28"/>
                  </a:cubicBezTo>
                  <a:cubicBezTo>
                    <a:pt x="106" y="14"/>
                    <a:pt x="121" y="0"/>
                    <a:pt x="135" y="0"/>
                  </a:cubicBezTo>
                  <a:cubicBezTo>
                    <a:pt x="149" y="0"/>
                    <a:pt x="163" y="14"/>
                    <a:pt x="163" y="28"/>
                  </a:cubicBezTo>
                  <a:cubicBezTo>
                    <a:pt x="163" y="85"/>
                    <a:pt x="163" y="85"/>
                    <a:pt x="163" y="85"/>
                  </a:cubicBezTo>
                  <a:cubicBezTo>
                    <a:pt x="163" y="106"/>
                    <a:pt x="149" y="113"/>
                    <a:pt x="135" y="113"/>
                  </a:cubicBez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  <p:grpSp>
        <p:nvGrpSpPr>
          <p:cNvPr id="7176" name="组合 7175"/>
          <p:cNvGrpSpPr/>
          <p:nvPr/>
        </p:nvGrpSpPr>
        <p:grpSpPr>
          <a:xfrm>
            <a:off x="4400550" y="1852613"/>
            <a:ext cx="433388" cy="431800"/>
            <a:chOff x="0" y="0"/>
            <a:chExt cx="432048" cy="432048"/>
          </a:xfrm>
        </p:grpSpPr>
        <p:sp>
          <p:nvSpPr>
            <p:cNvPr id="7177" name="椭圆 65"/>
            <p:cNvSpPr/>
            <p:nvPr/>
          </p:nvSpPr>
          <p:spPr>
            <a:xfrm>
              <a:off x="0" y="0"/>
              <a:ext cx="432048" cy="432048"/>
            </a:xfrm>
            <a:prstGeom prst="ellipse">
              <a:avLst/>
            </a:prstGeom>
            <a:solidFill>
              <a:srgbClr val="F79600"/>
            </a:solidFill>
            <a:ln w="9525">
              <a:noFill/>
            </a:ln>
          </p:spPr>
          <p:txBody>
            <a:bodyPr anchor="ctr"/>
            <a:p>
              <a:pPr algn="ctr"/>
              <a:endParaRPr lang="zh-CN" altLang="en-US" dirty="0">
                <a:solidFill>
                  <a:srgbClr val="FFFFFF"/>
                </a:solidFill>
                <a:latin typeface="Calibri" panose="020F0502020204030204" pitchFamily="2" charset="0"/>
              </a:endParaRPr>
            </a:p>
          </p:txBody>
        </p:sp>
        <p:sp>
          <p:nvSpPr>
            <p:cNvPr id="7178" name="Freeform 110"/>
            <p:cNvSpPr/>
            <p:nvPr/>
          </p:nvSpPr>
          <p:spPr>
            <a:xfrm>
              <a:off x="103078" y="91593"/>
              <a:ext cx="250679" cy="248862"/>
            </a:xfrm>
            <a:custGeom>
              <a:avLst/>
              <a:gdLst>
                <a:gd name="txL" fmla="*/ 0 w 609"/>
                <a:gd name="txT" fmla="*/ 0 h 602"/>
                <a:gd name="txR" fmla="*/ 609 w 609"/>
                <a:gd name="txB" fmla="*/ 602 h 602"/>
              </a:gdLst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609" h="602">
                  <a:moveTo>
                    <a:pt x="608" y="544"/>
                  </a:moveTo>
                  <a:lnTo>
                    <a:pt x="608" y="544"/>
                  </a:lnTo>
                  <a:cubicBezTo>
                    <a:pt x="608" y="573"/>
                    <a:pt x="579" y="601"/>
                    <a:pt x="551" y="601"/>
                  </a:cubicBezTo>
                  <a:cubicBezTo>
                    <a:pt x="530" y="601"/>
                    <a:pt x="516" y="594"/>
                    <a:pt x="509" y="587"/>
                  </a:cubicBezTo>
                  <a:cubicBezTo>
                    <a:pt x="346" y="417"/>
                    <a:pt x="346" y="417"/>
                    <a:pt x="346" y="417"/>
                  </a:cubicBezTo>
                  <a:cubicBezTo>
                    <a:pt x="311" y="438"/>
                    <a:pt x="269" y="453"/>
                    <a:pt x="226" y="453"/>
                  </a:cubicBezTo>
                  <a:cubicBezTo>
                    <a:pt x="106" y="453"/>
                    <a:pt x="0" y="347"/>
                    <a:pt x="0" y="226"/>
                  </a:cubicBezTo>
                  <a:cubicBezTo>
                    <a:pt x="0" y="99"/>
                    <a:pt x="106" y="0"/>
                    <a:pt x="226" y="0"/>
                  </a:cubicBezTo>
                  <a:cubicBezTo>
                    <a:pt x="353" y="0"/>
                    <a:pt x="452" y="99"/>
                    <a:pt x="452" y="226"/>
                  </a:cubicBezTo>
                  <a:cubicBezTo>
                    <a:pt x="452" y="269"/>
                    <a:pt x="445" y="304"/>
                    <a:pt x="424" y="340"/>
                  </a:cubicBezTo>
                  <a:cubicBezTo>
                    <a:pt x="587" y="502"/>
                    <a:pt x="587" y="502"/>
                    <a:pt x="587" y="502"/>
                  </a:cubicBezTo>
                  <a:cubicBezTo>
                    <a:pt x="601" y="516"/>
                    <a:pt x="608" y="530"/>
                    <a:pt x="608" y="544"/>
                  </a:cubicBezTo>
                  <a:close/>
                  <a:moveTo>
                    <a:pt x="226" y="57"/>
                  </a:moveTo>
                  <a:lnTo>
                    <a:pt x="226" y="57"/>
                  </a:lnTo>
                  <a:cubicBezTo>
                    <a:pt x="134" y="57"/>
                    <a:pt x="56" y="127"/>
                    <a:pt x="56" y="226"/>
                  </a:cubicBezTo>
                  <a:cubicBezTo>
                    <a:pt x="56" y="318"/>
                    <a:pt x="134" y="396"/>
                    <a:pt x="226" y="396"/>
                  </a:cubicBezTo>
                  <a:cubicBezTo>
                    <a:pt x="325" y="396"/>
                    <a:pt x="396" y="318"/>
                    <a:pt x="396" y="226"/>
                  </a:cubicBezTo>
                  <a:cubicBezTo>
                    <a:pt x="396" y="127"/>
                    <a:pt x="325" y="57"/>
                    <a:pt x="226" y="57"/>
                  </a:cubicBezTo>
                  <a:close/>
                  <a:moveTo>
                    <a:pt x="325" y="255"/>
                  </a:moveTo>
                  <a:lnTo>
                    <a:pt x="325" y="255"/>
                  </a:lnTo>
                  <a:cubicBezTo>
                    <a:pt x="254" y="255"/>
                    <a:pt x="254" y="255"/>
                    <a:pt x="254" y="255"/>
                  </a:cubicBezTo>
                  <a:cubicBezTo>
                    <a:pt x="254" y="318"/>
                    <a:pt x="254" y="318"/>
                    <a:pt x="254" y="318"/>
                  </a:cubicBezTo>
                  <a:cubicBezTo>
                    <a:pt x="254" y="333"/>
                    <a:pt x="247" y="347"/>
                    <a:pt x="226" y="347"/>
                  </a:cubicBezTo>
                  <a:cubicBezTo>
                    <a:pt x="212" y="347"/>
                    <a:pt x="198" y="333"/>
                    <a:pt x="198" y="318"/>
                  </a:cubicBezTo>
                  <a:cubicBezTo>
                    <a:pt x="198" y="255"/>
                    <a:pt x="198" y="255"/>
                    <a:pt x="198" y="255"/>
                  </a:cubicBezTo>
                  <a:cubicBezTo>
                    <a:pt x="134" y="255"/>
                    <a:pt x="134" y="255"/>
                    <a:pt x="134" y="255"/>
                  </a:cubicBezTo>
                  <a:cubicBezTo>
                    <a:pt x="120" y="255"/>
                    <a:pt x="106" y="241"/>
                    <a:pt x="106" y="226"/>
                  </a:cubicBezTo>
                  <a:cubicBezTo>
                    <a:pt x="106" y="205"/>
                    <a:pt x="120" y="198"/>
                    <a:pt x="134" y="198"/>
                  </a:cubicBezTo>
                  <a:cubicBezTo>
                    <a:pt x="198" y="198"/>
                    <a:pt x="198" y="198"/>
                    <a:pt x="198" y="198"/>
                  </a:cubicBezTo>
                  <a:cubicBezTo>
                    <a:pt x="198" y="127"/>
                    <a:pt x="198" y="127"/>
                    <a:pt x="198" y="127"/>
                  </a:cubicBezTo>
                  <a:cubicBezTo>
                    <a:pt x="198" y="113"/>
                    <a:pt x="212" y="99"/>
                    <a:pt x="226" y="99"/>
                  </a:cubicBezTo>
                  <a:cubicBezTo>
                    <a:pt x="247" y="99"/>
                    <a:pt x="254" y="113"/>
                    <a:pt x="254" y="127"/>
                  </a:cubicBezTo>
                  <a:cubicBezTo>
                    <a:pt x="254" y="198"/>
                    <a:pt x="254" y="198"/>
                    <a:pt x="254" y="198"/>
                  </a:cubicBezTo>
                  <a:cubicBezTo>
                    <a:pt x="325" y="198"/>
                    <a:pt x="325" y="198"/>
                    <a:pt x="325" y="198"/>
                  </a:cubicBezTo>
                  <a:cubicBezTo>
                    <a:pt x="339" y="198"/>
                    <a:pt x="353" y="205"/>
                    <a:pt x="353" y="226"/>
                  </a:cubicBezTo>
                  <a:cubicBezTo>
                    <a:pt x="353" y="241"/>
                    <a:pt x="339" y="255"/>
                    <a:pt x="325" y="255"/>
                  </a:cubicBez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  <p:grpSp>
        <p:nvGrpSpPr>
          <p:cNvPr id="7179" name="组合 7178"/>
          <p:cNvGrpSpPr/>
          <p:nvPr/>
        </p:nvGrpSpPr>
        <p:grpSpPr>
          <a:xfrm>
            <a:off x="5049838" y="1851025"/>
            <a:ext cx="431800" cy="433388"/>
            <a:chOff x="0" y="0"/>
            <a:chExt cx="432833" cy="432834"/>
          </a:xfrm>
        </p:grpSpPr>
        <p:sp>
          <p:nvSpPr>
            <p:cNvPr id="7180" name="椭圆 36"/>
            <p:cNvSpPr/>
            <p:nvPr/>
          </p:nvSpPr>
          <p:spPr>
            <a:xfrm>
              <a:off x="0" y="0"/>
              <a:ext cx="432833" cy="432834"/>
            </a:xfrm>
            <a:prstGeom prst="ellipse">
              <a:avLst/>
            </a:prstGeom>
            <a:solidFill>
              <a:srgbClr val="7F7F7F"/>
            </a:solidFill>
            <a:ln w="9525">
              <a:noFill/>
            </a:ln>
          </p:spPr>
          <p:txBody>
            <a:bodyPr anchor="ctr"/>
            <a:p>
              <a:pPr algn="ctr"/>
              <a:endParaRPr lang="zh-CN" altLang="en-US" dirty="0">
                <a:solidFill>
                  <a:srgbClr val="FFFFFF"/>
                </a:solidFill>
                <a:latin typeface="Calibri" panose="020F0502020204030204" pitchFamily="2" charset="0"/>
              </a:endParaRPr>
            </a:p>
          </p:txBody>
        </p:sp>
        <p:sp>
          <p:nvSpPr>
            <p:cNvPr id="7181" name="Freeform 16"/>
            <p:cNvSpPr/>
            <p:nvPr/>
          </p:nvSpPr>
          <p:spPr>
            <a:xfrm>
              <a:off x="118324" y="102885"/>
              <a:ext cx="196183" cy="227065"/>
            </a:xfrm>
            <a:custGeom>
              <a:avLst/>
              <a:gdLst>
                <a:gd name="txL" fmla="*/ 0 w 475"/>
                <a:gd name="txT" fmla="*/ 0 h 552"/>
                <a:gd name="txR" fmla="*/ 475 w 475"/>
                <a:gd name="txB" fmla="*/ 552 h 552"/>
              </a:gdLst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0"/>
                </a:cxn>
                <a:cxn ang="0">
                  <a:pos x="2147483647" y="1488516956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1488516956"/>
                </a:cxn>
                <a:cxn ang="0">
                  <a:pos x="2147483647" y="0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1560392510" y="2147483647"/>
                </a:cxn>
                <a:cxn ang="0">
                  <a:pos x="0" y="2147483647"/>
                </a:cxn>
                <a:cxn ang="0">
                  <a:pos x="156039251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1560392510" y="2147483647"/>
                </a:cxn>
                <a:cxn ang="0">
                  <a:pos x="156039251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1560392510" y="2147483647"/>
                </a:cxn>
                <a:cxn ang="0">
                  <a:pos x="0" y="2147483647"/>
                </a:cxn>
                <a:cxn ang="0">
                  <a:pos x="1560392510" y="2147483647"/>
                </a:cxn>
                <a:cxn ang="0">
                  <a:pos x="1560392510" y="2147483647"/>
                </a:cxn>
                <a:cxn ang="0">
                  <a:pos x="156039251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1560392510" y="2147483647"/>
                </a:cxn>
                <a:cxn ang="0">
                  <a:pos x="0" y="2147483647"/>
                </a:cxn>
                <a:cxn ang="0">
                  <a:pos x="1560392510" y="2147483647"/>
                </a:cxn>
              </a:cxnLst>
              <a:rect l="txL" t="txT" r="txR" b="txB"/>
              <a:pathLst>
                <a:path w="475" h="552">
                  <a:moveTo>
                    <a:pt x="446" y="551"/>
                  </a:moveTo>
                  <a:lnTo>
                    <a:pt x="446" y="551"/>
                  </a:lnTo>
                  <a:cubicBezTo>
                    <a:pt x="417" y="551"/>
                    <a:pt x="417" y="551"/>
                    <a:pt x="417" y="551"/>
                  </a:cubicBezTo>
                  <a:cubicBezTo>
                    <a:pt x="417" y="0"/>
                    <a:pt x="417" y="0"/>
                    <a:pt x="417" y="0"/>
                  </a:cubicBezTo>
                  <a:cubicBezTo>
                    <a:pt x="446" y="0"/>
                    <a:pt x="446" y="0"/>
                    <a:pt x="446" y="0"/>
                  </a:cubicBezTo>
                  <a:cubicBezTo>
                    <a:pt x="460" y="0"/>
                    <a:pt x="474" y="14"/>
                    <a:pt x="474" y="28"/>
                  </a:cubicBezTo>
                  <a:cubicBezTo>
                    <a:pt x="474" y="523"/>
                    <a:pt x="474" y="523"/>
                    <a:pt x="474" y="523"/>
                  </a:cubicBezTo>
                  <a:cubicBezTo>
                    <a:pt x="474" y="537"/>
                    <a:pt x="460" y="551"/>
                    <a:pt x="446" y="551"/>
                  </a:cubicBezTo>
                  <a:close/>
                  <a:moveTo>
                    <a:pt x="57" y="523"/>
                  </a:moveTo>
                  <a:lnTo>
                    <a:pt x="57" y="523"/>
                  </a:lnTo>
                  <a:cubicBezTo>
                    <a:pt x="57" y="495"/>
                    <a:pt x="57" y="495"/>
                    <a:pt x="57" y="495"/>
                  </a:cubicBezTo>
                  <a:cubicBezTo>
                    <a:pt x="106" y="495"/>
                    <a:pt x="106" y="495"/>
                    <a:pt x="106" y="495"/>
                  </a:cubicBezTo>
                  <a:cubicBezTo>
                    <a:pt x="135" y="495"/>
                    <a:pt x="163" y="466"/>
                    <a:pt x="163" y="438"/>
                  </a:cubicBezTo>
                  <a:cubicBezTo>
                    <a:pt x="163" y="403"/>
                    <a:pt x="135" y="381"/>
                    <a:pt x="106" y="381"/>
                  </a:cubicBezTo>
                  <a:cubicBezTo>
                    <a:pt x="57" y="381"/>
                    <a:pt x="57" y="381"/>
                    <a:pt x="57" y="381"/>
                  </a:cubicBezTo>
                  <a:cubicBezTo>
                    <a:pt x="57" y="332"/>
                    <a:pt x="57" y="332"/>
                    <a:pt x="57" y="332"/>
                  </a:cubicBezTo>
                  <a:cubicBezTo>
                    <a:pt x="106" y="332"/>
                    <a:pt x="106" y="332"/>
                    <a:pt x="106" y="332"/>
                  </a:cubicBezTo>
                  <a:cubicBezTo>
                    <a:pt x="135" y="332"/>
                    <a:pt x="163" y="304"/>
                    <a:pt x="163" y="275"/>
                  </a:cubicBezTo>
                  <a:cubicBezTo>
                    <a:pt x="163" y="247"/>
                    <a:pt x="135" y="219"/>
                    <a:pt x="106" y="219"/>
                  </a:cubicBezTo>
                  <a:cubicBezTo>
                    <a:pt x="57" y="219"/>
                    <a:pt x="57" y="219"/>
                    <a:pt x="57" y="219"/>
                  </a:cubicBezTo>
                  <a:cubicBezTo>
                    <a:pt x="57" y="169"/>
                    <a:pt x="57" y="169"/>
                    <a:pt x="57" y="169"/>
                  </a:cubicBezTo>
                  <a:cubicBezTo>
                    <a:pt x="106" y="169"/>
                    <a:pt x="106" y="169"/>
                    <a:pt x="106" y="169"/>
                  </a:cubicBezTo>
                  <a:cubicBezTo>
                    <a:pt x="135" y="169"/>
                    <a:pt x="163" y="148"/>
                    <a:pt x="163" y="113"/>
                  </a:cubicBezTo>
                  <a:cubicBezTo>
                    <a:pt x="163" y="85"/>
                    <a:pt x="135" y="56"/>
                    <a:pt x="106" y="56"/>
                  </a:cubicBezTo>
                  <a:cubicBezTo>
                    <a:pt x="57" y="56"/>
                    <a:pt x="57" y="56"/>
                    <a:pt x="57" y="56"/>
                  </a:cubicBezTo>
                  <a:cubicBezTo>
                    <a:pt x="57" y="28"/>
                    <a:pt x="57" y="28"/>
                    <a:pt x="57" y="28"/>
                  </a:cubicBezTo>
                  <a:cubicBezTo>
                    <a:pt x="57" y="14"/>
                    <a:pt x="71" y="0"/>
                    <a:pt x="85" y="0"/>
                  </a:cubicBezTo>
                  <a:cubicBezTo>
                    <a:pt x="389" y="0"/>
                    <a:pt x="389" y="0"/>
                    <a:pt x="389" y="0"/>
                  </a:cubicBezTo>
                  <a:cubicBezTo>
                    <a:pt x="389" y="551"/>
                    <a:pt x="389" y="551"/>
                    <a:pt x="389" y="551"/>
                  </a:cubicBezTo>
                  <a:cubicBezTo>
                    <a:pt x="85" y="551"/>
                    <a:pt x="85" y="551"/>
                    <a:pt x="85" y="551"/>
                  </a:cubicBezTo>
                  <a:cubicBezTo>
                    <a:pt x="71" y="551"/>
                    <a:pt x="57" y="537"/>
                    <a:pt x="57" y="523"/>
                  </a:cubicBezTo>
                  <a:close/>
                  <a:moveTo>
                    <a:pt x="135" y="113"/>
                  </a:moveTo>
                  <a:lnTo>
                    <a:pt x="135" y="113"/>
                  </a:lnTo>
                  <a:cubicBezTo>
                    <a:pt x="135" y="134"/>
                    <a:pt x="120" y="141"/>
                    <a:pt x="106" y="141"/>
                  </a:cubicBezTo>
                  <a:cubicBezTo>
                    <a:pt x="29" y="141"/>
                    <a:pt x="29" y="141"/>
                    <a:pt x="29" y="141"/>
                  </a:cubicBezTo>
                  <a:cubicBezTo>
                    <a:pt x="15" y="141"/>
                    <a:pt x="0" y="134"/>
                    <a:pt x="0" y="113"/>
                  </a:cubicBezTo>
                  <a:cubicBezTo>
                    <a:pt x="0" y="99"/>
                    <a:pt x="15" y="85"/>
                    <a:pt x="29" y="85"/>
                  </a:cubicBezTo>
                  <a:cubicBezTo>
                    <a:pt x="106" y="85"/>
                    <a:pt x="106" y="85"/>
                    <a:pt x="106" y="85"/>
                  </a:cubicBezTo>
                  <a:cubicBezTo>
                    <a:pt x="120" y="85"/>
                    <a:pt x="135" y="99"/>
                    <a:pt x="135" y="113"/>
                  </a:cubicBezTo>
                  <a:close/>
                  <a:moveTo>
                    <a:pt x="29" y="247"/>
                  </a:moveTo>
                  <a:lnTo>
                    <a:pt x="29" y="247"/>
                  </a:lnTo>
                  <a:cubicBezTo>
                    <a:pt x="106" y="247"/>
                    <a:pt x="106" y="247"/>
                    <a:pt x="106" y="247"/>
                  </a:cubicBezTo>
                  <a:cubicBezTo>
                    <a:pt x="120" y="247"/>
                    <a:pt x="135" y="261"/>
                    <a:pt x="135" y="275"/>
                  </a:cubicBezTo>
                  <a:cubicBezTo>
                    <a:pt x="135" y="290"/>
                    <a:pt x="120" y="304"/>
                    <a:pt x="106" y="304"/>
                  </a:cubicBezTo>
                  <a:cubicBezTo>
                    <a:pt x="29" y="304"/>
                    <a:pt x="29" y="304"/>
                    <a:pt x="29" y="304"/>
                  </a:cubicBezTo>
                  <a:cubicBezTo>
                    <a:pt x="15" y="304"/>
                    <a:pt x="0" y="290"/>
                    <a:pt x="0" y="275"/>
                  </a:cubicBezTo>
                  <a:cubicBezTo>
                    <a:pt x="0" y="261"/>
                    <a:pt x="15" y="247"/>
                    <a:pt x="29" y="247"/>
                  </a:cubicBezTo>
                  <a:close/>
                  <a:moveTo>
                    <a:pt x="29" y="410"/>
                  </a:moveTo>
                  <a:lnTo>
                    <a:pt x="29" y="410"/>
                  </a:lnTo>
                  <a:cubicBezTo>
                    <a:pt x="106" y="410"/>
                    <a:pt x="106" y="410"/>
                    <a:pt x="106" y="410"/>
                  </a:cubicBezTo>
                  <a:cubicBezTo>
                    <a:pt x="120" y="410"/>
                    <a:pt x="135" y="417"/>
                    <a:pt x="135" y="438"/>
                  </a:cubicBezTo>
                  <a:cubicBezTo>
                    <a:pt x="135" y="452"/>
                    <a:pt x="120" y="466"/>
                    <a:pt x="106" y="466"/>
                  </a:cubicBezTo>
                  <a:cubicBezTo>
                    <a:pt x="29" y="466"/>
                    <a:pt x="29" y="466"/>
                    <a:pt x="29" y="466"/>
                  </a:cubicBezTo>
                  <a:cubicBezTo>
                    <a:pt x="15" y="466"/>
                    <a:pt x="0" y="452"/>
                    <a:pt x="0" y="438"/>
                  </a:cubicBezTo>
                  <a:cubicBezTo>
                    <a:pt x="0" y="417"/>
                    <a:pt x="15" y="410"/>
                    <a:pt x="29" y="410"/>
                  </a:cubicBez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  <p:grpSp>
        <p:nvGrpSpPr>
          <p:cNvPr id="7182" name="组合 7181"/>
          <p:cNvGrpSpPr/>
          <p:nvPr/>
        </p:nvGrpSpPr>
        <p:grpSpPr>
          <a:xfrm>
            <a:off x="3105150" y="1851025"/>
            <a:ext cx="433388" cy="433388"/>
            <a:chOff x="0" y="0"/>
            <a:chExt cx="432833" cy="432834"/>
          </a:xfrm>
        </p:grpSpPr>
        <p:sp>
          <p:nvSpPr>
            <p:cNvPr id="7183" name="椭圆 16"/>
            <p:cNvSpPr/>
            <p:nvPr/>
          </p:nvSpPr>
          <p:spPr>
            <a:xfrm>
              <a:off x="0" y="0"/>
              <a:ext cx="432833" cy="432834"/>
            </a:xfrm>
            <a:prstGeom prst="ellipse">
              <a:avLst/>
            </a:prstGeom>
            <a:solidFill>
              <a:schemeClr val="accent1"/>
            </a:solidFill>
            <a:ln w="9525">
              <a:noFill/>
            </a:ln>
          </p:spPr>
          <p:txBody>
            <a:bodyPr anchor="ctr"/>
            <a:p>
              <a:pPr algn="ctr"/>
              <a:endParaRPr lang="zh-CN" altLang="en-US" dirty="0">
                <a:solidFill>
                  <a:srgbClr val="FFFFFF"/>
                </a:solidFill>
                <a:latin typeface="Calibri" panose="020F0502020204030204" pitchFamily="2" charset="0"/>
              </a:endParaRPr>
            </a:p>
          </p:txBody>
        </p:sp>
        <p:sp>
          <p:nvSpPr>
            <p:cNvPr id="7184" name="Freeform 75"/>
            <p:cNvSpPr/>
            <p:nvPr/>
          </p:nvSpPr>
          <p:spPr>
            <a:xfrm>
              <a:off x="91984" y="111059"/>
              <a:ext cx="248863" cy="210716"/>
            </a:xfrm>
            <a:custGeom>
              <a:avLst/>
              <a:gdLst>
                <a:gd name="txL" fmla="*/ 0 w 602"/>
                <a:gd name="txT" fmla="*/ 0 h 510"/>
                <a:gd name="txR" fmla="*/ 602 w 602"/>
                <a:gd name="txB" fmla="*/ 510 h 510"/>
              </a:gdLst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1510814829" y="2147483647"/>
                </a:cxn>
                <a:cxn ang="0">
                  <a:pos x="0" y="2147483647"/>
                </a:cxn>
                <a:cxn ang="0">
                  <a:pos x="0" y="1508272953"/>
                </a:cxn>
                <a:cxn ang="0">
                  <a:pos x="1510814829" y="0"/>
                </a:cxn>
                <a:cxn ang="0">
                  <a:pos x="2147483647" y="1508272953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602" h="510">
                  <a:moveTo>
                    <a:pt x="572" y="509"/>
                  </a:moveTo>
                  <a:lnTo>
                    <a:pt x="572" y="509"/>
                  </a:lnTo>
                  <a:cubicBezTo>
                    <a:pt x="28" y="509"/>
                    <a:pt x="28" y="509"/>
                    <a:pt x="28" y="509"/>
                  </a:cubicBezTo>
                  <a:cubicBezTo>
                    <a:pt x="14" y="509"/>
                    <a:pt x="0" y="502"/>
                    <a:pt x="0" y="481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4"/>
                    <a:pt x="14" y="0"/>
                    <a:pt x="28" y="0"/>
                  </a:cubicBezTo>
                  <a:cubicBezTo>
                    <a:pt x="42" y="0"/>
                    <a:pt x="56" y="14"/>
                    <a:pt x="56" y="28"/>
                  </a:cubicBezTo>
                  <a:cubicBezTo>
                    <a:pt x="56" y="389"/>
                    <a:pt x="56" y="389"/>
                    <a:pt x="56" y="389"/>
                  </a:cubicBezTo>
                  <a:cubicBezTo>
                    <a:pt x="56" y="452"/>
                    <a:pt x="56" y="452"/>
                    <a:pt x="56" y="452"/>
                  </a:cubicBezTo>
                  <a:cubicBezTo>
                    <a:pt x="572" y="452"/>
                    <a:pt x="572" y="452"/>
                    <a:pt x="572" y="452"/>
                  </a:cubicBezTo>
                  <a:cubicBezTo>
                    <a:pt x="594" y="452"/>
                    <a:pt x="601" y="467"/>
                    <a:pt x="601" y="481"/>
                  </a:cubicBezTo>
                  <a:cubicBezTo>
                    <a:pt x="601" y="502"/>
                    <a:pt x="594" y="509"/>
                    <a:pt x="572" y="509"/>
                  </a:cubicBezTo>
                  <a:close/>
                  <a:moveTo>
                    <a:pt x="509" y="424"/>
                  </a:moveTo>
                  <a:lnTo>
                    <a:pt x="509" y="424"/>
                  </a:lnTo>
                  <a:cubicBezTo>
                    <a:pt x="452" y="424"/>
                    <a:pt x="452" y="424"/>
                    <a:pt x="452" y="424"/>
                  </a:cubicBezTo>
                  <a:cubicBezTo>
                    <a:pt x="438" y="424"/>
                    <a:pt x="424" y="417"/>
                    <a:pt x="424" y="396"/>
                  </a:cubicBezTo>
                  <a:cubicBezTo>
                    <a:pt x="424" y="198"/>
                    <a:pt x="424" y="198"/>
                    <a:pt x="424" y="198"/>
                  </a:cubicBezTo>
                  <a:cubicBezTo>
                    <a:pt x="424" y="184"/>
                    <a:pt x="438" y="170"/>
                    <a:pt x="452" y="170"/>
                  </a:cubicBezTo>
                  <a:cubicBezTo>
                    <a:pt x="509" y="170"/>
                    <a:pt x="509" y="170"/>
                    <a:pt x="509" y="170"/>
                  </a:cubicBezTo>
                  <a:cubicBezTo>
                    <a:pt x="523" y="170"/>
                    <a:pt x="537" y="184"/>
                    <a:pt x="537" y="198"/>
                  </a:cubicBezTo>
                  <a:cubicBezTo>
                    <a:pt x="537" y="396"/>
                    <a:pt x="537" y="396"/>
                    <a:pt x="537" y="396"/>
                  </a:cubicBezTo>
                  <a:cubicBezTo>
                    <a:pt x="537" y="417"/>
                    <a:pt x="523" y="424"/>
                    <a:pt x="509" y="424"/>
                  </a:cubicBezTo>
                  <a:close/>
                  <a:moveTo>
                    <a:pt x="346" y="424"/>
                  </a:moveTo>
                  <a:lnTo>
                    <a:pt x="346" y="424"/>
                  </a:lnTo>
                  <a:cubicBezTo>
                    <a:pt x="290" y="424"/>
                    <a:pt x="290" y="424"/>
                    <a:pt x="290" y="424"/>
                  </a:cubicBezTo>
                  <a:cubicBezTo>
                    <a:pt x="276" y="424"/>
                    <a:pt x="261" y="417"/>
                    <a:pt x="261" y="396"/>
                  </a:cubicBezTo>
                  <a:cubicBezTo>
                    <a:pt x="261" y="85"/>
                    <a:pt x="261" y="85"/>
                    <a:pt x="261" y="85"/>
                  </a:cubicBezTo>
                  <a:cubicBezTo>
                    <a:pt x="261" y="71"/>
                    <a:pt x="276" y="57"/>
                    <a:pt x="290" y="57"/>
                  </a:cubicBezTo>
                  <a:cubicBezTo>
                    <a:pt x="346" y="57"/>
                    <a:pt x="346" y="57"/>
                    <a:pt x="346" y="57"/>
                  </a:cubicBezTo>
                  <a:cubicBezTo>
                    <a:pt x="367" y="57"/>
                    <a:pt x="374" y="71"/>
                    <a:pt x="374" y="85"/>
                  </a:cubicBezTo>
                  <a:cubicBezTo>
                    <a:pt x="374" y="396"/>
                    <a:pt x="374" y="396"/>
                    <a:pt x="374" y="396"/>
                  </a:cubicBezTo>
                  <a:cubicBezTo>
                    <a:pt x="374" y="417"/>
                    <a:pt x="367" y="424"/>
                    <a:pt x="346" y="424"/>
                  </a:cubicBezTo>
                  <a:close/>
                  <a:moveTo>
                    <a:pt x="191" y="424"/>
                  </a:moveTo>
                  <a:lnTo>
                    <a:pt x="191" y="424"/>
                  </a:lnTo>
                  <a:cubicBezTo>
                    <a:pt x="134" y="424"/>
                    <a:pt x="134" y="424"/>
                    <a:pt x="134" y="424"/>
                  </a:cubicBezTo>
                  <a:cubicBezTo>
                    <a:pt x="113" y="424"/>
                    <a:pt x="106" y="417"/>
                    <a:pt x="106" y="396"/>
                  </a:cubicBezTo>
                  <a:cubicBezTo>
                    <a:pt x="106" y="339"/>
                    <a:pt x="106" y="339"/>
                    <a:pt x="106" y="339"/>
                  </a:cubicBezTo>
                  <a:cubicBezTo>
                    <a:pt x="106" y="325"/>
                    <a:pt x="113" y="311"/>
                    <a:pt x="134" y="311"/>
                  </a:cubicBezTo>
                  <a:cubicBezTo>
                    <a:pt x="191" y="311"/>
                    <a:pt x="191" y="311"/>
                    <a:pt x="191" y="311"/>
                  </a:cubicBezTo>
                  <a:cubicBezTo>
                    <a:pt x="205" y="311"/>
                    <a:pt x="219" y="325"/>
                    <a:pt x="219" y="339"/>
                  </a:cubicBezTo>
                  <a:cubicBezTo>
                    <a:pt x="219" y="396"/>
                    <a:pt x="219" y="396"/>
                    <a:pt x="219" y="396"/>
                  </a:cubicBezTo>
                  <a:cubicBezTo>
                    <a:pt x="219" y="417"/>
                    <a:pt x="205" y="424"/>
                    <a:pt x="191" y="424"/>
                  </a:cubicBez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  <p:grpSp>
        <p:nvGrpSpPr>
          <p:cNvPr id="7185" name="组合 7184"/>
          <p:cNvGrpSpPr/>
          <p:nvPr/>
        </p:nvGrpSpPr>
        <p:grpSpPr>
          <a:xfrm>
            <a:off x="3752850" y="1851025"/>
            <a:ext cx="433388" cy="433388"/>
            <a:chOff x="0" y="0"/>
            <a:chExt cx="432833" cy="432834"/>
          </a:xfrm>
        </p:grpSpPr>
        <p:sp>
          <p:nvSpPr>
            <p:cNvPr id="7186" name="椭圆 16"/>
            <p:cNvSpPr/>
            <p:nvPr/>
          </p:nvSpPr>
          <p:spPr>
            <a:xfrm>
              <a:off x="0" y="0"/>
              <a:ext cx="432833" cy="432834"/>
            </a:xfrm>
            <a:prstGeom prst="ellipse">
              <a:avLst/>
            </a:prstGeom>
            <a:solidFill>
              <a:srgbClr val="3992DB"/>
            </a:solidFill>
            <a:ln w="9525">
              <a:noFill/>
            </a:ln>
          </p:spPr>
          <p:txBody>
            <a:bodyPr anchor="ctr"/>
            <a:p>
              <a:pPr algn="ctr"/>
              <a:endParaRPr lang="zh-CN" altLang="en-US" dirty="0">
                <a:solidFill>
                  <a:srgbClr val="FFFFFF"/>
                </a:solidFill>
                <a:latin typeface="Calibri" panose="020F0502020204030204" pitchFamily="2" charset="0"/>
              </a:endParaRPr>
            </a:p>
          </p:txBody>
        </p:sp>
        <p:sp>
          <p:nvSpPr>
            <p:cNvPr id="7187" name="Freeform 84"/>
            <p:cNvSpPr/>
            <p:nvPr/>
          </p:nvSpPr>
          <p:spPr>
            <a:xfrm>
              <a:off x="101594" y="91986"/>
              <a:ext cx="248863" cy="248863"/>
            </a:xfrm>
            <a:custGeom>
              <a:avLst/>
              <a:gdLst>
                <a:gd name="txL" fmla="*/ 0 w 602"/>
                <a:gd name="txT" fmla="*/ 0 h 602"/>
                <a:gd name="txR" fmla="*/ 602 w 602"/>
                <a:gd name="txB" fmla="*/ 602 h 602"/>
              </a:gdLst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602" h="602">
                  <a:moveTo>
                    <a:pt x="332" y="268"/>
                  </a:moveTo>
                  <a:lnTo>
                    <a:pt x="332" y="268"/>
                  </a:lnTo>
                  <a:cubicBezTo>
                    <a:pt x="332" y="0"/>
                    <a:pt x="332" y="0"/>
                    <a:pt x="332" y="0"/>
                  </a:cubicBezTo>
                  <a:cubicBezTo>
                    <a:pt x="481" y="0"/>
                    <a:pt x="601" y="120"/>
                    <a:pt x="601" y="268"/>
                  </a:cubicBezTo>
                  <a:lnTo>
                    <a:pt x="332" y="268"/>
                  </a:lnTo>
                  <a:close/>
                  <a:moveTo>
                    <a:pt x="276" y="601"/>
                  </a:moveTo>
                  <a:lnTo>
                    <a:pt x="276" y="601"/>
                  </a:lnTo>
                  <a:cubicBezTo>
                    <a:pt x="120" y="601"/>
                    <a:pt x="0" y="480"/>
                    <a:pt x="0" y="325"/>
                  </a:cubicBezTo>
                  <a:cubicBezTo>
                    <a:pt x="0" y="176"/>
                    <a:pt x="120" y="56"/>
                    <a:pt x="276" y="56"/>
                  </a:cubicBezTo>
                  <a:cubicBezTo>
                    <a:pt x="276" y="325"/>
                    <a:pt x="276" y="325"/>
                    <a:pt x="276" y="325"/>
                  </a:cubicBezTo>
                  <a:cubicBezTo>
                    <a:pt x="544" y="325"/>
                    <a:pt x="544" y="325"/>
                    <a:pt x="544" y="325"/>
                  </a:cubicBezTo>
                  <a:cubicBezTo>
                    <a:pt x="544" y="480"/>
                    <a:pt x="424" y="601"/>
                    <a:pt x="276" y="601"/>
                  </a:cubicBez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</p:spTree>
  </p:cSld>
  <p:clrMapOvr>
    <a:masterClrMapping/>
  </p:clrMapOvr>
  <p:transition spd="med" advTm="0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6" name="Text Placeholder 4"/>
          <p:cNvSpPr txBox="1"/>
          <p:nvPr/>
        </p:nvSpPr>
        <p:spPr>
          <a:xfrm>
            <a:off x="611188" y="430213"/>
            <a:ext cx="2257425" cy="4953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algn="ctr">
              <a:spcBef>
                <a:spcPct val="20000"/>
              </a:spcBef>
              <a:buFont typeface="Arial" panose="020B0604020202020204" pitchFamily="34" charset="0"/>
            </a:pPr>
            <a:r>
              <a:rPr lang="zh-CN" altLang="en-US" sz="3200" b="1" dirty="0">
                <a:solidFill>
                  <a:schemeClr val="accent1"/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目录</a:t>
            </a:r>
            <a:r>
              <a:rPr lang="en-US" altLang="zh-CN" sz="3200" b="1" dirty="0">
                <a:solidFill>
                  <a:schemeClr val="accent1"/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/</a:t>
            </a:r>
            <a:r>
              <a:rPr lang="en-US" altLang="zh-CN" b="1" dirty="0">
                <a:solidFill>
                  <a:schemeClr val="accent1"/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Contents</a:t>
            </a:r>
            <a:endParaRPr lang="en-GB" altLang="en-US" b="1" dirty="0">
              <a:solidFill>
                <a:schemeClr val="accent1"/>
              </a:solidFill>
              <a:latin typeface="微软雅黑" panose="020B0503020204020204" pitchFamily="2" charset="-122"/>
              <a:ea typeface="微软雅黑" panose="020B0503020204020204" pitchFamily="2" charset="-122"/>
            </a:endParaRPr>
          </a:p>
        </p:txBody>
      </p:sp>
      <p:cxnSp>
        <p:nvCxnSpPr>
          <p:cNvPr id="6147" name="直接连接符 42"/>
          <p:cNvCxnSpPr/>
          <p:nvPr/>
        </p:nvCxnSpPr>
        <p:spPr>
          <a:xfrm>
            <a:off x="738188" y="1058863"/>
            <a:ext cx="7650162" cy="0"/>
          </a:xfrm>
          <a:prstGeom prst="line">
            <a:avLst/>
          </a:prstGeom>
          <a:ln w="9525" cap="flat" cmpd="sng">
            <a:solidFill>
              <a:srgbClr val="005BA2"/>
            </a:solidFill>
            <a:prstDash val="solid"/>
            <a:headEnd type="none" w="med" len="med"/>
            <a:tailEnd type="none" w="med" len="med"/>
          </a:ln>
        </p:spPr>
      </p:cxnSp>
      <p:grpSp>
        <p:nvGrpSpPr>
          <p:cNvPr id="6154" name="组合 6153"/>
          <p:cNvGrpSpPr/>
          <p:nvPr/>
        </p:nvGrpSpPr>
        <p:grpSpPr>
          <a:xfrm>
            <a:off x="7956550" y="490538"/>
            <a:ext cx="431800" cy="433387"/>
            <a:chOff x="0" y="0"/>
            <a:chExt cx="432048" cy="432834"/>
          </a:xfrm>
        </p:grpSpPr>
        <p:sp>
          <p:nvSpPr>
            <p:cNvPr id="6155" name="椭圆 22"/>
            <p:cNvSpPr/>
            <p:nvPr/>
          </p:nvSpPr>
          <p:spPr>
            <a:xfrm>
              <a:off x="0" y="0"/>
              <a:ext cx="432048" cy="432834"/>
            </a:xfrm>
            <a:prstGeom prst="ellipse">
              <a:avLst/>
            </a:prstGeom>
            <a:solidFill>
              <a:schemeClr val="accent1"/>
            </a:solidFill>
            <a:ln w="9525">
              <a:noFill/>
            </a:ln>
          </p:spPr>
          <p:txBody>
            <a:bodyPr anchor="ctr"/>
            <a:p>
              <a:pPr algn="ctr"/>
              <a:endParaRPr lang="zh-CN" altLang="en-US" dirty="0">
                <a:solidFill>
                  <a:srgbClr val="FFFFFF"/>
                </a:solidFill>
                <a:latin typeface="Calibri" panose="020F0502020204030204" pitchFamily="2" charset="0"/>
              </a:endParaRPr>
            </a:p>
          </p:txBody>
        </p:sp>
        <p:sp>
          <p:nvSpPr>
            <p:cNvPr id="6156" name="Freeform 59"/>
            <p:cNvSpPr/>
            <p:nvPr/>
          </p:nvSpPr>
          <p:spPr>
            <a:xfrm>
              <a:off x="96134" y="91078"/>
              <a:ext cx="239780" cy="250679"/>
            </a:xfrm>
            <a:custGeom>
              <a:avLst/>
              <a:gdLst>
                <a:gd name="txL" fmla="*/ 0 w 581"/>
                <a:gd name="txT" fmla="*/ 0 h 609"/>
                <a:gd name="txR" fmla="*/ 581 w 581"/>
                <a:gd name="txB" fmla="*/ 609 h 609"/>
              </a:gdLst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1556819901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2147483647"/>
                </a:cxn>
              </a:cxnLst>
              <a:rect l="txL" t="txT" r="txR" b="txB"/>
              <a:pathLst>
                <a:path w="581" h="609">
                  <a:moveTo>
                    <a:pt x="566" y="523"/>
                  </a:moveTo>
                  <a:lnTo>
                    <a:pt x="566" y="523"/>
                  </a:lnTo>
                  <a:cubicBezTo>
                    <a:pt x="495" y="594"/>
                    <a:pt x="495" y="594"/>
                    <a:pt x="495" y="594"/>
                  </a:cubicBezTo>
                  <a:cubicBezTo>
                    <a:pt x="488" y="601"/>
                    <a:pt x="481" y="608"/>
                    <a:pt x="474" y="608"/>
                  </a:cubicBezTo>
                  <a:cubicBezTo>
                    <a:pt x="467" y="608"/>
                    <a:pt x="460" y="601"/>
                    <a:pt x="453" y="594"/>
                  </a:cubicBezTo>
                  <a:cubicBezTo>
                    <a:pt x="417" y="558"/>
                    <a:pt x="417" y="558"/>
                    <a:pt x="417" y="558"/>
                  </a:cubicBezTo>
                  <a:cubicBezTo>
                    <a:pt x="410" y="551"/>
                    <a:pt x="410" y="544"/>
                    <a:pt x="410" y="537"/>
                  </a:cubicBezTo>
                  <a:cubicBezTo>
                    <a:pt x="410" y="523"/>
                    <a:pt x="417" y="509"/>
                    <a:pt x="439" y="509"/>
                  </a:cubicBezTo>
                  <a:cubicBezTo>
                    <a:pt x="446" y="509"/>
                    <a:pt x="453" y="516"/>
                    <a:pt x="453" y="523"/>
                  </a:cubicBezTo>
                  <a:cubicBezTo>
                    <a:pt x="474" y="537"/>
                    <a:pt x="474" y="537"/>
                    <a:pt x="474" y="537"/>
                  </a:cubicBezTo>
                  <a:cubicBezTo>
                    <a:pt x="530" y="481"/>
                    <a:pt x="530" y="481"/>
                    <a:pt x="530" y="481"/>
                  </a:cubicBezTo>
                  <a:cubicBezTo>
                    <a:pt x="537" y="474"/>
                    <a:pt x="545" y="474"/>
                    <a:pt x="552" y="474"/>
                  </a:cubicBezTo>
                  <a:cubicBezTo>
                    <a:pt x="566" y="474"/>
                    <a:pt x="580" y="488"/>
                    <a:pt x="580" y="502"/>
                  </a:cubicBezTo>
                  <a:cubicBezTo>
                    <a:pt x="580" y="509"/>
                    <a:pt x="573" y="516"/>
                    <a:pt x="566" y="523"/>
                  </a:cubicBezTo>
                  <a:close/>
                  <a:moveTo>
                    <a:pt x="474" y="495"/>
                  </a:moveTo>
                  <a:lnTo>
                    <a:pt x="474" y="495"/>
                  </a:lnTo>
                  <a:cubicBezTo>
                    <a:pt x="467" y="488"/>
                    <a:pt x="453" y="481"/>
                    <a:pt x="439" y="481"/>
                  </a:cubicBezTo>
                  <a:cubicBezTo>
                    <a:pt x="403" y="481"/>
                    <a:pt x="382" y="509"/>
                    <a:pt x="382" y="537"/>
                  </a:cubicBezTo>
                  <a:cubicBezTo>
                    <a:pt x="382" y="558"/>
                    <a:pt x="389" y="573"/>
                    <a:pt x="396" y="580"/>
                  </a:cubicBezTo>
                  <a:cubicBezTo>
                    <a:pt x="424" y="608"/>
                    <a:pt x="424" y="608"/>
                    <a:pt x="424" y="608"/>
                  </a:cubicBezTo>
                  <a:cubicBezTo>
                    <a:pt x="29" y="608"/>
                    <a:pt x="29" y="608"/>
                    <a:pt x="29" y="608"/>
                  </a:cubicBezTo>
                  <a:cubicBezTo>
                    <a:pt x="15" y="608"/>
                    <a:pt x="0" y="594"/>
                    <a:pt x="0" y="580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71"/>
                    <a:pt x="15" y="56"/>
                    <a:pt x="29" y="56"/>
                  </a:cubicBezTo>
                  <a:cubicBezTo>
                    <a:pt x="78" y="56"/>
                    <a:pt x="78" y="56"/>
                    <a:pt x="78" y="56"/>
                  </a:cubicBezTo>
                  <a:cubicBezTo>
                    <a:pt x="78" y="85"/>
                    <a:pt x="78" y="85"/>
                    <a:pt x="78" y="85"/>
                  </a:cubicBezTo>
                  <a:cubicBezTo>
                    <a:pt x="78" y="120"/>
                    <a:pt x="106" y="141"/>
                    <a:pt x="135" y="141"/>
                  </a:cubicBezTo>
                  <a:cubicBezTo>
                    <a:pt x="163" y="141"/>
                    <a:pt x="191" y="120"/>
                    <a:pt x="191" y="85"/>
                  </a:cubicBezTo>
                  <a:cubicBezTo>
                    <a:pt x="191" y="56"/>
                    <a:pt x="191" y="56"/>
                    <a:pt x="191" y="56"/>
                  </a:cubicBezTo>
                  <a:cubicBezTo>
                    <a:pt x="219" y="56"/>
                    <a:pt x="219" y="56"/>
                    <a:pt x="219" y="56"/>
                  </a:cubicBezTo>
                  <a:cubicBezTo>
                    <a:pt x="219" y="85"/>
                    <a:pt x="219" y="85"/>
                    <a:pt x="219" y="85"/>
                  </a:cubicBezTo>
                  <a:cubicBezTo>
                    <a:pt x="219" y="120"/>
                    <a:pt x="248" y="141"/>
                    <a:pt x="276" y="141"/>
                  </a:cubicBezTo>
                  <a:cubicBezTo>
                    <a:pt x="304" y="141"/>
                    <a:pt x="333" y="120"/>
                    <a:pt x="333" y="85"/>
                  </a:cubicBezTo>
                  <a:cubicBezTo>
                    <a:pt x="333" y="56"/>
                    <a:pt x="333" y="56"/>
                    <a:pt x="333" y="56"/>
                  </a:cubicBezTo>
                  <a:cubicBezTo>
                    <a:pt x="361" y="56"/>
                    <a:pt x="361" y="56"/>
                    <a:pt x="361" y="56"/>
                  </a:cubicBezTo>
                  <a:cubicBezTo>
                    <a:pt x="361" y="85"/>
                    <a:pt x="361" y="85"/>
                    <a:pt x="361" y="85"/>
                  </a:cubicBezTo>
                  <a:cubicBezTo>
                    <a:pt x="361" y="120"/>
                    <a:pt x="389" y="141"/>
                    <a:pt x="417" y="141"/>
                  </a:cubicBezTo>
                  <a:cubicBezTo>
                    <a:pt x="446" y="141"/>
                    <a:pt x="474" y="120"/>
                    <a:pt x="474" y="85"/>
                  </a:cubicBezTo>
                  <a:cubicBezTo>
                    <a:pt x="474" y="56"/>
                    <a:pt x="474" y="56"/>
                    <a:pt x="474" y="56"/>
                  </a:cubicBezTo>
                  <a:cubicBezTo>
                    <a:pt x="523" y="56"/>
                    <a:pt x="523" y="56"/>
                    <a:pt x="523" y="56"/>
                  </a:cubicBezTo>
                  <a:cubicBezTo>
                    <a:pt x="537" y="56"/>
                    <a:pt x="552" y="71"/>
                    <a:pt x="552" y="85"/>
                  </a:cubicBezTo>
                  <a:cubicBezTo>
                    <a:pt x="552" y="445"/>
                    <a:pt x="552" y="445"/>
                    <a:pt x="552" y="445"/>
                  </a:cubicBezTo>
                  <a:cubicBezTo>
                    <a:pt x="530" y="445"/>
                    <a:pt x="516" y="452"/>
                    <a:pt x="509" y="460"/>
                  </a:cubicBezTo>
                  <a:lnTo>
                    <a:pt x="474" y="495"/>
                  </a:lnTo>
                  <a:close/>
                  <a:moveTo>
                    <a:pt x="78" y="488"/>
                  </a:moveTo>
                  <a:lnTo>
                    <a:pt x="78" y="488"/>
                  </a:lnTo>
                  <a:cubicBezTo>
                    <a:pt x="78" y="502"/>
                    <a:pt x="85" y="509"/>
                    <a:pt x="99" y="509"/>
                  </a:cubicBezTo>
                  <a:cubicBezTo>
                    <a:pt x="283" y="509"/>
                    <a:pt x="283" y="509"/>
                    <a:pt x="283" y="509"/>
                  </a:cubicBezTo>
                  <a:cubicBezTo>
                    <a:pt x="297" y="509"/>
                    <a:pt x="304" y="502"/>
                    <a:pt x="304" y="488"/>
                  </a:cubicBezTo>
                  <a:cubicBezTo>
                    <a:pt x="304" y="474"/>
                    <a:pt x="297" y="467"/>
                    <a:pt x="283" y="467"/>
                  </a:cubicBezTo>
                  <a:cubicBezTo>
                    <a:pt x="99" y="467"/>
                    <a:pt x="99" y="467"/>
                    <a:pt x="99" y="467"/>
                  </a:cubicBezTo>
                  <a:cubicBezTo>
                    <a:pt x="85" y="467"/>
                    <a:pt x="78" y="474"/>
                    <a:pt x="78" y="488"/>
                  </a:cubicBezTo>
                  <a:close/>
                  <a:moveTo>
                    <a:pt x="446" y="219"/>
                  </a:moveTo>
                  <a:lnTo>
                    <a:pt x="446" y="219"/>
                  </a:lnTo>
                  <a:cubicBezTo>
                    <a:pt x="106" y="219"/>
                    <a:pt x="106" y="219"/>
                    <a:pt x="106" y="219"/>
                  </a:cubicBezTo>
                  <a:cubicBezTo>
                    <a:pt x="92" y="219"/>
                    <a:pt x="78" y="233"/>
                    <a:pt x="78" y="247"/>
                  </a:cubicBezTo>
                  <a:cubicBezTo>
                    <a:pt x="78" y="262"/>
                    <a:pt x="92" y="276"/>
                    <a:pt x="106" y="276"/>
                  </a:cubicBezTo>
                  <a:cubicBezTo>
                    <a:pt x="446" y="276"/>
                    <a:pt x="446" y="276"/>
                    <a:pt x="446" y="276"/>
                  </a:cubicBezTo>
                  <a:cubicBezTo>
                    <a:pt x="460" y="276"/>
                    <a:pt x="474" y="262"/>
                    <a:pt x="474" y="247"/>
                  </a:cubicBezTo>
                  <a:cubicBezTo>
                    <a:pt x="474" y="233"/>
                    <a:pt x="460" y="219"/>
                    <a:pt x="446" y="219"/>
                  </a:cubicBezTo>
                  <a:close/>
                  <a:moveTo>
                    <a:pt x="446" y="339"/>
                  </a:moveTo>
                  <a:lnTo>
                    <a:pt x="446" y="339"/>
                  </a:lnTo>
                  <a:cubicBezTo>
                    <a:pt x="276" y="339"/>
                    <a:pt x="276" y="339"/>
                    <a:pt x="276" y="339"/>
                  </a:cubicBezTo>
                  <a:cubicBezTo>
                    <a:pt x="226" y="339"/>
                    <a:pt x="226" y="339"/>
                    <a:pt x="226" y="339"/>
                  </a:cubicBezTo>
                  <a:cubicBezTo>
                    <a:pt x="106" y="339"/>
                    <a:pt x="106" y="339"/>
                    <a:pt x="106" y="339"/>
                  </a:cubicBezTo>
                  <a:cubicBezTo>
                    <a:pt x="92" y="339"/>
                    <a:pt x="78" y="353"/>
                    <a:pt x="78" y="367"/>
                  </a:cubicBezTo>
                  <a:cubicBezTo>
                    <a:pt x="78" y="389"/>
                    <a:pt x="92" y="396"/>
                    <a:pt x="106" y="396"/>
                  </a:cubicBezTo>
                  <a:cubicBezTo>
                    <a:pt x="226" y="396"/>
                    <a:pt x="226" y="396"/>
                    <a:pt x="226" y="396"/>
                  </a:cubicBezTo>
                  <a:cubicBezTo>
                    <a:pt x="276" y="396"/>
                    <a:pt x="276" y="396"/>
                    <a:pt x="276" y="396"/>
                  </a:cubicBezTo>
                  <a:cubicBezTo>
                    <a:pt x="446" y="396"/>
                    <a:pt x="446" y="396"/>
                    <a:pt x="446" y="396"/>
                  </a:cubicBezTo>
                  <a:cubicBezTo>
                    <a:pt x="460" y="396"/>
                    <a:pt x="474" y="389"/>
                    <a:pt x="474" y="367"/>
                  </a:cubicBezTo>
                  <a:cubicBezTo>
                    <a:pt x="474" y="353"/>
                    <a:pt x="460" y="339"/>
                    <a:pt x="446" y="339"/>
                  </a:cubicBezTo>
                  <a:close/>
                  <a:moveTo>
                    <a:pt x="417" y="113"/>
                  </a:moveTo>
                  <a:lnTo>
                    <a:pt x="417" y="113"/>
                  </a:lnTo>
                  <a:cubicBezTo>
                    <a:pt x="403" y="113"/>
                    <a:pt x="389" y="106"/>
                    <a:pt x="389" y="85"/>
                  </a:cubicBezTo>
                  <a:cubicBezTo>
                    <a:pt x="389" y="28"/>
                    <a:pt x="389" y="28"/>
                    <a:pt x="389" y="28"/>
                  </a:cubicBezTo>
                  <a:cubicBezTo>
                    <a:pt x="389" y="14"/>
                    <a:pt x="403" y="0"/>
                    <a:pt x="417" y="0"/>
                  </a:cubicBezTo>
                  <a:cubicBezTo>
                    <a:pt x="431" y="0"/>
                    <a:pt x="446" y="14"/>
                    <a:pt x="446" y="28"/>
                  </a:cubicBezTo>
                  <a:cubicBezTo>
                    <a:pt x="446" y="85"/>
                    <a:pt x="446" y="85"/>
                    <a:pt x="446" y="85"/>
                  </a:cubicBezTo>
                  <a:cubicBezTo>
                    <a:pt x="446" y="106"/>
                    <a:pt x="431" y="113"/>
                    <a:pt x="417" y="113"/>
                  </a:cubicBezTo>
                  <a:close/>
                  <a:moveTo>
                    <a:pt x="276" y="113"/>
                  </a:moveTo>
                  <a:lnTo>
                    <a:pt x="276" y="113"/>
                  </a:lnTo>
                  <a:cubicBezTo>
                    <a:pt x="262" y="113"/>
                    <a:pt x="248" y="106"/>
                    <a:pt x="248" y="85"/>
                  </a:cubicBezTo>
                  <a:cubicBezTo>
                    <a:pt x="248" y="28"/>
                    <a:pt x="248" y="28"/>
                    <a:pt x="248" y="28"/>
                  </a:cubicBezTo>
                  <a:cubicBezTo>
                    <a:pt x="248" y="14"/>
                    <a:pt x="262" y="0"/>
                    <a:pt x="276" y="0"/>
                  </a:cubicBezTo>
                  <a:cubicBezTo>
                    <a:pt x="290" y="0"/>
                    <a:pt x="304" y="14"/>
                    <a:pt x="304" y="28"/>
                  </a:cubicBezTo>
                  <a:cubicBezTo>
                    <a:pt x="304" y="85"/>
                    <a:pt x="304" y="85"/>
                    <a:pt x="304" y="85"/>
                  </a:cubicBezTo>
                  <a:cubicBezTo>
                    <a:pt x="304" y="106"/>
                    <a:pt x="290" y="113"/>
                    <a:pt x="276" y="113"/>
                  </a:cubicBezTo>
                  <a:close/>
                  <a:moveTo>
                    <a:pt x="135" y="113"/>
                  </a:moveTo>
                  <a:lnTo>
                    <a:pt x="135" y="113"/>
                  </a:lnTo>
                  <a:cubicBezTo>
                    <a:pt x="121" y="113"/>
                    <a:pt x="106" y="106"/>
                    <a:pt x="106" y="85"/>
                  </a:cubicBezTo>
                  <a:cubicBezTo>
                    <a:pt x="106" y="28"/>
                    <a:pt x="106" y="28"/>
                    <a:pt x="106" y="28"/>
                  </a:cubicBezTo>
                  <a:cubicBezTo>
                    <a:pt x="106" y="14"/>
                    <a:pt x="121" y="0"/>
                    <a:pt x="135" y="0"/>
                  </a:cubicBezTo>
                  <a:cubicBezTo>
                    <a:pt x="149" y="0"/>
                    <a:pt x="163" y="14"/>
                    <a:pt x="163" y="28"/>
                  </a:cubicBezTo>
                  <a:cubicBezTo>
                    <a:pt x="163" y="85"/>
                    <a:pt x="163" y="85"/>
                    <a:pt x="163" y="85"/>
                  </a:cubicBezTo>
                  <a:cubicBezTo>
                    <a:pt x="163" y="106"/>
                    <a:pt x="149" y="113"/>
                    <a:pt x="135" y="113"/>
                  </a:cubicBez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  <p:grpSp>
        <p:nvGrpSpPr>
          <p:cNvPr id="6157" name="组合 6156"/>
          <p:cNvGrpSpPr/>
          <p:nvPr/>
        </p:nvGrpSpPr>
        <p:grpSpPr>
          <a:xfrm>
            <a:off x="6659563" y="490538"/>
            <a:ext cx="433387" cy="433387"/>
            <a:chOff x="0" y="0"/>
            <a:chExt cx="432048" cy="432048"/>
          </a:xfrm>
        </p:grpSpPr>
        <p:sp>
          <p:nvSpPr>
            <p:cNvPr id="6158" name="椭圆 65"/>
            <p:cNvSpPr/>
            <p:nvPr/>
          </p:nvSpPr>
          <p:spPr>
            <a:xfrm>
              <a:off x="0" y="0"/>
              <a:ext cx="432048" cy="432048"/>
            </a:xfrm>
            <a:prstGeom prst="ellipse">
              <a:avLst/>
            </a:prstGeom>
            <a:solidFill>
              <a:srgbClr val="F79600"/>
            </a:solidFill>
            <a:ln w="9525">
              <a:noFill/>
            </a:ln>
          </p:spPr>
          <p:txBody>
            <a:bodyPr anchor="ctr"/>
            <a:p>
              <a:pPr algn="ctr"/>
              <a:endParaRPr lang="zh-CN" altLang="en-US" dirty="0">
                <a:solidFill>
                  <a:srgbClr val="FFFFFF"/>
                </a:solidFill>
                <a:latin typeface="Calibri" panose="020F0502020204030204" pitchFamily="2" charset="0"/>
              </a:endParaRPr>
            </a:p>
          </p:txBody>
        </p:sp>
        <p:sp>
          <p:nvSpPr>
            <p:cNvPr id="6159" name="Freeform 110"/>
            <p:cNvSpPr/>
            <p:nvPr/>
          </p:nvSpPr>
          <p:spPr>
            <a:xfrm>
              <a:off x="103078" y="91593"/>
              <a:ext cx="250679" cy="248862"/>
            </a:xfrm>
            <a:custGeom>
              <a:avLst/>
              <a:gdLst>
                <a:gd name="txL" fmla="*/ 0 w 609"/>
                <a:gd name="txT" fmla="*/ 0 h 602"/>
                <a:gd name="txR" fmla="*/ 609 w 609"/>
                <a:gd name="txB" fmla="*/ 602 h 602"/>
              </a:gdLst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609" h="602">
                  <a:moveTo>
                    <a:pt x="608" y="544"/>
                  </a:moveTo>
                  <a:lnTo>
                    <a:pt x="608" y="544"/>
                  </a:lnTo>
                  <a:cubicBezTo>
                    <a:pt x="608" y="573"/>
                    <a:pt x="579" y="601"/>
                    <a:pt x="551" y="601"/>
                  </a:cubicBezTo>
                  <a:cubicBezTo>
                    <a:pt x="530" y="601"/>
                    <a:pt x="516" y="594"/>
                    <a:pt x="509" y="587"/>
                  </a:cubicBezTo>
                  <a:cubicBezTo>
                    <a:pt x="346" y="417"/>
                    <a:pt x="346" y="417"/>
                    <a:pt x="346" y="417"/>
                  </a:cubicBezTo>
                  <a:cubicBezTo>
                    <a:pt x="311" y="438"/>
                    <a:pt x="269" y="453"/>
                    <a:pt x="226" y="453"/>
                  </a:cubicBezTo>
                  <a:cubicBezTo>
                    <a:pt x="106" y="453"/>
                    <a:pt x="0" y="347"/>
                    <a:pt x="0" y="226"/>
                  </a:cubicBezTo>
                  <a:cubicBezTo>
                    <a:pt x="0" y="99"/>
                    <a:pt x="106" y="0"/>
                    <a:pt x="226" y="0"/>
                  </a:cubicBezTo>
                  <a:cubicBezTo>
                    <a:pt x="353" y="0"/>
                    <a:pt x="452" y="99"/>
                    <a:pt x="452" y="226"/>
                  </a:cubicBezTo>
                  <a:cubicBezTo>
                    <a:pt x="452" y="269"/>
                    <a:pt x="445" y="304"/>
                    <a:pt x="424" y="340"/>
                  </a:cubicBezTo>
                  <a:cubicBezTo>
                    <a:pt x="587" y="502"/>
                    <a:pt x="587" y="502"/>
                    <a:pt x="587" y="502"/>
                  </a:cubicBezTo>
                  <a:cubicBezTo>
                    <a:pt x="601" y="516"/>
                    <a:pt x="608" y="530"/>
                    <a:pt x="608" y="544"/>
                  </a:cubicBezTo>
                  <a:close/>
                  <a:moveTo>
                    <a:pt x="226" y="57"/>
                  </a:moveTo>
                  <a:lnTo>
                    <a:pt x="226" y="57"/>
                  </a:lnTo>
                  <a:cubicBezTo>
                    <a:pt x="134" y="57"/>
                    <a:pt x="56" y="127"/>
                    <a:pt x="56" y="226"/>
                  </a:cubicBezTo>
                  <a:cubicBezTo>
                    <a:pt x="56" y="318"/>
                    <a:pt x="134" y="396"/>
                    <a:pt x="226" y="396"/>
                  </a:cubicBezTo>
                  <a:cubicBezTo>
                    <a:pt x="325" y="396"/>
                    <a:pt x="396" y="318"/>
                    <a:pt x="396" y="226"/>
                  </a:cubicBezTo>
                  <a:cubicBezTo>
                    <a:pt x="396" y="127"/>
                    <a:pt x="325" y="57"/>
                    <a:pt x="226" y="57"/>
                  </a:cubicBezTo>
                  <a:close/>
                  <a:moveTo>
                    <a:pt x="325" y="255"/>
                  </a:moveTo>
                  <a:lnTo>
                    <a:pt x="325" y="255"/>
                  </a:lnTo>
                  <a:cubicBezTo>
                    <a:pt x="254" y="255"/>
                    <a:pt x="254" y="255"/>
                    <a:pt x="254" y="255"/>
                  </a:cubicBezTo>
                  <a:cubicBezTo>
                    <a:pt x="254" y="318"/>
                    <a:pt x="254" y="318"/>
                    <a:pt x="254" y="318"/>
                  </a:cubicBezTo>
                  <a:cubicBezTo>
                    <a:pt x="254" y="333"/>
                    <a:pt x="247" y="347"/>
                    <a:pt x="226" y="347"/>
                  </a:cubicBezTo>
                  <a:cubicBezTo>
                    <a:pt x="212" y="347"/>
                    <a:pt x="198" y="333"/>
                    <a:pt x="198" y="318"/>
                  </a:cubicBezTo>
                  <a:cubicBezTo>
                    <a:pt x="198" y="255"/>
                    <a:pt x="198" y="255"/>
                    <a:pt x="198" y="255"/>
                  </a:cubicBezTo>
                  <a:cubicBezTo>
                    <a:pt x="134" y="255"/>
                    <a:pt x="134" y="255"/>
                    <a:pt x="134" y="255"/>
                  </a:cubicBezTo>
                  <a:cubicBezTo>
                    <a:pt x="120" y="255"/>
                    <a:pt x="106" y="241"/>
                    <a:pt x="106" y="226"/>
                  </a:cubicBezTo>
                  <a:cubicBezTo>
                    <a:pt x="106" y="205"/>
                    <a:pt x="120" y="198"/>
                    <a:pt x="134" y="198"/>
                  </a:cubicBezTo>
                  <a:cubicBezTo>
                    <a:pt x="198" y="198"/>
                    <a:pt x="198" y="198"/>
                    <a:pt x="198" y="198"/>
                  </a:cubicBezTo>
                  <a:cubicBezTo>
                    <a:pt x="198" y="127"/>
                    <a:pt x="198" y="127"/>
                    <a:pt x="198" y="127"/>
                  </a:cubicBezTo>
                  <a:cubicBezTo>
                    <a:pt x="198" y="113"/>
                    <a:pt x="212" y="99"/>
                    <a:pt x="226" y="99"/>
                  </a:cubicBezTo>
                  <a:cubicBezTo>
                    <a:pt x="247" y="99"/>
                    <a:pt x="254" y="113"/>
                    <a:pt x="254" y="127"/>
                  </a:cubicBezTo>
                  <a:cubicBezTo>
                    <a:pt x="254" y="198"/>
                    <a:pt x="254" y="198"/>
                    <a:pt x="254" y="198"/>
                  </a:cubicBezTo>
                  <a:cubicBezTo>
                    <a:pt x="325" y="198"/>
                    <a:pt x="325" y="198"/>
                    <a:pt x="325" y="198"/>
                  </a:cubicBezTo>
                  <a:cubicBezTo>
                    <a:pt x="339" y="198"/>
                    <a:pt x="353" y="205"/>
                    <a:pt x="353" y="226"/>
                  </a:cubicBezTo>
                  <a:cubicBezTo>
                    <a:pt x="353" y="241"/>
                    <a:pt x="339" y="255"/>
                    <a:pt x="325" y="255"/>
                  </a:cubicBez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  <p:grpSp>
        <p:nvGrpSpPr>
          <p:cNvPr id="6160" name="组合 6159"/>
          <p:cNvGrpSpPr/>
          <p:nvPr/>
        </p:nvGrpSpPr>
        <p:grpSpPr>
          <a:xfrm>
            <a:off x="7308850" y="490538"/>
            <a:ext cx="431800" cy="433387"/>
            <a:chOff x="0" y="0"/>
            <a:chExt cx="432833" cy="432834"/>
          </a:xfrm>
        </p:grpSpPr>
        <p:sp>
          <p:nvSpPr>
            <p:cNvPr id="6161" name="椭圆 16"/>
            <p:cNvSpPr/>
            <p:nvPr/>
          </p:nvSpPr>
          <p:spPr>
            <a:xfrm>
              <a:off x="0" y="0"/>
              <a:ext cx="432833" cy="432834"/>
            </a:xfrm>
            <a:prstGeom prst="ellipse">
              <a:avLst/>
            </a:prstGeom>
            <a:solidFill>
              <a:srgbClr val="7F7F7F"/>
            </a:solidFill>
            <a:ln w="9525">
              <a:noFill/>
            </a:ln>
          </p:spPr>
          <p:txBody>
            <a:bodyPr anchor="ctr"/>
            <a:p>
              <a:pPr algn="ctr"/>
              <a:endParaRPr lang="zh-CN" altLang="en-US" dirty="0">
                <a:solidFill>
                  <a:srgbClr val="FFFFFF"/>
                </a:solidFill>
                <a:latin typeface="Calibri" panose="020F0502020204030204" pitchFamily="2" charset="0"/>
              </a:endParaRPr>
            </a:p>
          </p:txBody>
        </p:sp>
        <p:sp>
          <p:nvSpPr>
            <p:cNvPr id="6162" name="Freeform 16"/>
            <p:cNvSpPr/>
            <p:nvPr/>
          </p:nvSpPr>
          <p:spPr>
            <a:xfrm>
              <a:off x="118324" y="102885"/>
              <a:ext cx="196183" cy="227065"/>
            </a:xfrm>
            <a:custGeom>
              <a:avLst/>
              <a:gdLst>
                <a:gd name="txL" fmla="*/ 0 w 475"/>
                <a:gd name="txT" fmla="*/ 0 h 552"/>
                <a:gd name="txR" fmla="*/ 475 w 475"/>
                <a:gd name="txB" fmla="*/ 552 h 552"/>
              </a:gdLst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0"/>
                </a:cxn>
                <a:cxn ang="0">
                  <a:pos x="2147483647" y="1488516956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1488516956"/>
                </a:cxn>
                <a:cxn ang="0">
                  <a:pos x="2147483647" y="0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1560392510" y="2147483647"/>
                </a:cxn>
                <a:cxn ang="0">
                  <a:pos x="0" y="2147483647"/>
                </a:cxn>
                <a:cxn ang="0">
                  <a:pos x="156039251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1560392510" y="2147483647"/>
                </a:cxn>
                <a:cxn ang="0">
                  <a:pos x="156039251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1560392510" y="2147483647"/>
                </a:cxn>
                <a:cxn ang="0">
                  <a:pos x="0" y="2147483647"/>
                </a:cxn>
                <a:cxn ang="0">
                  <a:pos x="1560392510" y="2147483647"/>
                </a:cxn>
                <a:cxn ang="0">
                  <a:pos x="1560392510" y="2147483647"/>
                </a:cxn>
                <a:cxn ang="0">
                  <a:pos x="156039251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1560392510" y="2147483647"/>
                </a:cxn>
                <a:cxn ang="0">
                  <a:pos x="0" y="2147483647"/>
                </a:cxn>
                <a:cxn ang="0">
                  <a:pos x="1560392510" y="2147483647"/>
                </a:cxn>
              </a:cxnLst>
              <a:rect l="txL" t="txT" r="txR" b="txB"/>
              <a:pathLst>
                <a:path w="475" h="552">
                  <a:moveTo>
                    <a:pt x="446" y="551"/>
                  </a:moveTo>
                  <a:lnTo>
                    <a:pt x="446" y="551"/>
                  </a:lnTo>
                  <a:cubicBezTo>
                    <a:pt x="417" y="551"/>
                    <a:pt x="417" y="551"/>
                    <a:pt x="417" y="551"/>
                  </a:cubicBezTo>
                  <a:cubicBezTo>
                    <a:pt x="417" y="0"/>
                    <a:pt x="417" y="0"/>
                    <a:pt x="417" y="0"/>
                  </a:cubicBezTo>
                  <a:cubicBezTo>
                    <a:pt x="446" y="0"/>
                    <a:pt x="446" y="0"/>
                    <a:pt x="446" y="0"/>
                  </a:cubicBezTo>
                  <a:cubicBezTo>
                    <a:pt x="460" y="0"/>
                    <a:pt x="474" y="14"/>
                    <a:pt x="474" y="28"/>
                  </a:cubicBezTo>
                  <a:cubicBezTo>
                    <a:pt x="474" y="523"/>
                    <a:pt x="474" y="523"/>
                    <a:pt x="474" y="523"/>
                  </a:cubicBezTo>
                  <a:cubicBezTo>
                    <a:pt x="474" y="537"/>
                    <a:pt x="460" y="551"/>
                    <a:pt x="446" y="551"/>
                  </a:cubicBezTo>
                  <a:close/>
                  <a:moveTo>
                    <a:pt x="57" y="523"/>
                  </a:moveTo>
                  <a:lnTo>
                    <a:pt x="57" y="523"/>
                  </a:lnTo>
                  <a:cubicBezTo>
                    <a:pt x="57" y="495"/>
                    <a:pt x="57" y="495"/>
                    <a:pt x="57" y="495"/>
                  </a:cubicBezTo>
                  <a:cubicBezTo>
                    <a:pt x="106" y="495"/>
                    <a:pt x="106" y="495"/>
                    <a:pt x="106" y="495"/>
                  </a:cubicBezTo>
                  <a:cubicBezTo>
                    <a:pt x="135" y="495"/>
                    <a:pt x="163" y="466"/>
                    <a:pt x="163" y="438"/>
                  </a:cubicBezTo>
                  <a:cubicBezTo>
                    <a:pt x="163" y="403"/>
                    <a:pt x="135" y="381"/>
                    <a:pt x="106" y="381"/>
                  </a:cubicBezTo>
                  <a:cubicBezTo>
                    <a:pt x="57" y="381"/>
                    <a:pt x="57" y="381"/>
                    <a:pt x="57" y="381"/>
                  </a:cubicBezTo>
                  <a:cubicBezTo>
                    <a:pt x="57" y="332"/>
                    <a:pt x="57" y="332"/>
                    <a:pt x="57" y="332"/>
                  </a:cubicBezTo>
                  <a:cubicBezTo>
                    <a:pt x="106" y="332"/>
                    <a:pt x="106" y="332"/>
                    <a:pt x="106" y="332"/>
                  </a:cubicBezTo>
                  <a:cubicBezTo>
                    <a:pt x="135" y="332"/>
                    <a:pt x="163" y="304"/>
                    <a:pt x="163" y="275"/>
                  </a:cubicBezTo>
                  <a:cubicBezTo>
                    <a:pt x="163" y="247"/>
                    <a:pt x="135" y="219"/>
                    <a:pt x="106" y="219"/>
                  </a:cubicBezTo>
                  <a:cubicBezTo>
                    <a:pt x="57" y="219"/>
                    <a:pt x="57" y="219"/>
                    <a:pt x="57" y="219"/>
                  </a:cubicBezTo>
                  <a:cubicBezTo>
                    <a:pt x="57" y="169"/>
                    <a:pt x="57" y="169"/>
                    <a:pt x="57" y="169"/>
                  </a:cubicBezTo>
                  <a:cubicBezTo>
                    <a:pt x="106" y="169"/>
                    <a:pt x="106" y="169"/>
                    <a:pt x="106" y="169"/>
                  </a:cubicBezTo>
                  <a:cubicBezTo>
                    <a:pt x="135" y="169"/>
                    <a:pt x="163" y="148"/>
                    <a:pt x="163" y="113"/>
                  </a:cubicBezTo>
                  <a:cubicBezTo>
                    <a:pt x="163" y="85"/>
                    <a:pt x="135" y="56"/>
                    <a:pt x="106" y="56"/>
                  </a:cubicBezTo>
                  <a:cubicBezTo>
                    <a:pt x="57" y="56"/>
                    <a:pt x="57" y="56"/>
                    <a:pt x="57" y="56"/>
                  </a:cubicBezTo>
                  <a:cubicBezTo>
                    <a:pt x="57" y="28"/>
                    <a:pt x="57" y="28"/>
                    <a:pt x="57" y="28"/>
                  </a:cubicBezTo>
                  <a:cubicBezTo>
                    <a:pt x="57" y="14"/>
                    <a:pt x="71" y="0"/>
                    <a:pt x="85" y="0"/>
                  </a:cubicBezTo>
                  <a:cubicBezTo>
                    <a:pt x="389" y="0"/>
                    <a:pt x="389" y="0"/>
                    <a:pt x="389" y="0"/>
                  </a:cubicBezTo>
                  <a:cubicBezTo>
                    <a:pt x="389" y="551"/>
                    <a:pt x="389" y="551"/>
                    <a:pt x="389" y="551"/>
                  </a:cubicBezTo>
                  <a:cubicBezTo>
                    <a:pt x="85" y="551"/>
                    <a:pt x="85" y="551"/>
                    <a:pt x="85" y="551"/>
                  </a:cubicBezTo>
                  <a:cubicBezTo>
                    <a:pt x="71" y="551"/>
                    <a:pt x="57" y="537"/>
                    <a:pt x="57" y="523"/>
                  </a:cubicBezTo>
                  <a:close/>
                  <a:moveTo>
                    <a:pt x="135" y="113"/>
                  </a:moveTo>
                  <a:lnTo>
                    <a:pt x="135" y="113"/>
                  </a:lnTo>
                  <a:cubicBezTo>
                    <a:pt x="135" y="134"/>
                    <a:pt x="120" y="141"/>
                    <a:pt x="106" y="141"/>
                  </a:cubicBezTo>
                  <a:cubicBezTo>
                    <a:pt x="29" y="141"/>
                    <a:pt x="29" y="141"/>
                    <a:pt x="29" y="141"/>
                  </a:cubicBezTo>
                  <a:cubicBezTo>
                    <a:pt x="15" y="141"/>
                    <a:pt x="0" y="134"/>
                    <a:pt x="0" y="113"/>
                  </a:cubicBezTo>
                  <a:cubicBezTo>
                    <a:pt x="0" y="99"/>
                    <a:pt x="15" y="85"/>
                    <a:pt x="29" y="85"/>
                  </a:cubicBezTo>
                  <a:cubicBezTo>
                    <a:pt x="106" y="85"/>
                    <a:pt x="106" y="85"/>
                    <a:pt x="106" y="85"/>
                  </a:cubicBezTo>
                  <a:cubicBezTo>
                    <a:pt x="120" y="85"/>
                    <a:pt x="135" y="99"/>
                    <a:pt x="135" y="113"/>
                  </a:cubicBezTo>
                  <a:close/>
                  <a:moveTo>
                    <a:pt x="29" y="247"/>
                  </a:moveTo>
                  <a:lnTo>
                    <a:pt x="29" y="247"/>
                  </a:lnTo>
                  <a:cubicBezTo>
                    <a:pt x="106" y="247"/>
                    <a:pt x="106" y="247"/>
                    <a:pt x="106" y="247"/>
                  </a:cubicBezTo>
                  <a:cubicBezTo>
                    <a:pt x="120" y="247"/>
                    <a:pt x="135" y="261"/>
                    <a:pt x="135" y="275"/>
                  </a:cubicBezTo>
                  <a:cubicBezTo>
                    <a:pt x="135" y="290"/>
                    <a:pt x="120" y="304"/>
                    <a:pt x="106" y="304"/>
                  </a:cubicBezTo>
                  <a:cubicBezTo>
                    <a:pt x="29" y="304"/>
                    <a:pt x="29" y="304"/>
                    <a:pt x="29" y="304"/>
                  </a:cubicBezTo>
                  <a:cubicBezTo>
                    <a:pt x="15" y="304"/>
                    <a:pt x="0" y="290"/>
                    <a:pt x="0" y="275"/>
                  </a:cubicBezTo>
                  <a:cubicBezTo>
                    <a:pt x="0" y="261"/>
                    <a:pt x="15" y="247"/>
                    <a:pt x="29" y="247"/>
                  </a:cubicBezTo>
                  <a:close/>
                  <a:moveTo>
                    <a:pt x="29" y="410"/>
                  </a:moveTo>
                  <a:lnTo>
                    <a:pt x="29" y="410"/>
                  </a:lnTo>
                  <a:cubicBezTo>
                    <a:pt x="106" y="410"/>
                    <a:pt x="106" y="410"/>
                    <a:pt x="106" y="410"/>
                  </a:cubicBezTo>
                  <a:cubicBezTo>
                    <a:pt x="120" y="410"/>
                    <a:pt x="135" y="417"/>
                    <a:pt x="135" y="438"/>
                  </a:cubicBezTo>
                  <a:cubicBezTo>
                    <a:pt x="135" y="452"/>
                    <a:pt x="120" y="466"/>
                    <a:pt x="106" y="466"/>
                  </a:cubicBezTo>
                  <a:cubicBezTo>
                    <a:pt x="29" y="466"/>
                    <a:pt x="29" y="466"/>
                    <a:pt x="29" y="466"/>
                  </a:cubicBezTo>
                  <a:cubicBezTo>
                    <a:pt x="15" y="466"/>
                    <a:pt x="0" y="452"/>
                    <a:pt x="0" y="438"/>
                  </a:cubicBezTo>
                  <a:cubicBezTo>
                    <a:pt x="0" y="417"/>
                    <a:pt x="15" y="410"/>
                    <a:pt x="29" y="410"/>
                  </a:cubicBez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  <p:grpSp>
        <p:nvGrpSpPr>
          <p:cNvPr id="6163" name="组合 6162"/>
          <p:cNvGrpSpPr/>
          <p:nvPr/>
        </p:nvGrpSpPr>
        <p:grpSpPr>
          <a:xfrm>
            <a:off x="5364163" y="490538"/>
            <a:ext cx="433387" cy="433387"/>
            <a:chOff x="0" y="0"/>
            <a:chExt cx="432833" cy="432834"/>
          </a:xfrm>
        </p:grpSpPr>
        <p:sp>
          <p:nvSpPr>
            <p:cNvPr id="6164" name="椭圆 16"/>
            <p:cNvSpPr/>
            <p:nvPr/>
          </p:nvSpPr>
          <p:spPr>
            <a:xfrm>
              <a:off x="0" y="0"/>
              <a:ext cx="432833" cy="432834"/>
            </a:xfrm>
            <a:prstGeom prst="ellipse">
              <a:avLst/>
            </a:prstGeom>
            <a:solidFill>
              <a:schemeClr val="accent1"/>
            </a:solidFill>
            <a:ln w="9525">
              <a:noFill/>
            </a:ln>
          </p:spPr>
          <p:txBody>
            <a:bodyPr anchor="ctr"/>
            <a:p>
              <a:pPr algn="ctr"/>
              <a:endParaRPr lang="zh-CN" altLang="en-US" dirty="0">
                <a:solidFill>
                  <a:srgbClr val="FFFFFF"/>
                </a:solidFill>
                <a:latin typeface="Calibri" panose="020F0502020204030204" pitchFamily="2" charset="0"/>
              </a:endParaRPr>
            </a:p>
          </p:txBody>
        </p:sp>
        <p:sp>
          <p:nvSpPr>
            <p:cNvPr id="6165" name="Freeform 75"/>
            <p:cNvSpPr/>
            <p:nvPr/>
          </p:nvSpPr>
          <p:spPr>
            <a:xfrm>
              <a:off x="91984" y="111059"/>
              <a:ext cx="248863" cy="210716"/>
            </a:xfrm>
            <a:custGeom>
              <a:avLst/>
              <a:gdLst>
                <a:gd name="txL" fmla="*/ 0 w 602"/>
                <a:gd name="txT" fmla="*/ 0 h 510"/>
                <a:gd name="txR" fmla="*/ 602 w 602"/>
                <a:gd name="txB" fmla="*/ 510 h 510"/>
              </a:gdLst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1510814829" y="2147483647"/>
                </a:cxn>
                <a:cxn ang="0">
                  <a:pos x="0" y="2147483647"/>
                </a:cxn>
                <a:cxn ang="0">
                  <a:pos x="0" y="1508272953"/>
                </a:cxn>
                <a:cxn ang="0">
                  <a:pos x="1510814829" y="0"/>
                </a:cxn>
                <a:cxn ang="0">
                  <a:pos x="2147483647" y="1508272953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602" h="510">
                  <a:moveTo>
                    <a:pt x="572" y="509"/>
                  </a:moveTo>
                  <a:lnTo>
                    <a:pt x="572" y="509"/>
                  </a:lnTo>
                  <a:cubicBezTo>
                    <a:pt x="28" y="509"/>
                    <a:pt x="28" y="509"/>
                    <a:pt x="28" y="509"/>
                  </a:cubicBezTo>
                  <a:cubicBezTo>
                    <a:pt x="14" y="509"/>
                    <a:pt x="0" y="502"/>
                    <a:pt x="0" y="481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4"/>
                    <a:pt x="14" y="0"/>
                    <a:pt x="28" y="0"/>
                  </a:cubicBezTo>
                  <a:cubicBezTo>
                    <a:pt x="42" y="0"/>
                    <a:pt x="56" y="14"/>
                    <a:pt x="56" y="28"/>
                  </a:cubicBezTo>
                  <a:cubicBezTo>
                    <a:pt x="56" y="389"/>
                    <a:pt x="56" y="389"/>
                    <a:pt x="56" y="389"/>
                  </a:cubicBezTo>
                  <a:cubicBezTo>
                    <a:pt x="56" y="452"/>
                    <a:pt x="56" y="452"/>
                    <a:pt x="56" y="452"/>
                  </a:cubicBezTo>
                  <a:cubicBezTo>
                    <a:pt x="572" y="452"/>
                    <a:pt x="572" y="452"/>
                    <a:pt x="572" y="452"/>
                  </a:cubicBezTo>
                  <a:cubicBezTo>
                    <a:pt x="594" y="452"/>
                    <a:pt x="601" y="467"/>
                    <a:pt x="601" y="481"/>
                  </a:cubicBezTo>
                  <a:cubicBezTo>
                    <a:pt x="601" y="502"/>
                    <a:pt x="594" y="509"/>
                    <a:pt x="572" y="509"/>
                  </a:cubicBezTo>
                  <a:close/>
                  <a:moveTo>
                    <a:pt x="509" y="424"/>
                  </a:moveTo>
                  <a:lnTo>
                    <a:pt x="509" y="424"/>
                  </a:lnTo>
                  <a:cubicBezTo>
                    <a:pt x="452" y="424"/>
                    <a:pt x="452" y="424"/>
                    <a:pt x="452" y="424"/>
                  </a:cubicBezTo>
                  <a:cubicBezTo>
                    <a:pt x="438" y="424"/>
                    <a:pt x="424" y="417"/>
                    <a:pt x="424" y="396"/>
                  </a:cubicBezTo>
                  <a:cubicBezTo>
                    <a:pt x="424" y="198"/>
                    <a:pt x="424" y="198"/>
                    <a:pt x="424" y="198"/>
                  </a:cubicBezTo>
                  <a:cubicBezTo>
                    <a:pt x="424" y="184"/>
                    <a:pt x="438" y="170"/>
                    <a:pt x="452" y="170"/>
                  </a:cubicBezTo>
                  <a:cubicBezTo>
                    <a:pt x="509" y="170"/>
                    <a:pt x="509" y="170"/>
                    <a:pt x="509" y="170"/>
                  </a:cubicBezTo>
                  <a:cubicBezTo>
                    <a:pt x="523" y="170"/>
                    <a:pt x="537" y="184"/>
                    <a:pt x="537" y="198"/>
                  </a:cubicBezTo>
                  <a:cubicBezTo>
                    <a:pt x="537" y="396"/>
                    <a:pt x="537" y="396"/>
                    <a:pt x="537" y="396"/>
                  </a:cubicBezTo>
                  <a:cubicBezTo>
                    <a:pt x="537" y="417"/>
                    <a:pt x="523" y="424"/>
                    <a:pt x="509" y="424"/>
                  </a:cubicBezTo>
                  <a:close/>
                  <a:moveTo>
                    <a:pt x="346" y="424"/>
                  </a:moveTo>
                  <a:lnTo>
                    <a:pt x="346" y="424"/>
                  </a:lnTo>
                  <a:cubicBezTo>
                    <a:pt x="290" y="424"/>
                    <a:pt x="290" y="424"/>
                    <a:pt x="290" y="424"/>
                  </a:cubicBezTo>
                  <a:cubicBezTo>
                    <a:pt x="276" y="424"/>
                    <a:pt x="261" y="417"/>
                    <a:pt x="261" y="396"/>
                  </a:cubicBezTo>
                  <a:cubicBezTo>
                    <a:pt x="261" y="85"/>
                    <a:pt x="261" y="85"/>
                    <a:pt x="261" y="85"/>
                  </a:cubicBezTo>
                  <a:cubicBezTo>
                    <a:pt x="261" y="71"/>
                    <a:pt x="276" y="57"/>
                    <a:pt x="290" y="57"/>
                  </a:cubicBezTo>
                  <a:cubicBezTo>
                    <a:pt x="346" y="57"/>
                    <a:pt x="346" y="57"/>
                    <a:pt x="346" y="57"/>
                  </a:cubicBezTo>
                  <a:cubicBezTo>
                    <a:pt x="367" y="57"/>
                    <a:pt x="374" y="71"/>
                    <a:pt x="374" y="85"/>
                  </a:cubicBezTo>
                  <a:cubicBezTo>
                    <a:pt x="374" y="396"/>
                    <a:pt x="374" y="396"/>
                    <a:pt x="374" y="396"/>
                  </a:cubicBezTo>
                  <a:cubicBezTo>
                    <a:pt x="374" y="417"/>
                    <a:pt x="367" y="424"/>
                    <a:pt x="346" y="424"/>
                  </a:cubicBezTo>
                  <a:close/>
                  <a:moveTo>
                    <a:pt x="191" y="424"/>
                  </a:moveTo>
                  <a:lnTo>
                    <a:pt x="191" y="424"/>
                  </a:lnTo>
                  <a:cubicBezTo>
                    <a:pt x="134" y="424"/>
                    <a:pt x="134" y="424"/>
                    <a:pt x="134" y="424"/>
                  </a:cubicBezTo>
                  <a:cubicBezTo>
                    <a:pt x="113" y="424"/>
                    <a:pt x="106" y="417"/>
                    <a:pt x="106" y="396"/>
                  </a:cubicBezTo>
                  <a:cubicBezTo>
                    <a:pt x="106" y="339"/>
                    <a:pt x="106" y="339"/>
                    <a:pt x="106" y="339"/>
                  </a:cubicBezTo>
                  <a:cubicBezTo>
                    <a:pt x="106" y="325"/>
                    <a:pt x="113" y="311"/>
                    <a:pt x="134" y="311"/>
                  </a:cubicBezTo>
                  <a:cubicBezTo>
                    <a:pt x="191" y="311"/>
                    <a:pt x="191" y="311"/>
                    <a:pt x="191" y="311"/>
                  </a:cubicBezTo>
                  <a:cubicBezTo>
                    <a:pt x="205" y="311"/>
                    <a:pt x="219" y="325"/>
                    <a:pt x="219" y="339"/>
                  </a:cubicBezTo>
                  <a:cubicBezTo>
                    <a:pt x="219" y="396"/>
                    <a:pt x="219" y="396"/>
                    <a:pt x="219" y="396"/>
                  </a:cubicBezTo>
                  <a:cubicBezTo>
                    <a:pt x="219" y="417"/>
                    <a:pt x="205" y="424"/>
                    <a:pt x="191" y="424"/>
                  </a:cubicBez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  <p:grpSp>
        <p:nvGrpSpPr>
          <p:cNvPr id="6166" name="组合 6165"/>
          <p:cNvGrpSpPr/>
          <p:nvPr/>
        </p:nvGrpSpPr>
        <p:grpSpPr>
          <a:xfrm>
            <a:off x="6011863" y="490538"/>
            <a:ext cx="433387" cy="433387"/>
            <a:chOff x="0" y="0"/>
            <a:chExt cx="432833" cy="432834"/>
          </a:xfrm>
        </p:grpSpPr>
        <p:sp>
          <p:nvSpPr>
            <p:cNvPr id="6167" name="椭圆 16"/>
            <p:cNvSpPr/>
            <p:nvPr/>
          </p:nvSpPr>
          <p:spPr>
            <a:xfrm>
              <a:off x="0" y="0"/>
              <a:ext cx="432833" cy="432834"/>
            </a:xfrm>
            <a:prstGeom prst="ellipse">
              <a:avLst/>
            </a:prstGeom>
            <a:solidFill>
              <a:srgbClr val="3992DB"/>
            </a:solidFill>
            <a:ln w="9525">
              <a:noFill/>
            </a:ln>
          </p:spPr>
          <p:txBody>
            <a:bodyPr anchor="ctr"/>
            <a:p>
              <a:pPr algn="ctr"/>
              <a:endParaRPr lang="zh-CN" altLang="en-US" dirty="0">
                <a:solidFill>
                  <a:srgbClr val="FFFFFF"/>
                </a:solidFill>
                <a:latin typeface="Calibri" panose="020F0502020204030204" pitchFamily="2" charset="0"/>
              </a:endParaRPr>
            </a:p>
          </p:txBody>
        </p:sp>
        <p:sp>
          <p:nvSpPr>
            <p:cNvPr id="6168" name="Freeform 84"/>
            <p:cNvSpPr/>
            <p:nvPr/>
          </p:nvSpPr>
          <p:spPr>
            <a:xfrm>
              <a:off x="101594" y="91986"/>
              <a:ext cx="248863" cy="248863"/>
            </a:xfrm>
            <a:custGeom>
              <a:avLst/>
              <a:gdLst>
                <a:gd name="txL" fmla="*/ 0 w 602"/>
                <a:gd name="txT" fmla="*/ 0 h 602"/>
                <a:gd name="txR" fmla="*/ 602 w 602"/>
                <a:gd name="txB" fmla="*/ 602 h 602"/>
              </a:gdLst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602" h="602">
                  <a:moveTo>
                    <a:pt x="332" y="268"/>
                  </a:moveTo>
                  <a:lnTo>
                    <a:pt x="332" y="268"/>
                  </a:lnTo>
                  <a:cubicBezTo>
                    <a:pt x="332" y="0"/>
                    <a:pt x="332" y="0"/>
                    <a:pt x="332" y="0"/>
                  </a:cubicBezTo>
                  <a:cubicBezTo>
                    <a:pt x="481" y="0"/>
                    <a:pt x="601" y="120"/>
                    <a:pt x="601" y="268"/>
                  </a:cubicBezTo>
                  <a:lnTo>
                    <a:pt x="332" y="268"/>
                  </a:lnTo>
                  <a:close/>
                  <a:moveTo>
                    <a:pt x="276" y="601"/>
                  </a:moveTo>
                  <a:lnTo>
                    <a:pt x="276" y="601"/>
                  </a:lnTo>
                  <a:cubicBezTo>
                    <a:pt x="120" y="601"/>
                    <a:pt x="0" y="480"/>
                    <a:pt x="0" y="325"/>
                  </a:cubicBezTo>
                  <a:cubicBezTo>
                    <a:pt x="0" y="176"/>
                    <a:pt x="120" y="56"/>
                    <a:pt x="276" y="56"/>
                  </a:cubicBezTo>
                  <a:cubicBezTo>
                    <a:pt x="276" y="325"/>
                    <a:pt x="276" y="325"/>
                    <a:pt x="276" y="325"/>
                  </a:cubicBezTo>
                  <a:cubicBezTo>
                    <a:pt x="544" y="325"/>
                    <a:pt x="544" y="325"/>
                    <a:pt x="544" y="325"/>
                  </a:cubicBezTo>
                  <a:cubicBezTo>
                    <a:pt x="544" y="480"/>
                    <a:pt x="424" y="601"/>
                    <a:pt x="276" y="601"/>
                  </a:cubicBez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2063750" y="1743710"/>
            <a:ext cx="5184775" cy="521970"/>
            <a:chOff x="3685" y="4054"/>
            <a:chExt cx="8165" cy="822"/>
          </a:xfrm>
        </p:grpSpPr>
        <p:grpSp>
          <p:nvGrpSpPr>
            <p:cNvPr id="6169" name="组合 6168"/>
            <p:cNvGrpSpPr/>
            <p:nvPr/>
          </p:nvGrpSpPr>
          <p:grpSpPr>
            <a:xfrm>
              <a:off x="3685" y="4054"/>
              <a:ext cx="1408" cy="822"/>
              <a:chOff x="0" y="0"/>
              <a:chExt cx="1244730" cy="958085"/>
            </a:xfrm>
          </p:grpSpPr>
          <p:sp>
            <p:nvSpPr>
              <p:cNvPr id="6170" name="平行四边形 80"/>
              <p:cNvSpPr/>
              <p:nvPr/>
            </p:nvSpPr>
            <p:spPr>
              <a:xfrm>
                <a:off x="0" y="54893"/>
                <a:ext cx="1120898" cy="842780"/>
              </a:xfrm>
              <a:prstGeom prst="parallelogram">
                <a:avLst>
                  <a:gd name="adj" fmla="val 48205"/>
                </a:avLst>
              </a:prstGeom>
              <a:solidFill>
                <a:schemeClr val="accent1"/>
              </a:solidFill>
              <a:ln w="9525">
                <a:noFill/>
              </a:ln>
            </p:spPr>
            <p:txBody>
              <a:bodyPr anchor="ctr"/>
              <a:p>
                <a:pPr algn="ctr"/>
                <a:endParaRPr lang="zh-CN" altLang="en-US" sz="1400" dirty="0">
                  <a:solidFill>
                    <a:srgbClr val="FFFFFF"/>
                  </a:solidFill>
                  <a:latin typeface="Impact" panose="020B0806030902050204" pitchFamily="2" charset="0"/>
                </a:endParaRPr>
              </a:p>
            </p:txBody>
          </p:sp>
          <p:sp>
            <p:nvSpPr>
              <p:cNvPr id="6171" name="文本框 9"/>
              <p:cNvSpPr txBox="1"/>
              <p:nvPr/>
            </p:nvSpPr>
            <p:spPr>
              <a:xfrm>
                <a:off x="176871" y="0"/>
                <a:ext cx="1067859" cy="95808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r>
                  <a:rPr lang="en-US" altLang="zh-CN" sz="2800" dirty="0">
                    <a:solidFill>
                      <a:schemeClr val="bg1"/>
                    </a:solidFill>
                    <a:latin typeface="Impact" panose="020B0806030902050204" pitchFamily="2" charset="0"/>
                  </a:rPr>
                  <a:t>0</a:t>
                </a:r>
                <a:r>
                  <a:rPr lang="en-US" sz="2800" dirty="0">
                    <a:solidFill>
                      <a:schemeClr val="bg1"/>
                    </a:solidFill>
                    <a:latin typeface="Impact" panose="020B0806030902050204" pitchFamily="2" charset="0"/>
                  </a:rPr>
                  <a:t>1</a:t>
                </a:r>
                <a:endParaRPr lang="en-US" sz="2800" dirty="0">
                  <a:solidFill>
                    <a:schemeClr val="bg1"/>
                  </a:solidFill>
                  <a:latin typeface="Impact" panose="020B0806030902050204" pitchFamily="2" charset="0"/>
                </a:endParaRPr>
              </a:p>
            </p:txBody>
          </p:sp>
        </p:grpSp>
        <p:grpSp>
          <p:nvGrpSpPr>
            <p:cNvPr id="6172" name="组合 6171"/>
            <p:cNvGrpSpPr/>
            <p:nvPr/>
          </p:nvGrpSpPr>
          <p:grpSpPr>
            <a:xfrm>
              <a:off x="4753" y="4074"/>
              <a:ext cx="7097" cy="723"/>
              <a:chOff x="0" y="0"/>
              <a:chExt cx="3857250" cy="540057"/>
            </a:xfrm>
          </p:grpSpPr>
          <p:sp>
            <p:nvSpPr>
              <p:cNvPr id="6173" name="矩形 83"/>
              <p:cNvSpPr/>
              <p:nvPr/>
            </p:nvSpPr>
            <p:spPr>
              <a:xfrm>
                <a:off x="256803" y="82664"/>
                <a:ext cx="3415177" cy="40663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lIns="68580" tIns="34290" rIns="68580" bIns="34290">
                <a:spAutoFit/>
              </a:bodyPr>
              <a:p>
                <a:pPr algn="l"/>
                <a:r>
                  <a:rPr lang="zh-CN" altLang="en-GB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pitchFamily="2" charset="-122"/>
                    <a:ea typeface="微软雅黑" panose="020B0503020204020204" pitchFamily="2" charset="-122"/>
                  </a:rPr>
                  <a:t>如何检索数据库内资源</a:t>
                </a:r>
                <a:endParaRPr lang="zh-CN" altLang="en-GB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2" charset="-122"/>
                  <a:ea typeface="微软雅黑" panose="020B0503020204020204" pitchFamily="2" charset="-122"/>
                </a:endParaRPr>
              </a:p>
            </p:txBody>
          </p:sp>
          <p:sp>
            <p:nvSpPr>
              <p:cNvPr id="6174" name="平行四边形 84"/>
              <p:cNvSpPr/>
              <p:nvPr/>
            </p:nvSpPr>
            <p:spPr>
              <a:xfrm>
                <a:off x="0" y="0"/>
                <a:ext cx="3857250" cy="540057"/>
              </a:xfrm>
              <a:prstGeom prst="parallelogram">
                <a:avLst>
                  <a:gd name="adj" fmla="val 48210"/>
                </a:avLst>
              </a:prstGeom>
              <a:noFill/>
              <a:ln w="15875" cap="flat" cmpd="sng">
                <a:solidFill>
                  <a:schemeClr val="accent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68580" tIns="34290" rIns="68580" bIns="34290" anchor="ctr"/>
              <a:p>
                <a:endParaRPr lang="zh-CN" altLang="en-US" sz="1600" b="1" dirty="0">
                  <a:solidFill>
                    <a:srgbClr val="404040"/>
                  </a:solidFill>
                  <a:latin typeface="Calibri" panose="020F0502020204030204" pitchFamily="2" charset="0"/>
                </a:endParaRPr>
              </a:p>
            </p:txBody>
          </p:sp>
        </p:grpSp>
      </p:grpSp>
      <p:grpSp>
        <p:nvGrpSpPr>
          <p:cNvPr id="17" name="组合 16"/>
          <p:cNvGrpSpPr/>
          <p:nvPr/>
        </p:nvGrpSpPr>
        <p:grpSpPr>
          <a:xfrm>
            <a:off x="2063750" y="2368550"/>
            <a:ext cx="5184140" cy="521970"/>
            <a:chOff x="3450" y="6709"/>
            <a:chExt cx="8164" cy="822"/>
          </a:xfrm>
        </p:grpSpPr>
        <p:grpSp>
          <p:nvGrpSpPr>
            <p:cNvPr id="8" name="组合 7"/>
            <p:cNvGrpSpPr/>
            <p:nvPr/>
          </p:nvGrpSpPr>
          <p:grpSpPr>
            <a:xfrm>
              <a:off x="3450" y="6709"/>
              <a:ext cx="1408" cy="822"/>
              <a:chOff x="0" y="0"/>
              <a:chExt cx="1244730" cy="958670"/>
            </a:xfrm>
          </p:grpSpPr>
          <p:sp>
            <p:nvSpPr>
              <p:cNvPr id="9" name="平行四边形 80"/>
              <p:cNvSpPr/>
              <p:nvPr/>
            </p:nvSpPr>
            <p:spPr>
              <a:xfrm>
                <a:off x="0" y="54893"/>
                <a:ext cx="1120898" cy="842780"/>
              </a:xfrm>
              <a:prstGeom prst="parallelogram">
                <a:avLst>
                  <a:gd name="adj" fmla="val 48205"/>
                </a:avLst>
              </a:prstGeom>
              <a:solidFill>
                <a:schemeClr val="accent1"/>
              </a:solidFill>
              <a:ln w="9525">
                <a:noFill/>
              </a:ln>
            </p:spPr>
            <p:txBody>
              <a:bodyPr anchor="ctr"/>
              <a:p>
                <a:pPr algn="ctr"/>
                <a:endParaRPr lang="zh-CN" altLang="en-US" sz="1400" dirty="0">
                  <a:solidFill>
                    <a:srgbClr val="FFFFFF"/>
                  </a:solidFill>
                  <a:latin typeface="Impact" panose="020B0806030902050204" pitchFamily="2" charset="0"/>
                </a:endParaRPr>
              </a:p>
            </p:txBody>
          </p:sp>
          <p:sp>
            <p:nvSpPr>
              <p:cNvPr id="10" name="文本框 9"/>
              <p:cNvSpPr txBox="1"/>
              <p:nvPr/>
            </p:nvSpPr>
            <p:spPr>
              <a:xfrm>
                <a:off x="176871" y="0"/>
                <a:ext cx="1067859" cy="95867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r>
                  <a:rPr lang="en-US" altLang="zh-CN" sz="2800" dirty="0">
                    <a:solidFill>
                      <a:schemeClr val="bg1"/>
                    </a:solidFill>
                    <a:latin typeface="Impact" panose="020B0806030902050204" pitchFamily="2" charset="0"/>
                  </a:rPr>
                  <a:t>02</a:t>
                </a:r>
                <a:endParaRPr lang="zh-CN" altLang="en-US" sz="2800" dirty="0">
                  <a:solidFill>
                    <a:schemeClr val="bg1"/>
                  </a:solidFill>
                  <a:latin typeface="Impact" panose="020B0806030902050204" pitchFamily="2" charset="0"/>
                </a:endParaRPr>
              </a:p>
            </p:txBody>
          </p:sp>
        </p:grpSp>
        <p:grpSp>
          <p:nvGrpSpPr>
            <p:cNvPr id="11" name="组合 10"/>
            <p:cNvGrpSpPr/>
            <p:nvPr/>
          </p:nvGrpSpPr>
          <p:grpSpPr>
            <a:xfrm>
              <a:off x="4518" y="6729"/>
              <a:ext cx="7097" cy="723"/>
              <a:chOff x="0" y="0"/>
              <a:chExt cx="3857250" cy="540057"/>
            </a:xfrm>
          </p:grpSpPr>
          <p:sp>
            <p:nvSpPr>
              <p:cNvPr id="12" name="矩形 83"/>
              <p:cNvSpPr/>
              <p:nvPr/>
            </p:nvSpPr>
            <p:spPr>
              <a:xfrm>
                <a:off x="256803" y="82664"/>
                <a:ext cx="3415177" cy="40663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lIns="68580" tIns="34290" rIns="68580" bIns="34290">
                <a:spAutoFit/>
              </a:bodyPr>
              <a:p>
                <a:pPr algn="l"/>
                <a:r>
                  <a:rPr lang="zh-CN" altLang="en-GB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pitchFamily="2" charset="-122"/>
                    <a:ea typeface="微软雅黑" panose="020B0503020204020204" pitchFamily="2" charset="-122"/>
                  </a:rPr>
                  <a:t>如何阅读与下载报告</a:t>
                </a:r>
                <a:endParaRPr lang="zh-CN" altLang="en-GB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2" charset="-122"/>
                  <a:ea typeface="微软雅黑" panose="020B0503020204020204" pitchFamily="2" charset="-122"/>
                </a:endParaRPr>
              </a:p>
            </p:txBody>
          </p:sp>
          <p:sp>
            <p:nvSpPr>
              <p:cNvPr id="13" name="平行四边形 84"/>
              <p:cNvSpPr/>
              <p:nvPr/>
            </p:nvSpPr>
            <p:spPr>
              <a:xfrm>
                <a:off x="0" y="0"/>
                <a:ext cx="3857250" cy="540057"/>
              </a:xfrm>
              <a:prstGeom prst="parallelogram">
                <a:avLst>
                  <a:gd name="adj" fmla="val 48210"/>
                </a:avLst>
              </a:prstGeom>
              <a:noFill/>
              <a:ln w="15875" cap="flat" cmpd="sng">
                <a:solidFill>
                  <a:schemeClr val="accent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68580" tIns="34290" rIns="68580" bIns="34290" anchor="ctr"/>
              <a:p>
                <a:endParaRPr lang="zh-CN" altLang="en-US" sz="1600" b="1" dirty="0">
                  <a:solidFill>
                    <a:srgbClr val="404040"/>
                  </a:solidFill>
                  <a:latin typeface="Calibri" panose="020F0502020204030204" pitchFamily="2" charset="0"/>
                </a:endParaRPr>
              </a:p>
            </p:txBody>
          </p:sp>
        </p:grpSp>
      </p:grpSp>
      <p:grpSp>
        <p:nvGrpSpPr>
          <p:cNvPr id="25" name="组合 24"/>
          <p:cNvGrpSpPr/>
          <p:nvPr/>
        </p:nvGrpSpPr>
        <p:grpSpPr>
          <a:xfrm>
            <a:off x="2063750" y="3618230"/>
            <a:ext cx="5184140" cy="521970"/>
            <a:chOff x="3450" y="6709"/>
            <a:chExt cx="8164" cy="822"/>
          </a:xfrm>
        </p:grpSpPr>
        <p:grpSp>
          <p:nvGrpSpPr>
            <p:cNvPr id="26" name="组合 25"/>
            <p:cNvGrpSpPr/>
            <p:nvPr/>
          </p:nvGrpSpPr>
          <p:grpSpPr>
            <a:xfrm>
              <a:off x="3450" y="6709"/>
              <a:ext cx="1408" cy="822"/>
              <a:chOff x="0" y="0"/>
              <a:chExt cx="1244730" cy="958670"/>
            </a:xfrm>
          </p:grpSpPr>
          <p:sp>
            <p:nvSpPr>
              <p:cNvPr id="27" name="平行四边形 80"/>
              <p:cNvSpPr/>
              <p:nvPr/>
            </p:nvSpPr>
            <p:spPr>
              <a:xfrm>
                <a:off x="0" y="54893"/>
                <a:ext cx="1120898" cy="842780"/>
              </a:xfrm>
              <a:prstGeom prst="parallelogram">
                <a:avLst>
                  <a:gd name="adj" fmla="val 48205"/>
                </a:avLst>
              </a:prstGeom>
              <a:solidFill>
                <a:schemeClr val="accent1"/>
              </a:solidFill>
              <a:ln w="9525">
                <a:noFill/>
              </a:ln>
            </p:spPr>
            <p:txBody>
              <a:bodyPr anchor="ctr"/>
              <a:p>
                <a:pPr algn="ctr"/>
                <a:endParaRPr lang="zh-CN" altLang="en-US" sz="1400" dirty="0">
                  <a:solidFill>
                    <a:srgbClr val="FFFFFF"/>
                  </a:solidFill>
                  <a:latin typeface="Impact" panose="020B0806030902050204" pitchFamily="2" charset="0"/>
                </a:endParaRPr>
              </a:p>
            </p:txBody>
          </p:sp>
          <p:sp>
            <p:nvSpPr>
              <p:cNvPr id="28" name="文本框 27"/>
              <p:cNvSpPr txBox="1"/>
              <p:nvPr/>
            </p:nvSpPr>
            <p:spPr>
              <a:xfrm>
                <a:off x="176871" y="0"/>
                <a:ext cx="1067859" cy="95867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r>
                  <a:rPr lang="en-US" altLang="zh-CN" sz="2800" dirty="0">
                    <a:solidFill>
                      <a:schemeClr val="bg1"/>
                    </a:solidFill>
                    <a:latin typeface="Impact" panose="020B0806030902050204" pitchFamily="2" charset="0"/>
                  </a:rPr>
                  <a:t>04</a:t>
                </a:r>
                <a:endParaRPr lang="zh-CN" altLang="en-US" sz="2800" dirty="0">
                  <a:solidFill>
                    <a:schemeClr val="bg1"/>
                  </a:solidFill>
                  <a:latin typeface="Impact" panose="020B0806030902050204" pitchFamily="2" charset="0"/>
                </a:endParaRPr>
              </a:p>
            </p:txBody>
          </p:sp>
        </p:grpSp>
        <p:grpSp>
          <p:nvGrpSpPr>
            <p:cNvPr id="29" name="组合 28"/>
            <p:cNvGrpSpPr/>
            <p:nvPr/>
          </p:nvGrpSpPr>
          <p:grpSpPr>
            <a:xfrm>
              <a:off x="4518" y="6729"/>
              <a:ext cx="7097" cy="723"/>
              <a:chOff x="0" y="0"/>
              <a:chExt cx="3857250" cy="540057"/>
            </a:xfrm>
          </p:grpSpPr>
          <p:sp>
            <p:nvSpPr>
              <p:cNvPr id="30" name="矩形 83"/>
              <p:cNvSpPr/>
              <p:nvPr/>
            </p:nvSpPr>
            <p:spPr>
              <a:xfrm>
                <a:off x="256803" y="82664"/>
                <a:ext cx="3415177" cy="40635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lIns="68580" tIns="34290" rIns="68580" bIns="34290">
                <a:spAutoFit/>
              </a:bodyPr>
              <a:p>
                <a:pPr algn="l"/>
                <a:r>
                  <a:rPr lang="zh-CN" altLang="en-GB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pitchFamily="2" charset="-122"/>
                    <a:ea typeface="微软雅黑" panose="020B0503020204020204" pitchFamily="2" charset="-122"/>
                  </a:rPr>
                  <a:t>如何咨询使用问题</a:t>
                </a:r>
                <a:endParaRPr lang="zh-CN" altLang="en-GB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2" charset="-122"/>
                  <a:ea typeface="微软雅黑" panose="020B0503020204020204" pitchFamily="2" charset="-122"/>
                </a:endParaRPr>
              </a:p>
            </p:txBody>
          </p:sp>
          <p:sp>
            <p:nvSpPr>
              <p:cNvPr id="31" name="平行四边形 84"/>
              <p:cNvSpPr/>
              <p:nvPr/>
            </p:nvSpPr>
            <p:spPr>
              <a:xfrm>
                <a:off x="0" y="0"/>
                <a:ext cx="3857250" cy="540057"/>
              </a:xfrm>
              <a:prstGeom prst="parallelogram">
                <a:avLst>
                  <a:gd name="adj" fmla="val 48210"/>
                </a:avLst>
              </a:prstGeom>
              <a:noFill/>
              <a:ln w="15875" cap="flat" cmpd="sng">
                <a:solidFill>
                  <a:schemeClr val="accent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68580" tIns="34290" rIns="68580" bIns="34290" anchor="ctr"/>
              <a:p>
                <a:endParaRPr lang="zh-CN" altLang="en-US" sz="1600" b="1" dirty="0">
                  <a:solidFill>
                    <a:srgbClr val="404040"/>
                  </a:solidFill>
                  <a:latin typeface="Calibri" panose="020F0502020204030204" pitchFamily="2" charset="0"/>
                </a:endParaRPr>
              </a:p>
            </p:txBody>
          </p:sp>
        </p:grpSp>
      </p:grpSp>
      <p:grpSp>
        <p:nvGrpSpPr>
          <p:cNvPr id="18" name="组合 17"/>
          <p:cNvGrpSpPr/>
          <p:nvPr/>
        </p:nvGrpSpPr>
        <p:grpSpPr>
          <a:xfrm>
            <a:off x="2063750" y="2993390"/>
            <a:ext cx="5184775" cy="521970"/>
            <a:chOff x="3659" y="5384"/>
            <a:chExt cx="8165" cy="822"/>
          </a:xfrm>
        </p:grpSpPr>
        <p:grpSp>
          <p:nvGrpSpPr>
            <p:cNvPr id="19" name="组合 18"/>
            <p:cNvGrpSpPr/>
            <p:nvPr/>
          </p:nvGrpSpPr>
          <p:grpSpPr>
            <a:xfrm>
              <a:off x="3659" y="5384"/>
              <a:ext cx="1408" cy="822"/>
              <a:chOff x="0" y="0"/>
              <a:chExt cx="1244730" cy="958670"/>
            </a:xfrm>
          </p:grpSpPr>
          <p:sp>
            <p:nvSpPr>
              <p:cNvPr id="20" name="平行四边形 80"/>
              <p:cNvSpPr/>
              <p:nvPr/>
            </p:nvSpPr>
            <p:spPr>
              <a:xfrm>
                <a:off x="0" y="54893"/>
                <a:ext cx="1120898" cy="842780"/>
              </a:xfrm>
              <a:prstGeom prst="parallelogram">
                <a:avLst>
                  <a:gd name="adj" fmla="val 48205"/>
                </a:avLst>
              </a:prstGeom>
              <a:solidFill>
                <a:schemeClr val="accent1"/>
              </a:solidFill>
              <a:ln w="9525">
                <a:noFill/>
              </a:ln>
            </p:spPr>
            <p:txBody>
              <a:bodyPr anchor="ctr"/>
              <a:p>
                <a:pPr algn="ctr"/>
                <a:endParaRPr lang="zh-CN" altLang="en-US" sz="1400" dirty="0">
                  <a:solidFill>
                    <a:srgbClr val="FFFFFF"/>
                  </a:solidFill>
                  <a:latin typeface="Impact" panose="020B0806030902050204" pitchFamily="2" charset="0"/>
                </a:endParaRPr>
              </a:p>
            </p:txBody>
          </p:sp>
          <p:sp>
            <p:nvSpPr>
              <p:cNvPr id="21" name="文本框 9"/>
              <p:cNvSpPr txBox="1"/>
              <p:nvPr/>
            </p:nvSpPr>
            <p:spPr>
              <a:xfrm>
                <a:off x="176871" y="0"/>
                <a:ext cx="1067859" cy="95867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r>
                  <a:rPr lang="en-US" altLang="zh-CN" sz="2800" dirty="0">
                    <a:solidFill>
                      <a:schemeClr val="bg1"/>
                    </a:solidFill>
                    <a:latin typeface="Impact" panose="020B0806030902050204" pitchFamily="2" charset="0"/>
                  </a:rPr>
                  <a:t>0</a:t>
                </a:r>
                <a:r>
                  <a:rPr lang="en-US" sz="2800" dirty="0">
                    <a:solidFill>
                      <a:schemeClr val="bg1"/>
                    </a:solidFill>
                    <a:latin typeface="Impact" panose="020B0806030902050204" pitchFamily="2" charset="0"/>
                  </a:rPr>
                  <a:t>3</a:t>
                </a:r>
                <a:endParaRPr lang="en-US" sz="2800" dirty="0">
                  <a:solidFill>
                    <a:schemeClr val="bg1"/>
                  </a:solidFill>
                  <a:latin typeface="Impact" panose="020B0806030902050204" pitchFamily="2" charset="0"/>
                </a:endParaRPr>
              </a:p>
            </p:txBody>
          </p:sp>
        </p:grpSp>
        <p:grpSp>
          <p:nvGrpSpPr>
            <p:cNvPr id="22" name="组合 21"/>
            <p:cNvGrpSpPr/>
            <p:nvPr/>
          </p:nvGrpSpPr>
          <p:grpSpPr>
            <a:xfrm>
              <a:off x="4727" y="5404"/>
              <a:ext cx="7097" cy="723"/>
              <a:chOff x="0" y="0"/>
              <a:chExt cx="3857250" cy="540057"/>
            </a:xfrm>
          </p:grpSpPr>
          <p:sp>
            <p:nvSpPr>
              <p:cNvPr id="23" name="矩形 83"/>
              <p:cNvSpPr/>
              <p:nvPr/>
            </p:nvSpPr>
            <p:spPr>
              <a:xfrm>
                <a:off x="256803" y="82664"/>
                <a:ext cx="3415177" cy="40635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lIns="68580" tIns="34290" rIns="68580" bIns="34290">
                <a:spAutoFit/>
              </a:bodyPr>
              <a:p>
                <a:pPr algn="l"/>
                <a:r>
                  <a:rPr lang="zh-CN" altLang="en-GB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pitchFamily="2" charset="-122"/>
                    <a:ea typeface="微软雅黑" panose="020B0503020204020204" pitchFamily="2" charset="-122"/>
                    <a:sym typeface="+mn-ea"/>
                  </a:rPr>
                  <a:t>如何使用移动端服务</a:t>
                </a:r>
                <a:endParaRPr lang="zh-CN" altLang="en-GB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2" charset="-122"/>
                  <a:ea typeface="微软雅黑" panose="020B0503020204020204" pitchFamily="2" charset="-122"/>
                </a:endParaRPr>
              </a:p>
            </p:txBody>
          </p:sp>
          <p:sp>
            <p:nvSpPr>
              <p:cNvPr id="24" name="平行四边形 84"/>
              <p:cNvSpPr/>
              <p:nvPr/>
            </p:nvSpPr>
            <p:spPr>
              <a:xfrm>
                <a:off x="0" y="0"/>
                <a:ext cx="3857250" cy="540057"/>
              </a:xfrm>
              <a:prstGeom prst="parallelogram">
                <a:avLst>
                  <a:gd name="adj" fmla="val 48210"/>
                </a:avLst>
              </a:prstGeom>
              <a:noFill/>
              <a:ln w="15875" cap="flat" cmpd="sng">
                <a:solidFill>
                  <a:schemeClr val="accent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68580" tIns="34290" rIns="68580" bIns="34290" anchor="ctr"/>
              <a:p>
                <a:endParaRPr lang="zh-CN" altLang="en-US" sz="1600" b="1" dirty="0">
                  <a:solidFill>
                    <a:srgbClr val="404040"/>
                  </a:solidFill>
                  <a:latin typeface="Calibri" panose="020F0502020204030204" pitchFamily="2" charset="0"/>
                </a:endParaRPr>
              </a:p>
            </p:txBody>
          </p:sp>
        </p:grpSp>
      </p:grpSp>
    </p:spTree>
  </p:cSld>
  <p:clrMapOvr>
    <a:masterClrMapping/>
  </p:clrMapOvr>
  <p:transition spd="med" advTm="0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4" name="Title 1"/>
          <p:cNvSpPr txBox="1"/>
          <p:nvPr/>
        </p:nvSpPr>
        <p:spPr>
          <a:xfrm>
            <a:off x="857250" y="200025"/>
            <a:ext cx="4722813" cy="379413"/>
          </a:xfrm>
          <a:prstGeom prst="rect">
            <a:avLst/>
          </a:prstGeom>
          <a:noFill/>
          <a:ln w="9525">
            <a:noFill/>
          </a:ln>
        </p:spPr>
        <p:txBody>
          <a:bodyPr lIns="0" rIns="0" anchor="ctr"/>
          <a:p>
            <a:r>
              <a:rPr lang="zh-CN" altLang="zh-CN" b="1" dirty="0">
                <a:solidFill>
                  <a:srgbClr val="404040"/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移动端服务 </a:t>
            </a:r>
            <a:endParaRPr lang="zh-CN" altLang="en-US" b="1" dirty="0">
              <a:solidFill>
                <a:srgbClr val="404040"/>
              </a:solidFill>
              <a:latin typeface="微软雅黑" panose="020B0503020204020204" pitchFamily="2" charset="-122"/>
              <a:ea typeface="微软雅黑" panose="020B0503020204020204" pitchFamily="2" charset="-122"/>
            </a:endParaRPr>
          </a:p>
        </p:txBody>
      </p:sp>
      <p:cxnSp>
        <p:nvCxnSpPr>
          <p:cNvPr id="8195" name="直接连接符 2"/>
          <p:cNvCxnSpPr/>
          <p:nvPr/>
        </p:nvCxnSpPr>
        <p:spPr>
          <a:xfrm>
            <a:off x="762000" y="630238"/>
            <a:ext cx="7840663" cy="0"/>
          </a:xfrm>
          <a:prstGeom prst="line">
            <a:avLst/>
          </a:prstGeom>
          <a:ln w="9525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</p:cxnSp>
      <p:sp>
        <p:nvSpPr>
          <p:cNvPr id="8196" name="L 形 3"/>
          <p:cNvSpPr/>
          <p:nvPr/>
        </p:nvSpPr>
        <p:spPr>
          <a:xfrm rot="13498344">
            <a:off x="400050" y="317500"/>
            <a:ext cx="144463" cy="144463"/>
          </a:xfrm>
          <a:custGeom>
            <a:avLst/>
            <a:gdLst>
              <a:gd name="txL" fmla="*/ 0 w 144000"/>
              <a:gd name="txT" fmla="*/ 0 h 144000"/>
              <a:gd name="txR" fmla="*/ 41720 w 144000"/>
              <a:gd name="txB" fmla="*/ 144000 h 144000"/>
            </a:gdLst>
            <a:ahLst/>
            <a:cxnLst>
              <a:cxn ang="0">
                <a:pos x="144000" y="123793"/>
              </a:cxn>
              <a:cxn ang="5898240">
                <a:pos x="72000" y="144000"/>
              </a:cxn>
              <a:cxn ang="11796480">
                <a:pos x="0" y="72000"/>
              </a:cxn>
              <a:cxn ang="17694720">
                <a:pos x="20860" y="0"/>
              </a:cxn>
            </a:cxnLst>
            <a:rect l="txL" t="txT" r="txR" b="txB"/>
            <a:pathLst>
              <a:path w="144000" h="144000">
                <a:moveTo>
                  <a:pt x="0" y="0"/>
                </a:moveTo>
                <a:lnTo>
                  <a:pt x="41720" y="0"/>
                </a:lnTo>
                <a:lnTo>
                  <a:pt x="41720" y="103586"/>
                </a:lnTo>
                <a:lnTo>
                  <a:pt x="144000" y="103586"/>
                </a:lnTo>
                <a:lnTo>
                  <a:pt x="144000" y="144000"/>
                </a:lnTo>
                <a:lnTo>
                  <a:pt x="0" y="144000"/>
                </a:lnTo>
                <a:close/>
              </a:path>
            </a:pathLst>
          </a:custGeom>
          <a:solidFill>
            <a:srgbClr val="3992DB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8197" name="L 形 4"/>
          <p:cNvSpPr/>
          <p:nvPr/>
        </p:nvSpPr>
        <p:spPr>
          <a:xfrm rot="13498344">
            <a:off x="534988" y="317500"/>
            <a:ext cx="144462" cy="144463"/>
          </a:xfrm>
          <a:custGeom>
            <a:avLst/>
            <a:gdLst>
              <a:gd name="txL" fmla="*/ 0 w 144000"/>
              <a:gd name="txT" fmla="*/ 0 h 144000"/>
              <a:gd name="txR" fmla="*/ 41720 w 144000"/>
              <a:gd name="txB" fmla="*/ 144000 h 144000"/>
            </a:gdLst>
            <a:ahLst/>
            <a:cxnLst>
              <a:cxn ang="0">
                <a:pos x="144000" y="123793"/>
              </a:cxn>
              <a:cxn ang="5898240">
                <a:pos x="72000" y="144000"/>
              </a:cxn>
              <a:cxn ang="11796480">
                <a:pos x="0" y="72000"/>
              </a:cxn>
              <a:cxn ang="17694720">
                <a:pos x="20860" y="0"/>
              </a:cxn>
            </a:cxnLst>
            <a:rect l="txL" t="txT" r="txR" b="txB"/>
            <a:pathLst>
              <a:path w="144000" h="144000">
                <a:moveTo>
                  <a:pt x="0" y="0"/>
                </a:moveTo>
                <a:lnTo>
                  <a:pt x="41720" y="0"/>
                </a:lnTo>
                <a:lnTo>
                  <a:pt x="41720" y="103586"/>
                </a:lnTo>
                <a:lnTo>
                  <a:pt x="144000" y="103586"/>
                </a:lnTo>
                <a:lnTo>
                  <a:pt x="144000" y="144000"/>
                </a:lnTo>
                <a:lnTo>
                  <a:pt x="0" y="144000"/>
                </a:lnTo>
                <a:close/>
              </a:path>
            </a:pathLst>
          </a:custGeom>
          <a:solidFill>
            <a:srgbClr val="F79600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8198" name="L 形 5"/>
          <p:cNvSpPr/>
          <p:nvPr/>
        </p:nvSpPr>
        <p:spPr>
          <a:xfrm rot="13498344">
            <a:off x="265113" y="317500"/>
            <a:ext cx="144462" cy="144463"/>
          </a:xfrm>
          <a:custGeom>
            <a:avLst/>
            <a:gdLst>
              <a:gd name="txL" fmla="*/ 0 w 144000"/>
              <a:gd name="txT" fmla="*/ 0 h 144000"/>
              <a:gd name="txR" fmla="*/ 41720 w 144000"/>
              <a:gd name="txB" fmla="*/ 144000 h 144000"/>
            </a:gdLst>
            <a:ahLst/>
            <a:cxnLst>
              <a:cxn ang="0">
                <a:pos x="144000" y="123793"/>
              </a:cxn>
              <a:cxn ang="5898240">
                <a:pos x="72000" y="144000"/>
              </a:cxn>
              <a:cxn ang="11796480">
                <a:pos x="0" y="72000"/>
              </a:cxn>
              <a:cxn ang="17694720">
                <a:pos x="20860" y="0"/>
              </a:cxn>
            </a:cxnLst>
            <a:rect l="txL" t="txT" r="txR" b="txB"/>
            <a:pathLst>
              <a:path w="144000" h="144000">
                <a:moveTo>
                  <a:pt x="0" y="0"/>
                </a:moveTo>
                <a:lnTo>
                  <a:pt x="41720" y="0"/>
                </a:lnTo>
                <a:lnTo>
                  <a:pt x="41720" y="103586"/>
                </a:lnTo>
                <a:lnTo>
                  <a:pt x="144000" y="103586"/>
                </a:lnTo>
                <a:lnTo>
                  <a:pt x="144000" y="144000"/>
                </a:lnTo>
                <a:lnTo>
                  <a:pt x="0" y="144000"/>
                </a:lnTo>
                <a:close/>
              </a:path>
            </a:pathLst>
          </a:custGeom>
          <a:solidFill>
            <a:srgbClr val="BC242A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03" name="文本框 102"/>
          <p:cNvSpPr txBox="1"/>
          <p:nvPr/>
        </p:nvSpPr>
        <p:spPr>
          <a:xfrm>
            <a:off x="951865" y="977900"/>
            <a:ext cx="7269480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304800">
              <a:lnSpc>
                <a:spcPct val="150000"/>
              </a:lnSpc>
            </a:pPr>
            <a:r>
              <a:rPr lang="zh-CN" sz="16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rPr>
              <a:t>您可扫码下载皮书数据库APP（同时支持Android、iOS系统），随时随地阅读学术资源。</a:t>
            </a:r>
            <a:endParaRPr lang="zh-CN" altLang="en-US" sz="16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2" charset="-122"/>
              <a:ea typeface="微软雅黑" panose="020B0503020204020204" pitchFamily="2" charset="-122"/>
              <a:cs typeface="微软雅黑" panose="020B0503020204020204" pitchFamily="2" charset="-122"/>
            </a:endParaRPr>
          </a:p>
        </p:txBody>
      </p:sp>
      <p:pic>
        <p:nvPicPr>
          <p:cNvPr id="3" name="图片 2"/>
          <p:cNvPicPr/>
          <p:nvPr/>
        </p:nvPicPr>
        <p:blipFill>
          <a:blip r:embed="rId1"/>
          <a:stretch>
            <a:fillRect/>
          </a:stretch>
        </p:blipFill>
        <p:spPr>
          <a:xfrm>
            <a:off x="3313430" y="2067560"/>
            <a:ext cx="2266950" cy="2266950"/>
          </a:xfrm>
          <a:prstGeom prst="rect">
            <a:avLst/>
          </a:prstGeom>
          <a:noFill/>
          <a:ln w="9525">
            <a:solidFill>
              <a:schemeClr val="accent1"/>
            </a:solidFill>
          </a:ln>
        </p:spPr>
      </p:pic>
      <p:sp>
        <p:nvSpPr>
          <p:cNvPr id="104" name="文本框 103"/>
          <p:cNvSpPr txBox="1"/>
          <p:nvPr/>
        </p:nvSpPr>
        <p:spPr>
          <a:xfrm>
            <a:off x="2032000" y="3705225"/>
            <a:ext cx="50800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indent="306070" algn="ctr"/>
            <a:r>
              <a:rPr lang="en-US" sz="1200" b="1">
                <a:latin typeface="宋体" panose="02010600030101010101" pitchFamily="2" charset="-122"/>
                <a:ea typeface="宋体" panose="02010600030101010101" pitchFamily="2" charset="-122"/>
              </a:rPr>
              <a:t> </a:t>
            </a:r>
            <a:endParaRPr lang="zh-CN" altLang="en-US"/>
          </a:p>
        </p:txBody>
      </p:sp>
    </p:spTree>
  </p:cSld>
  <p:clrMapOvr>
    <a:masterClrMapping/>
  </p:clrMapOvr>
  <p:transition spd="slow" advTm="0">
    <p:cover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70" name="矩形 1"/>
          <p:cNvSpPr/>
          <p:nvPr/>
        </p:nvSpPr>
        <p:spPr>
          <a:xfrm>
            <a:off x="0" y="1708150"/>
            <a:ext cx="2447925" cy="2016125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txBody>
          <a:bodyPr anchor="ctr"/>
          <a:p>
            <a:pPr algn="ctr"/>
            <a:endParaRPr lang="zh-CN" altLang="en-US" dirty="0">
              <a:solidFill>
                <a:srgbClr val="FFFFFF"/>
              </a:solidFill>
              <a:latin typeface="Calibri" panose="020F0502020204030204" pitchFamily="2" charset="0"/>
            </a:endParaRPr>
          </a:p>
        </p:txBody>
      </p:sp>
      <p:sp>
        <p:nvSpPr>
          <p:cNvPr id="7171" name="文本框 3"/>
          <p:cNvSpPr txBox="1"/>
          <p:nvPr/>
        </p:nvSpPr>
        <p:spPr>
          <a:xfrm>
            <a:off x="411163" y="1930400"/>
            <a:ext cx="1612900" cy="15684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9600" dirty="0">
                <a:solidFill>
                  <a:schemeClr val="bg1"/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0</a:t>
            </a:r>
            <a:r>
              <a:rPr lang="en-US" sz="9600" dirty="0">
                <a:solidFill>
                  <a:schemeClr val="bg1"/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4</a:t>
            </a:r>
            <a:endParaRPr lang="en-US" sz="9600" dirty="0">
              <a:solidFill>
                <a:schemeClr val="bg1"/>
              </a:solidFill>
              <a:latin typeface="微软雅黑" panose="020B0503020204020204" pitchFamily="2" charset="-122"/>
              <a:ea typeface="微软雅黑" panose="020B0503020204020204" pitchFamily="2" charset="-122"/>
            </a:endParaRPr>
          </a:p>
        </p:txBody>
      </p:sp>
      <p:sp>
        <p:nvSpPr>
          <p:cNvPr id="7172" name="文本框 4"/>
          <p:cNvSpPr txBox="1"/>
          <p:nvPr/>
        </p:nvSpPr>
        <p:spPr>
          <a:xfrm>
            <a:off x="2915920" y="2464435"/>
            <a:ext cx="5008245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l"/>
            <a:r>
              <a:rPr lang="zh-CN" altLang="en-GB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+mn-ea"/>
              </a:rPr>
              <a:t>如何咨询使用问题</a:t>
            </a:r>
            <a:endParaRPr lang="zh-CN" altLang="en-GB" sz="3200" b="1" dirty="0">
              <a:solidFill>
                <a:srgbClr val="404040"/>
              </a:solidFill>
              <a:latin typeface="微软雅黑" panose="020B0503020204020204" pitchFamily="2" charset="-122"/>
              <a:ea typeface="微软雅黑" panose="020B0503020204020204" pitchFamily="2" charset="-122"/>
            </a:endParaRPr>
          </a:p>
        </p:txBody>
      </p:sp>
      <p:grpSp>
        <p:nvGrpSpPr>
          <p:cNvPr id="7173" name="组合 7172"/>
          <p:cNvGrpSpPr/>
          <p:nvPr/>
        </p:nvGrpSpPr>
        <p:grpSpPr>
          <a:xfrm>
            <a:off x="5697538" y="1851025"/>
            <a:ext cx="431800" cy="433388"/>
            <a:chOff x="0" y="0"/>
            <a:chExt cx="432048" cy="432834"/>
          </a:xfrm>
        </p:grpSpPr>
        <p:sp>
          <p:nvSpPr>
            <p:cNvPr id="7174" name="椭圆 22"/>
            <p:cNvSpPr/>
            <p:nvPr/>
          </p:nvSpPr>
          <p:spPr>
            <a:xfrm>
              <a:off x="0" y="0"/>
              <a:ext cx="432048" cy="432834"/>
            </a:xfrm>
            <a:prstGeom prst="ellipse">
              <a:avLst/>
            </a:prstGeom>
            <a:solidFill>
              <a:schemeClr val="accent1"/>
            </a:solidFill>
            <a:ln w="9525">
              <a:noFill/>
            </a:ln>
          </p:spPr>
          <p:txBody>
            <a:bodyPr anchor="ctr"/>
            <a:p>
              <a:pPr algn="ctr"/>
              <a:endParaRPr lang="zh-CN" altLang="en-US" dirty="0">
                <a:solidFill>
                  <a:srgbClr val="FFFFFF"/>
                </a:solidFill>
                <a:latin typeface="Calibri" panose="020F0502020204030204" pitchFamily="2" charset="0"/>
              </a:endParaRPr>
            </a:p>
          </p:txBody>
        </p:sp>
        <p:sp>
          <p:nvSpPr>
            <p:cNvPr id="7175" name="Freeform 59"/>
            <p:cNvSpPr/>
            <p:nvPr/>
          </p:nvSpPr>
          <p:spPr>
            <a:xfrm>
              <a:off x="96134" y="91078"/>
              <a:ext cx="239780" cy="250679"/>
            </a:xfrm>
            <a:custGeom>
              <a:avLst/>
              <a:gdLst>
                <a:gd name="txL" fmla="*/ 0 w 581"/>
                <a:gd name="txT" fmla="*/ 0 h 609"/>
                <a:gd name="txR" fmla="*/ 581 w 581"/>
                <a:gd name="txB" fmla="*/ 609 h 609"/>
              </a:gdLst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1556819901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2147483647"/>
                </a:cxn>
              </a:cxnLst>
              <a:rect l="txL" t="txT" r="txR" b="txB"/>
              <a:pathLst>
                <a:path w="581" h="609">
                  <a:moveTo>
                    <a:pt x="566" y="523"/>
                  </a:moveTo>
                  <a:lnTo>
                    <a:pt x="566" y="523"/>
                  </a:lnTo>
                  <a:cubicBezTo>
                    <a:pt x="495" y="594"/>
                    <a:pt x="495" y="594"/>
                    <a:pt x="495" y="594"/>
                  </a:cubicBezTo>
                  <a:cubicBezTo>
                    <a:pt x="488" y="601"/>
                    <a:pt x="481" y="608"/>
                    <a:pt x="474" y="608"/>
                  </a:cubicBezTo>
                  <a:cubicBezTo>
                    <a:pt x="467" y="608"/>
                    <a:pt x="460" y="601"/>
                    <a:pt x="453" y="594"/>
                  </a:cubicBezTo>
                  <a:cubicBezTo>
                    <a:pt x="417" y="558"/>
                    <a:pt x="417" y="558"/>
                    <a:pt x="417" y="558"/>
                  </a:cubicBezTo>
                  <a:cubicBezTo>
                    <a:pt x="410" y="551"/>
                    <a:pt x="410" y="544"/>
                    <a:pt x="410" y="537"/>
                  </a:cubicBezTo>
                  <a:cubicBezTo>
                    <a:pt x="410" y="523"/>
                    <a:pt x="417" y="509"/>
                    <a:pt x="439" y="509"/>
                  </a:cubicBezTo>
                  <a:cubicBezTo>
                    <a:pt x="446" y="509"/>
                    <a:pt x="453" y="516"/>
                    <a:pt x="453" y="523"/>
                  </a:cubicBezTo>
                  <a:cubicBezTo>
                    <a:pt x="474" y="537"/>
                    <a:pt x="474" y="537"/>
                    <a:pt x="474" y="537"/>
                  </a:cubicBezTo>
                  <a:cubicBezTo>
                    <a:pt x="530" y="481"/>
                    <a:pt x="530" y="481"/>
                    <a:pt x="530" y="481"/>
                  </a:cubicBezTo>
                  <a:cubicBezTo>
                    <a:pt x="537" y="474"/>
                    <a:pt x="545" y="474"/>
                    <a:pt x="552" y="474"/>
                  </a:cubicBezTo>
                  <a:cubicBezTo>
                    <a:pt x="566" y="474"/>
                    <a:pt x="580" y="488"/>
                    <a:pt x="580" y="502"/>
                  </a:cubicBezTo>
                  <a:cubicBezTo>
                    <a:pt x="580" y="509"/>
                    <a:pt x="573" y="516"/>
                    <a:pt x="566" y="523"/>
                  </a:cubicBezTo>
                  <a:close/>
                  <a:moveTo>
                    <a:pt x="474" y="495"/>
                  </a:moveTo>
                  <a:lnTo>
                    <a:pt x="474" y="495"/>
                  </a:lnTo>
                  <a:cubicBezTo>
                    <a:pt x="467" y="488"/>
                    <a:pt x="453" y="481"/>
                    <a:pt x="439" y="481"/>
                  </a:cubicBezTo>
                  <a:cubicBezTo>
                    <a:pt x="403" y="481"/>
                    <a:pt x="382" y="509"/>
                    <a:pt x="382" y="537"/>
                  </a:cubicBezTo>
                  <a:cubicBezTo>
                    <a:pt x="382" y="558"/>
                    <a:pt x="389" y="573"/>
                    <a:pt x="396" y="580"/>
                  </a:cubicBezTo>
                  <a:cubicBezTo>
                    <a:pt x="424" y="608"/>
                    <a:pt x="424" y="608"/>
                    <a:pt x="424" y="608"/>
                  </a:cubicBezTo>
                  <a:cubicBezTo>
                    <a:pt x="29" y="608"/>
                    <a:pt x="29" y="608"/>
                    <a:pt x="29" y="608"/>
                  </a:cubicBezTo>
                  <a:cubicBezTo>
                    <a:pt x="15" y="608"/>
                    <a:pt x="0" y="594"/>
                    <a:pt x="0" y="580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71"/>
                    <a:pt x="15" y="56"/>
                    <a:pt x="29" y="56"/>
                  </a:cubicBezTo>
                  <a:cubicBezTo>
                    <a:pt x="78" y="56"/>
                    <a:pt x="78" y="56"/>
                    <a:pt x="78" y="56"/>
                  </a:cubicBezTo>
                  <a:cubicBezTo>
                    <a:pt x="78" y="85"/>
                    <a:pt x="78" y="85"/>
                    <a:pt x="78" y="85"/>
                  </a:cubicBezTo>
                  <a:cubicBezTo>
                    <a:pt x="78" y="120"/>
                    <a:pt x="106" y="141"/>
                    <a:pt x="135" y="141"/>
                  </a:cubicBezTo>
                  <a:cubicBezTo>
                    <a:pt x="163" y="141"/>
                    <a:pt x="191" y="120"/>
                    <a:pt x="191" y="85"/>
                  </a:cubicBezTo>
                  <a:cubicBezTo>
                    <a:pt x="191" y="56"/>
                    <a:pt x="191" y="56"/>
                    <a:pt x="191" y="56"/>
                  </a:cubicBezTo>
                  <a:cubicBezTo>
                    <a:pt x="219" y="56"/>
                    <a:pt x="219" y="56"/>
                    <a:pt x="219" y="56"/>
                  </a:cubicBezTo>
                  <a:cubicBezTo>
                    <a:pt x="219" y="85"/>
                    <a:pt x="219" y="85"/>
                    <a:pt x="219" y="85"/>
                  </a:cubicBezTo>
                  <a:cubicBezTo>
                    <a:pt x="219" y="120"/>
                    <a:pt x="248" y="141"/>
                    <a:pt x="276" y="141"/>
                  </a:cubicBezTo>
                  <a:cubicBezTo>
                    <a:pt x="304" y="141"/>
                    <a:pt x="333" y="120"/>
                    <a:pt x="333" y="85"/>
                  </a:cubicBezTo>
                  <a:cubicBezTo>
                    <a:pt x="333" y="56"/>
                    <a:pt x="333" y="56"/>
                    <a:pt x="333" y="56"/>
                  </a:cubicBezTo>
                  <a:cubicBezTo>
                    <a:pt x="361" y="56"/>
                    <a:pt x="361" y="56"/>
                    <a:pt x="361" y="56"/>
                  </a:cubicBezTo>
                  <a:cubicBezTo>
                    <a:pt x="361" y="85"/>
                    <a:pt x="361" y="85"/>
                    <a:pt x="361" y="85"/>
                  </a:cubicBezTo>
                  <a:cubicBezTo>
                    <a:pt x="361" y="120"/>
                    <a:pt x="389" y="141"/>
                    <a:pt x="417" y="141"/>
                  </a:cubicBezTo>
                  <a:cubicBezTo>
                    <a:pt x="446" y="141"/>
                    <a:pt x="474" y="120"/>
                    <a:pt x="474" y="85"/>
                  </a:cubicBezTo>
                  <a:cubicBezTo>
                    <a:pt x="474" y="56"/>
                    <a:pt x="474" y="56"/>
                    <a:pt x="474" y="56"/>
                  </a:cubicBezTo>
                  <a:cubicBezTo>
                    <a:pt x="523" y="56"/>
                    <a:pt x="523" y="56"/>
                    <a:pt x="523" y="56"/>
                  </a:cubicBezTo>
                  <a:cubicBezTo>
                    <a:pt x="537" y="56"/>
                    <a:pt x="552" y="71"/>
                    <a:pt x="552" y="85"/>
                  </a:cubicBezTo>
                  <a:cubicBezTo>
                    <a:pt x="552" y="445"/>
                    <a:pt x="552" y="445"/>
                    <a:pt x="552" y="445"/>
                  </a:cubicBezTo>
                  <a:cubicBezTo>
                    <a:pt x="530" y="445"/>
                    <a:pt x="516" y="452"/>
                    <a:pt x="509" y="460"/>
                  </a:cubicBezTo>
                  <a:lnTo>
                    <a:pt x="474" y="495"/>
                  </a:lnTo>
                  <a:close/>
                  <a:moveTo>
                    <a:pt x="78" y="488"/>
                  </a:moveTo>
                  <a:lnTo>
                    <a:pt x="78" y="488"/>
                  </a:lnTo>
                  <a:cubicBezTo>
                    <a:pt x="78" y="502"/>
                    <a:pt x="85" y="509"/>
                    <a:pt x="99" y="509"/>
                  </a:cubicBezTo>
                  <a:cubicBezTo>
                    <a:pt x="283" y="509"/>
                    <a:pt x="283" y="509"/>
                    <a:pt x="283" y="509"/>
                  </a:cubicBezTo>
                  <a:cubicBezTo>
                    <a:pt x="297" y="509"/>
                    <a:pt x="304" y="502"/>
                    <a:pt x="304" y="488"/>
                  </a:cubicBezTo>
                  <a:cubicBezTo>
                    <a:pt x="304" y="474"/>
                    <a:pt x="297" y="467"/>
                    <a:pt x="283" y="467"/>
                  </a:cubicBezTo>
                  <a:cubicBezTo>
                    <a:pt x="99" y="467"/>
                    <a:pt x="99" y="467"/>
                    <a:pt x="99" y="467"/>
                  </a:cubicBezTo>
                  <a:cubicBezTo>
                    <a:pt x="85" y="467"/>
                    <a:pt x="78" y="474"/>
                    <a:pt x="78" y="488"/>
                  </a:cubicBezTo>
                  <a:close/>
                  <a:moveTo>
                    <a:pt x="446" y="219"/>
                  </a:moveTo>
                  <a:lnTo>
                    <a:pt x="446" y="219"/>
                  </a:lnTo>
                  <a:cubicBezTo>
                    <a:pt x="106" y="219"/>
                    <a:pt x="106" y="219"/>
                    <a:pt x="106" y="219"/>
                  </a:cubicBezTo>
                  <a:cubicBezTo>
                    <a:pt x="92" y="219"/>
                    <a:pt x="78" y="233"/>
                    <a:pt x="78" y="247"/>
                  </a:cubicBezTo>
                  <a:cubicBezTo>
                    <a:pt x="78" y="262"/>
                    <a:pt x="92" y="276"/>
                    <a:pt x="106" y="276"/>
                  </a:cubicBezTo>
                  <a:cubicBezTo>
                    <a:pt x="446" y="276"/>
                    <a:pt x="446" y="276"/>
                    <a:pt x="446" y="276"/>
                  </a:cubicBezTo>
                  <a:cubicBezTo>
                    <a:pt x="460" y="276"/>
                    <a:pt x="474" y="262"/>
                    <a:pt x="474" y="247"/>
                  </a:cubicBezTo>
                  <a:cubicBezTo>
                    <a:pt x="474" y="233"/>
                    <a:pt x="460" y="219"/>
                    <a:pt x="446" y="219"/>
                  </a:cubicBezTo>
                  <a:close/>
                  <a:moveTo>
                    <a:pt x="446" y="339"/>
                  </a:moveTo>
                  <a:lnTo>
                    <a:pt x="446" y="339"/>
                  </a:lnTo>
                  <a:cubicBezTo>
                    <a:pt x="276" y="339"/>
                    <a:pt x="276" y="339"/>
                    <a:pt x="276" y="339"/>
                  </a:cubicBezTo>
                  <a:cubicBezTo>
                    <a:pt x="226" y="339"/>
                    <a:pt x="226" y="339"/>
                    <a:pt x="226" y="339"/>
                  </a:cubicBezTo>
                  <a:cubicBezTo>
                    <a:pt x="106" y="339"/>
                    <a:pt x="106" y="339"/>
                    <a:pt x="106" y="339"/>
                  </a:cubicBezTo>
                  <a:cubicBezTo>
                    <a:pt x="92" y="339"/>
                    <a:pt x="78" y="353"/>
                    <a:pt x="78" y="367"/>
                  </a:cubicBezTo>
                  <a:cubicBezTo>
                    <a:pt x="78" y="389"/>
                    <a:pt x="92" y="396"/>
                    <a:pt x="106" y="396"/>
                  </a:cubicBezTo>
                  <a:cubicBezTo>
                    <a:pt x="226" y="396"/>
                    <a:pt x="226" y="396"/>
                    <a:pt x="226" y="396"/>
                  </a:cubicBezTo>
                  <a:cubicBezTo>
                    <a:pt x="276" y="396"/>
                    <a:pt x="276" y="396"/>
                    <a:pt x="276" y="396"/>
                  </a:cubicBezTo>
                  <a:cubicBezTo>
                    <a:pt x="446" y="396"/>
                    <a:pt x="446" y="396"/>
                    <a:pt x="446" y="396"/>
                  </a:cubicBezTo>
                  <a:cubicBezTo>
                    <a:pt x="460" y="396"/>
                    <a:pt x="474" y="389"/>
                    <a:pt x="474" y="367"/>
                  </a:cubicBezTo>
                  <a:cubicBezTo>
                    <a:pt x="474" y="353"/>
                    <a:pt x="460" y="339"/>
                    <a:pt x="446" y="339"/>
                  </a:cubicBezTo>
                  <a:close/>
                  <a:moveTo>
                    <a:pt x="417" y="113"/>
                  </a:moveTo>
                  <a:lnTo>
                    <a:pt x="417" y="113"/>
                  </a:lnTo>
                  <a:cubicBezTo>
                    <a:pt x="403" y="113"/>
                    <a:pt x="389" y="106"/>
                    <a:pt x="389" y="85"/>
                  </a:cubicBezTo>
                  <a:cubicBezTo>
                    <a:pt x="389" y="28"/>
                    <a:pt x="389" y="28"/>
                    <a:pt x="389" y="28"/>
                  </a:cubicBezTo>
                  <a:cubicBezTo>
                    <a:pt x="389" y="14"/>
                    <a:pt x="403" y="0"/>
                    <a:pt x="417" y="0"/>
                  </a:cubicBezTo>
                  <a:cubicBezTo>
                    <a:pt x="431" y="0"/>
                    <a:pt x="446" y="14"/>
                    <a:pt x="446" y="28"/>
                  </a:cubicBezTo>
                  <a:cubicBezTo>
                    <a:pt x="446" y="85"/>
                    <a:pt x="446" y="85"/>
                    <a:pt x="446" y="85"/>
                  </a:cubicBezTo>
                  <a:cubicBezTo>
                    <a:pt x="446" y="106"/>
                    <a:pt x="431" y="113"/>
                    <a:pt x="417" y="113"/>
                  </a:cubicBezTo>
                  <a:close/>
                  <a:moveTo>
                    <a:pt x="276" y="113"/>
                  </a:moveTo>
                  <a:lnTo>
                    <a:pt x="276" y="113"/>
                  </a:lnTo>
                  <a:cubicBezTo>
                    <a:pt x="262" y="113"/>
                    <a:pt x="248" y="106"/>
                    <a:pt x="248" y="85"/>
                  </a:cubicBezTo>
                  <a:cubicBezTo>
                    <a:pt x="248" y="28"/>
                    <a:pt x="248" y="28"/>
                    <a:pt x="248" y="28"/>
                  </a:cubicBezTo>
                  <a:cubicBezTo>
                    <a:pt x="248" y="14"/>
                    <a:pt x="262" y="0"/>
                    <a:pt x="276" y="0"/>
                  </a:cubicBezTo>
                  <a:cubicBezTo>
                    <a:pt x="290" y="0"/>
                    <a:pt x="304" y="14"/>
                    <a:pt x="304" y="28"/>
                  </a:cubicBezTo>
                  <a:cubicBezTo>
                    <a:pt x="304" y="85"/>
                    <a:pt x="304" y="85"/>
                    <a:pt x="304" y="85"/>
                  </a:cubicBezTo>
                  <a:cubicBezTo>
                    <a:pt x="304" y="106"/>
                    <a:pt x="290" y="113"/>
                    <a:pt x="276" y="113"/>
                  </a:cubicBezTo>
                  <a:close/>
                  <a:moveTo>
                    <a:pt x="135" y="113"/>
                  </a:moveTo>
                  <a:lnTo>
                    <a:pt x="135" y="113"/>
                  </a:lnTo>
                  <a:cubicBezTo>
                    <a:pt x="121" y="113"/>
                    <a:pt x="106" y="106"/>
                    <a:pt x="106" y="85"/>
                  </a:cubicBezTo>
                  <a:cubicBezTo>
                    <a:pt x="106" y="28"/>
                    <a:pt x="106" y="28"/>
                    <a:pt x="106" y="28"/>
                  </a:cubicBezTo>
                  <a:cubicBezTo>
                    <a:pt x="106" y="14"/>
                    <a:pt x="121" y="0"/>
                    <a:pt x="135" y="0"/>
                  </a:cubicBezTo>
                  <a:cubicBezTo>
                    <a:pt x="149" y="0"/>
                    <a:pt x="163" y="14"/>
                    <a:pt x="163" y="28"/>
                  </a:cubicBezTo>
                  <a:cubicBezTo>
                    <a:pt x="163" y="85"/>
                    <a:pt x="163" y="85"/>
                    <a:pt x="163" y="85"/>
                  </a:cubicBezTo>
                  <a:cubicBezTo>
                    <a:pt x="163" y="106"/>
                    <a:pt x="149" y="113"/>
                    <a:pt x="135" y="113"/>
                  </a:cubicBez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  <p:grpSp>
        <p:nvGrpSpPr>
          <p:cNvPr id="7176" name="组合 7175"/>
          <p:cNvGrpSpPr/>
          <p:nvPr/>
        </p:nvGrpSpPr>
        <p:grpSpPr>
          <a:xfrm>
            <a:off x="4400550" y="1852613"/>
            <a:ext cx="433388" cy="431800"/>
            <a:chOff x="0" y="0"/>
            <a:chExt cx="432048" cy="432048"/>
          </a:xfrm>
        </p:grpSpPr>
        <p:sp>
          <p:nvSpPr>
            <p:cNvPr id="7177" name="椭圆 65"/>
            <p:cNvSpPr/>
            <p:nvPr/>
          </p:nvSpPr>
          <p:spPr>
            <a:xfrm>
              <a:off x="0" y="0"/>
              <a:ext cx="432048" cy="432048"/>
            </a:xfrm>
            <a:prstGeom prst="ellipse">
              <a:avLst/>
            </a:prstGeom>
            <a:solidFill>
              <a:srgbClr val="F79600"/>
            </a:solidFill>
            <a:ln w="9525">
              <a:noFill/>
            </a:ln>
          </p:spPr>
          <p:txBody>
            <a:bodyPr anchor="ctr"/>
            <a:p>
              <a:pPr algn="ctr"/>
              <a:endParaRPr lang="zh-CN" altLang="en-US" dirty="0">
                <a:solidFill>
                  <a:srgbClr val="FFFFFF"/>
                </a:solidFill>
                <a:latin typeface="Calibri" panose="020F0502020204030204" pitchFamily="2" charset="0"/>
              </a:endParaRPr>
            </a:p>
          </p:txBody>
        </p:sp>
        <p:sp>
          <p:nvSpPr>
            <p:cNvPr id="7178" name="Freeform 110"/>
            <p:cNvSpPr/>
            <p:nvPr/>
          </p:nvSpPr>
          <p:spPr>
            <a:xfrm>
              <a:off x="103078" y="91593"/>
              <a:ext cx="250679" cy="248862"/>
            </a:xfrm>
            <a:custGeom>
              <a:avLst/>
              <a:gdLst>
                <a:gd name="txL" fmla="*/ 0 w 609"/>
                <a:gd name="txT" fmla="*/ 0 h 602"/>
                <a:gd name="txR" fmla="*/ 609 w 609"/>
                <a:gd name="txB" fmla="*/ 602 h 602"/>
              </a:gdLst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609" h="602">
                  <a:moveTo>
                    <a:pt x="608" y="544"/>
                  </a:moveTo>
                  <a:lnTo>
                    <a:pt x="608" y="544"/>
                  </a:lnTo>
                  <a:cubicBezTo>
                    <a:pt x="608" y="573"/>
                    <a:pt x="579" y="601"/>
                    <a:pt x="551" y="601"/>
                  </a:cubicBezTo>
                  <a:cubicBezTo>
                    <a:pt x="530" y="601"/>
                    <a:pt x="516" y="594"/>
                    <a:pt x="509" y="587"/>
                  </a:cubicBezTo>
                  <a:cubicBezTo>
                    <a:pt x="346" y="417"/>
                    <a:pt x="346" y="417"/>
                    <a:pt x="346" y="417"/>
                  </a:cubicBezTo>
                  <a:cubicBezTo>
                    <a:pt x="311" y="438"/>
                    <a:pt x="269" y="453"/>
                    <a:pt x="226" y="453"/>
                  </a:cubicBezTo>
                  <a:cubicBezTo>
                    <a:pt x="106" y="453"/>
                    <a:pt x="0" y="347"/>
                    <a:pt x="0" y="226"/>
                  </a:cubicBezTo>
                  <a:cubicBezTo>
                    <a:pt x="0" y="99"/>
                    <a:pt x="106" y="0"/>
                    <a:pt x="226" y="0"/>
                  </a:cubicBezTo>
                  <a:cubicBezTo>
                    <a:pt x="353" y="0"/>
                    <a:pt x="452" y="99"/>
                    <a:pt x="452" y="226"/>
                  </a:cubicBezTo>
                  <a:cubicBezTo>
                    <a:pt x="452" y="269"/>
                    <a:pt x="445" y="304"/>
                    <a:pt x="424" y="340"/>
                  </a:cubicBezTo>
                  <a:cubicBezTo>
                    <a:pt x="587" y="502"/>
                    <a:pt x="587" y="502"/>
                    <a:pt x="587" y="502"/>
                  </a:cubicBezTo>
                  <a:cubicBezTo>
                    <a:pt x="601" y="516"/>
                    <a:pt x="608" y="530"/>
                    <a:pt x="608" y="544"/>
                  </a:cubicBezTo>
                  <a:close/>
                  <a:moveTo>
                    <a:pt x="226" y="57"/>
                  </a:moveTo>
                  <a:lnTo>
                    <a:pt x="226" y="57"/>
                  </a:lnTo>
                  <a:cubicBezTo>
                    <a:pt x="134" y="57"/>
                    <a:pt x="56" y="127"/>
                    <a:pt x="56" y="226"/>
                  </a:cubicBezTo>
                  <a:cubicBezTo>
                    <a:pt x="56" y="318"/>
                    <a:pt x="134" y="396"/>
                    <a:pt x="226" y="396"/>
                  </a:cubicBezTo>
                  <a:cubicBezTo>
                    <a:pt x="325" y="396"/>
                    <a:pt x="396" y="318"/>
                    <a:pt x="396" y="226"/>
                  </a:cubicBezTo>
                  <a:cubicBezTo>
                    <a:pt x="396" y="127"/>
                    <a:pt x="325" y="57"/>
                    <a:pt x="226" y="57"/>
                  </a:cubicBezTo>
                  <a:close/>
                  <a:moveTo>
                    <a:pt x="325" y="255"/>
                  </a:moveTo>
                  <a:lnTo>
                    <a:pt x="325" y="255"/>
                  </a:lnTo>
                  <a:cubicBezTo>
                    <a:pt x="254" y="255"/>
                    <a:pt x="254" y="255"/>
                    <a:pt x="254" y="255"/>
                  </a:cubicBezTo>
                  <a:cubicBezTo>
                    <a:pt x="254" y="318"/>
                    <a:pt x="254" y="318"/>
                    <a:pt x="254" y="318"/>
                  </a:cubicBezTo>
                  <a:cubicBezTo>
                    <a:pt x="254" y="333"/>
                    <a:pt x="247" y="347"/>
                    <a:pt x="226" y="347"/>
                  </a:cubicBezTo>
                  <a:cubicBezTo>
                    <a:pt x="212" y="347"/>
                    <a:pt x="198" y="333"/>
                    <a:pt x="198" y="318"/>
                  </a:cubicBezTo>
                  <a:cubicBezTo>
                    <a:pt x="198" y="255"/>
                    <a:pt x="198" y="255"/>
                    <a:pt x="198" y="255"/>
                  </a:cubicBezTo>
                  <a:cubicBezTo>
                    <a:pt x="134" y="255"/>
                    <a:pt x="134" y="255"/>
                    <a:pt x="134" y="255"/>
                  </a:cubicBezTo>
                  <a:cubicBezTo>
                    <a:pt x="120" y="255"/>
                    <a:pt x="106" y="241"/>
                    <a:pt x="106" y="226"/>
                  </a:cubicBezTo>
                  <a:cubicBezTo>
                    <a:pt x="106" y="205"/>
                    <a:pt x="120" y="198"/>
                    <a:pt x="134" y="198"/>
                  </a:cubicBezTo>
                  <a:cubicBezTo>
                    <a:pt x="198" y="198"/>
                    <a:pt x="198" y="198"/>
                    <a:pt x="198" y="198"/>
                  </a:cubicBezTo>
                  <a:cubicBezTo>
                    <a:pt x="198" y="127"/>
                    <a:pt x="198" y="127"/>
                    <a:pt x="198" y="127"/>
                  </a:cubicBezTo>
                  <a:cubicBezTo>
                    <a:pt x="198" y="113"/>
                    <a:pt x="212" y="99"/>
                    <a:pt x="226" y="99"/>
                  </a:cubicBezTo>
                  <a:cubicBezTo>
                    <a:pt x="247" y="99"/>
                    <a:pt x="254" y="113"/>
                    <a:pt x="254" y="127"/>
                  </a:cubicBezTo>
                  <a:cubicBezTo>
                    <a:pt x="254" y="198"/>
                    <a:pt x="254" y="198"/>
                    <a:pt x="254" y="198"/>
                  </a:cubicBezTo>
                  <a:cubicBezTo>
                    <a:pt x="325" y="198"/>
                    <a:pt x="325" y="198"/>
                    <a:pt x="325" y="198"/>
                  </a:cubicBezTo>
                  <a:cubicBezTo>
                    <a:pt x="339" y="198"/>
                    <a:pt x="353" y="205"/>
                    <a:pt x="353" y="226"/>
                  </a:cubicBezTo>
                  <a:cubicBezTo>
                    <a:pt x="353" y="241"/>
                    <a:pt x="339" y="255"/>
                    <a:pt x="325" y="255"/>
                  </a:cubicBez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  <p:grpSp>
        <p:nvGrpSpPr>
          <p:cNvPr id="7179" name="组合 7178"/>
          <p:cNvGrpSpPr/>
          <p:nvPr/>
        </p:nvGrpSpPr>
        <p:grpSpPr>
          <a:xfrm>
            <a:off x="5049838" y="1851025"/>
            <a:ext cx="431800" cy="433388"/>
            <a:chOff x="0" y="0"/>
            <a:chExt cx="432833" cy="432834"/>
          </a:xfrm>
        </p:grpSpPr>
        <p:sp>
          <p:nvSpPr>
            <p:cNvPr id="7180" name="椭圆 36"/>
            <p:cNvSpPr/>
            <p:nvPr/>
          </p:nvSpPr>
          <p:spPr>
            <a:xfrm>
              <a:off x="0" y="0"/>
              <a:ext cx="432833" cy="432834"/>
            </a:xfrm>
            <a:prstGeom prst="ellipse">
              <a:avLst/>
            </a:prstGeom>
            <a:solidFill>
              <a:srgbClr val="7F7F7F"/>
            </a:solidFill>
            <a:ln w="9525">
              <a:noFill/>
            </a:ln>
          </p:spPr>
          <p:txBody>
            <a:bodyPr anchor="ctr"/>
            <a:p>
              <a:pPr algn="ctr"/>
              <a:endParaRPr lang="zh-CN" altLang="en-US" dirty="0">
                <a:solidFill>
                  <a:srgbClr val="FFFFFF"/>
                </a:solidFill>
                <a:latin typeface="Calibri" panose="020F0502020204030204" pitchFamily="2" charset="0"/>
              </a:endParaRPr>
            </a:p>
          </p:txBody>
        </p:sp>
        <p:sp>
          <p:nvSpPr>
            <p:cNvPr id="7181" name="Freeform 16"/>
            <p:cNvSpPr/>
            <p:nvPr/>
          </p:nvSpPr>
          <p:spPr>
            <a:xfrm>
              <a:off x="118324" y="102885"/>
              <a:ext cx="196183" cy="227065"/>
            </a:xfrm>
            <a:custGeom>
              <a:avLst/>
              <a:gdLst>
                <a:gd name="txL" fmla="*/ 0 w 475"/>
                <a:gd name="txT" fmla="*/ 0 h 552"/>
                <a:gd name="txR" fmla="*/ 475 w 475"/>
                <a:gd name="txB" fmla="*/ 552 h 552"/>
              </a:gdLst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0"/>
                </a:cxn>
                <a:cxn ang="0">
                  <a:pos x="2147483647" y="1488516956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1488516956"/>
                </a:cxn>
                <a:cxn ang="0">
                  <a:pos x="2147483647" y="0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1560392510" y="2147483647"/>
                </a:cxn>
                <a:cxn ang="0">
                  <a:pos x="0" y="2147483647"/>
                </a:cxn>
                <a:cxn ang="0">
                  <a:pos x="156039251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1560392510" y="2147483647"/>
                </a:cxn>
                <a:cxn ang="0">
                  <a:pos x="156039251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1560392510" y="2147483647"/>
                </a:cxn>
                <a:cxn ang="0">
                  <a:pos x="0" y="2147483647"/>
                </a:cxn>
                <a:cxn ang="0">
                  <a:pos x="1560392510" y="2147483647"/>
                </a:cxn>
                <a:cxn ang="0">
                  <a:pos x="1560392510" y="2147483647"/>
                </a:cxn>
                <a:cxn ang="0">
                  <a:pos x="156039251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1560392510" y="2147483647"/>
                </a:cxn>
                <a:cxn ang="0">
                  <a:pos x="0" y="2147483647"/>
                </a:cxn>
                <a:cxn ang="0">
                  <a:pos x="1560392510" y="2147483647"/>
                </a:cxn>
              </a:cxnLst>
              <a:rect l="txL" t="txT" r="txR" b="txB"/>
              <a:pathLst>
                <a:path w="475" h="552">
                  <a:moveTo>
                    <a:pt x="446" y="551"/>
                  </a:moveTo>
                  <a:lnTo>
                    <a:pt x="446" y="551"/>
                  </a:lnTo>
                  <a:cubicBezTo>
                    <a:pt x="417" y="551"/>
                    <a:pt x="417" y="551"/>
                    <a:pt x="417" y="551"/>
                  </a:cubicBezTo>
                  <a:cubicBezTo>
                    <a:pt x="417" y="0"/>
                    <a:pt x="417" y="0"/>
                    <a:pt x="417" y="0"/>
                  </a:cubicBezTo>
                  <a:cubicBezTo>
                    <a:pt x="446" y="0"/>
                    <a:pt x="446" y="0"/>
                    <a:pt x="446" y="0"/>
                  </a:cubicBezTo>
                  <a:cubicBezTo>
                    <a:pt x="460" y="0"/>
                    <a:pt x="474" y="14"/>
                    <a:pt x="474" y="28"/>
                  </a:cubicBezTo>
                  <a:cubicBezTo>
                    <a:pt x="474" y="523"/>
                    <a:pt x="474" y="523"/>
                    <a:pt x="474" y="523"/>
                  </a:cubicBezTo>
                  <a:cubicBezTo>
                    <a:pt x="474" y="537"/>
                    <a:pt x="460" y="551"/>
                    <a:pt x="446" y="551"/>
                  </a:cubicBezTo>
                  <a:close/>
                  <a:moveTo>
                    <a:pt x="57" y="523"/>
                  </a:moveTo>
                  <a:lnTo>
                    <a:pt x="57" y="523"/>
                  </a:lnTo>
                  <a:cubicBezTo>
                    <a:pt x="57" y="495"/>
                    <a:pt x="57" y="495"/>
                    <a:pt x="57" y="495"/>
                  </a:cubicBezTo>
                  <a:cubicBezTo>
                    <a:pt x="106" y="495"/>
                    <a:pt x="106" y="495"/>
                    <a:pt x="106" y="495"/>
                  </a:cubicBezTo>
                  <a:cubicBezTo>
                    <a:pt x="135" y="495"/>
                    <a:pt x="163" y="466"/>
                    <a:pt x="163" y="438"/>
                  </a:cubicBezTo>
                  <a:cubicBezTo>
                    <a:pt x="163" y="403"/>
                    <a:pt x="135" y="381"/>
                    <a:pt x="106" y="381"/>
                  </a:cubicBezTo>
                  <a:cubicBezTo>
                    <a:pt x="57" y="381"/>
                    <a:pt x="57" y="381"/>
                    <a:pt x="57" y="381"/>
                  </a:cubicBezTo>
                  <a:cubicBezTo>
                    <a:pt x="57" y="332"/>
                    <a:pt x="57" y="332"/>
                    <a:pt x="57" y="332"/>
                  </a:cubicBezTo>
                  <a:cubicBezTo>
                    <a:pt x="106" y="332"/>
                    <a:pt x="106" y="332"/>
                    <a:pt x="106" y="332"/>
                  </a:cubicBezTo>
                  <a:cubicBezTo>
                    <a:pt x="135" y="332"/>
                    <a:pt x="163" y="304"/>
                    <a:pt x="163" y="275"/>
                  </a:cubicBezTo>
                  <a:cubicBezTo>
                    <a:pt x="163" y="247"/>
                    <a:pt x="135" y="219"/>
                    <a:pt x="106" y="219"/>
                  </a:cubicBezTo>
                  <a:cubicBezTo>
                    <a:pt x="57" y="219"/>
                    <a:pt x="57" y="219"/>
                    <a:pt x="57" y="219"/>
                  </a:cubicBezTo>
                  <a:cubicBezTo>
                    <a:pt x="57" y="169"/>
                    <a:pt x="57" y="169"/>
                    <a:pt x="57" y="169"/>
                  </a:cubicBezTo>
                  <a:cubicBezTo>
                    <a:pt x="106" y="169"/>
                    <a:pt x="106" y="169"/>
                    <a:pt x="106" y="169"/>
                  </a:cubicBezTo>
                  <a:cubicBezTo>
                    <a:pt x="135" y="169"/>
                    <a:pt x="163" y="148"/>
                    <a:pt x="163" y="113"/>
                  </a:cubicBezTo>
                  <a:cubicBezTo>
                    <a:pt x="163" y="85"/>
                    <a:pt x="135" y="56"/>
                    <a:pt x="106" y="56"/>
                  </a:cubicBezTo>
                  <a:cubicBezTo>
                    <a:pt x="57" y="56"/>
                    <a:pt x="57" y="56"/>
                    <a:pt x="57" y="56"/>
                  </a:cubicBezTo>
                  <a:cubicBezTo>
                    <a:pt x="57" y="28"/>
                    <a:pt x="57" y="28"/>
                    <a:pt x="57" y="28"/>
                  </a:cubicBezTo>
                  <a:cubicBezTo>
                    <a:pt x="57" y="14"/>
                    <a:pt x="71" y="0"/>
                    <a:pt x="85" y="0"/>
                  </a:cubicBezTo>
                  <a:cubicBezTo>
                    <a:pt x="389" y="0"/>
                    <a:pt x="389" y="0"/>
                    <a:pt x="389" y="0"/>
                  </a:cubicBezTo>
                  <a:cubicBezTo>
                    <a:pt x="389" y="551"/>
                    <a:pt x="389" y="551"/>
                    <a:pt x="389" y="551"/>
                  </a:cubicBezTo>
                  <a:cubicBezTo>
                    <a:pt x="85" y="551"/>
                    <a:pt x="85" y="551"/>
                    <a:pt x="85" y="551"/>
                  </a:cubicBezTo>
                  <a:cubicBezTo>
                    <a:pt x="71" y="551"/>
                    <a:pt x="57" y="537"/>
                    <a:pt x="57" y="523"/>
                  </a:cubicBezTo>
                  <a:close/>
                  <a:moveTo>
                    <a:pt x="135" y="113"/>
                  </a:moveTo>
                  <a:lnTo>
                    <a:pt x="135" y="113"/>
                  </a:lnTo>
                  <a:cubicBezTo>
                    <a:pt x="135" y="134"/>
                    <a:pt x="120" y="141"/>
                    <a:pt x="106" y="141"/>
                  </a:cubicBezTo>
                  <a:cubicBezTo>
                    <a:pt x="29" y="141"/>
                    <a:pt x="29" y="141"/>
                    <a:pt x="29" y="141"/>
                  </a:cubicBezTo>
                  <a:cubicBezTo>
                    <a:pt x="15" y="141"/>
                    <a:pt x="0" y="134"/>
                    <a:pt x="0" y="113"/>
                  </a:cubicBezTo>
                  <a:cubicBezTo>
                    <a:pt x="0" y="99"/>
                    <a:pt x="15" y="85"/>
                    <a:pt x="29" y="85"/>
                  </a:cubicBezTo>
                  <a:cubicBezTo>
                    <a:pt x="106" y="85"/>
                    <a:pt x="106" y="85"/>
                    <a:pt x="106" y="85"/>
                  </a:cubicBezTo>
                  <a:cubicBezTo>
                    <a:pt x="120" y="85"/>
                    <a:pt x="135" y="99"/>
                    <a:pt x="135" y="113"/>
                  </a:cubicBezTo>
                  <a:close/>
                  <a:moveTo>
                    <a:pt x="29" y="247"/>
                  </a:moveTo>
                  <a:lnTo>
                    <a:pt x="29" y="247"/>
                  </a:lnTo>
                  <a:cubicBezTo>
                    <a:pt x="106" y="247"/>
                    <a:pt x="106" y="247"/>
                    <a:pt x="106" y="247"/>
                  </a:cubicBezTo>
                  <a:cubicBezTo>
                    <a:pt x="120" y="247"/>
                    <a:pt x="135" y="261"/>
                    <a:pt x="135" y="275"/>
                  </a:cubicBezTo>
                  <a:cubicBezTo>
                    <a:pt x="135" y="290"/>
                    <a:pt x="120" y="304"/>
                    <a:pt x="106" y="304"/>
                  </a:cubicBezTo>
                  <a:cubicBezTo>
                    <a:pt x="29" y="304"/>
                    <a:pt x="29" y="304"/>
                    <a:pt x="29" y="304"/>
                  </a:cubicBezTo>
                  <a:cubicBezTo>
                    <a:pt x="15" y="304"/>
                    <a:pt x="0" y="290"/>
                    <a:pt x="0" y="275"/>
                  </a:cubicBezTo>
                  <a:cubicBezTo>
                    <a:pt x="0" y="261"/>
                    <a:pt x="15" y="247"/>
                    <a:pt x="29" y="247"/>
                  </a:cubicBezTo>
                  <a:close/>
                  <a:moveTo>
                    <a:pt x="29" y="410"/>
                  </a:moveTo>
                  <a:lnTo>
                    <a:pt x="29" y="410"/>
                  </a:lnTo>
                  <a:cubicBezTo>
                    <a:pt x="106" y="410"/>
                    <a:pt x="106" y="410"/>
                    <a:pt x="106" y="410"/>
                  </a:cubicBezTo>
                  <a:cubicBezTo>
                    <a:pt x="120" y="410"/>
                    <a:pt x="135" y="417"/>
                    <a:pt x="135" y="438"/>
                  </a:cubicBezTo>
                  <a:cubicBezTo>
                    <a:pt x="135" y="452"/>
                    <a:pt x="120" y="466"/>
                    <a:pt x="106" y="466"/>
                  </a:cubicBezTo>
                  <a:cubicBezTo>
                    <a:pt x="29" y="466"/>
                    <a:pt x="29" y="466"/>
                    <a:pt x="29" y="466"/>
                  </a:cubicBezTo>
                  <a:cubicBezTo>
                    <a:pt x="15" y="466"/>
                    <a:pt x="0" y="452"/>
                    <a:pt x="0" y="438"/>
                  </a:cubicBezTo>
                  <a:cubicBezTo>
                    <a:pt x="0" y="417"/>
                    <a:pt x="15" y="410"/>
                    <a:pt x="29" y="410"/>
                  </a:cubicBez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  <p:grpSp>
        <p:nvGrpSpPr>
          <p:cNvPr id="7182" name="组合 7181"/>
          <p:cNvGrpSpPr/>
          <p:nvPr/>
        </p:nvGrpSpPr>
        <p:grpSpPr>
          <a:xfrm>
            <a:off x="3105150" y="1851025"/>
            <a:ext cx="433388" cy="433388"/>
            <a:chOff x="0" y="0"/>
            <a:chExt cx="432833" cy="432834"/>
          </a:xfrm>
        </p:grpSpPr>
        <p:sp>
          <p:nvSpPr>
            <p:cNvPr id="7183" name="椭圆 16"/>
            <p:cNvSpPr/>
            <p:nvPr/>
          </p:nvSpPr>
          <p:spPr>
            <a:xfrm>
              <a:off x="0" y="0"/>
              <a:ext cx="432833" cy="432834"/>
            </a:xfrm>
            <a:prstGeom prst="ellipse">
              <a:avLst/>
            </a:prstGeom>
            <a:solidFill>
              <a:schemeClr val="accent1"/>
            </a:solidFill>
            <a:ln w="9525">
              <a:noFill/>
            </a:ln>
          </p:spPr>
          <p:txBody>
            <a:bodyPr anchor="ctr"/>
            <a:p>
              <a:pPr algn="ctr"/>
              <a:endParaRPr lang="zh-CN" altLang="en-US" dirty="0">
                <a:solidFill>
                  <a:srgbClr val="FFFFFF"/>
                </a:solidFill>
                <a:latin typeface="Calibri" panose="020F0502020204030204" pitchFamily="2" charset="0"/>
              </a:endParaRPr>
            </a:p>
          </p:txBody>
        </p:sp>
        <p:sp>
          <p:nvSpPr>
            <p:cNvPr id="7184" name="Freeform 75"/>
            <p:cNvSpPr/>
            <p:nvPr/>
          </p:nvSpPr>
          <p:spPr>
            <a:xfrm>
              <a:off x="91984" y="111059"/>
              <a:ext cx="248863" cy="210716"/>
            </a:xfrm>
            <a:custGeom>
              <a:avLst/>
              <a:gdLst>
                <a:gd name="txL" fmla="*/ 0 w 602"/>
                <a:gd name="txT" fmla="*/ 0 h 510"/>
                <a:gd name="txR" fmla="*/ 602 w 602"/>
                <a:gd name="txB" fmla="*/ 510 h 510"/>
              </a:gdLst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1510814829" y="2147483647"/>
                </a:cxn>
                <a:cxn ang="0">
                  <a:pos x="0" y="2147483647"/>
                </a:cxn>
                <a:cxn ang="0">
                  <a:pos x="0" y="1508272953"/>
                </a:cxn>
                <a:cxn ang="0">
                  <a:pos x="1510814829" y="0"/>
                </a:cxn>
                <a:cxn ang="0">
                  <a:pos x="2147483647" y="1508272953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602" h="510">
                  <a:moveTo>
                    <a:pt x="572" y="509"/>
                  </a:moveTo>
                  <a:lnTo>
                    <a:pt x="572" y="509"/>
                  </a:lnTo>
                  <a:cubicBezTo>
                    <a:pt x="28" y="509"/>
                    <a:pt x="28" y="509"/>
                    <a:pt x="28" y="509"/>
                  </a:cubicBezTo>
                  <a:cubicBezTo>
                    <a:pt x="14" y="509"/>
                    <a:pt x="0" y="502"/>
                    <a:pt x="0" y="481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4"/>
                    <a:pt x="14" y="0"/>
                    <a:pt x="28" y="0"/>
                  </a:cubicBezTo>
                  <a:cubicBezTo>
                    <a:pt x="42" y="0"/>
                    <a:pt x="56" y="14"/>
                    <a:pt x="56" y="28"/>
                  </a:cubicBezTo>
                  <a:cubicBezTo>
                    <a:pt x="56" y="389"/>
                    <a:pt x="56" y="389"/>
                    <a:pt x="56" y="389"/>
                  </a:cubicBezTo>
                  <a:cubicBezTo>
                    <a:pt x="56" y="452"/>
                    <a:pt x="56" y="452"/>
                    <a:pt x="56" y="452"/>
                  </a:cubicBezTo>
                  <a:cubicBezTo>
                    <a:pt x="572" y="452"/>
                    <a:pt x="572" y="452"/>
                    <a:pt x="572" y="452"/>
                  </a:cubicBezTo>
                  <a:cubicBezTo>
                    <a:pt x="594" y="452"/>
                    <a:pt x="601" y="467"/>
                    <a:pt x="601" y="481"/>
                  </a:cubicBezTo>
                  <a:cubicBezTo>
                    <a:pt x="601" y="502"/>
                    <a:pt x="594" y="509"/>
                    <a:pt x="572" y="509"/>
                  </a:cubicBezTo>
                  <a:close/>
                  <a:moveTo>
                    <a:pt x="509" y="424"/>
                  </a:moveTo>
                  <a:lnTo>
                    <a:pt x="509" y="424"/>
                  </a:lnTo>
                  <a:cubicBezTo>
                    <a:pt x="452" y="424"/>
                    <a:pt x="452" y="424"/>
                    <a:pt x="452" y="424"/>
                  </a:cubicBezTo>
                  <a:cubicBezTo>
                    <a:pt x="438" y="424"/>
                    <a:pt x="424" y="417"/>
                    <a:pt x="424" y="396"/>
                  </a:cubicBezTo>
                  <a:cubicBezTo>
                    <a:pt x="424" y="198"/>
                    <a:pt x="424" y="198"/>
                    <a:pt x="424" y="198"/>
                  </a:cubicBezTo>
                  <a:cubicBezTo>
                    <a:pt x="424" y="184"/>
                    <a:pt x="438" y="170"/>
                    <a:pt x="452" y="170"/>
                  </a:cubicBezTo>
                  <a:cubicBezTo>
                    <a:pt x="509" y="170"/>
                    <a:pt x="509" y="170"/>
                    <a:pt x="509" y="170"/>
                  </a:cubicBezTo>
                  <a:cubicBezTo>
                    <a:pt x="523" y="170"/>
                    <a:pt x="537" y="184"/>
                    <a:pt x="537" y="198"/>
                  </a:cubicBezTo>
                  <a:cubicBezTo>
                    <a:pt x="537" y="396"/>
                    <a:pt x="537" y="396"/>
                    <a:pt x="537" y="396"/>
                  </a:cubicBezTo>
                  <a:cubicBezTo>
                    <a:pt x="537" y="417"/>
                    <a:pt x="523" y="424"/>
                    <a:pt x="509" y="424"/>
                  </a:cubicBezTo>
                  <a:close/>
                  <a:moveTo>
                    <a:pt x="346" y="424"/>
                  </a:moveTo>
                  <a:lnTo>
                    <a:pt x="346" y="424"/>
                  </a:lnTo>
                  <a:cubicBezTo>
                    <a:pt x="290" y="424"/>
                    <a:pt x="290" y="424"/>
                    <a:pt x="290" y="424"/>
                  </a:cubicBezTo>
                  <a:cubicBezTo>
                    <a:pt x="276" y="424"/>
                    <a:pt x="261" y="417"/>
                    <a:pt x="261" y="396"/>
                  </a:cubicBezTo>
                  <a:cubicBezTo>
                    <a:pt x="261" y="85"/>
                    <a:pt x="261" y="85"/>
                    <a:pt x="261" y="85"/>
                  </a:cubicBezTo>
                  <a:cubicBezTo>
                    <a:pt x="261" y="71"/>
                    <a:pt x="276" y="57"/>
                    <a:pt x="290" y="57"/>
                  </a:cubicBezTo>
                  <a:cubicBezTo>
                    <a:pt x="346" y="57"/>
                    <a:pt x="346" y="57"/>
                    <a:pt x="346" y="57"/>
                  </a:cubicBezTo>
                  <a:cubicBezTo>
                    <a:pt x="367" y="57"/>
                    <a:pt x="374" y="71"/>
                    <a:pt x="374" y="85"/>
                  </a:cubicBezTo>
                  <a:cubicBezTo>
                    <a:pt x="374" y="396"/>
                    <a:pt x="374" y="396"/>
                    <a:pt x="374" y="396"/>
                  </a:cubicBezTo>
                  <a:cubicBezTo>
                    <a:pt x="374" y="417"/>
                    <a:pt x="367" y="424"/>
                    <a:pt x="346" y="424"/>
                  </a:cubicBezTo>
                  <a:close/>
                  <a:moveTo>
                    <a:pt x="191" y="424"/>
                  </a:moveTo>
                  <a:lnTo>
                    <a:pt x="191" y="424"/>
                  </a:lnTo>
                  <a:cubicBezTo>
                    <a:pt x="134" y="424"/>
                    <a:pt x="134" y="424"/>
                    <a:pt x="134" y="424"/>
                  </a:cubicBezTo>
                  <a:cubicBezTo>
                    <a:pt x="113" y="424"/>
                    <a:pt x="106" y="417"/>
                    <a:pt x="106" y="396"/>
                  </a:cubicBezTo>
                  <a:cubicBezTo>
                    <a:pt x="106" y="339"/>
                    <a:pt x="106" y="339"/>
                    <a:pt x="106" y="339"/>
                  </a:cubicBezTo>
                  <a:cubicBezTo>
                    <a:pt x="106" y="325"/>
                    <a:pt x="113" y="311"/>
                    <a:pt x="134" y="311"/>
                  </a:cubicBezTo>
                  <a:cubicBezTo>
                    <a:pt x="191" y="311"/>
                    <a:pt x="191" y="311"/>
                    <a:pt x="191" y="311"/>
                  </a:cubicBezTo>
                  <a:cubicBezTo>
                    <a:pt x="205" y="311"/>
                    <a:pt x="219" y="325"/>
                    <a:pt x="219" y="339"/>
                  </a:cubicBezTo>
                  <a:cubicBezTo>
                    <a:pt x="219" y="396"/>
                    <a:pt x="219" y="396"/>
                    <a:pt x="219" y="396"/>
                  </a:cubicBezTo>
                  <a:cubicBezTo>
                    <a:pt x="219" y="417"/>
                    <a:pt x="205" y="424"/>
                    <a:pt x="191" y="424"/>
                  </a:cubicBez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  <p:grpSp>
        <p:nvGrpSpPr>
          <p:cNvPr id="7185" name="组合 7184"/>
          <p:cNvGrpSpPr/>
          <p:nvPr/>
        </p:nvGrpSpPr>
        <p:grpSpPr>
          <a:xfrm>
            <a:off x="3752850" y="1851025"/>
            <a:ext cx="433388" cy="433388"/>
            <a:chOff x="0" y="0"/>
            <a:chExt cx="432833" cy="432834"/>
          </a:xfrm>
        </p:grpSpPr>
        <p:sp>
          <p:nvSpPr>
            <p:cNvPr id="7186" name="椭圆 16"/>
            <p:cNvSpPr/>
            <p:nvPr/>
          </p:nvSpPr>
          <p:spPr>
            <a:xfrm>
              <a:off x="0" y="0"/>
              <a:ext cx="432833" cy="432834"/>
            </a:xfrm>
            <a:prstGeom prst="ellipse">
              <a:avLst/>
            </a:prstGeom>
            <a:solidFill>
              <a:srgbClr val="3992DB"/>
            </a:solidFill>
            <a:ln w="9525">
              <a:noFill/>
            </a:ln>
          </p:spPr>
          <p:txBody>
            <a:bodyPr anchor="ctr"/>
            <a:p>
              <a:pPr algn="ctr"/>
              <a:endParaRPr lang="zh-CN" altLang="en-US" dirty="0">
                <a:solidFill>
                  <a:srgbClr val="FFFFFF"/>
                </a:solidFill>
                <a:latin typeface="Calibri" panose="020F0502020204030204" pitchFamily="2" charset="0"/>
              </a:endParaRPr>
            </a:p>
          </p:txBody>
        </p:sp>
        <p:sp>
          <p:nvSpPr>
            <p:cNvPr id="7187" name="Freeform 84"/>
            <p:cNvSpPr/>
            <p:nvPr/>
          </p:nvSpPr>
          <p:spPr>
            <a:xfrm>
              <a:off x="101594" y="91986"/>
              <a:ext cx="248863" cy="248863"/>
            </a:xfrm>
            <a:custGeom>
              <a:avLst/>
              <a:gdLst>
                <a:gd name="txL" fmla="*/ 0 w 602"/>
                <a:gd name="txT" fmla="*/ 0 h 602"/>
                <a:gd name="txR" fmla="*/ 602 w 602"/>
                <a:gd name="txB" fmla="*/ 602 h 602"/>
              </a:gdLst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602" h="602">
                  <a:moveTo>
                    <a:pt x="332" y="268"/>
                  </a:moveTo>
                  <a:lnTo>
                    <a:pt x="332" y="268"/>
                  </a:lnTo>
                  <a:cubicBezTo>
                    <a:pt x="332" y="0"/>
                    <a:pt x="332" y="0"/>
                    <a:pt x="332" y="0"/>
                  </a:cubicBezTo>
                  <a:cubicBezTo>
                    <a:pt x="481" y="0"/>
                    <a:pt x="601" y="120"/>
                    <a:pt x="601" y="268"/>
                  </a:cubicBezTo>
                  <a:lnTo>
                    <a:pt x="332" y="268"/>
                  </a:lnTo>
                  <a:close/>
                  <a:moveTo>
                    <a:pt x="276" y="601"/>
                  </a:moveTo>
                  <a:lnTo>
                    <a:pt x="276" y="601"/>
                  </a:lnTo>
                  <a:cubicBezTo>
                    <a:pt x="120" y="601"/>
                    <a:pt x="0" y="480"/>
                    <a:pt x="0" y="325"/>
                  </a:cubicBezTo>
                  <a:cubicBezTo>
                    <a:pt x="0" y="176"/>
                    <a:pt x="120" y="56"/>
                    <a:pt x="276" y="56"/>
                  </a:cubicBezTo>
                  <a:cubicBezTo>
                    <a:pt x="276" y="325"/>
                    <a:pt x="276" y="325"/>
                    <a:pt x="276" y="325"/>
                  </a:cubicBezTo>
                  <a:cubicBezTo>
                    <a:pt x="544" y="325"/>
                    <a:pt x="544" y="325"/>
                    <a:pt x="544" y="325"/>
                  </a:cubicBezTo>
                  <a:cubicBezTo>
                    <a:pt x="544" y="480"/>
                    <a:pt x="424" y="601"/>
                    <a:pt x="276" y="601"/>
                  </a:cubicBez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</p:spTree>
  </p:cSld>
  <p:clrMapOvr>
    <a:masterClrMapping/>
  </p:clrMapOvr>
  <p:transition spd="med" advTm="0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4" name="Title 1"/>
          <p:cNvSpPr txBox="1"/>
          <p:nvPr/>
        </p:nvSpPr>
        <p:spPr>
          <a:xfrm>
            <a:off x="857250" y="200025"/>
            <a:ext cx="4722813" cy="379413"/>
          </a:xfrm>
          <a:prstGeom prst="rect">
            <a:avLst/>
          </a:prstGeom>
          <a:noFill/>
          <a:ln w="9525">
            <a:noFill/>
          </a:ln>
        </p:spPr>
        <p:txBody>
          <a:bodyPr lIns="0" rIns="0" anchor="ctr"/>
          <a:p>
            <a:r>
              <a:rPr lang="zh-CN" altLang="zh-CN" b="1" dirty="0">
                <a:solidFill>
                  <a:srgbClr val="404040"/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问题咨询 </a:t>
            </a:r>
            <a:endParaRPr lang="zh-CN" altLang="en-US" b="1" dirty="0">
              <a:solidFill>
                <a:srgbClr val="404040"/>
              </a:solidFill>
              <a:latin typeface="微软雅黑" panose="020B0503020204020204" pitchFamily="2" charset="-122"/>
              <a:ea typeface="微软雅黑" panose="020B0503020204020204" pitchFamily="2" charset="-122"/>
            </a:endParaRPr>
          </a:p>
        </p:txBody>
      </p:sp>
      <p:cxnSp>
        <p:nvCxnSpPr>
          <p:cNvPr id="8195" name="直接连接符 2"/>
          <p:cNvCxnSpPr/>
          <p:nvPr/>
        </p:nvCxnSpPr>
        <p:spPr>
          <a:xfrm>
            <a:off x="762000" y="630238"/>
            <a:ext cx="7840663" cy="0"/>
          </a:xfrm>
          <a:prstGeom prst="line">
            <a:avLst/>
          </a:prstGeom>
          <a:ln w="9525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</p:cxnSp>
      <p:sp>
        <p:nvSpPr>
          <p:cNvPr id="8196" name="L 形 3"/>
          <p:cNvSpPr/>
          <p:nvPr/>
        </p:nvSpPr>
        <p:spPr>
          <a:xfrm rot="13498344">
            <a:off x="400050" y="317500"/>
            <a:ext cx="144463" cy="144463"/>
          </a:xfrm>
          <a:custGeom>
            <a:avLst/>
            <a:gdLst>
              <a:gd name="txL" fmla="*/ 0 w 144000"/>
              <a:gd name="txT" fmla="*/ 0 h 144000"/>
              <a:gd name="txR" fmla="*/ 41720 w 144000"/>
              <a:gd name="txB" fmla="*/ 144000 h 144000"/>
            </a:gdLst>
            <a:ahLst/>
            <a:cxnLst>
              <a:cxn ang="0">
                <a:pos x="144000" y="123793"/>
              </a:cxn>
              <a:cxn ang="5898240">
                <a:pos x="72000" y="144000"/>
              </a:cxn>
              <a:cxn ang="11796480">
                <a:pos x="0" y="72000"/>
              </a:cxn>
              <a:cxn ang="17694720">
                <a:pos x="20860" y="0"/>
              </a:cxn>
            </a:cxnLst>
            <a:rect l="txL" t="txT" r="txR" b="txB"/>
            <a:pathLst>
              <a:path w="144000" h="144000">
                <a:moveTo>
                  <a:pt x="0" y="0"/>
                </a:moveTo>
                <a:lnTo>
                  <a:pt x="41720" y="0"/>
                </a:lnTo>
                <a:lnTo>
                  <a:pt x="41720" y="103586"/>
                </a:lnTo>
                <a:lnTo>
                  <a:pt x="144000" y="103586"/>
                </a:lnTo>
                <a:lnTo>
                  <a:pt x="144000" y="144000"/>
                </a:lnTo>
                <a:lnTo>
                  <a:pt x="0" y="144000"/>
                </a:lnTo>
                <a:close/>
              </a:path>
            </a:pathLst>
          </a:custGeom>
          <a:solidFill>
            <a:srgbClr val="3992DB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8197" name="L 形 4"/>
          <p:cNvSpPr/>
          <p:nvPr/>
        </p:nvSpPr>
        <p:spPr>
          <a:xfrm rot="13498344">
            <a:off x="534988" y="317500"/>
            <a:ext cx="144462" cy="144463"/>
          </a:xfrm>
          <a:custGeom>
            <a:avLst/>
            <a:gdLst>
              <a:gd name="txL" fmla="*/ 0 w 144000"/>
              <a:gd name="txT" fmla="*/ 0 h 144000"/>
              <a:gd name="txR" fmla="*/ 41720 w 144000"/>
              <a:gd name="txB" fmla="*/ 144000 h 144000"/>
            </a:gdLst>
            <a:ahLst/>
            <a:cxnLst>
              <a:cxn ang="0">
                <a:pos x="144000" y="123793"/>
              </a:cxn>
              <a:cxn ang="5898240">
                <a:pos x="72000" y="144000"/>
              </a:cxn>
              <a:cxn ang="11796480">
                <a:pos x="0" y="72000"/>
              </a:cxn>
              <a:cxn ang="17694720">
                <a:pos x="20860" y="0"/>
              </a:cxn>
            </a:cxnLst>
            <a:rect l="txL" t="txT" r="txR" b="txB"/>
            <a:pathLst>
              <a:path w="144000" h="144000">
                <a:moveTo>
                  <a:pt x="0" y="0"/>
                </a:moveTo>
                <a:lnTo>
                  <a:pt x="41720" y="0"/>
                </a:lnTo>
                <a:lnTo>
                  <a:pt x="41720" y="103586"/>
                </a:lnTo>
                <a:lnTo>
                  <a:pt x="144000" y="103586"/>
                </a:lnTo>
                <a:lnTo>
                  <a:pt x="144000" y="144000"/>
                </a:lnTo>
                <a:lnTo>
                  <a:pt x="0" y="144000"/>
                </a:lnTo>
                <a:close/>
              </a:path>
            </a:pathLst>
          </a:custGeom>
          <a:solidFill>
            <a:srgbClr val="F79600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8198" name="L 形 5"/>
          <p:cNvSpPr/>
          <p:nvPr/>
        </p:nvSpPr>
        <p:spPr>
          <a:xfrm rot="13498344">
            <a:off x="265113" y="317500"/>
            <a:ext cx="144462" cy="144463"/>
          </a:xfrm>
          <a:custGeom>
            <a:avLst/>
            <a:gdLst>
              <a:gd name="txL" fmla="*/ 0 w 144000"/>
              <a:gd name="txT" fmla="*/ 0 h 144000"/>
              <a:gd name="txR" fmla="*/ 41720 w 144000"/>
              <a:gd name="txB" fmla="*/ 144000 h 144000"/>
            </a:gdLst>
            <a:ahLst/>
            <a:cxnLst>
              <a:cxn ang="0">
                <a:pos x="144000" y="123793"/>
              </a:cxn>
              <a:cxn ang="5898240">
                <a:pos x="72000" y="144000"/>
              </a:cxn>
              <a:cxn ang="11796480">
                <a:pos x="0" y="72000"/>
              </a:cxn>
              <a:cxn ang="17694720">
                <a:pos x="20860" y="0"/>
              </a:cxn>
            </a:cxnLst>
            <a:rect l="txL" t="txT" r="txR" b="txB"/>
            <a:pathLst>
              <a:path w="144000" h="144000">
                <a:moveTo>
                  <a:pt x="0" y="0"/>
                </a:moveTo>
                <a:lnTo>
                  <a:pt x="41720" y="0"/>
                </a:lnTo>
                <a:lnTo>
                  <a:pt x="41720" y="103586"/>
                </a:lnTo>
                <a:lnTo>
                  <a:pt x="144000" y="103586"/>
                </a:lnTo>
                <a:lnTo>
                  <a:pt x="144000" y="144000"/>
                </a:lnTo>
                <a:lnTo>
                  <a:pt x="0" y="144000"/>
                </a:lnTo>
                <a:close/>
              </a:path>
            </a:pathLst>
          </a:custGeom>
          <a:solidFill>
            <a:srgbClr val="BC242A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709295" y="785495"/>
            <a:ext cx="7894320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304800">
              <a:lnSpc>
                <a:spcPct val="150000"/>
              </a:lnSpc>
            </a:pPr>
            <a:r>
              <a:rPr lang="zh-CN" sz="16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rPr>
              <a:t>如您在使用皮书数据库时遇到问题，您可通过以下3种方式获得帮助。</a:t>
            </a:r>
            <a:endParaRPr lang="zh-CN" sz="16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2" charset="-122"/>
              <a:ea typeface="微软雅黑" panose="020B0503020204020204" pitchFamily="2" charset="-122"/>
              <a:cs typeface="微软雅黑" panose="020B0503020204020204" pitchFamily="2" charset="-122"/>
            </a:endParaRPr>
          </a:p>
          <a:p>
            <a:pPr indent="304800">
              <a:lnSpc>
                <a:spcPct val="150000"/>
              </a:lnSpc>
            </a:pPr>
            <a:r>
              <a:rPr lang="en-US" altLang="zh-CN" sz="16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rPr>
              <a:t>1.</a:t>
            </a:r>
            <a:r>
              <a:rPr lang="zh-CN" sz="16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rPr>
              <a:t>点击首页右侧联系我们。</a:t>
            </a:r>
            <a:endParaRPr lang="zh-CN" altLang="en-US" sz="16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2" charset="-122"/>
              <a:ea typeface="微软雅黑" panose="020B0503020204020204" pitchFamily="2" charset="-122"/>
              <a:cs typeface="微软雅黑" panose="020B0503020204020204" pitchFamily="2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44370" y="1615440"/>
            <a:ext cx="5423535" cy="331470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  <p:transition spd="slow" advTm="0">
    <p:cover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4" name="Title 1"/>
          <p:cNvSpPr txBox="1"/>
          <p:nvPr/>
        </p:nvSpPr>
        <p:spPr>
          <a:xfrm>
            <a:off x="857250" y="200025"/>
            <a:ext cx="4722813" cy="379413"/>
          </a:xfrm>
          <a:prstGeom prst="rect">
            <a:avLst/>
          </a:prstGeom>
          <a:noFill/>
          <a:ln w="9525">
            <a:noFill/>
          </a:ln>
        </p:spPr>
        <p:txBody>
          <a:bodyPr lIns="0" rIns="0" anchor="ctr"/>
          <a:p>
            <a:r>
              <a:rPr lang="zh-CN" altLang="zh-CN" b="1" dirty="0">
                <a:solidFill>
                  <a:srgbClr val="404040"/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问题咨询 </a:t>
            </a:r>
            <a:endParaRPr lang="zh-CN" altLang="en-US" b="1" dirty="0">
              <a:solidFill>
                <a:srgbClr val="404040"/>
              </a:solidFill>
              <a:latin typeface="微软雅黑" panose="020B0503020204020204" pitchFamily="2" charset="-122"/>
              <a:ea typeface="微软雅黑" panose="020B0503020204020204" pitchFamily="2" charset="-122"/>
            </a:endParaRPr>
          </a:p>
        </p:txBody>
      </p:sp>
      <p:cxnSp>
        <p:nvCxnSpPr>
          <p:cNvPr id="8195" name="直接连接符 2"/>
          <p:cNvCxnSpPr/>
          <p:nvPr/>
        </p:nvCxnSpPr>
        <p:spPr>
          <a:xfrm>
            <a:off x="762000" y="630238"/>
            <a:ext cx="7840663" cy="0"/>
          </a:xfrm>
          <a:prstGeom prst="line">
            <a:avLst/>
          </a:prstGeom>
          <a:ln w="9525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</p:cxnSp>
      <p:sp>
        <p:nvSpPr>
          <p:cNvPr id="8196" name="L 形 3"/>
          <p:cNvSpPr/>
          <p:nvPr/>
        </p:nvSpPr>
        <p:spPr>
          <a:xfrm rot="13498344">
            <a:off x="400050" y="317500"/>
            <a:ext cx="144463" cy="144463"/>
          </a:xfrm>
          <a:custGeom>
            <a:avLst/>
            <a:gdLst>
              <a:gd name="txL" fmla="*/ 0 w 144000"/>
              <a:gd name="txT" fmla="*/ 0 h 144000"/>
              <a:gd name="txR" fmla="*/ 41720 w 144000"/>
              <a:gd name="txB" fmla="*/ 144000 h 144000"/>
            </a:gdLst>
            <a:ahLst/>
            <a:cxnLst>
              <a:cxn ang="0">
                <a:pos x="144000" y="123793"/>
              </a:cxn>
              <a:cxn ang="5898240">
                <a:pos x="72000" y="144000"/>
              </a:cxn>
              <a:cxn ang="11796480">
                <a:pos x="0" y="72000"/>
              </a:cxn>
              <a:cxn ang="17694720">
                <a:pos x="20860" y="0"/>
              </a:cxn>
            </a:cxnLst>
            <a:rect l="txL" t="txT" r="txR" b="txB"/>
            <a:pathLst>
              <a:path w="144000" h="144000">
                <a:moveTo>
                  <a:pt x="0" y="0"/>
                </a:moveTo>
                <a:lnTo>
                  <a:pt x="41720" y="0"/>
                </a:lnTo>
                <a:lnTo>
                  <a:pt x="41720" y="103586"/>
                </a:lnTo>
                <a:lnTo>
                  <a:pt x="144000" y="103586"/>
                </a:lnTo>
                <a:lnTo>
                  <a:pt x="144000" y="144000"/>
                </a:lnTo>
                <a:lnTo>
                  <a:pt x="0" y="144000"/>
                </a:lnTo>
                <a:close/>
              </a:path>
            </a:pathLst>
          </a:custGeom>
          <a:solidFill>
            <a:srgbClr val="3992DB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8197" name="L 形 4"/>
          <p:cNvSpPr/>
          <p:nvPr/>
        </p:nvSpPr>
        <p:spPr>
          <a:xfrm rot="13498344">
            <a:off x="534988" y="317500"/>
            <a:ext cx="144462" cy="144463"/>
          </a:xfrm>
          <a:custGeom>
            <a:avLst/>
            <a:gdLst>
              <a:gd name="txL" fmla="*/ 0 w 144000"/>
              <a:gd name="txT" fmla="*/ 0 h 144000"/>
              <a:gd name="txR" fmla="*/ 41720 w 144000"/>
              <a:gd name="txB" fmla="*/ 144000 h 144000"/>
            </a:gdLst>
            <a:ahLst/>
            <a:cxnLst>
              <a:cxn ang="0">
                <a:pos x="144000" y="123793"/>
              </a:cxn>
              <a:cxn ang="5898240">
                <a:pos x="72000" y="144000"/>
              </a:cxn>
              <a:cxn ang="11796480">
                <a:pos x="0" y="72000"/>
              </a:cxn>
              <a:cxn ang="17694720">
                <a:pos x="20860" y="0"/>
              </a:cxn>
            </a:cxnLst>
            <a:rect l="txL" t="txT" r="txR" b="txB"/>
            <a:pathLst>
              <a:path w="144000" h="144000">
                <a:moveTo>
                  <a:pt x="0" y="0"/>
                </a:moveTo>
                <a:lnTo>
                  <a:pt x="41720" y="0"/>
                </a:lnTo>
                <a:lnTo>
                  <a:pt x="41720" y="103586"/>
                </a:lnTo>
                <a:lnTo>
                  <a:pt x="144000" y="103586"/>
                </a:lnTo>
                <a:lnTo>
                  <a:pt x="144000" y="144000"/>
                </a:lnTo>
                <a:lnTo>
                  <a:pt x="0" y="144000"/>
                </a:lnTo>
                <a:close/>
              </a:path>
            </a:pathLst>
          </a:custGeom>
          <a:solidFill>
            <a:srgbClr val="F79600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8198" name="L 形 5"/>
          <p:cNvSpPr/>
          <p:nvPr/>
        </p:nvSpPr>
        <p:spPr>
          <a:xfrm rot="13498344">
            <a:off x="265113" y="317500"/>
            <a:ext cx="144462" cy="144463"/>
          </a:xfrm>
          <a:custGeom>
            <a:avLst/>
            <a:gdLst>
              <a:gd name="txL" fmla="*/ 0 w 144000"/>
              <a:gd name="txT" fmla="*/ 0 h 144000"/>
              <a:gd name="txR" fmla="*/ 41720 w 144000"/>
              <a:gd name="txB" fmla="*/ 144000 h 144000"/>
            </a:gdLst>
            <a:ahLst/>
            <a:cxnLst>
              <a:cxn ang="0">
                <a:pos x="144000" y="123793"/>
              </a:cxn>
              <a:cxn ang="5898240">
                <a:pos x="72000" y="144000"/>
              </a:cxn>
              <a:cxn ang="11796480">
                <a:pos x="0" y="72000"/>
              </a:cxn>
              <a:cxn ang="17694720">
                <a:pos x="20860" y="0"/>
              </a:cxn>
            </a:cxnLst>
            <a:rect l="txL" t="txT" r="txR" b="txB"/>
            <a:pathLst>
              <a:path w="144000" h="144000">
                <a:moveTo>
                  <a:pt x="0" y="0"/>
                </a:moveTo>
                <a:lnTo>
                  <a:pt x="41720" y="0"/>
                </a:lnTo>
                <a:lnTo>
                  <a:pt x="41720" y="103586"/>
                </a:lnTo>
                <a:lnTo>
                  <a:pt x="144000" y="103586"/>
                </a:lnTo>
                <a:lnTo>
                  <a:pt x="144000" y="144000"/>
                </a:lnTo>
                <a:lnTo>
                  <a:pt x="0" y="144000"/>
                </a:lnTo>
                <a:close/>
              </a:path>
            </a:pathLst>
          </a:custGeom>
          <a:solidFill>
            <a:srgbClr val="BC242A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05" name="文本框 104"/>
          <p:cNvSpPr txBox="1"/>
          <p:nvPr/>
        </p:nvSpPr>
        <p:spPr>
          <a:xfrm>
            <a:off x="932180" y="1418273"/>
            <a:ext cx="5080000" cy="230695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50000"/>
              </a:lnSpc>
            </a:pPr>
            <a:r>
              <a:rPr lang="en-US" altLang="zh-CN" sz="16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rPr>
              <a:t>2.</a:t>
            </a:r>
            <a:r>
              <a:rPr lang="zh-CN" sz="16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rPr>
              <a:t>拨打客服电话或通过客服QQ咨询客服电话：</a:t>
            </a:r>
            <a:r>
              <a:rPr lang="en-US" sz="16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rPr>
              <a:t>400-0086-695</a:t>
            </a:r>
            <a:r>
              <a:rPr lang="zh-CN" sz="16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rPr>
              <a:t>客服QQ：2475522410</a:t>
            </a:r>
            <a:endParaRPr lang="zh-CN" sz="16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2" charset="-122"/>
              <a:ea typeface="微软雅黑" panose="020B0503020204020204" pitchFamily="2" charset="-122"/>
              <a:cs typeface="微软雅黑" panose="020B0503020204020204" pitchFamily="2" charset="-122"/>
            </a:endParaRPr>
          </a:p>
          <a:p>
            <a:pPr>
              <a:lnSpc>
                <a:spcPct val="150000"/>
              </a:lnSpc>
            </a:pPr>
            <a:endParaRPr lang="zh-CN" sz="16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2" charset="-122"/>
              <a:ea typeface="微软雅黑" panose="020B0503020204020204" pitchFamily="2" charset="-122"/>
              <a:cs typeface="微软雅黑" panose="020B0503020204020204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6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rPr>
              <a:t>3.</a:t>
            </a:r>
            <a:r>
              <a:rPr lang="zh-CN" sz="16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rPr>
              <a:t>发送问题邮件至客服邮箱客服邮箱：</a:t>
            </a:r>
            <a:r>
              <a:rPr lang="en-US" sz="16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rPr>
              <a:t>database@ssap.cn</a:t>
            </a:r>
            <a:endParaRPr lang="en-US" altLang="en-US" sz="16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2" charset="-122"/>
              <a:ea typeface="微软雅黑" panose="020B0503020204020204" pitchFamily="2" charset="-122"/>
              <a:cs typeface="微软雅黑" panose="020B0503020204020204" pitchFamily="2" charset="-122"/>
            </a:endParaRPr>
          </a:p>
        </p:txBody>
      </p:sp>
    </p:spTree>
  </p:cSld>
  <p:clrMapOvr>
    <a:masterClrMapping/>
  </p:clrMapOvr>
  <p:transition spd="slow" advTm="0">
    <p:cover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2706" name="矩形 2"/>
          <p:cNvSpPr/>
          <p:nvPr/>
        </p:nvSpPr>
        <p:spPr>
          <a:xfrm>
            <a:off x="-17462" y="7938"/>
            <a:ext cx="9142412" cy="3175000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rgbClr val="004276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p>
            <a:pPr algn="ctr"/>
            <a:endParaRPr lang="zh-CN" altLang="en-US" dirty="0">
              <a:solidFill>
                <a:srgbClr val="FFFFFF"/>
              </a:solidFill>
              <a:latin typeface="Calibri" panose="020F0502020204030204" pitchFamily="2" charset="0"/>
            </a:endParaRPr>
          </a:p>
        </p:txBody>
      </p:sp>
      <p:sp>
        <p:nvSpPr>
          <p:cNvPr id="72707" name="Rectangle 3"/>
          <p:cNvSpPr txBox="1"/>
          <p:nvPr/>
        </p:nvSpPr>
        <p:spPr>
          <a:xfrm>
            <a:off x="2022475" y="1852613"/>
            <a:ext cx="5141913" cy="503237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algn="ctr"/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谢       谢</a:t>
            </a:r>
            <a:endParaRPr lang="zh-CN" altLang="en-US" sz="4400" b="1" dirty="0">
              <a:solidFill>
                <a:schemeClr val="bg1"/>
              </a:solidFill>
              <a:latin typeface="微软雅黑" panose="020B0503020204020204" pitchFamily="2" charset="-122"/>
              <a:ea typeface="微软雅黑" panose="020B0503020204020204" pitchFamily="2" charset="-122"/>
            </a:endParaRPr>
          </a:p>
        </p:txBody>
      </p:sp>
      <p:pic>
        <p:nvPicPr>
          <p:cNvPr id="2" name="图片 1" descr="社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38195" y="3503295"/>
            <a:ext cx="2511425" cy="452755"/>
          </a:xfrm>
          <a:prstGeom prst="rect">
            <a:avLst/>
          </a:prstGeom>
        </p:spPr>
      </p:pic>
    </p:spTree>
  </p:cSld>
  <p:clrMapOvr>
    <a:masterClrMapping/>
  </p:clrMapOvr>
  <p:transition spd="med" advTm="0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70" name="矩形 1"/>
          <p:cNvSpPr/>
          <p:nvPr/>
        </p:nvSpPr>
        <p:spPr>
          <a:xfrm>
            <a:off x="0" y="1708150"/>
            <a:ext cx="2447925" cy="2016125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txBody>
          <a:bodyPr anchor="ctr"/>
          <a:p>
            <a:pPr algn="ctr"/>
            <a:endParaRPr lang="zh-CN" altLang="en-US" dirty="0">
              <a:solidFill>
                <a:srgbClr val="FFFFFF"/>
              </a:solidFill>
              <a:latin typeface="Calibri" panose="020F0502020204030204" pitchFamily="2" charset="0"/>
            </a:endParaRPr>
          </a:p>
        </p:txBody>
      </p:sp>
      <p:sp>
        <p:nvSpPr>
          <p:cNvPr id="7171" name="文本框 3"/>
          <p:cNvSpPr txBox="1"/>
          <p:nvPr/>
        </p:nvSpPr>
        <p:spPr>
          <a:xfrm>
            <a:off x="411163" y="1930400"/>
            <a:ext cx="1612900" cy="15684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9600" dirty="0">
                <a:solidFill>
                  <a:schemeClr val="bg1"/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0</a:t>
            </a:r>
            <a:r>
              <a:rPr lang="en-US" sz="9600" dirty="0">
                <a:solidFill>
                  <a:schemeClr val="bg1"/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1</a:t>
            </a:r>
            <a:endParaRPr lang="en-US" sz="9600" dirty="0">
              <a:solidFill>
                <a:schemeClr val="bg1"/>
              </a:solidFill>
              <a:latin typeface="微软雅黑" panose="020B0503020204020204" pitchFamily="2" charset="-122"/>
              <a:ea typeface="微软雅黑" panose="020B0503020204020204" pitchFamily="2" charset="-122"/>
            </a:endParaRPr>
          </a:p>
        </p:txBody>
      </p:sp>
      <p:sp>
        <p:nvSpPr>
          <p:cNvPr id="7172" name="文本框 4"/>
          <p:cNvSpPr txBox="1"/>
          <p:nvPr/>
        </p:nvSpPr>
        <p:spPr>
          <a:xfrm>
            <a:off x="2915920" y="2464435"/>
            <a:ext cx="5008245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l"/>
            <a:r>
              <a:rPr lang="zh-CN" altLang="en-GB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+mn-ea"/>
              </a:rPr>
              <a:t>如何检索数据库内资源</a:t>
            </a:r>
            <a:endParaRPr lang="en-GB" altLang="en-US" sz="3200" b="1" dirty="0">
              <a:solidFill>
                <a:srgbClr val="404040"/>
              </a:solidFill>
              <a:latin typeface="微软雅黑" panose="020B0503020204020204" pitchFamily="2" charset="-122"/>
              <a:ea typeface="微软雅黑" panose="020B0503020204020204" pitchFamily="2" charset="-122"/>
            </a:endParaRPr>
          </a:p>
        </p:txBody>
      </p:sp>
      <p:grpSp>
        <p:nvGrpSpPr>
          <p:cNvPr id="7173" name="组合 7172"/>
          <p:cNvGrpSpPr/>
          <p:nvPr/>
        </p:nvGrpSpPr>
        <p:grpSpPr>
          <a:xfrm>
            <a:off x="5697538" y="1851025"/>
            <a:ext cx="431800" cy="433388"/>
            <a:chOff x="0" y="0"/>
            <a:chExt cx="432048" cy="432834"/>
          </a:xfrm>
        </p:grpSpPr>
        <p:sp>
          <p:nvSpPr>
            <p:cNvPr id="7174" name="椭圆 22"/>
            <p:cNvSpPr/>
            <p:nvPr/>
          </p:nvSpPr>
          <p:spPr>
            <a:xfrm>
              <a:off x="0" y="0"/>
              <a:ext cx="432048" cy="432834"/>
            </a:xfrm>
            <a:prstGeom prst="ellipse">
              <a:avLst/>
            </a:prstGeom>
            <a:solidFill>
              <a:schemeClr val="accent1"/>
            </a:solidFill>
            <a:ln w="9525">
              <a:noFill/>
            </a:ln>
          </p:spPr>
          <p:txBody>
            <a:bodyPr anchor="ctr"/>
            <a:p>
              <a:pPr algn="ctr"/>
              <a:endParaRPr lang="zh-CN" altLang="en-US" dirty="0">
                <a:solidFill>
                  <a:srgbClr val="FFFFFF"/>
                </a:solidFill>
                <a:latin typeface="Calibri" panose="020F0502020204030204" pitchFamily="2" charset="0"/>
              </a:endParaRPr>
            </a:p>
          </p:txBody>
        </p:sp>
        <p:sp>
          <p:nvSpPr>
            <p:cNvPr id="7175" name="Freeform 59"/>
            <p:cNvSpPr/>
            <p:nvPr/>
          </p:nvSpPr>
          <p:spPr>
            <a:xfrm>
              <a:off x="96134" y="91078"/>
              <a:ext cx="239780" cy="250679"/>
            </a:xfrm>
            <a:custGeom>
              <a:avLst/>
              <a:gdLst>
                <a:gd name="txL" fmla="*/ 0 w 581"/>
                <a:gd name="txT" fmla="*/ 0 h 609"/>
                <a:gd name="txR" fmla="*/ 581 w 581"/>
                <a:gd name="txB" fmla="*/ 609 h 609"/>
              </a:gdLst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1556819901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2147483647"/>
                </a:cxn>
              </a:cxnLst>
              <a:rect l="txL" t="txT" r="txR" b="txB"/>
              <a:pathLst>
                <a:path w="581" h="609">
                  <a:moveTo>
                    <a:pt x="566" y="523"/>
                  </a:moveTo>
                  <a:lnTo>
                    <a:pt x="566" y="523"/>
                  </a:lnTo>
                  <a:cubicBezTo>
                    <a:pt x="495" y="594"/>
                    <a:pt x="495" y="594"/>
                    <a:pt x="495" y="594"/>
                  </a:cubicBezTo>
                  <a:cubicBezTo>
                    <a:pt x="488" y="601"/>
                    <a:pt x="481" y="608"/>
                    <a:pt x="474" y="608"/>
                  </a:cubicBezTo>
                  <a:cubicBezTo>
                    <a:pt x="467" y="608"/>
                    <a:pt x="460" y="601"/>
                    <a:pt x="453" y="594"/>
                  </a:cubicBezTo>
                  <a:cubicBezTo>
                    <a:pt x="417" y="558"/>
                    <a:pt x="417" y="558"/>
                    <a:pt x="417" y="558"/>
                  </a:cubicBezTo>
                  <a:cubicBezTo>
                    <a:pt x="410" y="551"/>
                    <a:pt x="410" y="544"/>
                    <a:pt x="410" y="537"/>
                  </a:cubicBezTo>
                  <a:cubicBezTo>
                    <a:pt x="410" y="523"/>
                    <a:pt x="417" y="509"/>
                    <a:pt x="439" y="509"/>
                  </a:cubicBezTo>
                  <a:cubicBezTo>
                    <a:pt x="446" y="509"/>
                    <a:pt x="453" y="516"/>
                    <a:pt x="453" y="523"/>
                  </a:cubicBezTo>
                  <a:cubicBezTo>
                    <a:pt x="474" y="537"/>
                    <a:pt x="474" y="537"/>
                    <a:pt x="474" y="537"/>
                  </a:cubicBezTo>
                  <a:cubicBezTo>
                    <a:pt x="530" y="481"/>
                    <a:pt x="530" y="481"/>
                    <a:pt x="530" y="481"/>
                  </a:cubicBezTo>
                  <a:cubicBezTo>
                    <a:pt x="537" y="474"/>
                    <a:pt x="545" y="474"/>
                    <a:pt x="552" y="474"/>
                  </a:cubicBezTo>
                  <a:cubicBezTo>
                    <a:pt x="566" y="474"/>
                    <a:pt x="580" y="488"/>
                    <a:pt x="580" y="502"/>
                  </a:cubicBezTo>
                  <a:cubicBezTo>
                    <a:pt x="580" y="509"/>
                    <a:pt x="573" y="516"/>
                    <a:pt x="566" y="523"/>
                  </a:cubicBezTo>
                  <a:close/>
                  <a:moveTo>
                    <a:pt x="474" y="495"/>
                  </a:moveTo>
                  <a:lnTo>
                    <a:pt x="474" y="495"/>
                  </a:lnTo>
                  <a:cubicBezTo>
                    <a:pt x="467" y="488"/>
                    <a:pt x="453" y="481"/>
                    <a:pt x="439" y="481"/>
                  </a:cubicBezTo>
                  <a:cubicBezTo>
                    <a:pt x="403" y="481"/>
                    <a:pt x="382" y="509"/>
                    <a:pt x="382" y="537"/>
                  </a:cubicBezTo>
                  <a:cubicBezTo>
                    <a:pt x="382" y="558"/>
                    <a:pt x="389" y="573"/>
                    <a:pt x="396" y="580"/>
                  </a:cubicBezTo>
                  <a:cubicBezTo>
                    <a:pt x="424" y="608"/>
                    <a:pt x="424" y="608"/>
                    <a:pt x="424" y="608"/>
                  </a:cubicBezTo>
                  <a:cubicBezTo>
                    <a:pt x="29" y="608"/>
                    <a:pt x="29" y="608"/>
                    <a:pt x="29" y="608"/>
                  </a:cubicBezTo>
                  <a:cubicBezTo>
                    <a:pt x="15" y="608"/>
                    <a:pt x="0" y="594"/>
                    <a:pt x="0" y="580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71"/>
                    <a:pt x="15" y="56"/>
                    <a:pt x="29" y="56"/>
                  </a:cubicBezTo>
                  <a:cubicBezTo>
                    <a:pt x="78" y="56"/>
                    <a:pt x="78" y="56"/>
                    <a:pt x="78" y="56"/>
                  </a:cubicBezTo>
                  <a:cubicBezTo>
                    <a:pt x="78" y="85"/>
                    <a:pt x="78" y="85"/>
                    <a:pt x="78" y="85"/>
                  </a:cubicBezTo>
                  <a:cubicBezTo>
                    <a:pt x="78" y="120"/>
                    <a:pt x="106" y="141"/>
                    <a:pt x="135" y="141"/>
                  </a:cubicBezTo>
                  <a:cubicBezTo>
                    <a:pt x="163" y="141"/>
                    <a:pt x="191" y="120"/>
                    <a:pt x="191" y="85"/>
                  </a:cubicBezTo>
                  <a:cubicBezTo>
                    <a:pt x="191" y="56"/>
                    <a:pt x="191" y="56"/>
                    <a:pt x="191" y="56"/>
                  </a:cubicBezTo>
                  <a:cubicBezTo>
                    <a:pt x="219" y="56"/>
                    <a:pt x="219" y="56"/>
                    <a:pt x="219" y="56"/>
                  </a:cubicBezTo>
                  <a:cubicBezTo>
                    <a:pt x="219" y="85"/>
                    <a:pt x="219" y="85"/>
                    <a:pt x="219" y="85"/>
                  </a:cubicBezTo>
                  <a:cubicBezTo>
                    <a:pt x="219" y="120"/>
                    <a:pt x="248" y="141"/>
                    <a:pt x="276" y="141"/>
                  </a:cubicBezTo>
                  <a:cubicBezTo>
                    <a:pt x="304" y="141"/>
                    <a:pt x="333" y="120"/>
                    <a:pt x="333" y="85"/>
                  </a:cubicBezTo>
                  <a:cubicBezTo>
                    <a:pt x="333" y="56"/>
                    <a:pt x="333" y="56"/>
                    <a:pt x="333" y="56"/>
                  </a:cubicBezTo>
                  <a:cubicBezTo>
                    <a:pt x="361" y="56"/>
                    <a:pt x="361" y="56"/>
                    <a:pt x="361" y="56"/>
                  </a:cubicBezTo>
                  <a:cubicBezTo>
                    <a:pt x="361" y="85"/>
                    <a:pt x="361" y="85"/>
                    <a:pt x="361" y="85"/>
                  </a:cubicBezTo>
                  <a:cubicBezTo>
                    <a:pt x="361" y="120"/>
                    <a:pt x="389" y="141"/>
                    <a:pt x="417" y="141"/>
                  </a:cubicBezTo>
                  <a:cubicBezTo>
                    <a:pt x="446" y="141"/>
                    <a:pt x="474" y="120"/>
                    <a:pt x="474" y="85"/>
                  </a:cubicBezTo>
                  <a:cubicBezTo>
                    <a:pt x="474" y="56"/>
                    <a:pt x="474" y="56"/>
                    <a:pt x="474" y="56"/>
                  </a:cubicBezTo>
                  <a:cubicBezTo>
                    <a:pt x="523" y="56"/>
                    <a:pt x="523" y="56"/>
                    <a:pt x="523" y="56"/>
                  </a:cubicBezTo>
                  <a:cubicBezTo>
                    <a:pt x="537" y="56"/>
                    <a:pt x="552" y="71"/>
                    <a:pt x="552" y="85"/>
                  </a:cubicBezTo>
                  <a:cubicBezTo>
                    <a:pt x="552" y="445"/>
                    <a:pt x="552" y="445"/>
                    <a:pt x="552" y="445"/>
                  </a:cubicBezTo>
                  <a:cubicBezTo>
                    <a:pt x="530" y="445"/>
                    <a:pt x="516" y="452"/>
                    <a:pt x="509" y="460"/>
                  </a:cubicBezTo>
                  <a:lnTo>
                    <a:pt x="474" y="495"/>
                  </a:lnTo>
                  <a:close/>
                  <a:moveTo>
                    <a:pt x="78" y="488"/>
                  </a:moveTo>
                  <a:lnTo>
                    <a:pt x="78" y="488"/>
                  </a:lnTo>
                  <a:cubicBezTo>
                    <a:pt x="78" y="502"/>
                    <a:pt x="85" y="509"/>
                    <a:pt x="99" y="509"/>
                  </a:cubicBezTo>
                  <a:cubicBezTo>
                    <a:pt x="283" y="509"/>
                    <a:pt x="283" y="509"/>
                    <a:pt x="283" y="509"/>
                  </a:cubicBezTo>
                  <a:cubicBezTo>
                    <a:pt x="297" y="509"/>
                    <a:pt x="304" y="502"/>
                    <a:pt x="304" y="488"/>
                  </a:cubicBezTo>
                  <a:cubicBezTo>
                    <a:pt x="304" y="474"/>
                    <a:pt x="297" y="467"/>
                    <a:pt x="283" y="467"/>
                  </a:cubicBezTo>
                  <a:cubicBezTo>
                    <a:pt x="99" y="467"/>
                    <a:pt x="99" y="467"/>
                    <a:pt x="99" y="467"/>
                  </a:cubicBezTo>
                  <a:cubicBezTo>
                    <a:pt x="85" y="467"/>
                    <a:pt x="78" y="474"/>
                    <a:pt x="78" y="488"/>
                  </a:cubicBezTo>
                  <a:close/>
                  <a:moveTo>
                    <a:pt x="446" y="219"/>
                  </a:moveTo>
                  <a:lnTo>
                    <a:pt x="446" y="219"/>
                  </a:lnTo>
                  <a:cubicBezTo>
                    <a:pt x="106" y="219"/>
                    <a:pt x="106" y="219"/>
                    <a:pt x="106" y="219"/>
                  </a:cubicBezTo>
                  <a:cubicBezTo>
                    <a:pt x="92" y="219"/>
                    <a:pt x="78" y="233"/>
                    <a:pt x="78" y="247"/>
                  </a:cubicBezTo>
                  <a:cubicBezTo>
                    <a:pt x="78" y="262"/>
                    <a:pt x="92" y="276"/>
                    <a:pt x="106" y="276"/>
                  </a:cubicBezTo>
                  <a:cubicBezTo>
                    <a:pt x="446" y="276"/>
                    <a:pt x="446" y="276"/>
                    <a:pt x="446" y="276"/>
                  </a:cubicBezTo>
                  <a:cubicBezTo>
                    <a:pt x="460" y="276"/>
                    <a:pt x="474" y="262"/>
                    <a:pt x="474" y="247"/>
                  </a:cubicBezTo>
                  <a:cubicBezTo>
                    <a:pt x="474" y="233"/>
                    <a:pt x="460" y="219"/>
                    <a:pt x="446" y="219"/>
                  </a:cubicBezTo>
                  <a:close/>
                  <a:moveTo>
                    <a:pt x="446" y="339"/>
                  </a:moveTo>
                  <a:lnTo>
                    <a:pt x="446" y="339"/>
                  </a:lnTo>
                  <a:cubicBezTo>
                    <a:pt x="276" y="339"/>
                    <a:pt x="276" y="339"/>
                    <a:pt x="276" y="339"/>
                  </a:cubicBezTo>
                  <a:cubicBezTo>
                    <a:pt x="226" y="339"/>
                    <a:pt x="226" y="339"/>
                    <a:pt x="226" y="339"/>
                  </a:cubicBezTo>
                  <a:cubicBezTo>
                    <a:pt x="106" y="339"/>
                    <a:pt x="106" y="339"/>
                    <a:pt x="106" y="339"/>
                  </a:cubicBezTo>
                  <a:cubicBezTo>
                    <a:pt x="92" y="339"/>
                    <a:pt x="78" y="353"/>
                    <a:pt x="78" y="367"/>
                  </a:cubicBezTo>
                  <a:cubicBezTo>
                    <a:pt x="78" y="389"/>
                    <a:pt x="92" y="396"/>
                    <a:pt x="106" y="396"/>
                  </a:cubicBezTo>
                  <a:cubicBezTo>
                    <a:pt x="226" y="396"/>
                    <a:pt x="226" y="396"/>
                    <a:pt x="226" y="396"/>
                  </a:cubicBezTo>
                  <a:cubicBezTo>
                    <a:pt x="276" y="396"/>
                    <a:pt x="276" y="396"/>
                    <a:pt x="276" y="396"/>
                  </a:cubicBezTo>
                  <a:cubicBezTo>
                    <a:pt x="446" y="396"/>
                    <a:pt x="446" y="396"/>
                    <a:pt x="446" y="396"/>
                  </a:cubicBezTo>
                  <a:cubicBezTo>
                    <a:pt x="460" y="396"/>
                    <a:pt x="474" y="389"/>
                    <a:pt x="474" y="367"/>
                  </a:cubicBezTo>
                  <a:cubicBezTo>
                    <a:pt x="474" y="353"/>
                    <a:pt x="460" y="339"/>
                    <a:pt x="446" y="339"/>
                  </a:cubicBezTo>
                  <a:close/>
                  <a:moveTo>
                    <a:pt x="417" y="113"/>
                  </a:moveTo>
                  <a:lnTo>
                    <a:pt x="417" y="113"/>
                  </a:lnTo>
                  <a:cubicBezTo>
                    <a:pt x="403" y="113"/>
                    <a:pt x="389" y="106"/>
                    <a:pt x="389" y="85"/>
                  </a:cubicBezTo>
                  <a:cubicBezTo>
                    <a:pt x="389" y="28"/>
                    <a:pt x="389" y="28"/>
                    <a:pt x="389" y="28"/>
                  </a:cubicBezTo>
                  <a:cubicBezTo>
                    <a:pt x="389" y="14"/>
                    <a:pt x="403" y="0"/>
                    <a:pt x="417" y="0"/>
                  </a:cubicBezTo>
                  <a:cubicBezTo>
                    <a:pt x="431" y="0"/>
                    <a:pt x="446" y="14"/>
                    <a:pt x="446" y="28"/>
                  </a:cubicBezTo>
                  <a:cubicBezTo>
                    <a:pt x="446" y="85"/>
                    <a:pt x="446" y="85"/>
                    <a:pt x="446" y="85"/>
                  </a:cubicBezTo>
                  <a:cubicBezTo>
                    <a:pt x="446" y="106"/>
                    <a:pt x="431" y="113"/>
                    <a:pt x="417" y="113"/>
                  </a:cubicBezTo>
                  <a:close/>
                  <a:moveTo>
                    <a:pt x="276" y="113"/>
                  </a:moveTo>
                  <a:lnTo>
                    <a:pt x="276" y="113"/>
                  </a:lnTo>
                  <a:cubicBezTo>
                    <a:pt x="262" y="113"/>
                    <a:pt x="248" y="106"/>
                    <a:pt x="248" y="85"/>
                  </a:cubicBezTo>
                  <a:cubicBezTo>
                    <a:pt x="248" y="28"/>
                    <a:pt x="248" y="28"/>
                    <a:pt x="248" y="28"/>
                  </a:cubicBezTo>
                  <a:cubicBezTo>
                    <a:pt x="248" y="14"/>
                    <a:pt x="262" y="0"/>
                    <a:pt x="276" y="0"/>
                  </a:cubicBezTo>
                  <a:cubicBezTo>
                    <a:pt x="290" y="0"/>
                    <a:pt x="304" y="14"/>
                    <a:pt x="304" y="28"/>
                  </a:cubicBezTo>
                  <a:cubicBezTo>
                    <a:pt x="304" y="85"/>
                    <a:pt x="304" y="85"/>
                    <a:pt x="304" y="85"/>
                  </a:cubicBezTo>
                  <a:cubicBezTo>
                    <a:pt x="304" y="106"/>
                    <a:pt x="290" y="113"/>
                    <a:pt x="276" y="113"/>
                  </a:cubicBezTo>
                  <a:close/>
                  <a:moveTo>
                    <a:pt x="135" y="113"/>
                  </a:moveTo>
                  <a:lnTo>
                    <a:pt x="135" y="113"/>
                  </a:lnTo>
                  <a:cubicBezTo>
                    <a:pt x="121" y="113"/>
                    <a:pt x="106" y="106"/>
                    <a:pt x="106" y="85"/>
                  </a:cubicBezTo>
                  <a:cubicBezTo>
                    <a:pt x="106" y="28"/>
                    <a:pt x="106" y="28"/>
                    <a:pt x="106" y="28"/>
                  </a:cubicBezTo>
                  <a:cubicBezTo>
                    <a:pt x="106" y="14"/>
                    <a:pt x="121" y="0"/>
                    <a:pt x="135" y="0"/>
                  </a:cubicBezTo>
                  <a:cubicBezTo>
                    <a:pt x="149" y="0"/>
                    <a:pt x="163" y="14"/>
                    <a:pt x="163" y="28"/>
                  </a:cubicBezTo>
                  <a:cubicBezTo>
                    <a:pt x="163" y="85"/>
                    <a:pt x="163" y="85"/>
                    <a:pt x="163" y="85"/>
                  </a:cubicBezTo>
                  <a:cubicBezTo>
                    <a:pt x="163" y="106"/>
                    <a:pt x="149" y="113"/>
                    <a:pt x="135" y="113"/>
                  </a:cubicBez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  <p:grpSp>
        <p:nvGrpSpPr>
          <p:cNvPr id="7176" name="组合 7175"/>
          <p:cNvGrpSpPr/>
          <p:nvPr/>
        </p:nvGrpSpPr>
        <p:grpSpPr>
          <a:xfrm>
            <a:off x="4400550" y="1852613"/>
            <a:ext cx="433388" cy="431800"/>
            <a:chOff x="0" y="0"/>
            <a:chExt cx="432048" cy="432048"/>
          </a:xfrm>
        </p:grpSpPr>
        <p:sp>
          <p:nvSpPr>
            <p:cNvPr id="7177" name="椭圆 65"/>
            <p:cNvSpPr/>
            <p:nvPr/>
          </p:nvSpPr>
          <p:spPr>
            <a:xfrm>
              <a:off x="0" y="0"/>
              <a:ext cx="432048" cy="432048"/>
            </a:xfrm>
            <a:prstGeom prst="ellipse">
              <a:avLst/>
            </a:prstGeom>
            <a:solidFill>
              <a:srgbClr val="F79600"/>
            </a:solidFill>
            <a:ln w="9525">
              <a:noFill/>
            </a:ln>
          </p:spPr>
          <p:txBody>
            <a:bodyPr anchor="ctr"/>
            <a:p>
              <a:pPr algn="ctr"/>
              <a:endParaRPr lang="zh-CN" altLang="en-US" dirty="0">
                <a:solidFill>
                  <a:srgbClr val="FFFFFF"/>
                </a:solidFill>
                <a:latin typeface="Calibri" panose="020F0502020204030204" pitchFamily="2" charset="0"/>
              </a:endParaRPr>
            </a:p>
          </p:txBody>
        </p:sp>
        <p:sp>
          <p:nvSpPr>
            <p:cNvPr id="7178" name="Freeform 110"/>
            <p:cNvSpPr/>
            <p:nvPr/>
          </p:nvSpPr>
          <p:spPr>
            <a:xfrm>
              <a:off x="103078" y="91593"/>
              <a:ext cx="250679" cy="248862"/>
            </a:xfrm>
            <a:custGeom>
              <a:avLst/>
              <a:gdLst>
                <a:gd name="txL" fmla="*/ 0 w 609"/>
                <a:gd name="txT" fmla="*/ 0 h 602"/>
                <a:gd name="txR" fmla="*/ 609 w 609"/>
                <a:gd name="txB" fmla="*/ 602 h 602"/>
              </a:gdLst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609" h="602">
                  <a:moveTo>
                    <a:pt x="608" y="544"/>
                  </a:moveTo>
                  <a:lnTo>
                    <a:pt x="608" y="544"/>
                  </a:lnTo>
                  <a:cubicBezTo>
                    <a:pt x="608" y="573"/>
                    <a:pt x="579" y="601"/>
                    <a:pt x="551" y="601"/>
                  </a:cubicBezTo>
                  <a:cubicBezTo>
                    <a:pt x="530" y="601"/>
                    <a:pt x="516" y="594"/>
                    <a:pt x="509" y="587"/>
                  </a:cubicBezTo>
                  <a:cubicBezTo>
                    <a:pt x="346" y="417"/>
                    <a:pt x="346" y="417"/>
                    <a:pt x="346" y="417"/>
                  </a:cubicBezTo>
                  <a:cubicBezTo>
                    <a:pt x="311" y="438"/>
                    <a:pt x="269" y="453"/>
                    <a:pt x="226" y="453"/>
                  </a:cubicBezTo>
                  <a:cubicBezTo>
                    <a:pt x="106" y="453"/>
                    <a:pt x="0" y="347"/>
                    <a:pt x="0" y="226"/>
                  </a:cubicBezTo>
                  <a:cubicBezTo>
                    <a:pt x="0" y="99"/>
                    <a:pt x="106" y="0"/>
                    <a:pt x="226" y="0"/>
                  </a:cubicBezTo>
                  <a:cubicBezTo>
                    <a:pt x="353" y="0"/>
                    <a:pt x="452" y="99"/>
                    <a:pt x="452" y="226"/>
                  </a:cubicBezTo>
                  <a:cubicBezTo>
                    <a:pt x="452" y="269"/>
                    <a:pt x="445" y="304"/>
                    <a:pt x="424" y="340"/>
                  </a:cubicBezTo>
                  <a:cubicBezTo>
                    <a:pt x="587" y="502"/>
                    <a:pt x="587" y="502"/>
                    <a:pt x="587" y="502"/>
                  </a:cubicBezTo>
                  <a:cubicBezTo>
                    <a:pt x="601" y="516"/>
                    <a:pt x="608" y="530"/>
                    <a:pt x="608" y="544"/>
                  </a:cubicBezTo>
                  <a:close/>
                  <a:moveTo>
                    <a:pt x="226" y="57"/>
                  </a:moveTo>
                  <a:lnTo>
                    <a:pt x="226" y="57"/>
                  </a:lnTo>
                  <a:cubicBezTo>
                    <a:pt x="134" y="57"/>
                    <a:pt x="56" y="127"/>
                    <a:pt x="56" y="226"/>
                  </a:cubicBezTo>
                  <a:cubicBezTo>
                    <a:pt x="56" y="318"/>
                    <a:pt x="134" y="396"/>
                    <a:pt x="226" y="396"/>
                  </a:cubicBezTo>
                  <a:cubicBezTo>
                    <a:pt x="325" y="396"/>
                    <a:pt x="396" y="318"/>
                    <a:pt x="396" y="226"/>
                  </a:cubicBezTo>
                  <a:cubicBezTo>
                    <a:pt x="396" y="127"/>
                    <a:pt x="325" y="57"/>
                    <a:pt x="226" y="57"/>
                  </a:cubicBezTo>
                  <a:close/>
                  <a:moveTo>
                    <a:pt x="325" y="255"/>
                  </a:moveTo>
                  <a:lnTo>
                    <a:pt x="325" y="255"/>
                  </a:lnTo>
                  <a:cubicBezTo>
                    <a:pt x="254" y="255"/>
                    <a:pt x="254" y="255"/>
                    <a:pt x="254" y="255"/>
                  </a:cubicBezTo>
                  <a:cubicBezTo>
                    <a:pt x="254" y="318"/>
                    <a:pt x="254" y="318"/>
                    <a:pt x="254" y="318"/>
                  </a:cubicBezTo>
                  <a:cubicBezTo>
                    <a:pt x="254" y="333"/>
                    <a:pt x="247" y="347"/>
                    <a:pt x="226" y="347"/>
                  </a:cubicBezTo>
                  <a:cubicBezTo>
                    <a:pt x="212" y="347"/>
                    <a:pt x="198" y="333"/>
                    <a:pt x="198" y="318"/>
                  </a:cubicBezTo>
                  <a:cubicBezTo>
                    <a:pt x="198" y="255"/>
                    <a:pt x="198" y="255"/>
                    <a:pt x="198" y="255"/>
                  </a:cubicBezTo>
                  <a:cubicBezTo>
                    <a:pt x="134" y="255"/>
                    <a:pt x="134" y="255"/>
                    <a:pt x="134" y="255"/>
                  </a:cubicBezTo>
                  <a:cubicBezTo>
                    <a:pt x="120" y="255"/>
                    <a:pt x="106" y="241"/>
                    <a:pt x="106" y="226"/>
                  </a:cubicBezTo>
                  <a:cubicBezTo>
                    <a:pt x="106" y="205"/>
                    <a:pt x="120" y="198"/>
                    <a:pt x="134" y="198"/>
                  </a:cubicBezTo>
                  <a:cubicBezTo>
                    <a:pt x="198" y="198"/>
                    <a:pt x="198" y="198"/>
                    <a:pt x="198" y="198"/>
                  </a:cubicBezTo>
                  <a:cubicBezTo>
                    <a:pt x="198" y="127"/>
                    <a:pt x="198" y="127"/>
                    <a:pt x="198" y="127"/>
                  </a:cubicBezTo>
                  <a:cubicBezTo>
                    <a:pt x="198" y="113"/>
                    <a:pt x="212" y="99"/>
                    <a:pt x="226" y="99"/>
                  </a:cubicBezTo>
                  <a:cubicBezTo>
                    <a:pt x="247" y="99"/>
                    <a:pt x="254" y="113"/>
                    <a:pt x="254" y="127"/>
                  </a:cubicBezTo>
                  <a:cubicBezTo>
                    <a:pt x="254" y="198"/>
                    <a:pt x="254" y="198"/>
                    <a:pt x="254" y="198"/>
                  </a:cubicBezTo>
                  <a:cubicBezTo>
                    <a:pt x="325" y="198"/>
                    <a:pt x="325" y="198"/>
                    <a:pt x="325" y="198"/>
                  </a:cubicBezTo>
                  <a:cubicBezTo>
                    <a:pt x="339" y="198"/>
                    <a:pt x="353" y="205"/>
                    <a:pt x="353" y="226"/>
                  </a:cubicBezTo>
                  <a:cubicBezTo>
                    <a:pt x="353" y="241"/>
                    <a:pt x="339" y="255"/>
                    <a:pt x="325" y="255"/>
                  </a:cubicBez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  <p:grpSp>
        <p:nvGrpSpPr>
          <p:cNvPr id="7179" name="组合 7178"/>
          <p:cNvGrpSpPr/>
          <p:nvPr/>
        </p:nvGrpSpPr>
        <p:grpSpPr>
          <a:xfrm>
            <a:off x="5049838" y="1851025"/>
            <a:ext cx="431800" cy="433388"/>
            <a:chOff x="0" y="0"/>
            <a:chExt cx="432833" cy="432834"/>
          </a:xfrm>
        </p:grpSpPr>
        <p:sp>
          <p:nvSpPr>
            <p:cNvPr id="7180" name="椭圆 36"/>
            <p:cNvSpPr/>
            <p:nvPr/>
          </p:nvSpPr>
          <p:spPr>
            <a:xfrm>
              <a:off x="0" y="0"/>
              <a:ext cx="432833" cy="432834"/>
            </a:xfrm>
            <a:prstGeom prst="ellipse">
              <a:avLst/>
            </a:prstGeom>
            <a:solidFill>
              <a:srgbClr val="7F7F7F"/>
            </a:solidFill>
            <a:ln w="9525">
              <a:noFill/>
            </a:ln>
          </p:spPr>
          <p:txBody>
            <a:bodyPr anchor="ctr"/>
            <a:p>
              <a:pPr algn="ctr"/>
              <a:endParaRPr lang="zh-CN" altLang="en-US" dirty="0">
                <a:solidFill>
                  <a:srgbClr val="FFFFFF"/>
                </a:solidFill>
                <a:latin typeface="Calibri" panose="020F0502020204030204" pitchFamily="2" charset="0"/>
              </a:endParaRPr>
            </a:p>
          </p:txBody>
        </p:sp>
        <p:sp>
          <p:nvSpPr>
            <p:cNvPr id="7181" name="Freeform 16"/>
            <p:cNvSpPr/>
            <p:nvPr/>
          </p:nvSpPr>
          <p:spPr>
            <a:xfrm>
              <a:off x="118324" y="102885"/>
              <a:ext cx="196183" cy="227065"/>
            </a:xfrm>
            <a:custGeom>
              <a:avLst/>
              <a:gdLst>
                <a:gd name="txL" fmla="*/ 0 w 475"/>
                <a:gd name="txT" fmla="*/ 0 h 552"/>
                <a:gd name="txR" fmla="*/ 475 w 475"/>
                <a:gd name="txB" fmla="*/ 552 h 552"/>
              </a:gdLst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0"/>
                </a:cxn>
                <a:cxn ang="0">
                  <a:pos x="2147483647" y="1488516956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1488516956"/>
                </a:cxn>
                <a:cxn ang="0">
                  <a:pos x="2147483647" y="0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1560392510" y="2147483647"/>
                </a:cxn>
                <a:cxn ang="0">
                  <a:pos x="0" y="2147483647"/>
                </a:cxn>
                <a:cxn ang="0">
                  <a:pos x="156039251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1560392510" y="2147483647"/>
                </a:cxn>
                <a:cxn ang="0">
                  <a:pos x="156039251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1560392510" y="2147483647"/>
                </a:cxn>
                <a:cxn ang="0">
                  <a:pos x="0" y="2147483647"/>
                </a:cxn>
                <a:cxn ang="0">
                  <a:pos x="1560392510" y="2147483647"/>
                </a:cxn>
                <a:cxn ang="0">
                  <a:pos x="1560392510" y="2147483647"/>
                </a:cxn>
                <a:cxn ang="0">
                  <a:pos x="156039251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1560392510" y="2147483647"/>
                </a:cxn>
                <a:cxn ang="0">
                  <a:pos x="0" y="2147483647"/>
                </a:cxn>
                <a:cxn ang="0">
                  <a:pos x="1560392510" y="2147483647"/>
                </a:cxn>
              </a:cxnLst>
              <a:rect l="txL" t="txT" r="txR" b="txB"/>
              <a:pathLst>
                <a:path w="475" h="552">
                  <a:moveTo>
                    <a:pt x="446" y="551"/>
                  </a:moveTo>
                  <a:lnTo>
                    <a:pt x="446" y="551"/>
                  </a:lnTo>
                  <a:cubicBezTo>
                    <a:pt x="417" y="551"/>
                    <a:pt x="417" y="551"/>
                    <a:pt x="417" y="551"/>
                  </a:cubicBezTo>
                  <a:cubicBezTo>
                    <a:pt x="417" y="0"/>
                    <a:pt x="417" y="0"/>
                    <a:pt x="417" y="0"/>
                  </a:cubicBezTo>
                  <a:cubicBezTo>
                    <a:pt x="446" y="0"/>
                    <a:pt x="446" y="0"/>
                    <a:pt x="446" y="0"/>
                  </a:cubicBezTo>
                  <a:cubicBezTo>
                    <a:pt x="460" y="0"/>
                    <a:pt x="474" y="14"/>
                    <a:pt x="474" y="28"/>
                  </a:cubicBezTo>
                  <a:cubicBezTo>
                    <a:pt x="474" y="523"/>
                    <a:pt x="474" y="523"/>
                    <a:pt x="474" y="523"/>
                  </a:cubicBezTo>
                  <a:cubicBezTo>
                    <a:pt x="474" y="537"/>
                    <a:pt x="460" y="551"/>
                    <a:pt x="446" y="551"/>
                  </a:cubicBezTo>
                  <a:close/>
                  <a:moveTo>
                    <a:pt x="57" y="523"/>
                  </a:moveTo>
                  <a:lnTo>
                    <a:pt x="57" y="523"/>
                  </a:lnTo>
                  <a:cubicBezTo>
                    <a:pt x="57" y="495"/>
                    <a:pt x="57" y="495"/>
                    <a:pt x="57" y="495"/>
                  </a:cubicBezTo>
                  <a:cubicBezTo>
                    <a:pt x="106" y="495"/>
                    <a:pt x="106" y="495"/>
                    <a:pt x="106" y="495"/>
                  </a:cubicBezTo>
                  <a:cubicBezTo>
                    <a:pt x="135" y="495"/>
                    <a:pt x="163" y="466"/>
                    <a:pt x="163" y="438"/>
                  </a:cubicBezTo>
                  <a:cubicBezTo>
                    <a:pt x="163" y="403"/>
                    <a:pt x="135" y="381"/>
                    <a:pt x="106" y="381"/>
                  </a:cubicBezTo>
                  <a:cubicBezTo>
                    <a:pt x="57" y="381"/>
                    <a:pt x="57" y="381"/>
                    <a:pt x="57" y="381"/>
                  </a:cubicBezTo>
                  <a:cubicBezTo>
                    <a:pt x="57" y="332"/>
                    <a:pt x="57" y="332"/>
                    <a:pt x="57" y="332"/>
                  </a:cubicBezTo>
                  <a:cubicBezTo>
                    <a:pt x="106" y="332"/>
                    <a:pt x="106" y="332"/>
                    <a:pt x="106" y="332"/>
                  </a:cubicBezTo>
                  <a:cubicBezTo>
                    <a:pt x="135" y="332"/>
                    <a:pt x="163" y="304"/>
                    <a:pt x="163" y="275"/>
                  </a:cubicBezTo>
                  <a:cubicBezTo>
                    <a:pt x="163" y="247"/>
                    <a:pt x="135" y="219"/>
                    <a:pt x="106" y="219"/>
                  </a:cubicBezTo>
                  <a:cubicBezTo>
                    <a:pt x="57" y="219"/>
                    <a:pt x="57" y="219"/>
                    <a:pt x="57" y="219"/>
                  </a:cubicBezTo>
                  <a:cubicBezTo>
                    <a:pt x="57" y="169"/>
                    <a:pt x="57" y="169"/>
                    <a:pt x="57" y="169"/>
                  </a:cubicBezTo>
                  <a:cubicBezTo>
                    <a:pt x="106" y="169"/>
                    <a:pt x="106" y="169"/>
                    <a:pt x="106" y="169"/>
                  </a:cubicBezTo>
                  <a:cubicBezTo>
                    <a:pt x="135" y="169"/>
                    <a:pt x="163" y="148"/>
                    <a:pt x="163" y="113"/>
                  </a:cubicBezTo>
                  <a:cubicBezTo>
                    <a:pt x="163" y="85"/>
                    <a:pt x="135" y="56"/>
                    <a:pt x="106" y="56"/>
                  </a:cubicBezTo>
                  <a:cubicBezTo>
                    <a:pt x="57" y="56"/>
                    <a:pt x="57" y="56"/>
                    <a:pt x="57" y="56"/>
                  </a:cubicBezTo>
                  <a:cubicBezTo>
                    <a:pt x="57" y="28"/>
                    <a:pt x="57" y="28"/>
                    <a:pt x="57" y="28"/>
                  </a:cubicBezTo>
                  <a:cubicBezTo>
                    <a:pt x="57" y="14"/>
                    <a:pt x="71" y="0"/>
                    <a:pt x="85" y="0"/>
                  </a:cubicBezTo>
                  <a:cubicBezTo>
                    <a:pt x="389" y="0"/>
                    <a:pt x="389" y="0"/>
                    <a:pt x="389" y="0"/>
                  </a:cubicBezTo>
                  <a:cubicBezTo>
                    <a:pt x="389" y="551"/>
                    <a:pt x="389" y="551"/>
                    <a:pt x="389" y="551"/>
                  </a:cubicBezTo>
                  <a:cubicBezTo>
                    <a:pt x="85" y="551"/>
                    <a:pt x="85" y="551"/>
                    <a:pt x="85" y="551"/>
                  </a:cubicBezTo>
                  <a:cubicBezTo>
                    <a:pt x="71" y="551"/>
                    <a:pt x="57" y="537"/>
                    <a:pt x="57" y="523"/>
                  </a:cubicBezTo>
                  <a:close/>
                  <a:moveTo>
                    <a:pt x="135" y="113"/>
                  </a:moveTo>
                  <a:lnTo>
                    <a:pt x="135" y="113"/>
                  </a:lnTo>
                  <a:cubicBezTo>
                    <a:pt x="135" y="134"/>
                    <a:pt x="120" y="141"/>
                    <a:pt x="106" y="141"/>
                  </a:cubicBezTo>
                  <a:cubicBezTo>
                    <a:pt x="29" y="141"/>
                    <a:pt x="29" y="141"/>
                    <a:pt x="29" y="141"/>
                  </a:cubicBezTo>
                  <a:cubicBezTo>
                    <a:pt x="15" y="141"/>
                    <a:pt x="0" y="134"/>
                    <a:pt x="0" y="113"/>
                  </a:cubicBezTo>
                  <a:cubicBezTo>
                    <a:pt x="0" y="99"/>
                    <a:pt x="15" y="85"/>
                    <a:pt x="29" y="85"/>
                  </a:cubicBezTo>
                  <a:cubicBezTo>
                    <a:pt x="106" y="85"/>
                    <a:pt x="106" y="85"/>
                    <a:pt x="106" y="85"/>
                  </a:cubicBezTo>
                  <a:cubicBezTo>
                    <a:pt x="120" y="85"/>
                    <a:pt x="135" y="99"/>
                    <a:pt x="135" y="113"/>
                  </a:cubicBezTo>
                  <a:close/>
                  <a:moveTo>
                    <a:pt x="29" y="247"/>
                  </a:moveTo>
                  <a:lnTo>
                    <a:pt x="29" y="247"/>
                  </a:lnTo>
                  <a:cubicBezTo>
                    <a:pt x="106" y="247"/>
                    <a:pt x="106" y="247"/>
                    <a:pt x="106" y="247"/>
                  </a:cubicBezTo>
                  <a:cubicBezTo>
                    <a:pt x="120" y="247"/>
                    <a:pt x="135" y="261"/>
                    <a:pt x="135" y="275"/>
                  </a:cubicBezTo>
                  <a:cubicBezTo>
                    <a:pt x="135" y="290"/>
                    <a:pt x="120" y="304"/>
                    <a:pt x="106" y="304"/>
                  </a:cubicBezTo>
                  <a:cubicBezTo>
                    <a:pt x="29" y="304"/>
                    <a:pt x="29" y="304"/>
                    <a:pt x="29" y="304"/>
                  </a:cubicBezTo>
                  <a:cubicBezTo>
                    <a:pt x="15" y="304"/>
                    <a:pt x="0" y="290"/>
                    <a:pt x="0" y="275"/>
                  </a:cubicBezTo>
                  <a:cubicBezTo>
                    <a:pt x="0" y="261"/>
                    <a:pt x="15" y="247"/>
                    <a:pt x="29" y="247"/>
                  </a:cubicBezTo>
                  <a:close/>
                  <a:moveTo>
                    <a:pt x="29" y="410"/>
                  </a:moveTo>
                  <a:lnTo>
                    <a:pt x="29" y="410"/>
                  </a:lnTo>
                  <a:cubicBezTo>
                    <a:pt x="106" y="410"/>
                    <a:pt x="106" y="410"/>
                    <a:pt x="106" y="410"/>
                  </a:cubicBezTo>
                  <a:cubicBezTo>
                    <a:pt x="120" y="410"/>
                    <a:pt x="135" y="417"/>
                    <a:pt x="135" y="438"/>
                  </a:cubicBezTo>
                  <a:cubicBezTo>
                    <a:pt x="135" y="452"/>
                    <a:pt x="120" y="466"/>
                    <a:pt x="106" y="466"/>
                  </a:cubicBezTo>
                  <a:cubicBezTo>
                    <a:pt x="29" y="466"/>
                    <a:pt x="29" y="466"/>
                    <a:pt x="29" y="466"/>
                  </a:cubicBezTo>
                  <a:cubicBezTo>
                    <a:pt x="15" y="466"/>
                    <a:pt x="0" y="452"/>
                    <a:pt x="0" y="438"/>
                  </a:cubicBezTo>
                  <a:cubicBezTo>
                    <a:pt x="0" y="417"/>
                    <a:pt x="15" y="410"/>
                    <a:pt x="29" y="410"/>
                  </a:cubicBez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  <p:grpSp>
        <p:nvGrpSpPr>
          <p:cNvPr id="7182" name="组合 7181"/>
          <p:cNvGrpSpPr/>
          <p:nvPr/>
        </p:nvGrpSpPr>
        <p:grpSpPr>
          <a:xfrm>
            <a:off x="3105150" y="1851025"/>
            <a:ext cx="433388" cy="433388"/>
            <a:chOff x="0" y="0"/>
            <a:chExt cx="432833" cy="432834"/>
          </a:xfrm>
        </p:grpSpPr>
        <p:sp>
          <p:nvSpPr>
            <p:cNvPr id="7183" name="椭圆 16"/>
            <p:cNvSpPr/>
            <p:nvPr/>
          </p:nvSpPr>
          <p:spPr>
            <a:xfrm>
              <a:off x="0" y="0"/>
              <a:ext cx="432833" cy="432834"/>
            </a:xfrm>
            <a:prstGeom prst="ellipse">
              <a:avLst/>
            </a:prstGeom>
            <a:solidFill>
              <a:schemeClr val="accent1"/>
            </a:solidFill>
            <a:ln w="9525">
              <a:noFill/>
            </a:ln>
          </p:spPr>
          <p:txBody>
            <a:bodyPr anchor="ctr"/>
            <a:p>
              <a:pPr algn="ctr"/>
              <a:endParaRPr lang="zh-CN" altLang="en-US" dirty="0">
                <a:solidFill>
                  <a:srgbClr val="FFFFFF"/>
                </a:solidFill>
                <a:latin typeface="Calibri" panose="020F0502020204030204" pitchFamily="2" charset="0"/>
              </a:endParaRPr>
            </a:p>
          </p:txBody>
        </p:sp>
        <p:sp>
          <p:nvSpPr>
            <p:cNvPr id="7184" name="Freeform 75"/>
            <p:cNvSpPr/>
            <p:nvPr/>
          </p:nvSpPr>
          <p:spPr>
            <a:xfrm>
              <a:off x="91984" y="111059"/>
              <a:ext cx="248863" cy="210716"/>
            </a:xfrm>
            <a:custGeom>
              <a:avLst/>
              <a:gdLst>
                <a:gd name="txL" fmla="*/ 0 w 602"/>
                <a:gd name="txT" fmla="*/ 0 h 510"/>
                <a:gd name="txR" fmla="*/ 602 w 602"/>
                <a:gd name="txB" fmla="*/ 510 h 510"/>
              </a:gdLst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1510814829" y="2147483647"/>
                </a:cxn>
                <a:cxn ang="0">
                  <a:pos x="0" y="2147483647"/>
                </a:cxn>
                <a:cxn ang="0">
                  <a:pos x="0" y="1508272953"/>
                </a:cxn>
                <a:cxn ang="0">
                  <a:pos x="1510814829" y="0"/>
                </a:cxn>
                <a:cxn ang="0">
                  <a:pos x="2147483647" y="1508272953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602" h="510">
                  <a:moveTo>
                    <a:pt x="572" y="509"/>
                  </a:moveTo>
                  <a:lnTo>
                    <a:pt x="572" y="509"/>
                  </a:lnTo>
                  <a:cubicBezTo>
                    <a:pt x="28" y="509"/>
                    <a:pt x="28" y="509"/>
                    <a:pt x="28" y="509"/>
                  </a:cubicBezTo>
                  <a:cubicBezTo>
                    <a:pt x="14" y="509"/>
                    <a:pt x="0" y="502"/>
                    <a:pt x="0" y="481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4"/>
                    <a:pt x="14" y="0"/>
                    <a:pt x="28" y="0"/>
                  </a:cubicBezTo>
                  <a:cubicBezTo>
                    <a:pt x="42" y="0"/>
                    <a:pt x="56" y="14"/>
                    <a:pt x="56" y="28"/>
                  </a:cubicBezTo>
                  <a:cubicBezTo>
                    <a:pt x="56" y="389"/>
                    <a:pt x="56" y="389"/>
                    <a:pt x="56" y="389"/>
                  </a:cubicBezTo>
                  <a:cubicBezTo>
                    <a:pt x="56" y="452"/>
                    <a:pt x="56" y="452"/>
                    <a:pt x="56" y="452"/>
                  </a:cubicBezTo>
                  <a:cubicBezTo>
                    <a:pt x="572" y="452"/>
                    <a:pt x="572" y="452"/>
                    <a:pt x="572" y="452"/>
                  </a:cubicBezTo>
                  <a:cubicBezTo>
                    <a:pt x="594" y="452"/>
                    <a:pt x="601" y="467"/>
                    <a:pt x="601" y="481"/>
                  </a:cubicBezTo>
                  <a:cubicBezTo>
                    <a:pt x="601" y="502"/>
                    <a:pt x="594" y="509"/>
                    <a:pt x="572" y="509"/>
                  </a:cubicBezTo>
                  <a:close/>
                  <a:moveTo>
                    <a:pt x="509" y="424"/>
                  </a:moveTo>
                  <a:lnTo>
                    <a:pt x="509" y="424"/>
                  </a:lnTo>
                  <a:cubicBezTo>
                    <a:pt x="452" y="424"/>
                    <a:pt x="452" y="424"/>
                    <a:pt x="452" y="424"/>
                  </a:cubicBezTo>
                  <a:cubicBezTo>
                    <a:pt x="438" y="424"/>
                    <a:pt x="424" y="417"/>
                    <a:pt x="424" y="396"/>
                  </a:cubicBezTo>
                  <a:cubicBezTo>
                    <a:pt x="424" y="198"/>
                    <a:pt x="424" y="198"/>
                    <a:pt x="424" y="198"/>
                  </a:cubicBezTo>
                  <a:cubicBezTo>
                    <a:pt x="424" y="184"/>
                    <a:pt x="438" y="170"/>
                    <a:pt x="452" y="170"/>
                  </a:cubicBezTo>
                  <a:cubicBezTo>
                    <a:pt x="509" y="170"/>
                    <a:pt x="509" y="170"/>
                    <a:pt x="509" y="170"/>
                  </a:cubicBezTo>
                  <a:cubicBezTo>
                    <a:pt x="523" y="170"/>
                    <a:pt x="537" y="184"/>
                    <a:pt x="537" y="198"/>
                  </a:cubicBezTo>
                  <a:cubicBezTo>
                    <a:pt x="537" y="396"/>
                    <a:pt x="537" y="396"/>
                    <a:pt x="537" y="396"/>
                  </a:cubicBezTo>
                  <a:cubicBezTo>
                    <a:pt x="537" y="417"/>
                    <a:pt x="523" y="424"/>
                    <a:pt x="509" y="424"/>
                  </a:cubicBezTo>
                  <a:close/>
                  <a:moveTo>
                    <a:pt x="346" y="424"/>
                  </a:moveTo>
                  <a:lnTo>
                    <a:pt x="346" y="424"/>
                  </a:lnTo>
                  <a:cubicBezTo>
                    <a:pt x="290" y="424"/>
                    <a:pt x="290" y="424"/>
                    <a:pt x="290" y="424"/>
                  </a:cubicBezTo>
                  <a:cubicBezTo>
                    <a:pt x="276" y="424"/>
                    <a:pt x="261" y="417"/>
                    <a:pt x="261" y="396"/>
                  </a:cubicBezTo>
                  <a:cubicBezTo>
                    <a:pt x="261" y="85"/>
                    <a:pt x="261" y="85"/>
                    <a:pt x="261" y="85"/>
                  </a:cubicBezTo>
                  <a:cubicBezTo>
                    <a:pt x="261" y="71"/>
                    <a:pt x="276" y="57"/>
                    <a:pt x="290" y="57"/>
                  </a:cubicBezTo>
                  <a:cubicBezTo>
                    <a:pt x="346" y="57"/>
                    <a:pt x="346" y="57"/>
                    <a:pt x="346" y="57"/>
                  </a:cubicBezTo>
                  <a:cubicBezTo>
                    <a:pt x="367" y="57"/>
                    <a:pt x="374" y="71"/>
                    <a:pt x="374" y="85"/>
                  </a:cubicBezTo>
                  <a:cubicBezTo>
                    <a:pt x="374" y="396"/>
                    <a:pt x="374" y="396"/>
                    <a:pt x="374" y="396"/>
                  </a:cubicBezTo>
                  <a:cubicBezTo>
                    <a:pt x="374" y="417"/>
                    <a:pt x="367" y="424"/>
                    <a:pt x="346" y="424"/>
                  </a:cubicBezTo>
                  <a:close/>
                  <a:moveTo>
                    <a:pt x="191" y="424"/>
                  </a:moveTo>
                  <a:lnTo>
                    <a:pt x="191" y="424"/>
                  </a:lnTo>
                  <a:cubicBezTo>
                    <a:pt x="134" y="424"/>
                    <a:pt x="134" y="424"/>
                    <a:pt x="134" y="424"/>
                  </a:cubicBezTo>
                  <a:cubicBezTo>
                    <a:pt x="113" y="424"/>
                    <a:pt x="106" y="417"/>
                    <a:pt x="106" y="396"/>
                  </a:cubicBezTo>
                  <a:cubicBezTo>
                    <a:pt x="106" y="339"/>
                    <a:pt x="106" y="339"/>
                    <a:pt x="106" y="339"/>
                  </a:cubicBezTo>
                  <a:cubicBezTo>
                    <a:pt x="106" y="325"/>
                    <a:pt x="113" y="311"/>
                    <a:pt x="134" y="311"/>
                  </a:cubicBezTo>
                  <a:cubicBezTo>
                    <a:pt x="191" y="311"/>
                    <a:pt x="191" y="311"/>
                    <a:pt x="191" y="311"/>
                  </a:cubicBezTo>
                  <a:cubicBezTo>
                    <a:pt x="205" y="311"/>
                    <a:pt x="219" y="325"/>
                    <a:pt x="219" y="339"/>
                  </a:cubicBezTo>
                  <a:cubicBezTo>
                    <a:pt x="219" y="396"/>
                    <a:pt x="219" y="396"/>
                    <a:pt x="219" y="396"/>
                  </a:cubicBezTo>
                  <a:cubicBezTo>
                    <a:pt x="219" y="417"/>
                    <a:pt x="205" y="424"/>
                    <a:pt x="191" y="424"/>
                  </a:cubicBez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  <p:grpSp>
        <p:nvGrpSpPr>
          <p:cNvPr id="7185" name="组合 7184"/>
          <p:cNvGrpSpPr/>
          <p:nvPr/>
        </p:nvGrpSpPr>
        <p:grpSpPr>
          <a:xfrm>
            <a:off x="3752850" y="1851025"/>
            <a:ext cx="433388" cy="433388"/>
            <a:chOff x="0" y="0"/>
            <a:chExt cx="432833" cy="432834"/>
          </a:xfrm>
        </p:grpSpPr>
        <p:sp>
          <p:nvSpPr>
            <p:cNvPr id="7186" name="椭圆 16"/>
            <p:cNvSpPr/>
            <p:nvPr/>
          </p:nvSpPr>
          <p:spPr>
            <a:xfrm>
              <a:off x="0" y="0"/>
              <a:ext cx="432833" cy="432834"/>
            </a:xfrm>
            <a:prstGeom prst="ellipse">
              <a:avLst/>
            </a:prstGeom>
            <a:solidFill>
              <a:srgbClr val="3992DB"/>
            </a:solidFill>
            <a:ln w="9525">
              <a:noFill/>
            </a:ln>
          </p:spPr>
          <p:txBody>
            <a:bodyPr anchor="ctr"/>
            <a:p>
              <a:pPr algn="ctr"/>
              <a:endParaRPr lang="zh-CN" altLang="en-US" dirty="0">
                <a:solidFill>
                  <a:srgbClr val="FFFFFF"/>
                </a:solidFill>
                <a:latin typeface="Calibri" panose="020F0502020204030204" pitchFamily="2" charset="0"/>
              </a:endParaRPr>
            </a:p>
          </p:txBody>
        </p:sp>
        <p:sp>
          <p:nvSpPr>
            <p:cNvPr id="7187" name="Freeform 84"/>
            <p:cNvSpPr/>
            <p:nvPr/>
          </p:nvSpPr>
          <p:spPr>
            <a:xfrm>
              <a:off x="101594" y="91986"/>
              <a:ext cx="248863" cy="248863"/>
            </a:xfrm>
            <a:custGeom>
              <a:avLst/>
              <a:gdLst>
                <a:gd name="txL" fmla="*/ 0 w 602"/>
                <a:gd name="txT" fmla="*/ 0 h 602"/>
                <a:gd name="txR" fmla="*/ 602 w 602"/>
                <a:gd name="txB" fmla="*/ 602 h 602"/>
              </a:gdLst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602" h="602">
                  <a:moveTo>
                    <a:pt x="332" y="268"/>
                  </a:moveTo>
                  <a:lnTo>
                    <a:pt x="332" y="268"/>
                  </a:lnTo>
                  <a:cubicBezTo>
                    <a:pt x="332" y="0"/>
                    <a:pt x="332" y="0"/>
                    <a:pt x="332" y="0"/>
                  </a:cubicBezTo>
                  <a:cubicBezTo>
                    <a:pt x="481" y="0"/>
                    <a:pt x="601" y="120"/>
                    <a:pt x="601" y="268"/>
                  </a:cubicBezTo>
                  <a:lnTo>
                    <a:pt x="332" y="268"/>
                  </a:lnTo>
                  <a:close/>
                  <a:moveTo>
                    <a:pt x="276" y="601"/>
                  </a:moveTo>
                  <a:lnTo>
                    <a:pt x="276" y="601"/>
                  </a:lnTo>
                  <a:cubicBezTo>
                    <a:pt x="120" y="601"/>
                    <a:pt x="0" y="480"/>
                    <a:pt x="0" y="325"/>
                  </a:cubicBezTo>
                  <a:cubicBezTo>
                    <a:pt x="0" y="176"/>
                    <a:pt x="120" y="56"/>
                    <a:pt x="276" y="56"/>
                  </a:cubicBezTo>
                  <a:cubicBezTo>
                    <a:pt x="276" y="325"/>
                    <a:pt x="276" y="325"/>
                    <a:pt x="276" y="325"/>
                  </a:cubicBezTo>
                  <a:cubicBezTo>
                    <a:pt x="544" y="325"/>
                    <a:pt x="544" y="325"/>
                    <a:pt x="544" y="325"/>
                  </a:cubicBezTo>
                  <a:cubicBezTo>
                    <a:pt x="544" y="480"/>
                    <a:pt x="424" y="601"/>
                    <a:pt x="276" y="601"/>
                  </a:cubicBez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</p:spTree>
  </p:cSld>
  <p:clrMapOvr>
    <a:masterClrMapping/>
  </p:clrMapOvr>
  <p:transition spd="med" advTm="0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218" name="Title 1"/>
          <p:cNvSpPr txBox="1"/>
          <p:nvPr/>
        </p:nvSpPr>
        <p:spPr>
          <a:xfrm>
            <a:off x="857250" y="200025"/>
            <a:ext cx="2571750" cy="379413"/>
          </a:xfrm>
          <a:prstGeom prst="rect">
            <a:avLst/>
          </a:prstGeom>
          <a:noFill/>
          <a:ln w="9525">
            <a:noFill/>
          </a:ln>
        </p:spPr>
        <p:txBody>
          <a:bodyPr lIns="0" rIns="0" anchor="ctr"/>
          <a:p>
            <a:r>
              <a:rPr lang="zh-CN" altLang="en-US" b="1" dirty="0">
                <a:solidFill>
                  <a:srgbClr val="404040"/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资源检索</a:t>
            </a:r>
            <a:endParaRPr lang="zh-CN" altLang="en-US" b="1" dirty="0">
              <a:solidFill>
                <a:srgbClr val="404040"/>
              </a:solidFill>
              <a:latin typeface="微软雅黑" panose="020B0503020204020204" pitchFamily="2" charset="-122"/>
              <a:ea typeface="微软雅黑" panose="020B0503020204020204" pitchFamily="2" charset="-122"/>
            </a:endParaRPr>
          </a:p>
        </p:txBody>
      </p:sp>
      <p:cxnSp>
        <p:nvCxnSpPr>
          <p:cNvPr id="9219" name="直接连接符 2"/>
          <p:cNvCxnSpPr/>
          <p:nvPr/>
        </p:nvCxnSpPr>
        <p:spPr>
          <a:xfrm>
            <a:off x="762000" y="630238"/>
            <a:ext cx="7840663" cy="0"/>
          </a:xfrm>
          <a:prstGeom prst="line">
            <a:avLst/>
          </a:prstGeom>
          <a:ln w="9525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</p:cxnSp>
      <p:sp>
        <p:nvSpPr>
          <p:cNvPr id="9220" name="L 形 3"/>
          <p:cNvSpPr/>
          <p:nvPr/>
        </p:nvSpPr>
        <p:spPr>
          <a:xfrm rot="13498344">
            <a:off x="400050" y="317500"/>
            <a:ext cx="144463" cy="144463"/>
          </a:xfrm>
          <a:custGeom>
            <a:avLst/>
            <a:gdLst>
              <a:gd name="txL" fmla="*/ 0 w 144000"/>
              <a:gd name="txT" fmla="*/ 0 h 144000"/>
              <a:gd name="txR" fmla="*/ 41720 w 144000"/>
              <a:gd name="txB" fmla="*/ 144000 h 144000"/>
            </a:gdLst>
            <a:ahLst/>
            <a:cxnLst>
              <a:cxn ang="0">
                <a:pos x="144000" y="123793"/>
              </a:cxn>
              <a:cxn ang="5898240">
                <a:pos x="72000" y="144000"/>
              </a:cxn>
              <a:cxn ang="11796480">
                <a:pos x="0" y="72000"/>
              </a:cxn>
              <a:cxn ang="17694720">
                <a:pos x="20860" y="0"/>
              </a:cxn>
            </a:cxnLst>
            <a:rect l="txL" t="txT" r="txR" b="txB"/>
            <a:pathLst>
              <a:path w="144000" h="144000">
                <a:moveTo>
                  <a:pt x="0" y="0"/>
                </a:moveTo>
                <a:lnTo>
                  <a:pt x="41720" y="0"/>
                </a:lnTo>
                <a:lnTo>
                  <a:pt x="41720" y="103586"/>
                </a:lnTo>
                <a:lnTo>
                  <a:pt x="144000" y="103586"/>
                </a:lnTo>
                <a:lnTo>
                  <a:pt x="144000" y="144000"/>
                </a:lnTo>
                <a:lnTo>
                  <a:pt x="0" y="144000"/>
                </a:lnTo>
                <a:close/>
              </a:path>
            </a:pathLst>
          </a:custGeom>
          <a:solidFill>
            <a:srgbClr val="3992DB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9221" name="L 形 4"/>
          <p:cNvSpPr/>
          <p:nvPr/>
        </p:nvSpPr>
        <p:spPr>
          <a:xfrm rot="13498344">
            <a:off x="534988" y="317500"/>
            <a:ext cx="144462" cy="144463"/>
          </a:xfrm>
          <a:custGeom>
            <a:avLst/>
            <a:gdLst>
              <a:gd name="txL" fmla="*/ 0 w 144000"/>
              <a:gd name="txT" fmla="*/ 0 h 144000"/>
              <a:gd name="txR" fmla="*/ 41720 w 144000"/>
              <a:gd name="txB" fmla="*/ 144000 h 144000"/>
            </a:gdLst>
            <a:ahLst/>
            <a:cxnLst>
              <a:cxn ang="0">
                <a:pos x="144000" y="123793"/>
              </a:cxn>
              <a:cxn ang="5898240">
                <a:pos x="72000" y="144000"/>
              </a:cxn>
              <a:cxn ang="11796480">
                <a:pos x="0" y="72000"/>
              </a:cxn>
              <a:cxn ang="17694720">
                <a:pos x="20860" y="0"/>
              </a:cxn>
            </a:cxnLst>
            <a:rect l="txL" t="txT" r="txR" b="txB"/>
            <a:pathLst>
              <a:path w="144000" h="144000">
                <a:moveTo>
                  <a:pt x="0" y="0"/>
                </a:moveTo>
                <a:lnTo>
                  <a:pt x="41720" y="0"/>
                </a:lnTo>
                <a:lnTo>
                  <a:pt x="41720" y="103586"/>
                </a:lnTo>
                <a:lnTo>
                  <a:pt x="144000" y="103586"/>
                </a:lnTo>
                <a:lnTo>
                  <a:pt x="144000" y="144000"/>
                </a:lnTo>
                <a:lnTo>
                  <a:pt x="0" y="144000"/>
                </a:lnTo>
                <a:close/>
              </a:path>
            </a:pathLst>
          </a:custGeom>
          <a:solidFill>
            <a:srgbClr val="F79600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9222" name="L 形 5"/>
          <p:cNvSpPr/>
          <p:nvPr/>
        </p:nvSpPr>
        <p:spPr>
          <a:xfrm rot="13498344">
            <a:off x="265113" y="317500"/>
            <a:ext cx="144462" cy="144463"/>
          </a:xfrm>
          <a:custGeom>
            <a:avLst/>
            <a:gdLst>
              <a:gd name="txL" fmla="*/ 0 w 144000"/>
              <a:gd name="txT" fmla="*/ 0 h 144000"/>
              <a:gd name="txR" fmla="*/ 41720 w 144000"/>
              <a:gd name="txB" fmla="*/ 144000 h 144000"/>
            </a:gdLst>
            <a:ahLst/>
            <a:cxnLst>
              <a:cxn ang="0">
                <a:pos x="144000" y="123793"/>
              </a:cxn>
              <a:cxn ang="5898240">
                <a:pos x="72000" y="144000"/>
              </a:cxn>
              <a:cxn ang="11796480">
                <a:pos x="0" y="72000"/>
              </a:cxn>
              <a:cxn ang="17694720">
                <a:pos x="20860" y="0"/>
              </a:cxn>
            </a:cxnLst>
            <a:rect l="txL" t="txT" r="txR" b="txB"/>
            <a:pathLst>
              <a:path w="144000" h="144000">
                <a:moveTo>
                  <a:pt x="0" y="0"/>
                </a:moveTo>
                <a:lnTo>
                  <a:pt x="41720" y="0"/>
                </a:lnTo>
                <a:lnTo>
                  <a:pt x="41720" y="103586"/>
                </a:lnTo>
                <a:lnTo>
                  <a:pt x="144000" y="103586"/>
                </a:lnTo>
                <a:lnTo>
                  <a:pt x="144000" y="144000"/>
                </a:lnTo>
                <a:lnTo>
                  <a:pt x="0" y="144000"/>
                </a:lnTo>
                <a:close/>
              </a:path>
            </a:pathLst>
          </a:custGeom>
          <a:solidFill>
            <a:srgbClr val="BC242A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1252855" y="845820"/>
            <a:ext cx="6877685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304800">
              <a:lnSpc>
                <a:spcPct val="150000"/>
              </a:lnSpc>
            </a:pPr>
            <a:r>
              <a:rPr lang="zh-CN" sz="16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皮书数据库提供</a:t>
            </a:r>
            <a:r>
              <a:rPr lang="zh-CN" sz="1600">
                <a:solidFill>
                  <a:srgbClr val="C00000"/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一般检索、高级检索、专业检索</a:t>
            </a:r>
            <a:r>
              <a:rPr lang="zh-CN" sz="16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三种检索方式。</a:t>
            </a:r>
            <a:endParaRPr lang="zh-CN" altLang="en-US" sz="16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2" charset="-122"/>
              <a:ea typeface="微软雅黑" panose="020B0503020204020204" pitchFamily="2" charset="-122"/>
            </a:endParaRPr>
          </a:p>
        </p:txBody>
      </p:sp>
      <p:sp>
        <p:nvSpPr>
          <p:cNvPr id="19465" name="Freeform 9"/>
          <p:cNvSpPr/>
          <p:nvPr>
            <p:custDataLst>
              <p:tags r:id="rId1"/>
            </p:custDataLst>
          </p:nvPr>
        </p:nvSpPr>
        <p:spPr bwMode="auto">
          <a:xfrm rot="19800000">
            <a:off x="3331801" y="1679334"/>
            <a:ext cx="1012722" cy="1165586"/>
          </a:xfrm>
          <a:custGeom>
            <a:avLst/>
            <a:gdLst>
              <a:gd name="T0" fmla="*/ 638 w 638"/>
              <a:gd name="T1" fmla="*/ 551 h 734"/>
              <a:gd name="T2" fmla="*/ 638 w 638"/>
              <a:gd name="T3" fmla="*/ 182 h 734"/>
              <a:gd name="T4" fmla="*/ 319 w 638"/>
              <a:gd name="T5" fmla="*/ 0 h 734"/>
              <a:gd name="T6" fmla="*/ 0 w 638"/>
              <a:gd name="T7" fmla="*/ 182 h 734"/>
              <a:gd name="T8" fmla="*/ 0 w 638"/>
              <a:gd name="T9" fmla="*/ 551 h 734"/>
              <a:gd name="T10" fmla="*/ 319 w 638"/>
              <a:gd name="T11" fmla="*/ 734 h 734"/>
              <a:gd name="T12" fmla="*/ 638 w 638"/>
              <a:gd name="T13" fmla="*/ 551 h 7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38" h="734">
                <a:moveTo>
                  <a:pt x="638" y="551"/>
                </a:moveTo>
                <a:lnTo>
                  <a:pt x="638" y="182"/>
                </a:lnTo>
                <a:lnTo>
                  <a:pt x="319" y="0"/>
                </a:lnTo>
                <a:lnTo>
                  <a:pt x="0" y="182"/>
                </a:lnTo>
                <a:lnTo>
                  <a:pt x="0" y="551"/>
                </a:lnTo>
                <a:lnTo>
                  <a:pt x="319" y="734"/>
                </a:lnTo>
                <a:lnTo>
                  <a:pt x="638" y="551"/>
                </a:lnTo>
                <a:close/>
              </a:path>
            </a:pathLst>
          </a:custGeom>
          <a:solidFill>
            <a:srgbClr val="005DA2"/>
          </a:solidFill>
          <a:ln w="6350">
            <a:solidFill>
              <a:srgbClr val="FFFFFF"/>
            </a:solidFill>
          </a:ln>
        </p:spPr>
        <p:txBody>
          <a:bodyPr lIns="91434" tIns="45717" rIns="91434" bIns="45717"/>
          <a:p>
            <a:endParaRPr lang="zh-CN" altLang="en-US" sz="1270"/>
          </a:p>
        </p:txBody>
      </p:sp>
      <p:sp>
        <p:nvSpPr>
          <p:cNvPr id="19482" name="Freeform 26"/>
          <p:cNvSpPr>
            <a:spLocks noEditPoints="1"/>
          </p:cNvSpPr>
          <p:nvPr>
            <p:custDataLst>
              <p:tags r:id="rId2"/>
            </p:custDataLst>
          </p:nvPr>
        </p:nvSpPr>
        <p:spPr bwMode="auto">
          <a:xfrm>
            <a:off x="3664928" y="2085067"/>
            <a:ext cx="349214" cy="352534"/>
          </a:xfrm>
          <a:custGeom>
            <a:avLst/>
            <a:gdLst>
              <a:gd name="T0" fmla="*/ 52 w 105"/>
              <a:gd name="T1" fmla="*/ 0 h 106"/>
              <a:gd name="T2" fmla="*/ 89 w 105"/>
              <a:gd name="T3" fmla="*/ 16 h 106"/>
              <a:gd name="T4" fmla="*/ 90 w 105"/>
              <a:gd name="T5" fmla="*/ 16 h 106"/>
              <a:gd name="T6" fmla="*/ 105 w 105"/>
              <a:gd name="T7" fmla="*/ 53 h 106"/>
              <a:gd name="T8" fmla="*/ 89 w 105"/>
              <a:gd name="T9" fmla="*/ 90 h 106"/>
              <a:gd name="T10" fmla="*/ 89 w 105"/>
              <a:gd name="T11" fmla="*/ 90 h 106"/>
              <a:gd name="T12" fmla="*/ 52 w 105"/>
              <a:gd name="T13" fmla="*/ 106 h 106"/>
              <a:gd name="T14" fmla="*/ 15 w 105"/>
              <a:gd name="T15" fmla="*/ 90 h 106"/>
              <a:gd name="T16" fmla="*/ 0 w 105"/>
              <a:gd name="T17" fmla="*/ 53 h 106"/>
              <a:gd name="T18" fmla="*/ 15 w 105"/>
              <a:gd name="T19" fmla="*/ 16 h 106"/>
              <a:gd name="T20" fmla="*/ 15 w 105"/>
              <a:gd name="T21" fmla="*/ 16 h 106"/>
              <a:gd name="T22" fmla="*/ 15 w 105"/>
              <a:gd name="T23" fmla="*/ 16 h 106"/>
              <a:gd name="T24" fmla="*/ 52 w 105"/>
              <a:gd name="T25" fmla="*/ 0 h 106"/>
              <a:gd name="T26" fmla="*/ 75 w 105"/>
              <a:gd name="T27" fmla="*/ 49 h 106"/>
              <a:gd name="T28" fmla="*/ 75 w 105"/>
              <a:gd name="T29" fmla="*/ 49 h 106"/>
              <a:gd name="T30" fmla="*/ 56 w 105"/>
              <a:gd name="T31" fmla="*/ 49 h 106"/>
              <a:gd name="T32" fmla="*/ 56 w 105"/>
              <a:gd name="T33" fmla="*/ 17 h 106"/>
              <a:gd name="T34" fmla="*/ 52 w 105"/>
              <a:gd name="T35" fmla="*/ 13 h 106"/>
              <a:gd name="T36" fmla="*/ 48 w 105"/>
              <a:gd name="T37" fmla="*/ 17 h 106"/>
              <a:gd name="T38" fmla="*/ 48 w 105"/>
              <a:gd name="T39" fmla="*/ 53 h 106"/>
              <a:gd name="T40" fmla="*/ 48 w 105"/>
              <a:gd name="T41" fmla="*/ 53 h 106"/>
              <a:gd name="T42" fmla="*/ 52 w 105"/>
              <a:gd name="T43" fmla="*/ 57 h 106"/>
              <a:gd name="T44" fmla="*/ 75 w 105"/>
              <a:gd name="T45" fmla="*/ 57 h 106"/>
              <a:gd name="T46" fmla="*/ 79 w 105"/>
              <a:gd name="T47" fmla="*/ 53 h 106"/>
              <a:gd name="T48" fmla="*/ 75 w 105"/>
              <a:gd name="T49" fmla="*/ 49 h 106"/>
              <a:gd name="T50" fmla="*/ 84 w 105"/>
              <a:gd name="T51" fmla="*/ 22 h 106"/>
              <a:gd name="T52" fmla="*/ 84 w 105"/>
              <a:gd name="T53" fmla="*/ 22 h 106"/>
              <a:gd name="T54" fmla="*/ 52 w 105"/>
              <a:gd name="T55" fmla="*/ 8 h 106"/>
              <a:gd name="T56" fmla="*/ 21 w 105"/>
              <a:gd name="T57" fmla="*/ 21 h 106"/>
              <a:gd name="T58" fmla="*/ 21 w 105"/>
              <a:gd name="T59" fmla="*/ 22 h 106"/>
              <a:gd name="T60" fmla="*/ 8 w 105"/>
              <a:gd name="T61" fmla="*/ 53 h 106"/>
              <a:gd name="T62" fmla="*/ 21 w 105"/>
              <a:gd name="T63" fmla="*/ 84 h 106"/>
              <a:gd name="T64" fmla="*/ 52 w 105"/>
              <a:gd name="T65" fmla="*/ 98 h 106"/>
              <a:gd name="T66" fmla="*/ 83 w 105"/>
              <a:gd name="T67" fmla="*/ 85 h 106"/>
              <a:gd name="T68" fmla="*/ 84 w 105"/>
              <a:gd name="T69" fmla="*/ 84 h 106"/>
              <a:gd name="T70" fmla="*/ 97 w 105"/>
              <a:gd name="T71" fmla="*/ 53 h 106"/>
              <a:gd name="T72" fmla="*/ 84 w 105"/>
              <a:gd name="T73" fmla="*/ 22 h 106"/>
              <a:gd name="T74" fmla="*/ 84 w 105"/>
              <a:gd name="T75" fmla="*/ 22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05" h="106">
                <a:moveTo>
                  <a:pt x="52" y="0"/>
                </a:moveTo>
                <a:cubicBezTo>
                  <a:pt x="67" y="0"/>
                  <a:pt x="80" y="6"/>
                  <a:pt x="89" y="16"/>
                </a:cubicBezTo>
                <a:cubicBezTo>
                  <a:pt x="90" y="16"/>
                  <a:pt x="90" y="16"/>
                  <a:pt x="90" y="16"/>
                </a:cubicBezTo>
                <a:cubicBezTo>
                  <a:pt x="99" y="26"/>
                  <a:pt x="105" y="39"/>
                  <a:pt x="105" y="53"/>
                </a:cubicBezTo>
                <a:cubicBezTo>
                  <a:pt x="105" y="68"/>
                  <a:pt x="99" y="81"/>
                  <a:pt x="89" y="90"/>
                </a:cubicBezTo>
                <a:cubicBezTo>
                  <a:pt x="89" y="90"/>
                  <a:pt x="89" y="90"/>
                  <a:pt x="89" y="90"/>
                </a:cubicBezTo>
                <a:cubicBezTo>
                  <a:pt x="80" y="100"/>
                  <a:pt x="67" y="106"/>
                  <a:pt x="52" y="106"/>
                </a:cubicBezTo>
                <a:cubicBezTo>
                  <a:pt x="38" y="106"/>
                  <a:pt x="24" y="100"/>
                  <a:pt x="15" y="90"/>
                </a:cubicBezTo>
                <a:cubicBezTo>
                  <a:pt x="5" y="81"/>
                  <a:pt x="0" y="68"/>
                  <a:pt x="0" y="53"/>
                </a:cubicBezTo>
                <a:cubicBezTo>
                  <a:pt x="0" y="39"/>
                  <a:pt x="5" y="25"/>
                  <a:pt x="15" y="16"/>
                </a:cubicBezTo>
                <a:cubicBezTo>
                  <a:pt x="15" y="16"/>
                  <a:pt x="15" y="16"/>
                  <a:pt x="15" y="16"/>
                </a:cubicBezTo>
                <a:cubicBezTo>
                  <a:pt x="15" y="16"/>
                  <a:pt x="15" y="16"/>
                  <a:pt x="15" y="16"/>
                </a:cubicBezTo>
                <a:cubicBezTo>
                  <a:pt x="24" y="6"/>
                  <a:pt x="38" y="0"/>
                  <a:pt x="52" y="0"/>
                </a:cubicBezTo>
                <a:close/>
                <a:moveTo>
                  <a:pt x="75" y="49"/>
                </a:moveTo>
                <a:cubicBezTo>
                  <a:pt x="75" y="49"/>
                  <a:pt x="75" y="49"/>
                  <a:pt x="75" y="49"/>
                </a:cubicBezTo>
                <a:cubicBezTo>
                  <a:pt x="56" y="49"/>
                  <a:pt x="56" y="49"/>
                  <a:pt x="56" y="49"/>
                </a:cubicBezTo>
                <a:cubicBezTo>
                  <a:pt x="56" y="17"/>
                  <a:pt x="56" y="17"/>
                  <a:pt x="56" y="17"/>
                </a:cubicBezTo>
                <a:cubicBezTo>
                  <a:pt x="56" y="15"/>
                  <a:pt x="54" y="13"/>
                  <a:pt x="52" y="13"/>
                </a:cubicBezTo>
                <a:cubicBezTo>
                  <a:pt x="50" y="13"/>
                  <a:pt x="48" y="15"/>
                  <a:pt x="48" y="17"/>
                </a:cubicBezTo>
                <a:cubicBezTo>
                  <a:pt x="48" y="53"/>
                  <a:pt x="48" y="53"/>
                  <a:pt x="48" y="53"/>
                </a:cubicBezTo>
                <a:cubicBezTo>
                  <a:pt x="48" y="53"/>
                  <a:pt x="48" y="53"/>
                  <a:pt x="48" y="53"/>
                </a:cubicBezTo>
                <a:cubicBezTo>
                  <a:pt x="48" y="55"/>
                  <a:pt x="50" y="57"/>
                  <a:pt x="52" y="57"/>
                </a:cubicBezTo>
                <a:cubicBezTo>
                  <a:pt x="75" y="57"/>
                  <a:pt x="75" y="57"/>
                  <a:pt x="75" y="57"/>
                </a:cubicBezTo>
                <a:cubicBezTo>
                  <a:pt x="77" y="57"/>
                  <a:pt x="79" y="55"/>
                  <a:pt x="79" y="53"/>
                </a:cubicBezTo>
                <a:cubicBezTo>
                  <a:pt x="79" y="51"/>
                  <a:pt x="77" y="49"/>
                  <a:pt x="75" y="49"/>
                </a:cubicBezTo>
                <a:close/>
                <a:moveTo>
                  <a:pt x="84" y="22"/>
                </a:moveTo>
                <a:cubicBezTo>
                  <a:pt x="84" y="22"/>
                  <a:pt x="84" y="22"/>
                  <a:pt x="84" y="22"/>
                </a:cubicBezTo>
                <a:cubicBezTo>
                  <a:pt x="76" y="13"/>
                  <a:pt x="64" y="8"/>
                  <a:pt x="52" y="8"/>
                </a:cubicBezTo>
                <a:cubicBezTo>
                  <a:pt x="40" y="8"/>
                  <a:pt x="29" y="13"/>
                  <a:pt x="21" y="21"/>
                </a:cubicBezTo>
                <a:cubicBezTo>
                  <a:pt x="21" y="22"/>
                  <a:pt x="21" y="22"/>
                  <a:pt x="21" y="22"/>
                </a:cubicBezTo>
                <a:cubicBezTo>
                  <a:pt x="13" y="30"/>
                  <a:pt x="8" y="41"/>
                  <a:pt x="8" y="53"/>
                </a:cubicBezTo>
                <a:cubicBezTo>
                  <a:pt x="8" y="65"/>
                  <a:pt x="13" y="76"/>
                  <a:pt x="21" y="84"/>
                </a:cubicBezTo>
                <a:cubicBezTo>
                  <a:pt x="29" y="93"/>
                  <a:pt x="40" y="98"/>
                  <a:pt x="52" y="98"/>
                </a:cubicBezTo>
                <a:cubicBezTo>
                  <a:pt x="64" y="98"/>
                  <a:pt x="75" y="93"/>
                  <a:pt x="83" y="85"/>
                </a:cubicBezTo>
                <a:cubicBezTo>
                  <a:pt x="84" y="84"/>
                  <a:pt x="84" y="84"/>
                  <a:pt x="84" y="84"/>
                </a:cubicBezTo>
                <a:cubicBezTo>
                  <a:pt x="92" y="76"/>
                  <a:pt x="97" y="65"/>
                  <a:pt x="97" y="53"/>
                </a:cubicBezTo>
                <a:cubicBezTo>
                  <a:pt x="97" y="41"/>
                  <a:pt x="92" y="30"/>
                  <a:pt x="84" y="22"/>
                </a:cubicBezTo>
                <a:cubicBezTo>
                  <a:pt x="84" y="22"/>
                  <a:pt x="84" y="22"/>
                  <a:pt x="84" y="22"/>
                </a:cubicBezTo>
                <a:close/>
              </a:path>
            </a:pathLst>
          </a:cu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6350">
            <a:solidFill>
              <a:srgbClr val="FFFFFF"/>
            </a:solidFill>
          </a:ln>
        </p:spPr>
        <p:txBody>
          <a:bodyPr vert="horz" wrap="square" lIns="91434" tIns="45717" rIns="91434" bIns="45717" numCol="1" anchor="t" anchorCtr="0" compatLnSpc="1"/>
          <a:p>
            <a:endParaRPr lang="zh-CN" altLang="en-US" sz="1270"/>
          </a:p>
        </p:txBody>
      </p:sp>
      <p:sp>
        <p:nvSpPr>
          <p:cNvPr id="19468" name="Freeform 12"/>
          <p:cNvSpPr/>
          <p:nvPr>
            <p:custDataLst>
              <p:tags r:id="rId4"/>
            </p:custDataLst>
          </p:nvPr>
        </p:nvSpPr>
        <p:spPr bwMode="auto">
          <a:xfrm rot="1800000">
            <a:off x="3922923" y="2699890"/>
            <a:ext cx="1011135" cy="1165586"/>
          </a:xfrm>
          <a:custGeom>
            <a:avLst/>
            <a:gdLst>
              <a:gd name="T0" fmla="*/ 319 w 637"/>
              <a:gd name="T1" fmla="*/ 0 h 734"/>
              <a:gd name="T2" fmla="*/ 0 w 637"/>
              <a:gd name="T3" fmla="*/ 182 h 734"/>
              <a:gd name="T4" fmla="*/ 0 w 637"/>
              <a:gd name="T5" fmla="*/ 551 h 734"/>
              <a:gd name="T6" fmla="*/ 319 w 637"/>
              <a:gd name="T7" fmla="*/ 734 h 734"/>
              <a:gd name="T8" fmla="*/ 637 w 637"/>
              <a:gd name="T9" fmla="*/ 551 h 734"/>
              <a:gd name="T10" fmla="*/ 637 w 637"/>
              <a:gd name="T11" fmla="*/ 182 h 734"/>
              <a:gd name="T12" fmla="*/ 319 w 637"/>
              <a:gd name="T13" fmla="*/ 0 h 7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37" h="734">
                <a:moveTo>
                  <a:pt x="319" y="0"/>
                </a:moveTo>
                <a:lnTo>
                  <a:pt x="0" y="182"/>
                </a:lnTo>
                <a:lnTo>
                  <a:pt x="0" y="551"/>
                </a:lnTo>
                <a:lnTo>
                  <a:pt x="319" y="734"/>
                </a:lnTo>
                <a:lnTo>
                  <a:pt x="637" y="551"/>
                </a:lnTo>
                <a:lnTo>
                  <a:pt x="637" y="182"/>
                </a:lnTo>
                <a:lnTo>
                  <a:pt x="319" y="0"/>
                </a:lnTo>
                <a:close/>
              </a:path>
            </a:pathLst>
          </a:custGeom>
          <a:solidFill>
            <a:srgbClr val="005DA2"/>
          </a:solidFill>
          <a:ln w="6350">
            <a:solidFill>
              <a:srgbClr val="FFFFFF"/>
            </a:solidFill>
          </a:ln>
        </p:spPr>
        <p:txBody>
          <a:bodyPr lIns="91434" tIns="45717" rIns="91434" bIns="45717"/>
          <a:p>
            <a:endParaRPr lang="zh-CN" altLang="en-US" sz="1270"/>
          </a:p>
        </p:txBody>
      </p:sp>
      <p:sp>
        <p:nvSpPr>
          <p:cNvPr id="19483" name="Freeform 27"/>
          <p:cNvSpPr>
            <a:spLocks noEditPoints="1"/>
          </p:cNvSpPr>
          <p:nvPr>
            <p:custDataLst>
              <p:tags r:id="rId5"/>
            </p:custDataLst>
          </p:nvPr>
        </p:nvSpPr>
        <p:spPr bwMode="auto">
          <a:xfrm>
            <a:off x="4288899" y="3110418"/>
            <a:ext cx="276197" cy="352534"/>
          </a:xfrm>
          <a:custGeom>
            <a:avLst/>
            <a:gdLst>
              <a:gd name="T0" fmla="*/ 59 w 83"/>
              <a:gd name="T1" fmla="*/ 70 h 106"/>
              <a:gd name="T2" fmla="*/ 59 w 83"/>
              <a:gd name="T3" fmla="*/ 70 h 106"/>
              <a:gd name="T4" fmla="*/ 75 w 83"/>
              <a:gd name="T5" fmla="*/ 42 h 106"/>
              <a:gd name="T6" fmla="*/ 41 w 83"/>
              <a:gd name="T7" fmla="*/ 8 h 106"/>
              <a:gd name="T8" fmla="*/ 8 w 83"/>
              <a:gd name="T9" fmla="*/ 42 h 106"/>
              <a:gd name="T10" fmla="*/ 24 w 83"/>
              <a:gd name="T11" fmla="*/ 70 h 106"/>
              <a:gd name="T12" fmla="*/ 24 w 83"/>
              <a:gd name="T13" fmla="*/ 70 h 106"/>
              <a:gd name="T14" fmla="*/ 41 w 83"/>
              <a:gd name="T15" fmla="*/ 75 h 106"/>
              <a:gd name="T16" fmla="*/ 43 w 83"/>
              <a:gd name="T17" fmla="*/ 46 h 106"/>
              <a:gd name="T18" fmla="*/ 40 w 83"/>
              <a:gd name="T19" fmla="*/ 46 h 106"/>
              <a:gd name="T20" fmla="*/ 30 w 83"/>
              <a:gd name="T21" fmla="*/ 42 h 106"/>
              <a:gd name="T22" fmla="*/ 20 w 83"/>
              <a:gd name="T23" fmla="*/ 46 h 106"/>
              <a:gd name="T24" fmla="*/ 17 w 83"/>
              <a:gd name="T25" fmla="*/ 42 h 106"/>
              <a:gd name="T26" fmla="*/ 30 w 83"/>
              <a:gd name="T27" fmla="*/ 37 h 106"/>
              <a:gd name="T28" fmla="*/ 41 w 83"/>
              <a:gd name="T29" fmla="*/ 41 h 106"/>
              <a:gd name="T30" fmla="*/ 52 w 83"/>
              <a:gd name="T31" fmla="*/ 37 h 106"/>
              <a:gd name="T32" fmla="*/ 65 w 83"/>
              <a:gd name="T33" fmla="*/ 42 h 106"/>
              <a:gd name="T34" fmla="*/ 62 w 83"/>
              <a:gd name="T35" fmla="*/ 46 h 106"/>
              <a:gd name="T36" fmla="*/ 52 w 83"/>
              <a:gd name="T37" fmla="*/ 42 h 106"/>
              <a:gd name="T38" fmla="*/ 43 w 83"/>
              <a:gd name="T39" fmla="*/ 46 h 106"/>
              <a:gd name="T40" fmla="*/ 65 w 83"/>
              <a:gd name="T41" fmla="*/ 76 h 106"/>
              <a:gd name="T42" fmla="*/ 61 w 83"/>
              <a:gd name="T43" fmla="*/ 97 h 106"/>
              <a:gd name="T44" fmla="*/ 53 w 83"/>
              <a:gd name="T45" fmla="*/ 97 h 106"/>
              <a:gd name="T46" fmla="*/ 41 w 83"/>
              <a:gd name="T47" fmla="*/ 106 h 106"/>
              <a:gd name="T48" fmla="*/ 29 w 83"/>
              <a:gd name="T49" fmla="*/ 97 h 106"/>
              <a:gd name="T50" fmla="*/ 18 w 83"/>
              <a:gd name="T51" fmla="*/ 93 h 106"/>
              <a:gd name="T52" fmla="*/ 18 w 83"/>
              <a:gd name="T53" fmla="*/ 76 h 106"/>
              <a:gd name="T54" fmla="*/ 0 w 83"/>
              <a:gd name="T55" fmla="*/ 42 h 106"/>
              <a:gd name="T56" fmla="*/ 41 w 83"/>
              <a:gd name="T57" fmla="*/ 0 h 106"/>
              <a:gd name="T58" fmla="*/ 83 w 83"/>
              <a:gd name="T59" fmla="*/ 42 h 106"/>
              <a:gd name="T60" fmla="*/ 65 w 83"/>
              <a:gd name="T61" fmla="*/ 76 h 106"/>
              <a:gd name="T62" fmla="*/ 26 w 83"/>
              <a:gd name="T63" fmla="*/ 80 h 106"/>
              <a:gd name="T64" fmla="*/ 32 w 83"/>
              <a:gd name="T65" fmla="*/ 89 h 106"/>
              <a:gd name="T66" fmla="*/ 37 w 83"/>
              <a:gd name="T67" fmla="*/ 93 h 106"/>
              <a:gd name="T68" fmla="*/ 38 w 83"/>
              <a:gd name="T69" fmla="*/ 96 h 106"/>
              <a:gd name="T70" fmla="*/ 41 w 83"/>
              <a:gd name="T71" fmla="*/ 98 h 106"/>
              <a:gd name="T72" fmla="*/ 45 w 83"/>
              <a:gd name="T73" fmla="*/ 96 h 106"/>
              <a:gd name="T74" fmla="*/ 46 w 83"/>
              <a:gd name="T75" fmla="*/ 93 h 106"/>
              <a:gd name="T76" fmla="*/ 57 w 83"/>
              <a:gd name="T77" fmla="*/ 89 h 106"/>
              <a:gd name="T78" fmla="*/ 41 w 83"/>
              <a:gd name="T79" fmla="*/ 83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83" h="106">
                <a:moveTo>
                  <a:pt x="59" y="70"/>
                </a:moveTo>
                <a:cubicBezTo>
                  <a:pt x="59" y="70"/>
                  <a:pt x="59" y="70"/>
                  <a:pt x="59" y="70"/>
                </a:cubicBezTo>
                <a:cubicBezTo>
                  <a:pt x="59" y="70"/>
                  <a:pt x="59" y="70"/>
                  <a:pt x="59" y="70"/>
                </a:cubicBezTo>
                <a:cubicBezTo>
                  <a:pt x="59" y="70"/>
                  <a:pt x="59" y="70"/>
                  <a:pt x="59" y="70"/>
                </a:cubicBezTo>
                <a:cubicBezTo>
                  <a:pt x="61" y="69"/>
                  <a:pt x="63" y="67"/>
                  <a:pt x="65" y="66"/>
                </a:cubicBezTo>
                <a:cubicBezTo>
                  <a:pt x="71" y="59"/>
                  <a:pt x="75" y="51"/>
                  <a:pt x="75" y="42"/>
                </a:cubicBezTo>
                <a:cubicBezTo>
                  <a:pt x="75" y="33"/>
                  <a:pt x="71" y="24"/>
                  <a:pt x="65" y="18"/>
                </a:cubicBezTo>
                <a:cubicBezTo>
                  <a:pt x="59" y="12"/>
                  <a:pt x="50" y="8"/>
                  <a:pt x="41" y="8"/>
                </a:cubicBezTo>
                <a:cubicBezTo>
                  <a:pt x="32" y="8"/>
                  <a:pt x="24" y="12"/>
                  <a:pt x="18" y="18"/>
                </a:cubicBezTo>
                <a:cubicBezTo>
                  <a:pt x="12" y="24"/>
                  <a:pt x="8" y="33"/>
                  <a:pt x="8" y="42"/>
                </a:cubicBezTo>
                <a:cubicBezTo>
                  <a:pt x="8" y="51"/>
                  <a:pt x="12" y="59"/>
                  <a:pt x="18" y="66"/>
                </a:cubicBezTo>
                <a:cubicBezTo>
                  <a:pt x="19" y="67"/>
                  <a:pt x="22" y="69"/>
                  <a:pt x="24" y="70"/>
                </a:cubicBezTo>
                <a:cubicBezTo>
                  <a:pt x="24" y="70"/>
                  <a:pt x="24" y="70"/>
                  <a:pt x="24" y="70"/>
                </a:cubicBezTo>
                <a:cubicBezTo>
                  <a:pt x="24" y="70"/>
                  <a:pt x="24" y="70"/>
                  <a:pt x="24" y="70"/>
                </a:cubicBezTo>
                <a:cubicBezTo>
                  <a:pt x="24" y="70"/>
                  <a:pt x="24" y="70"/>
                  <a:pt x="24" y="70"/>
                </a:cubicBezTo>
                <a:cubicBezTo>
                  <a:pt x="29" y="73"/>
                  <a:pt x="35" y="75"/>
                  <a:pt x="41" y="75"/>
                </a:cubicBezTo>
                <a:cubicBezTo>
                  <a:pt x="48" y="75"/>
                  <a:pt x="53" y="73"/>
                  <a:pt x="59" y="70"/>
                </a:cubicBezTo>
                <a:close/>
                <a:moveTo>
                  <a:pt x="43" y="46"/>
                </a:moveTo>
                <a:cubicBezTo>
                  <a:pt x="43" y="46"/>
                  <a:pt x="43" y="46"/>
                  <a:pt x="43" y="46"/>
                </a:cubicBezTo>
                <a:cubicBezTo>
                  <a:pt x="42" y="47"/>
                  <a:pt x="40" y="47"/>
                  <a:pt x="40" y="46"/>
                </a:cubicBezTo>
                <a:cubicBezTo>
                  <a:pt x="38" y="45"/>
                  <a:pt x="37" y="44"/>
                  <a:pt x="35" y="43"/>
                </a:cubicBezTo>
                <a:cubicBezTo>
                  <a:pt x="34" y="42"/>
                  <a:pt x="32" y="42"/>
                  <a:pt x="30" y="42"/>
                </a:cubicBezTo>
                <a:cubicBezTo>
                  <a:pt x="28" y="42"/>
                  <a:pt x="26" y="42"/>
                  <a:pt x="25" y="43"/>
                </a:cubicBezTo>
                <a:cubicBezTo>
                  <a:pt x="23" y="44"/>
                  <a:pt x="22" y="45"/>
                  <a:pt x="20" y="46"/>
                </a:cubicBezTo>
                <a:cubicBezTo>
                  <a:pt x="19" y="47"/>
                  <a:pt x="18" y="47"/>
                  <a:pt x="17" y="46"/>
                </a:cubicBezTo>
                <a:cubicBezTo>
                  <a:pt x="16" y="45"/>
                  <a:pt x="16" y="43"/>
                  <a:pt x="17" y="42"/>
                </a:cubicBezTo>
                <a:cubicBezTo>
                  <a:pt x="19" y="41"/>
                  <a:pt x="21" y="39"/>
                  <a:pt x="23" y="39"/>
                </a:cubicBezTo>
                <a:cubicBezTo>
                  <a:pt x="25" y="38"/>
                  <a:pt x="28" y="37"/>
                  <a:pt x="30" y="37"/>
                </a:cubicBezTo>
                <a:cubicBezTo>
                  <a:pt x="32" y="37"/>
                  <a:pt x="35" y="38"/>
                  <a:pt x="37" y="39"/>
                </a:cubicBezTo>
                <a:cubicBezTo>
                  <a:pt x="39" y="39"/>
                  <a:pt x="40" y="40"/>
                  <a:pt x="41" y="41"/>
                </a:cubicBezTo>
                <a:cubicBezTo>
                  <a:pt x="43" y="40"/>
                  <a:pt x="44" y="39"/>
                  <a:pt x="45" y="39"/>
                </a:cubicBezTo>
                <a:cubicBezTo>
                  <a:pt x="48" y="38"/>
                  <a:pt x="50" y="37"/>
                  <a:pt x="52" y="37"/>
                </a:cubicBezTo>
                <a:cubicBezTo>
                  <a:pt x="55" y="37"/>
                  <a:pt x="57" y="38"/>
                  <a:pt x="59" y="39"/>
                </a:cubicBezTo>
                <a:cubicBezTo>
                  <a:pt x="62" y="39"/>
                  <a:pt x="64" y="41"/>
                  <a:pt x="65" y="42"/>
                </a:cubicBezTo>
                <a:cubicBezTo>
                  <a:pt x="66" y="43"/>
                  <a:pt x="66" y="45"/>
                  <a:pt x="65" y="46"/>
                </a:cubicBezTo>
                <a:cubicBezTo>
                  <a:pt x="65" y="47"/>
                  <a:pt x="63" y="47"/>
                  <a:pt x="62" y="46"/>
                </a:cubicBezTo>
                <a:cubicBezTo>
                  <a:pt x="61" y="45"/>
                  <a:pt x="59" y="44"/>
                  <a:pt x="58" y="43"/>
                </a:cubicBezTo>
                <a:cubicBezTo>
                  <a:pt x="56" y="42"/>
                  <a:pt x="54" y="42"/>
                  <a:pt x="52" y="42"/>
                </a:cubicBezTo>
                <a:cubicBezTo>
                  <a:pt x="51" y="42"/>
                  <a:pt x="49" y="42"/>
                  <a:pt x="47" y="43"/>
                </a:cubicBezTo>
                <a:cubicBezTo>
                  <a:pt x="46" y="44"/>
                  <a:pt x="44" y="45"/>
                  <a:pt x="43" y="46"/>
                </a:cubicBezTo>
                <a:close/>
                <a:moveTo>
                  <a:pt x="65" y="76"/>
                </a:moveTo>
                <a:cubicBezTo>
                  <a:pt x="65" y="76"/>
                  <a:pt x="65" y="76"/>
                  <a:pt x="65" y="76"/>
                </a:cubicBezTo>
                <a:cubicBezTo>
                  <a:pt x="65" y="93"/>
                  <a:pt x="65" y="93"/>
                  <a:pt x="65" y="93"/>
                </a:cubicBezTo>
                <a:cubicBezTo>
                  <a:pt x="65" y="95"/>
                  <a:pt x="63" y="97"/>
                  <a:pt x="61" y="97"/>
                </a:cubicBezTo>
                <a:cubicBezTo>
                  <a:pt x="61" y="97"/>
                  <a:pt x="61" y="97"/>
                  <a:pt x="61" y="97"/>
                </a:cubicBezTo>
                <a:cubicBezTo>
                  <a:pt x="53" y="97"/>
                  <a:pt x="53" y="97"/>
                  <a:pt x="53" y="97"/>
                </a:cubicBezTo>
                <a:cubicBezTo>
                  <a:pt x="53" y="99"/>
                  <a:pt x="52" y="100"/>
                  <a:pt x="50" y="102"/>
                </a:cubicBezTo>
                <a:cubicBezTo>
                  <a:pt x="48" y="104"/>
                  <a:pt x="45" y="106"/>
                  <a:pt x="41" y="106"/>
                </a:cubicBezTo>
                <a:cubicBezTo>
                  <a:pt x="38" y="106"/>
                  <a:pt x="35" y="104"/>
                  <a:pt x="32" y="102"/>
                </a:cubicBezTo>
                <a:cubicBezTo>
                  <a:pt x="31" y="100"/>
                  <a:pt x="30" y="99"/>
                  <a:pt x="29" y="97"/>
                </a:cubicBezTo>
                <a:cubicBezTo>
                  <a:pt x="22" y="97"/>
                  <a:pt x="22" y="97"/>
                  <a:pt x="22" y="97"/>
                </a:cubicBezTo>
                <a:cubicBezTo>
                  <a:pt x="20" y="97"/>
                  <a:pt x="18" y="95"/>
                  <a:pt x="18" y="93"/>
                </a:cubicBezTo>
                <a:cubicBezTo>
                  <a:pt x="18" y="93"/>
                  <a:pt x="18" y="93"/>
                  <a:pt x="18" y="93"/>
                </a:cubicBezTo>
                <a:cubicBezTo>
                  <a:pt x="18" y="76"/>
                  <a:pt x="18" y="76"/>
                  <a:pt x="18" y="76"/>
                </a:cubicBezTo>
                <a:cubicBezTo>
                  <a:pt x="16" y="75"/>
                  <a:pt x="14" y="73"/>
                  <a:pt x="12" y="71"/>
                </a:cubicBezTo>
                <a:cubicBezTo>
                  <a:pt x="4" y="64"/>
                  <a:pt x="0" y="53"/>
                  <a:pt x="0" y="42"/>
                </a:cubicBezTo>
                <a:cubicBezTo>
                  <a:pt x="0" y="30"/>
                  <a:pt x="4" y="20"/>
                  <a:pt x="12" y="13"/>
                </a:cubicBezTo>
                <a:cubicBezTo>
                  <a:pt x="19" y="5"/>
                  <a:pt x="30" y="0"/>
                  <a:pt x="41" y="0"/>
                </a:cubicBezTo>
                <a:cubicBezTo>
                  <a:pt x="53" y="0"/>
                  <a:pt x="63" y="5"/>
                  <a:pt x="71" y="13"/>
                </a:cubicBezTo>
                <a:cubicBezTo>
                  <a:pt x="78" y="20"/>
                  <a:pt x="83" y="30"/>
                  <a:pt x="83" y="42"/>
                </a:cubicBezTo>
                <a:cubicBezTo>
                  <a:pt x="83" y="53"/>
                  <a:pt x="78" y="64"/>
                  <a:pt x="71" y="71"/>
                </a:cubicBezTo>
                <a:cubicBezTo>
                  <a:pt x="69" y="73"/>
                  <a:pt x="67" y="75"/>
                  <a:pt x="65" y="76"/>
                </a:cubicBezTo>
                <a:close/>
                <a:moveTo>
                  <a:pt x="26" y="80"/>
                </a:moveTo>
                <a:cubicBezTo>
                  <a:pt x="26" y="80"/>
                  <a:pt x="26" y="80"/>
                  <a:pt x="26" y="80"/>
                </a:cubicBezTo>
                <a:cubicBezTo>
                  <a:pt x="26" y="89"/>
                  <a:pt x="26" y="89"/>
                  <a:pt x="26" y="89"/>
                </a:cubicBezTo>
                <a:cubicBezTo>
                  <a:pt x="32" y="89"/>
                  <a:pt x="32" y="89"/>
                  <a:pt x="32" y="89"/>
                </a:cubicBezTo>
                <a:cubicBezTo>
                  <a:pt x="32" y="89"/>
                  <a:pt x="32" y="89"/>
                  <a:pt x="32" y="89"/>
                </a:cubicBezTo>
                <a:cubicBezTo>
                  <a:pt x="35" y="89"/>
                  <a:pt x="37" y="90"/>
                  <a:pt x="37" y="93"/>
                </a:cubicBezTo>
                <a:cubicBezTo>
                  <a:pt x="37" y="93"/>
                  <a:pt x="37" y="93"/>
                  <a:pt x="37" y="93"/>
                </a:cubicBezTo>
                <a:cubicBezTo>
                  <a:pt x="37" y="94"/>
                  <a:pt x="37" y="95"/>
                  <a:pt x="38" y="96"/>
                </a:cubicBezTo>
                <a:cubicBezTo>
                  <a:pt x="38" y="96"/>
                  <a:pt x="38" y="96"/>
                  <a:pt x="38" y="96"/>
                </a:cubicBezTo>
                <a:cubicBezTo>
                  <a:pt x="39" y="97"/>
                  <a:pt x="40" y="98"/>
                  <a:pt x="41" y="98"/>
                </a:cubicBezTo>
                <a:cubicBezTo>
                  <a:pt x="43" y="98"/>
                  <a:pt x="44" y="97"/>
                  <a:pt x="45" y="96"/>
                </a:cubicBezTo>
                <a:cubicBezTo>
                  <a:pt x="45" y="96"/>
                  <a:pt x="45" y="96"/>
                  <a:pt x="45" y="96"/>
                </a:cubicBezTo>
                <a:cubicBezTo>
                  <a:pt x="45" y="95"/>
                  <a:pt x="46" y="94"/>
                  <a:pt x="46" y="93"/>
                </a:cubicBezTo>
                <a:cubicBezTo>
                  <a:pt x="46" y="93"/>
                  <a:pt x="46" y="93"/>
                  <a:pt x="46" y="93"/>
                </a:cubicBezTo>
                <a:cubicBezTo>
                  <a:pt x="46" y="90"/>
                  <a:pt x="48" y="89"/>
                  <a:pt x="50" y="89"/>
                </a:cubicBezTo>
                <a:cubicBezTo>
                  <a:pt x="57" y="89"/>
                  <a:pt x="57" y="89"/>
                  <a:pt x="57" y="89"/>
                </a:cubicBezTo>
                <a:cubicBezTo>
                  <a:pt x="57" y="80"/>
                  <a:pt x="57" y="80"/>
                  <a:pt x="57" y="80"/>
                </a:cubicBezTo>
                <a:cubicBezTo>
                  <a:pt x="52" y="82"/>
                  <a:pt x="47" y="83"/>
                  <a:pt x="41" y="83"/>
                </a:cubicBezTo>
                <a:cubicBezTo>
                  <a:pt x="36" y="83"/>
                  <a:pt x="31" y="82"/>
                  <a:pt x="26" y="80"/>
                </a:cubicBezTo>
                <a:close/>
              </a:path>
            </a:pathLst>
          </a:cu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6350">
            <a:solidFill>
              <a:srgbClr val="FFFFFF"/>
            </a:solidFill>
          </a:ln>
        </p:spPr>
        <p:txBody>
          <a:bodyPr vert="horz" wrap="square" lIns="91434" tIns="45717" rIns="91434" bIns="45717" numCol="1" anchor="t" anchorCtr="0" compatLnSpc="1"/>
          <a:p>
            <a:endParaRPr lang="zh-CN" altLang="en-US" sz="1270"/>
          </a:p>
        </p:txBody>
      </p:sp>
      <p:sp>
        <p:nvSpPr>
          <p:cNvPr id="19464" name="Freeform 8"/>
          <p:cNvSpPr/>
          <p:nvPr>
            <p:custDataLst>
              <p:tags r:id="rId7"/>
            </p:custDataLst>
          </p:nvPr>
        </p:nvSpPr>
        <p:spPr bwMode="auto">
          <a:xfrm rot="1800000">
            <a:off x="4512456" y="1679334"/>
            <a:ext cx="1012722" cy="1165586"/>
          </a:xfrm>
          <a:custGeom>
            <a:avLst/>
            <a:gdLst>
              <a:gd name="T0" fmla="*/ 638 w 638"/>
              <a:gd name="T1" fmla="*/ 551 h 734"/>
              <a:gd name="T2" fmla="*/ 638 w 638"/>
              <a:gd name="T3" fmla="*/ 182 h 734"/>
              <a:gd name="T4" fmla="*/ 319 w 638"/>
              <a:gd name="T5" fmla="*/ 0 h 734"/>
              <a:gd name="T6" fmla="*/ 0 w 638"/>
              <a:gd name="T7" fmla="*/ 182 h 734"/>
              <a:gd name="T8" fmla="*/ 0 w 638"/>
              <a:gd name="T9" fmla="*/ 551 h 734"/>
              <a:gd name="T10" fmla="*/ 319 w 638"/>
              <a:gd name="T11" fmla="*/ 734 h 734"/>
              <a:gd name="T12" fmla="*/ 638 w 638"/>
              <a:gd name="T13" fmla="*/ 551 h 7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38" h="734">
                <a:moveTo>
                  <a:pt x="638" y="551"/>
                </a:moveTo>
                <a:lnTo>
                  <a:pt x="638" y="182"/>
                </a:lnTo>
                <a:lnTo>
                  <a:pt x="319" y="0"/>
                </a:lnTo>
                <a:lnTo>
                  <a:pt x="0" y="182"/>
                </a:lnTo>
                <a:lnTo>
                  <a:pt x="0" y="551"/>
                </a:lnTo>
                <a:lnTo>
                  <a:pt x="319" y="734"/>
                </a:lnTo>
                <a:lnTo>
                  <a:pt x="638" y="551"/>
                </a:lnTo>
                <a:close/>
              </a:path>
            </a:pathLst>
          </a:custGeom>
          <a:solidFill>
            <a:srgbClr val="005DA2"/>
          </a:solidFill>
          <a:ln w="6350">
            <a:solidFill>
              <a:srgbClr val="FFFFFF"/>
            </a:solidFill>
          </a:ln>
        </p:spPr>
        <p:txBody>
          <a:bodyPr lIns="91434" tIns="45717" rIns="91434" bIns="45717"/>
          <a:p>
            <a:endParaRPr lang="zh-CN" altLang="en-US" sz="1270"/>
          </a:p>
        </p:txBody>
      </p:sp>
      <p:sp>
        <p:nvSpPr>
          <p:cNvPr id="19485" name="Freeform 29"/>
          <p:cNvSpPr>
            <a:spLocks noEditPoints="1"/>
          </p:cNvSpPr>
          <p:nvPr>
            <p:custDataLst>
              <p:tags r:id="rId8"/>
            </p:custDataLst>
          </p:nvPr>
        </p:nvSpPr>
        <p:spPr bwMode="auto">
          <a:xfrm>
            <a:off x="4886847" y="2098958"/>
            <a:ext cx="287309" cy="339830"/>
          </a:xfrm>
          <a:custGeom>
            <a:avLst/>
            <a:gdLst>
              <a:gd name="T0" fmla="*/ 76 w 86"/>
              <a:gd name="T1" fmla="*/ 1 h 102"/>
              <a:gd name="T2" fmla="*/ 74 w 86"/>
              <a:gd name="T3" fmla="*/ 7 h 102"/>
              <a:gd name="T4" fmla="*/ 86 w 86"/>
              <a:gd name="T5" fmla="*/ 39 h 102"/>
              <a:gd name="T6" fmla="*/ 72 w 86"/>
              <a:gd name="T7" fmla="*/ 72 h 102"/>
              <a:gd name="T8" fmla="*/ 56 w 86"/>
              <a:gd name="T9" fmla="*/ 83 h 102"/>
              <a:gd name="T10" fmla="*/ 42 w 86"/>
              <a:gd name="T11" fmla="*/ 87 h 102"/>
              <a:gd name="T12" fmla="*/ 58 w 86"/>
              <a:gd name="T13" fmla="*/ 94 h 102"/>
              <a:gd name="T14" fmla="*/ 58 w 86"/>
              <a:gd name="T15" fmla="*/ 102 h 102"/>
              <a:gd name="T16" fmla="*/ 38 w 86"/>
              <a:gd name="T17" fmla="*/ 102 h 102"/>
              <a:gd name="T18" fmla="*/ 19 w 86"/>
              <a:gd name="T19" fmla="*/ 102 h 102"/>
              <a:gd name="T20" fmla="*/ 19 w 86"/>
              <a:gd name="T21" fmla="*/ 94 h 102"/>
              <a:gd name="T22" fmla="*/ 34 w 86"/>
              <a:gd name="T23" fmla="*/ 87 h 102"/>
              <a:gd name="T24" fmla="*/ 20 w 86"/>
              <a:gd name="T25" fmla="*/ 82 h 102"/>
              <a:gd name="T26" fmla="*/ 7 w 86"/>
              <a:gd name="T27" fmla="*/ 74 h 102"/>
              <a:gd name="T28" fmla="*/ 1 w 86"/>
              <a:gd name="T29" fmla="*/ 76 h 102"/>
              <a:gd name="T30" fmla="*/ 9 w 86"/>
              <a:gd name="T31" fmla="*/ 64 h 102"/>
              <a:gd name="T32" fmla="*/ 11 w 86"/>
              <a:gd name="T33" fmla="*/ 11 h 102"/>
              <a:gd name="T34" fmla="*/ 38 w 86"/>
              <a:gd name="T35" fmla="*/ 0 h 102"/>
              <a:gd name="T36" fmla="*/ 69 w 86"/>
              <a:gd name="T37" fmla="*/ 5 h 102"/>
              <a:gd name="T38" fmla="*/ 69 w 86"/>
              <a:gd name="T39" fmla="*/ 5 h 102"/>
              <a:gd name="T40" fmla="*/ 73 w 86"/>
              <a:gd name="T41" fmla="*/ 1 h 102"/>
              <a:gd name="T42" fmla="*/ 70 w 86"/>
              <a:gd name="T43" fmla="*/ 10 h 102"/>
              <a:gd name="T44" fmla="*/ 77 w 86"/>
              <a:gd name="T45" fmla="*/ 39 h 102"/>
              <a:gd name="T46" fmla="*/ 65 w 86"/>
              <a:gd name="T47" fmla="*/ 66 h 102"/>
              <a:gd name="T48" fmla="*/ 13 w 86"/>
              <a:gd name="T49" fmla="*/ 67 h 102"/>
              <a:gd name="T50" fmla="*/ 22 w 86"/>
              <a:gd name="T51" fmla="*/ 78 h 102"/>
              <a:gd name="T52" fmla="*/ 55 w 86"/>
              <a:gd name="T53" fmla="*/ 78 h 102"/>
              <a:gd name="T54" fmla="*/ 69 w 86"/>
              <a:gd name="T55" fmla="*/ 69 h 102"/>
              <a:gd name="T56" fmla="*/ 69 w 86"/>
              <a:gd name="T57" fmla="*/ 69 h 102"/>
              <a:gd name="T58" fmla="*/ 81 w 86"/>
              <a:gd name="T59" fmla="*/ 39 h 102"/>
              <a:gd name="T60" fmla="*/ 70 w 86"/>
              <a:gd name="T61" fmla="*/ 10 h 102"/>
              <a:gd name="T62" fmla="*/ 60 w 86"/>
              <a:gd name="T63" fmla="*/ 17 h 102"/>
              <a:gd name="T64" fmla="*/ 17 w 86"/>
              <a:gd name="T65" fmla="*/ 17 h 102"/>
              <a:gd name="T66" fmla="*/ 17 w 86"/>
              <a:gd name="T67" fmla="*/ 60 h 102"/>
              <a:gd name="T68" fmla="*/ 60 w 86"/>
              <a:gd name="T69" fmla="*/ 60 h 102"/>
              <a:gd name="T70" fmla="*/ 69 w 86"/>
              <a:gd name="T71" fmla="*/ 39 h 102"/>
              <a:gd name="T72" fmla="*/ 60 w 86"/>
              <a:gd name="T73" fmla="*/ 17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86" h="102">
                <a:moveTo>
                  <a:pt x="73" y="1"/>
                </a:moveTo>
                <a:cubicBezTo>
                  <a:pt x="74" y="0"/>
                  <a:pt x="75" y="0"/>
                  <a:pt x="76" y="1"/>
                </a:cubicBezTo>
                <a:cubicBezTo>
                  <a:pt x="77" y="2"/>
                  <a:pt x="77" y="3"/>
                  <a:pt x="76" y="4"/>
                </a:cubicBezTo>
                <a:cubicBezTo>
                  <a:pt x="74" y="7"/>
                  <a:pt x="74" y="7"/>
                  <a:pt x="74" y="7"/>
                </a:cubicBezTo>
                <a:cubicBezTo>
                  <a:pt x="77" y="11"/>
                  <a:pt x="80" y="15"/>
                  <a:pt x="82" y="20"/>
                </a:cubicBezTo>
                <a:cubicBezTo>
                  <a:pt x="85" y="26"/>
                  <a:pt x="86" y="32"/>
                  <a:pt x="86" y="39"/>
                </a:cubicBezTo>
                <a:cubicBezTo>
                  <a:pt x="86" y="45"/>
                  <a:pt x="85" y="51"/>
                  <a:pt x="82" y="57"/>
                </a:cubicBezTo>
                <a:cubicBezTo>
                  <a:pt x="80" y="63"/>
                  <a:pt x="76" y="68"/>
                  <a:pt x="72" y="72"/>
                </a:cubicBezTo>
                <a:cubicBezTo>
                  <a:pt x="68" y="77"/>
                  <a:pt x="62" y="80"/>
                  <a:pt x="57" y="82"/>
                </a:cubicBezTo>
                <a:cubicBezTo>
                  <a:pt x="56" y="83"/>
                  <a:pt x="56" y="83"/>
                  <a:pt x="56" y="83"/>
                </a:cubicBezTo>
                <a:cubicBezTo>
                  <a:pt x="52" y="84"/>
                  <a:pt x="47" y="85"/>
                  <a:pt x="42" y="86"/>
                </a:cubicBezTo>
                <a:cubicBezTo>
                  <a:pt x="42" y="86"/>
                  <a:pt x="42" y="86"/>
                  <a:pt x="42" y="87"/>
                </a:cubicBezTo>
                <a:cubicBezTo>
                  <a:pt x="42" y="94"/>
                  <a:pt x="42" y="94"/>
                  <a:pt x="42" y="94"/>
                </a:cubicBezTo>
                <a:cubicBezTo>
                  <a:pt x="58" y="94"/>
                  <a:pt x="58" y="94"/>
                  <a:pt x="58" y="94"/>
                </a:cubicBezTo>
                <a:cubicBezTo>
                  <a:pt x="60" y="94"/>
                  <a:pt x="62" y="96"/>
                  <a:pt x="62" y="98"/>
                </a:cubicBezTo>
                <a:cubicBezTo>
                  <a:pt x="62" y="100"/>
                  <a:pt x="60" y="102"/>
                  <a:pt x="58" y="102"/>
                </a:cubicBezTo>
                <a:cubicBezTo>
                  <a:pt x="38" y="102"/>
                  <a:pt x="38" y="102"/>
                  <a:pt x="38" y="102"/>
                </a:cubicBezTo>
                <a:cubicBezTo>
                  <a:pt x="38" y="102"/>
                  <a:pt x="38" y="102"/>
                  <a:pt x="38" y="102"/>
                </a:cubicBezTo>
                <a:cubicBezTo>
                  <a:pt x="38" y="102"/>
                  <a:pt x="38" y="102"/>
                  <a:pt x="38" y="102"/>
                </a:cubicBezTo>
                <a:cubicBezTo>
                  <a:pt x="19" y="102"/>
                  <a:pt x="19" y="102"/>
                  <a:pt x="19" y="102"/>
                </a:cubicBezTo>
                <a:cubicBezTo>
                  <a:pt x="17" y="102"/>
                  <a:pt x="15" y="100"/>
                  <a:pt x="15" y="98"/>
                </a:cubicBezTo>
                <a:cubicBezTo>
                  <a:pt x="15" y="96"/>
                  <a:pt x="17" y="94"/>
                  <a:pt x="19" y="94"/>
                </a:cubicBezTo>
                <a:cubicBezTo>
                  <a:pt x="34" y="94"/>
                  <a:pt x="34" y="94"/>
                  <a:pt x="34" y="94"/>
                </a:cubicBezTo>
                <a:cubicBezTo>
                  <a:pt x="34" y="87"/>
                  <a:pt x="34" y="87"/>
                  <a:pt x="34" y="87"/>
                </a:cubicBezTo>
                <a:cubicBezTo>
                  <a:pt x="34" y="86"/>
                  <a:pt x="34" y="86"/>
                  <a:pt x="34" y="86"/>
                </a:cubicBezTo>
                <a:cubicBezTo>
                  <a:pt x="29" y="85"/>
                  <a:pt x="25" y="84"/>
                  <a:pt x="20" y="82"/>
                </a:cubicBezTo>
                <a:cubicBezTo>
                  <a:pt x="20" y="82"/>
                  <a:pt x="20" y="82"/>
                  <a:pt x="20" y="82"/>
                </a:cubicBezTo>
                <a:cubicBezTo>
                  <a:pt x="15" y="80"/>
                  <a:pt x="11" y="77"/>
                  <a:pt x="7" y="74"/>
                </a:cubicBezTo>
                <a:cubicBezTo>
                  <a:pt x="4" y="76"/>
                  <a:pt x="4" y="76"/>
                  <a:pt x="4" y="76"/>
                </a:cubicBezTo>
                <a:cubicBezTo>
                  <a:pt x="3" y="77"/>
                  <a:pt x="2" y="77"/>
                  <a:pt x="1" y="76"/>
                </a:cubicBezTo>
                <a:cubicBezTo>
                  <a:pt x="0" y="75"/>
                  <a:pt x="0" y="74"/>
                  <a:pt x="1" y="73"/>
                </a:cubicBezTo>
                <a:cubicBezTo>
                  <a:pt x="9" y="64"/>
                  <a:pt x="9" y="64"/>
                  <a:pt x="9" y="64"/>
                </a:cubicBezTo>
                <a:cubicBezTo>
                  <a:pt x="3" y="57"/>
                  <a:pt x="0" y="48"/>
                  <a:pt x="0" y="39"/>
                </a:cubicBezTo>
                <a:cubicBezTo>
                  <a:pt x="0" y="28"/>
                  <a:pt x="4" y="18"/>
                  <a:pt x="11" y="11"/>
                </a:cubicBezTo>
                <a:cubicBezTo>
                  <a:pt x="11" y="11"/>
                  <a:pt x="11" y="11"/>
                  <a:pt x="11" y="11"/>
                </a:cubicBezTo>
                <a:cubicBezTo>
                  <a:pt x="18" y="4"/>
                  <a:pt x="28" y="0"/>
                  <a:pt x="38" y="0"/>
                </a:cubicBezTo>
                <a:cubicBezTo>
                  <a:pt x="48" y="0"/>
                  <a:pt x="57" y="4"/>
                  <a:pt x="64" y="10"/>
                </a:cubicBezTo>
                <a:cubicBezTo>
                  <a:pt x="69" y="5"/>
                  <a:pt x="69" y="5"/>
                  <a:pt x="69" y="5"/>
                </a:cubicBezTo>
                <a:cubicBezTo>
                  <a:pt x="69" y="5"/>
                  <a:pt x="69" y="5"/>
                  <a:pt x="69" y="5"/>
                </a:cubicBezTo>
                <a:cubicBezTo>
                  <a:pt x="69" y="5"/>
                  <a:pt x="69" y="5"/>
                  <a:pt x="69" y="5"/>
                </a:cubicBezTo>
                <a:cubicBezTo>
                  <a:pt x="69" y="5"/>
                  <a:pt x="69" y="5"/>
                  <a:pt x="69" y="5"/>
                </a:cubicBezTo>
                <a:cubicBezTo>
                  <a:pt x="73" y="1"/>
                  <a:pt x="73" y="1"/>
                  <a:pt x="73" y="1"/>
                </a:cubicBezTo>
                <a:close/>
                <a:moveTo>
                  <a:pt x="70" y="10"/>
                </a:moveTo>
                <a:cubicBezTo>
                  <a:pt x="70" y="10"/>
                  <a:pt x="70" y="10"/>
                  <a:pt x="70" y="10"/>
                </a:cubicBezTo>
                <a:cubicBezTo>
                  <a:pt x="67" y="13"/>
                  <a:pt x="67" y="13"/>
                  <a:pt x="67" y="13"/>
                </a:cubicBezTo>
                <a:cubicBezTo>
                  <a:pt x="73" y="20"/>
                  <a:pt x="77" y="29"/>
                  <a:pt x="77" y="39"/>
                </a:cubicBezTo>
                <a:cubicBezTo>
                  <a:pt x="77" y="49"/>
                  <a:pt x="73" y="59"/>
                  <a:pt x="66" y="66"/>
                </a:cubicBezTo>
                <a:cubicBezTo>
                  <a:pt x="65" y="66"/>
                  <a:pt x="65" y="66"/>
                  <a:pt x="65" y="66"/>
                </a:cubicBezTo>
                <a:cubicBezTo>
                  <a:pt x="59" y="73"/>
                  <a:pt x="49" y="77"/>
                  <a:pt x="38" y="77"/>
                </a:cubicBezTo>
                <a:cubicBezTo>
                  <a:pt x="29" y="77"/>
                  <a:pt x="20" y="73"/>
                  <a:pt x="13" y="67"/>
                </a:cubicBezTo>
                <a:cubicBezTo>
                  <a:pt x="10" y="70"/>
                  <a:pt x="10" y="70"/>
                  <a:pt x="10" y="70"/>
                </a:cubicBezTo>
                <a:cubicBezTo>
                  <a:pt x="13" y="74"/>
                  <a:pt x="18" y="76"/>
                  <a:pt x="22" y="78"/>
                </a:cubicBezTo>
                <a:cubicBezTo>
                  <a:pt x="27" y="80"/>
                  <a:pt x="33" y="81"/>
                  <a:pt x="38" y="81"/>
                </a:cubicBezTo>
                <a:cubicBezTo>
                  <a:pt x="44" y="81"/>
                  <a:pt x="50" y="80"/>
                  <a:pt x="55" y="78"/>
                </a:cubicBezTo>
                <a:cubicBezTo>
                  <a:pt x="55" y="78"/>
                  <a:pt x="55" y="78"/>
                  <a:pt x="55" y="78"/>
                </a:cubicBezTo>
                <a:cubicBezTo>
                  <a:pt x="60" y="76"/>
                  <a:pt x="65" y="73"/>
                  <a:pt x="69" y="69"/>
                </a:cubicBezTo>
                <a:cubicBezTo>
                  <a:pt x="69" y="69"/>
                  <a:pt x="69" y="69"/>
                  <a:pt x="69" y="69"/>
                </a:cubicBezTo>
                <a:cubicBezTo>
                  <a:pt x="69" y="69"/>
                  <a:pt x="69" y="69"/>
                  <a:pt x="69" y="69"/>
                </a:cubicBezTo>
                <a:cubicBezTo>
                  <a:pt x="73" y="65"/>
                  <a:pt x="76" y="60"/>
                  <a:pt x="78" y="55"/>
                </a:cubicBezTo>
                <a:cubicBezTo>
                  <a:pt x="80" y="50"/>
                  <a:pt x="81" y="44"/>
                  <a:pt x="81" y="39"/>
                </a:cubicBezTo>
                <a:cubicBezTo>
                  <a:pt x="81" y="33"/>
                  <a:pt x="80" y="27"/>
                  <a:pt x="78" y="22"/>
                </a:cubicBezTo>
                <a:cubicBezTo>
                  <a:pt x="76" y="18"/>
                  <a:pt x="73" y="14"/>
                  <a:pt x="70" y="10"/>
                </a:cubicBezTo>
                <a:close/>
                <a:moveTo>
                  <a:pt x="60" y="17"/>
                </a:moveTo>
                <a:cubicBezTo>
                  <a:pt x="60" y="17"/>
                  <a:pt x="60" y="17"/>
                  <a:pt x="60" y="17"/>
                </a:cubicBezTo>
                <a:cubicBezTo>
                  <a:pt x="54" y="11"/>
                  <a:pt x="47" y="8"/>
                  <a:pt x="38" y="8"/>
                </a:cubicBezTo>
                <a:cubicBezTo>
                  <a:pt x="30" y="8"/>
                  <a:pt x="22" y="11"/>
                  <a:pt x="17" y="17"/>
                </a:cubicBezTo>
                <a:cubicBezTo>
                  <a:pt x="11" y="22"/>
                  <a:pt x="8" y="30"/>
                  <a:pt x="8" y="39"/>
                </a:cubicBezTo>
                <a:cubicBezTo>
                  <a:pt x="8" y="47"/>
                  <a:pt x="11" y="55"/>
                  <a:pt x="17" y="60"/>
                </a:cubicBezTo>
                <a:cubicBezTo>
                  <a:pt x="22" y="66"/>
                  <a:pt x="30" y="69"/>
                  <a:pt x="38" y="69"/>
                </a:cubicBezTo>
                <a:cubicBezTo>
                  <a:pt x="47" y="69"/>
                  <a:pt x="54" y="66"/>
                  <a:pt x="60" y="60"/>
                </a:cubicBezTo>
                <a:cubicBezTo>
                  <a:pt x="60" y="60"/>
                  <a:pt x="60" y="60"/>
                  <a:pt x="60" y="60"/>
                </a:cubicBezTo>
                <a:cubicBezTo>
                  <a:pt x="66" y="55"/>
                  <a:pt x="69" y="47"/>
                  <a:pt x="69" y="39"/>
                </a:cubicBezTo>
                <a:cubicBezTo>
                  <a:pt x="69" y="30"/>
                  <a:pt x="66" y="22"/>
                  <a:pt x="60" y="17"/>
                </a:cubicBezTo>
                <a:cubicBezTo>
                  <a:pt x="60" y="17"/>
                  <a:pt x="60" y="17"/>
                  <a:pt x="60" y="17"/>
                </a:cubicBezTo>
                <a:cubicBezTo>
                  <a:pt x="60" y="17"/>
                  <a:pt x="60" y="17"/>
                  <a:pt x="60" y="17"/>
                </a:cubicBezTo>
                <a:close/>
              </a:path>
            </a:pathLst>
          </a:custGeom>
          <a:blipFill dpi="0"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6350">
            <a:solidFill>
              <a:srgbClr val="FFFFFF"/>
            </a:solidFill>
          </a:ln>
        </p:spPr>
        <p:txBody>
          <a:bodyPr vert="horz" wrap="square" lIns="91434" tIns="45717" rIns="91434" bIns="45717" numCol="1" anchor="t" anchorCtr="0" compatLnSpc="1"/>
          <a:p>
            <a:endParaRPr lang="zh-CN" altLang="en-US" sz="1270"/>
          </a:p>
        </p:txBody>
      </p:sp>
      <p:sp>
        <p:nvSpPr>
          <p:cNvPr id="11" name="文本框 10"/>
          <p:cNvSpPr txBox="1"/>
          <p:nvPr>
            <p:custDataLst>
              <p:tags r:id="rId10"/>
            </p:custDataLst>
          </p:nvPr>
        </p:nvSpPr>
        <p:spPr>
          <a:xfrm>
            <a:off x="5787864" y="2127030"/>
            <a:ext cx="2484407" cy="346249"/>
          </a:xfrm>
          <a:prstGeom prst="rect">
            <a:avLst/>
          </a:prstGeom>
          <a:noFill/>
        </p:spPr>
        <p:txBody>
          <a:bodyPr wrap="square" lIns="70200" tIns="35100" rIns="67500" bIns="35100" rtlCol="0">
            <a:normAutofit fontScale="90000"/>
          </a:bodyPr>
          <a:p>
            <a:r>
              <a:rPr lang="zh-CN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高级检索</a:t>
            </a:r>
            <a:endParaRPr lang="zh-CN" altLang="en-US" sz="18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2" charset="-122"/>
              <a:ea typeface="微软雅黑" panose="020B0503020204020204" pitchFamily="2" charset="-122"/>
            </a:endParaRPr>
          </a:p>
        </p:txBody>
      </p:sp>
      <p:sp>
        <p:nvSpPr>
          <p:cNvPr id="35" name="文本框 34"/>
          <p:cNvSpPr txBox="1"/>
          <p:nvPr>
            <p:custDataLst>
              <p:tags r:id="rId11"/>
            </p:custDataLst>
          </p:nvPr>
        </p:nvSpPr>
        <p:spPr>
          <a:xfrm>
            <a:off x="3186287" y="4079454"/>
            <a:ext cx="2484407" cy="346249"/>
          </a:xfrm>
          <a:prstGeom prst="rect">
            <a:avLst/>
          </a:prstGeom>
          <a:noFill/>
        </p:spPr>
        <p:txBody>
          <a:bodyPr wrap="square" lIns="70200" tIns="35100" rIns="67500" bIns="35100" rtlCol="0">
            <a:normAutofit fontScale="90000"/>
          </a:bodyPr>
          <a:p>
            <a:pPr algn="ctr"/>
            <a:r>
              <a:rPr lang="zh-CN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专业检索</a:t>
            </a:r>
            <a:endParaRPr lang="zh-CN" altLang="en-US" sz="18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2" charset="-122"/>
              <a:ea typeface="微软雅黑" panose="020B0503020204020204" pitchFamily="2" charset="-122"/>
            </a:endParaRPr>
          </a:p>
        </p:txBody>
      </p:sp>
    </p:spTree>
  </p:cSld>
  <p:clrMapOvr>
    <a:masterClrMapping/>
  </p:clrMapOvr>
  <p:transition spd="med" advTm="0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4" name="Title 1"/>
          <p:cNvSpPr txBox="1"/>
          <p:nvPr/>
        </p:nvSpPr>
        <p:spPr>
          <a:xfrm>
            <a:off x="857250" y="200025"/>
            <a:ext cx="4722813" cy="379413"/>
          </a:xfrm>
          <a:prstGeom prst="rect">
            <a:avLst/>
          </a:prstGeom>
          <a:noFill/>
          <a:ln w="9525">
            <a:noFill/>
          </a:ln>
        </p:spPr>
        <p:txBody>
          <a:bodyPr lIns="0" rIns="0" anchor="ctr"/>
          <a:p>
            <a:r>
              <a:rPr lang="zh-CN" altLang="en-GB" b="1" dirty="0">
                <a:solidFill>
                  <a:srgbClr val="404040"/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资源检索 </a:t>
            </a:r>
            <a:r>
              <a:rPr lang="en-US" altLang="zh-CN" b="1" dirty="0">
                <a:solidFill>
                  <a:srgbClr val="404040"/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· 一般检索</a:t>
            </a:r>
            <a:endParaRPr lang="en-US" altLang="zh-CN" b="1" dirty="0">
              <a:solidFill>
                <a:srgbClr val="404040"/>
              </a:solidFill>
              <a:latin typeface="微软雅黑" panose="020B0503020204020204" pitchFamily="2" charset="-122"/>
              <a:ea typeface="微软雅黑" panose="020B0503020204020204" pitchFamily="2" charset="-122"/>
            </a:endParaRPr>
          </a:p>
        </p:txBody>
      </p:sp>
      <p:cxnSp>
        <p:nvCxnSpPr>
          <p:cNvPr id="8195" name="直接连接符 2"/>
          <p:cNvCxnSpPr/>
          <p:nvPr/>
        </p:nvCxnSpPr>
        <p:spPr>
          <a:xfrm>
            <a:off x="762000" y="630238"/>
            <a:ext cx="7840663" cy="0"/>
          </a:xfrm>
          <a:prstGeom prst="line">
            <a:avLst/>
          </a:prstGeom>
          <a:ln w="9525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</p:cxnSp>
      <p:sp>
        <p:nvSpPr>
          <p:cNvPr id="8196" name="L 形 3"/>
          <p:cNvSpPr/>
          <p:nvPr/>
        </p:nvSpPr>
        <p:spPr>
          <a:xfrm rot="13498344">
            <a:off x="400050" y="317500"/>
            <a:ext cx="144463" cy="144463"/>
          </a:xfrm>
          <a:custGeom>
            <a:avLst/>
            <a:gdLst>
              <a:gd name="txL" fmla="*/ 0 w 144000"/>
              <a:gd name="txT" fmla="*/ 0 h 144000"/>
              <a:gd name="txR" fmla="*/ 41720 w 144000"/>
              <a:gd name="txB" fmla="*/ 144000 h 144000"/>
            </a:gdLst>
            <a:ahLst/>
            <a:cxnLst>
              <a:cxn ang="0">
                <a:pos x="144000" y="123793"/>
              </a:cxn>
              <a:cxn ang="5898240">
                <a:pos x="72000" y="144000"/>
              </a:cxn>
              <a:cxn ang="11796480">
                <a:pos x="0" y="72000"/>
              </a:cxn>
              <a:cxn ang="17694720">
                <a:pos x="20860" y="0"/>
              </a:cxn>
            </a:cxnLst>
            <a:rect l="txL" t="txT" r="txR" b="txB"/>
            <a:pathLst>
              <a:path w="144000" h="144000">
                <a:moveTo>
                  <a:pt x="0" y="0"/>
                </a:moveTo>
                <a:lnTo>
                  <a:pt x="41720" y="0"/>
                </a:lnTo>
                <a:lnTo>
                  <a:pt x="41720" y="103586"/>
                </a:lnTo>
                <a:lnTo>
                  <a:pt x="144000" y="103586"/>
                </a:lnTo>
                <a:lnTo>
                  <a:pt x="144000" y="144000"/>
                </a:lnTo>
                <a:lnTo>
                  <a:pt x="0" y="144000"/>
                </a:lnTo>
                <a:close/>
              </a:path>
            </a:pathLst>
          </a:custGeom>
          <a:solidFill>
            <a:srgbClr val="3992DB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8197" name="L 形 4"/>
          <p:cNvSpPr/>
          <p:nvPr/>
        </p:nvSpPr>
        <p:spPr>
          <a:xfrm rot="13498344">
            <a:off x="534988" y="317500"/>
            <a:ext cx="144462" cy="144463"/>
          </a:xfrm>
          <a:custGeom>
            <a:avLst/>
            <a:gdLst>
              <a:gd name="txL" fmla="*/ 0 w 144000"/>
              <a:gd name="txT" fmla="*/ 0 h 144000"/>
              <a:gd name="txR" fmla="*/ 41720 w 144000"/>
              <a:gd name="txB" fmla="*/ 144000 h 144000"/>
            </a:gdLst>
            <a:ahLst/>
            <a:cxnLst>
              <a:cxn ang="0">
                <a:pos x="144000" y="123793"/>
              </a:cxn>
              <a:cxn ang="5898240">
                <a:pos x="72000" y="144000"/>
              </a:cxn>
              <a:cxn ang="11796480">
                <a:pos x="0" y="72000"/>
              </a:cxn>
              <a:cxn ang="17694720">
                <a:pos x="20860" y="0"/>
              </a:cxn>
            </a:cxnLst>
            <a:rect l="txL" t="txT" r="txR" b="txB"/>
            <a:pathLst>
              <a:path w="144000" h="144000">
                <a:moveTo>
                  <a:pt x="0" y="0"/>
                </a:moveTo>
                <a:lnTo>
                  <a:pt x="41720" y="0"/>
                </a:lnTo>
                <a:lnTo>
                  <a:pt x="41720" y="103586"/>
                </a:lnTo>
                <a:lnTo>
                  <a:pt x="144000" y="103586"/>
                </a:lnTo>
                <a:lnTo>
                  <a:pt x="144000" y="144000"/>
                </a:lnTo>
                <a:lnTo>
                  <a:pt x="0" y="144000"/>
                </a:lnTo>
                <a:close/>
              </a:path>
            </a:pathLst>
          </a:custGeom>
          <a:solidFill>
            <a:srgbClr val="F79600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8198" name="L 形 5"/>
          <p:cNvSpPr/>
          <p:nvPr/>
        </p:nvSpPr>
        <p:spPr>
          <a:xfrm rot="13498344">
            <a:off x="265113" y="317500"/>
            <a:ext cx="144462" cy="144463"/>
          </a:xfrm>
          <a:custGeom>
            <a:avLst/>
            <a:gdLst>
              <a:gd name="txL" fmla="*/ 0 w 144000"/>
              <a:gd name="txT" fmla="*/ 0 h 144000"/>
              <a:gd name="txR" fmla="*/ 41720 w 144000"/>
              <a:gd name="txB" fmla="*/ 144000 h 144000"/>
            </a:gdLst>
            <a:ahLst/>
            <a:cxnLst>
              <a:cxn ang="0">
                <a:pos x="144000" y="123793"/>
              </a:cxn>
              <a:cxn ang="5898240">
                <a:pos x="72000" y="144000"/>
              </a:cxn>
              <a:cxn ang="11796480">
                <a:pos x="0" y="72000"/>
              </a:cxn>
              <a:cxn ang="17694720">
                <a:pos x="20860" y="0"/>
              </a:cxn>
            </a:cxnLst>
            <a:rect l="txL" t="txT" r="txR" b="txB"/>
            <a:pathLst>
              <a:path w="144000" h="144000">
                <a:moveTo>
                  <a:pt x="0" y="0"/>
                </a:moveTo>
                <a:lnTo>
                  <a:pt x="41720" y="0"/>
                </a:lnTo>
                <a:lnTo>
                  <a:pt x="41720" y="103586"/>
                </a:lnTo>
                <a:lnTo>
                  <a:pt x="144000" y="103586"/>
                </a:lnTo>
                <a:lnTo>
                  <a:pt x="144000" y="144000"/>
                </a:lnTo>
                <a:lnTo>
                  <a:pt x="0" y="144000"/>
                </a:lnTo>
                <a:close/>
              </a:path>
            </a:pathLst>
          </a:custGeom>
          <a:solidFill>
            <a:srgbClr val="BC242A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857250" y="839470"/>
            <a:ext cx="7545705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304800">
              <a:lnSpc>
                <a:spcPct val="150000"/>
              </a:lnSpc>
            </a:pPr>
            <a:r>
              <a:rPr lang="zh-CN" sz="16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rPr>
              <a:t>首先，请您选择</a:t>
            </a:r>
            <a:r>
              <a:rPr lang="zh-CN" sz="1600">
                <a:solidFill>
                  <a:srgbClr val="C00000"/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rPr>
              <a:t>检索资源类型和范围</a:t>
            </a:r>
            <a:r>
              <a:rPr lang="zh-CN" sz="16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rPr>
              <a:t>。一般检索</a:t>
            </a:r>
            <a:r>
              <a:rPr lang="zh-CN" sz="1600">
                <a:solidFill>
                  <a:srgbClr val="C00000"/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rPr>
              <a:t>默认检索条件</a:t>
            </a:r>
            <a:r>
              <a:rPr lang="zh-CN" sz="16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rPr>
              <a:t>为：</a:t>
            </a:r>
            <a:r>
              <a:rPr lang="zh-CN" sz="1600">
                <a:solidFill>
                  <a:srgbClr val="C00000"/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rPr>
              <a:t>检索全部</a:t>
            </a:r>
            <a:r>
              <a:rPr lang="en-US" altLang="zh-CN" sz="1600">
                <a:solidFill>
                  <a:srgbClr val="C00000"/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rPr>
              <a:t>+</a:t>
            </a:r>
            <a:r>
              <a:rPr lang="zh-CN" sz="1600">
                <a:solidFill>
                  <a:srgbClr val="C00000"/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rPr>
              <a:t>检索全文</a:t>
            </a:r>
            <a:r>
              <a:rPr lang="zh-CN" sz="16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rPr>
              <a:t>。</a:t>
            </a:r>
            <a:endParaRPr lang="zh-CN" altLang="en-US" sz="16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2" charset="-122"/>
              <a:ea typeface="微软雅黑" panose="020B0503020204020204" pitchFamily="2" charset="-122"/>
              <a:cs typeface="微软雅黑" panose="020B0503020204020204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032000" y="3390900"/>
            <a:ext cx="50800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lang="en-US" sz="12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 </a:t>
            </a:r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24965" y="1824990"/>
            <a:ext cx="5828030" cy="2985770"/>
          </a:xfrm>
          <a:prstGeom prst="rect">
            <a:avLst/>
          </a:prstGeom>
          <a:ln>
            <a:solidFill>
              <a:srgbClr val="404040"/>
            </a:solidFill>
          </a:ln>
        </p:spPr>
      </p:pic>
    </p:spTree>
  </p:cSld>
  <p:clrMapOvr>
    <a:masterClrMapping/>
  </p:clrMapOvr>
  <p:transition spd="slow" advTm="0">
    <p:cove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4" name="Title 1"/>
          <p:cNvSpPr txBox="1"/>
          <p:nvPr/>
        </p:nvSpPr>
        <p:spPr>
          <a:xfrm>
            <a:off x="857250" y="200025"/>
            <a:ext cx="4722813" cy="379413"/>
          </a:xfrm>
          <a:prstGeom prst="rect">
            <a:avLst/>
          </a:prstGeom>
          <a:noFill/>
          <a:ln w="9525">
            <a:noFill/>
          </a:ln>
        </p:spPr>
        <p:txBody>
          <a:bodyPr lIns="0" rIns="0" anchor="ctr"/>
          <a:p>
            <a:r>
              <a:rPr lang="zh-CN" altLang="en-GB" b="1" dirty="0">
                <a:solidFill>
                  <a:srgbClr val="404040"/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资源检索 </a:t>
            </a:r>
            <a:r>
              <a:rPr lang="en-US" altLang="zh-CN" b="1" dirty="0">
                <a:solidFill>
                  <a:srgbClr val="404040"/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· 一般检索</a:t>
            </a:r>
            <a:endParaRPr lang="en-US" altLang="zh-CN" b="1" dirty="0">
              <a:solidFill>
                <a:srgbClr val="404040"/>
              </a:solidFill>
              <a:latin typeface="微软雅黑" panose="020B0503020204020204" pitchFamily="2" charset="-122"/>
              <a:ea typeface="微软雅黑" panose="020B0503020204020204" pitchFamily="2" charset="-122"/>
            </a:endParaRPr>
          </a:p>
        </p:txBody>
      </p:sp>
      <p:cxnSp>
        <p:nvCxnSpPr>
          <p:cNvPr id="8195" name="直接连接符 2"/>
          <p:cNvCxnSpPr/>
          <p:nvPr/>
        </p:nvCxnSpPr>
        <p:spPr>
          <a:xfrm>
            <a:off x="762000" y="630238"/>
            <a:ext cx="7840663" cy="0"/>
          </a:xfrm>
          <a:prstGeom prst="line">
            <a:avLst/>
          </a:prstGeom>
          <a:ln w="9525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</p:cxnSp>
      <p:sp>
        <p:nvSpPr>
          <p:cNvPr id="8196" name="L 形 3"/>
          <p:cNvSpPr/>
          <p:nvPr/>
        </p:nvSpPr>
        <p:spPr>
          <a:xfrm rot="13498344">
            <a:off x="400050" y="317500"/>
            <a:ext cx="144463" cy="144463"/>
          </a:xfrm>
          <a:custGeom>
            <a:avLst/>
            <a:gdLst>
              <a:gd name="txL" fmla="*/ 0 w 144000"/>
              <a:gd name="txT" fmla="*/ 0 h 144000"/>
              <a:gd name="txR" fmla="*/ 41720 w 144000"/>
              <a:gd name="txB" fmla="*/ 144000 h 144000"/>
            </a:gdLst>
            <a:ahLst/>
            <a:cxnLst>
              <a:cxn ang="0">
                <a:pos x="144000" y="123793"/>
              </a:cxn>
              <a:cxn ang="5898240">
                <a:pos x="72000" y="144000"/>
              </a:cxn>
              <a:cxn ang="11796480">
                <a:pos x="0" y="72000"/>
              </a:cxn>
              <a:cxn ang="17694720">
                <a:pos x="20860" y="0"/>
              </a:cxn>
            </a:cxnLst>
            <a:rect l="txL" t="txT" r="txR" b="txB"/>
            <a:pathLst>
              <a:path w="144000" h="144000">
                <a:moveTo>
                  <a:pt x="0" y="0"/>
                </a:moveTo>
                <a:lnTo>
                  <a:pt x="41720" y="0"/>
                </a:lnTo>
                <a:lnTo>
                  <a:pt x="41720" y="103586"/>
                </a:lnTo>
                <a:lnTo>
                  <a:pt x="144000" y="103586"/>
                </a:lnTo>
                <a:lnTo>
                  <a:pt x="144000" y="144000"/>
                </a:lnTo>
                <a:lnTo>
                  <a:pt x="0" y="144000"/>
                </a:lnTo>
                <a:close/>
              </a:path>
            </a:pathLst>
          </a:custGeom>
          <a:solidFill>
            <a:srgbClr val="3992DB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8197" name="L 形 4"/>
          <p:cNvSpPr/>
          <p:nvPr/>
        </p:nvSpPr>
        <p:spPr>
          <a:xfrm rot="13498344">
            <a:off x="534988" y="317500"/>
            <a:ext cx="144462" cy="144463"/>
          </a:xfrm>
          <a:custGeom>
            <a:avLst/>
            <a:gdLst>
              <a:gd name="txL" fmla="*/ 0 w 144000"/>
              <a:gd name="txT" fmla="*/ 0 h 144000"/>
              <a:gd name="txR" fmla="*/ 41720 w 144000"/>
              <a:gd name="txB" fmla="*/ 144000 h 144000"/>
            </a:gdLst>
            <a:ahLst/>
            <a:cxnLst>
              <a:cxn ang="0">
                <a:pos x="144000" y="123793"/>
              </a:cxn>
              <a:cxn ang="5898240">
                <a:pos x="72000" y="144000"/>
              </a:cxn>
              <a:cxn ang="11796480">
                <a:pos x="0" y="72000"/>
              </a:cxn>
              <a:cxn ang="17694720">
                <a:pos x="20860" y="0"/>
              </a:cxn>
            </a:cxnLst>
            <a:rect l="txL" t="txT" r="txR" b="txB"/>
            <a:pathLst>
              <a:path w="144000" h="144000">
                <a:moveTo>
                  <a:pt x="0" y="0"/>
                </a:moveTo>
                <a:lnTo>
                  <a:pt x="41720" y="0"/>
                </a:lnTo>
                <a:lnTo>
                  <a:pt x="41720" y="103586"/>
                </a:lnTo>
                <a:lnTo>
                  <a:pt x="144000" y="103586"/>
                </a:lnTo>
                <a:lnTo>
                  <a:pt x="144000" y="144000"/>
                </a:lnTo>
                <a:lnTo>
                  <a:pt x="0" y="144000"/>
                </a:lnTo>
                <a:close/>
              </a:path>
            </a:pathLst>
          </a:custGeom>
          <a:solidFill>
            <a:srgbClr val="F79600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8198" name="L 形 5"/>
          <p:cNvSpPr/>
          <p:nvPr/>
        </p:nvSpPr>
        <p:spPr>
          <a:xfrm rot="13498344">
            <a:off x="265113" y="317500"/>
            <a:ext cx="144462" cy="144463"/>
          </a:xfrm>
          <a:custGeom>
            <a:avLst/>
            <a:gdLst>
              <a:gd name="txL" fmla="*/ 0 w 144000"/>
              <a:gd name="txT" fmla="*/ 0 h 144000"/>
              <a:gd name="txR" fmla="*/ 41720 w 144000"/>
              <a:gd name="txB" fmla="*/ 144000 h 144000"/>
            </a:gdLst>
            <a:ahLst/>
            <a:cxnLst>
              <a:cxn ang="0">
                <a:pos x="144000" y="123793"/>
              </a:cxn>
              <a:cxn ang="5898240">
                <a:pos x="72000" y="144000"/>
              </a:cxn>
              <a:cxn ang="11796480">
                <a:pos x="0" y="72000"/>
              </a:cxn>
              <a:cxn ang="17694720">
                <a:pos x="20860" y="0"/>
              </a:cxn>
            </a:cxnLst>
            <a:rect l="txL" t="txT" r="txR" b="txB"/>
            <a:pathLst>
              <a:path w="144000" h="144000">
                <a:moveTo>
                  <a:pt x="0" y="0"/>
                </a:moveTo>
                <a:lnTo>
                  <a:pt x="41720" y="0"/>
                </a:lnTo>
                <a:lnTo>
                  <a:pt x="41720" y="103586"/>
                </a:lnTo>
                <a:lnTo>
                  <a:pt x="144000" y="103586"/>
                </a:lnTo>
                <a:lnTo>
                  <a:pt x="144000" y="144000"/>
                </a:lnTo>
                <a:lnTo>
                  <a:pt x="0" y="144000"/>
                </a:lnTo>
                <a:close/>
              </a:path>
            </a:pathLst>
          </a:custGeom>
          <a:solidFill>
            <a:srgbClr val="BC242A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2032000" y="3390900"/>
            <a:ext cx="50800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lang="en-US" sz="12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 </a:t>
            </a:r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948690" y="897890"/>
            <a:ext cx="7282815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lnSpc>
                <a:spcPct val="150000"/>
              </a:lnSpc>
            </a:pPr>
            <a:r>
              <a:rPr lang="en-US" altLang="zh-CN" sz="16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    </a:t>
            </a:r>
            <a:r>
              <a:rPr lang="zh-CN" sz="16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随后，您可</a:t>
            </a:r>
            <a:r>
              <a:rPr lang="zh-CN" sz="1600">
                <a:solidFill>
                  <a:srgbClr val="C00000"/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输入检索词</a:t>
            </a:r>
            <a:r>
              <a:rPr lang="zh-CN" sz="16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，点击检索。一般检索提供联想推送服务。</a:t>
            </a:r>
            <a:endParaRPr lang="zh-CN" altLang="en-US" sz="16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2" charset="-122"/>
              <a:ea typeface="微软雅黑" panose="020B0503020204020204" pitchFamily="2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10030" y="1501140"/>
            <a:ext cx="6160770" cy="3257550"/>
          </a:xfrm>
          <a:prstGeom prst="rect">
            <a:avLst/>
          </a:prstGeom>
          <a:ln>
            <a:solidFill>
              <a:srgbClr val="404040"/>
            </a:solidFill>
          </a:ln>
        </p:spPr>
      </p:pic>
    </p:spTree>
  </p:cSld>
  <p:clrMapOvr>
    <a:masterClrMapping/>
  </p:clrMapOvr>
  <p:transition spd="slow" advTm="0">
    <p:cove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4" name="Title 1"/>
          <p:cNvSpPr txBox="1"/>
          <p:nvPr/>
        </p:nvSpPr>
        <p:spPr>
          <a:xfrm>
            <a:off x="857250" y="200025"/>
            <a:ext cx="4722813" cy="379413"/>
          </a:xfrm>
          <a:prstGeom prst="rect">
            <a:avLst/>
          </a:prstGeom>
          <a:noFill/>
          <a:ln w="9525">
            <a:noFill/>
          </a:ln>
        </p:spPr>
        <p:txBody>
          <a:bodyPr lIns="0" rIns="0" anchor="ctr"/>
          <a:p>
            <a:r>
              <a:rPr lang="zh-CN" altLang="en-GB" b="1" dirty="0">
                <a:solidFill>
                  <a:srgbClr val="404040"/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资源检索 </a:t>
            </a:r>
            <a:r>
              <a:rPr lang="en-US" altLang="zh-CN" b="1" dirty="0">
                <a:solidFill>
                  <a:srgbClr val="404040"/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· 一般检索</a:t>
            </a:r>
            <a:endParaRPr lang="en-US" altLang="zh-CN" b="1" dirty="0">
              <a:solidFill>
                <a:srgbClr val="404040"/>
              </a:solidFill>
              <a:latin typeface="微软雅黑" panose="020B0503020204020204" pitchFamily="2" charset="-122"/>
              <a:ea typeface="微软雅黑" panose="020B0503020204020204" pitchFamily="2" charset="-122"/>
            </a:endParaRPr>
          </a:p>
        </p:txBody>
      </p:sp>
      <p:cxnSp>
        <p:nvCxnSpPr>
          <p:cNvPr id="8195" name="直接连接符 2"/>
          <p:cNvCxnSpPr/>
          <p:nvPr/>
        </p:nvCxnSpPr>
        <p:spPr>
          <a:xfrm>
            <a:off x="762000" y="630238"/>
            <a:ext cx="7840663" cy="0"/>
          </a:xfrm>
          <a:prstGeom prst="line">
            <a:avLst/>
          </a:prstGeom>
          <a:ln w="9525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</p:cxnSp>
      <p:sp>
        <p:nvSpPr>
          <p:cNvPr id="8196" name="L 形 3"/>
          <p:cNvSpPr/>
          <p:nvPr/>
        </p:nvSpPr>
        <p:spPr>
          <a:xfrm rot="13498344">
            <a:off x="400050" y="317500"/>
            <a:ext cx="144463" cy="144463"/>
          </a:xfrm>
          <a:custGeom>
            <a:avLst/>
            <a:gdLst>
              <a:gd name="txL" fmla="*/ 0 w 144000"/>
              <a:gd name="txT" fmla="*/ 0 h 144000"/>
              <a:gd name="txR" fmla="*/ 41720 w 144000"/>
              <a:gd name="txB" fmla="*/ 144000 h 144000"/>
            </a:gdLst>
            <a:ahLst/>
            <a:cxnLst>
              <a:cxn ang="0">
                <a:pos x="144000" y="123793"/>
              </a:cxn>
              <a:cxn ang="5898240">
                <a:pos x="72000" y="144000"/>
              </a:cxn>
              <a:cxn ang="11796480">
                <a:pos x="0" y="72000"/>
              </a:cxn>
              <a:cxn ang="17694720">
                <a:pos x="20860" y="0"/>
              </a:cxn>
            </a:cxnLst>
            <a:rect l="txL" t="txT" r="txR" b="txB"/>
            <a:pathLst>
              <a:path w="144000" h="144000">
                <a:moveTo>
                  <a:pt x="0" y="0"/>
                </a:moveTo>
                <a:lnTo>
                  <a:pt x="41720" y="0"/>
                </a:lnTo>
                <a:lnTo>
                  <a:pt x="41720" y="103586"/>
                </a:lnTo>
                <a:lnTo>
                  <a:pt x="144000" y="103586"/>
                </a:lnTo>
                <a:lnTo>
                  <a:pt x="144000" y="144000"/>
                </a:lnTo>
                <a:lnTo>
                  <a:pt x="0" y="144000"/>
                </a:lnTo>
                <a:close/>
              </a:path>
            </a:pathLst>
          </a:custGeom>
          <a:solidFill>
            <a:srgbClr val="3992DB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8197" name="L 形 4"/>
          <p:cNvSpPr/>
          <p:nvPr/>
        </p:nvSpPr>
        <p:spPr>
          <a:xfrm rot="13498344">
            <a:off x="534988" y="317500"/>
            <a:ext cx="144462" cy="144463"/>
          </a:xfrm>
          <a:custGeom>
            <a:avLst/>
            <a:gdLst>
              <a:gd name="txL" fmla="*/ 0 w 144000"/>
              <a:gd name="txT" fmla="*/ 0 h 144000"/>
              <a:gd name="txR" fmla="*/ 41720 w 144000"/>
              <a:gd name="txB" fmla="*/ 144000 h 144000"/>
            </a:gdLst>
            <a:ahLst/>
            <a:cxnLst>
              <a:cxn ang="0">
                <a:pos x="144000" y="123793"/>
              </a:cxn>
              <a:cxn ang="5898240">
                <a:pos x="72000" y="144000"/>
              </a:cxn>
              <a:cxn ang="11796480">
                <a:pos x="0" y="72000"/>
              </a:cxn>
              <a:cxn ang="17694720">
                <a:pos x="20860" y="0"/>
              </a:cxn>
            </a:cxnLst>
            <a:rect l="txL" t="txT" r="txR" b="txB"/>
            <a:pathLst>
              <a:path w="144000" h="144000">
                <a:moveTo>
                  <a:pt x="0" y="0"/>
                </a:moveTo>
                <a:lnTo>
                  <a:pt x="41720" y="0"/>
                </a:lnTo>
                <a:lnTo>
                  <a:pt x="41720" y="103586"/>
                </a:lnTo>
                <a:lnTo>
                  <a:pt x="144000" y="103586"/>
                </a:lnTo>
                <a:lnTo>
                  <a:pt x="144000" y="144000"/>
                </a:lnTo>
                <a:lnTo>
                  <a:pt x="0" y="144000"/>
                </a:lnTo>
                <a:close/>
              </a:path>
            </a:pathLst>
          </a:custGeom>
          <a:solidFill>
            <a:srgbClr val="F79600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8198" name="L 形 5"/>
          <p:cNvSpPr/>
          <p:nvPr/>
        </p:nvSpPr>
        <p:spPr>
          <a:xfrm rot="13498344">
            <a:off x="265113" y="317500"/>
            <a:ext cx="144462" cy="144463"/>
          </a:xfrm>
          <a:custGeom>
            <a:avLst/>
            <a:gdLst>
              <a:gd name="txL" fmla="*/ 0 w 144000"/>
              <a:gd name="txT" fmla="*/ 0 h 144000"/>
              <a:gd name="txR" fmla="*/ 41720 w 144000"/>
              <a:gd name="txB" fmla="*/ 144000 h 144000"/>
            </a:gdLst>
            <a:ahLst/>
            <a:cxnLst>
              <a:cxn ang="0">
                <a:pos x="144000" y="123793"/>
              </a:cxn>
              <a:cxn ang="5898240">
                <a:pos x="72000" y="144000"/>
              </a:cxn>
              <a:cxn ang="11796480">
                <a:pos x="0" y="72000"/>
              </a:cxn>
              <a:cxn ang="17694720">
                <a:pos x="20860" y="0"/>
              </a:cxn>
            </a:cxnLst>
            <a:rect l="txL" t="txT" r="txR" b="txB"/>
            <a:pathLst>
              <a:path w="144000" h="144000">
                <a:moveTo>
                  <a:pt x="0" y="0"/>
                </a:moveTo>
                <a:lnTo>
                  <a:pt x="41720" y="0"/>
                </a:lnTo>
                <a:lnTo>
                  <a:pt x="41720" y="103586"/>
                </a:lnTo>
                <a:lnTo>
                  <a:pt x="144000" y="103586"/>
                </a:lnTo>
                <a:lnTo>
                  <a:pt x="144000" y="144000"/>
                </a:lnTo>
                <a:lnTo>
                  <a:pt x="0" y="144000"/>
                </a:lnTo>
                <a:close/>
              </a:path>
            </a:pathLst>
          </a:custGeom>
          <a:solidFill>
            <a:srgbClr val="BC242A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2032000" y="3390900"/>
            <a:ext cx="50800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lang="en-US" sz="12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 </a:t>
            </a:r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585470" y="2433320"/>
            <a:ext cx="7282815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lnSpc>
                <a:spcPct val="150000"/>
              </a:lnSpc>
            </a:pPr>
            <a:r>
              <a:rPr lang="en-US" altLang="zh-CN" sz="16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    </a:t>
            </a:r>
            <a:r>
              <a:rPr lang="zh-CN" altLang="en-US" sz="16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最后，请您</a:t>
            </a:r>
            <a:r>
              <a:rPr lang="zh-CN" sz="1600">
                <a:solidFill>
                  <a:srgbClr val="C00000"/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查看检索结果</a:t>
            </a:r>
            <a:r>
              <a:rPr lang="zh-CN" sz="16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。</a:t>
            </a:r>
            <a:endParaRPr lang="zh-CN" altLang="en-US" sz="16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2" charset="-122"/>
              <a:ea typeface="微软雅黑" panose="020B0503020204020204" pitchFamily="2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55695" y="894080"/>
            <a:ext cx="4728845" cy="3913505"/>
          </a:xfrm>
          <a:prstGeom prst="rect">
            <a:avLst/>
          </a:prstGeom>
          <a:ln>
            <a:solidFill>
              <a:srgbClr val="404040"/>
            </a:solidFill>
          </a:ln>
        </p:spPr>
      </p:pic>
    </p:spTree>
  </p:cSld>
  <p:clrMapOvr>
    <a:masterClrMapping/>
  </p:clrMapOvr>
  <p:transition spd="slow" advTm="0">
    <p:cove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2" name="Title 1"/>
          <p:cNvSpPr txBox="1"/>
          <p:nvPr/>
        </p:nvSpPr>
        <p:spPr>
          <a:xfrm>
            <a:off x="857250" y="200025"/>
            <a:ext cx="4722813" cy="379413"/>
          </a:xfrm>
          <a:prstGeom prst="rect">
            <a:avLst/>
          </a:prstGeom>
          <a:noFill/>
          <a:ln w="9525">
            <a:noFill/>
          </a:ln>
        </p:spPr>
        <p:txBody>
          <a:bodyPr lIns="0" rIns="0" anchor="ctr"/>
          <a:p>
            <a:r>
              <a:rPr lang="zh-CN" altLang="en-GB" b="1" dirty="0">
                <a:solidFill>
                  <a:srgbClr val="404040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+mn-ea"/>
              </a:rPr>
              <a:t>资源检索 </a:t>
            </a:r>
            <a:r>
              <a:rPr lang="en-US" altLang="zh-CN" b="1" dirty="0">
                <a:solidFill>
                  <a:srgbClr val="404040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+mn-ea"/>
              </a:rPr>
              <a:t>· 一般检索</a:t>
            </a:r>
            <a:endParaRPr lang="en-GB" altLang="en-US" b="1" dirty="0">
              <a:solidFill>
                <a:srgbClr val="404040"/>
              </a:solidFill>
              <a:latin typeface="微软雅黑" panose="020B0503020204020204" pitchFamily="2" charset="-122"/>
              <a:ea typeface="微软雅黑" panose="020B0503020204020204" pitchFamily="2" charset="-122"/>
            </a:endParaRPr>
          </a:p>
        </p:txBody>
      </p:sp>
      <p:cxnSp>
        <p:nvCxnSpPr>
          <p:cNvPr id="10243" name="直接连接符 2"/>
          <p:cNvCxnSpPr/>
          <p:nvPr/>
        </p:nvCxnSpPr>
        <p:spPr>
          <a:xfrm>
            <a:off x="762000" y="630238"/>
            <a:ext cx="7840663" cy="0"/>
          </a:xfrm>
          <a:prstGeom prst="line">
            <a:avLst/>
          </a:prstGeom>
          <a:ln w="9525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</p:cxnSp>
      <p:sp>
        <p:nvSpPr>
          <p:cNvPr id="10244" name="L 形 3"/>
          <p:cNvSpPr/>
          <p:nvPr/>
        </p:nvSpPr>
        <p:spPr>
          <a:xfrm rot="13498344">
            <a:off x="400050" y="317500"/>
            <a:ext cx="144463" cy="144463"/>
          </a:xfrm>
          <a:custGeom>
            <a:avLst/>
            <a:gdLst>
              <a:gd name="txL" fmla="*/ 0 w 144000"/>
              <a:gd name="txT" fmla="*/ 0 h 144000"/>
              <a:gd name="txR" fmla="*/ 41720 w 144000"/>
              <a:gd name="txB" fmla="*/ 144000 h 144000"/>
            </a:gdLst>
            <a:ahLst/>
            <a:cxnLst>
              <a:cxn ang="0">
                <a:pos x="144000" y="123793"/>
              </a:cxn>
              <a:cxn ang="5898240">
                <a:pos x="72000" y="144000"/>
              </a:cxn>
              <a:cxn ang="11796480">
                <a:pos x="0" y="72000"/>
              </a:cxn>
              <a:cxn ang="17694720">
                <a:pos x="20860" y="0"/>
              </a:cxn>
            </a:cxnLst>
            <a:rect l="txL" t="txT" r="txR" b="txB"/>
            <a:pathLst>
              <a:path w="144000" h="144000">
                <a:moveTo>
                  <a:pt x="0" y="0"/>
                </a:moveTo>
                <a:lnTo>
                  <a:pt x="41720" y="0"/>
                </a:lnTo>
                <a:lnTo>
                  <a:pt x="41720" y="103586"/>
                </a:lnTo>
                <a:lnTo>
                  <a:pt x="144000" y="103586"/>
                </a:lnTo>
                <a:lnTo>
                  <a:pt x="144000" y="144000"/>
                </a:lnTo>
                <a:lnTo>
                  <a:pt x="0" y="144000"/>
                </a:lnTo>
                <a:close/>
              </a:path>
            </a:pathLst>
          </a:custGeom>
          <a:solidFill>
            <a:srgbClr val="3992DB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0245" name="L 形 4"/>
          <p:cNvSpPr/>
          <p:nvPr/>
        </p:nvSpPr>
        <p:spPr>
          <a:xfrm rot="13498344">
            <a:off x="534988" y="317500"/>
            <a:ext cx="144462" cy="144463"/>
          </a:xfrm>
          <a:custGeom>
            <a:avLst/>
            <a:gdLst>
              <a:gd name="txL" fmla="*/ 0 w 144000"/>
              <a:gd name="txT" fmla="*/ 0 h 144000"/>
              <a:gd name="txR" fmla="*/ 41720 w 144000"/>
              <a:gd name="txB" fmla="*/ 144000 h 144000"/>
            </a:gdLst>
            <a:ahLst/>
            <a:cxnLst>
              <a:cxn ang="0">
                <a:pos x="144000" y="123793"/>
              </a:cxn>
              <a:cxn ang="5898240">
                <a:pos x="72000" y="144000"/>
              </a:cxn>
              <a:cxn ang="11796480">
                <a:pos x="0" y="72000"/>
              </a:cxn>
              <a:cxn ang="17694720">
                <a:pos x="20860" y="0"/>
              </a:cxn>
            </a:cxnLst>
            <a:rect l="txL" t="txT" r="txR" b="txB"/>
            <a:pathLst>
              <a:path w="144000" h="144000">
                <a:moveTo>
                  <a:pt x="0" y="0"/>
                </a:moveTo>
                <a:lnTo>
                  <a:pt x="41720" y="0"/>
                </a:lnTo>
                <a:lnTo>
                  <a:pt x="41720" y="103586"/>
                </a:lnTo>
                <a:lnTo>
                  <a:pt x="144000" y="103586"/>
                </a:lnTo>
                <a:lnTo>
                  <a:pt x="144000" y="144000"/>
                </a:lnTo>
                <a:lnTo>
                  <a:pt x="0" y="144000"/>
                </a:lnTo>
                <a:close/>
              </a:path>
            </a:pathLst>
          </a:custGeom>
          <a:solidFill>
            <a:srgbClr val="F79600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0246" name="L 形 5"/>
          <p:cNvSpPr/>
          <p:nvPr/>
        </p:nvSpPr>
        <p:spPr>
          <a:xfrm rot="13498344">
            <a:off x="265113" y="317500"/>
            <a:ext cx="144462" cy="144463"/>
          </a:xfrm>
          <a:custGeom>
            <a:avLst/>
            <a:gdLst>
              <a:gd name="txL" fmla="*/ 0 w 144000"/>
              <a:gd name="txT" fmla="*/ 0 h 144000"/>
              <a:gd name="txR" fmla="*/ 41720 w 144000"/>
              <a:gd name="txB" fmla="*/ 144000 h 144000"/>
            </a:gdLst>
            <a:ahLst/>
            <a:cxnLst>
              <a:cxn ang="0">
                <a:pos x="144000" y="123793"/>
              </a:cxn>
              <a:cxn ang="5898240">
                <a:pos x="72000" y="144000"/>
              </a:cxn>
              <a:cxn ang="11796480">
                <a:pos x="0" y="72000"/>
              </a:cxn>
              <a:cxn ang="17694720">
                <a:pos x="20860" y="0"/>
              </a:cxn>
            </a:cxnLst>
            <a:rect l="txL" t="txT" r="txR" b="txB"/>
            <a:pathLst>
              <a:path w="144000" h="144000">
                <a:moveTo>
                  <a:pt x="0" y="0"/>
                </a:moveTo>
                <a:lnTo>
                  <a:pt x="41720" y="0"/>
                </a:lnTo>
                <a:lnTo>
                  <a:pt x="41720" y="103586"/>
                </a:lnTo>
                <a:lnTo>
                  <a:pt x="144000" y="103586"/>
                </a:lnTo>
                <a:lnTo>
                  <a:pt x="144000" y="144000"/>
                </a:lnTo>
                <a:lnTo>
                  <a:pt x="0" y="144000"/>
                </a:lnTo>
                <a:close/>
              </a:path>
            </a:pathLst>
          </a:custGeom>
          <a:solidFill>
            <a:srgbClr val="BC242A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1642110" y="1575435"/>
            <a:ext cx="7211060" cy="23533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lnSpc>
                <a:spcPct val="150000"/>
              </a:lnSpc>
            </a:pPr>
            <a:r>
              <a:rPr 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rPr>
              <a:t>如您需要，可基于一次检索结果，完成</a:t>
            </a:r>
            <a:r>
              <a:rPr lang="zh-CN" sz="1400">
                <a:solidFill>
                  <a:srgbClr val="C00000"/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rPr>
              <a:t>二次检索</a:t>
            </a:r>
            <a:r>
              <a:rPr 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rPr>
              <a:t>。</a:t>
            </a:r>
            <a:endParaRPr lang="en-US" sz="14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2" charset="-122"/>
              <a:ea typeface="微软雅黑" panose="020B0503020204020204" pitchFamily="2" charset="-122"/>
              <a:cs typeface="微软雅黑" panose="020B0503020204020204" pitchFamily="2" charset="-122"/>
            </a:endParaRPr>
          </a:p>
          <a:p>
            <a:pPr>
              <a:lnSpc>
                <a:spcPct val="150000"/>
              </a:lnSpc>
            </a:pPr>
            <a:r>
              <a:rPr 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rPr>
              <a:t>皮书数据库支持：（1）按</a:t>
            </a:r>
            <a:r>
              <a:rPr lang="zh-CN" sz="1400">
                <a:solidFill>
                  <a:srgbClr val="C00000"/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rPr>
              <a:t>标题、作者或关键词</a:t>
            </a:r>
            <a:r>
              <a:rPr 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rPr>
              <a:t>对检索结果进行</a:t>
            </a:r>
            <a:r>
              <a:rPr lang="zh-CN" sz="1400">
                <a:solidFill>
                  <a:srgbClr val="C00000"/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rPr>
              <a:t>二次检索</a:t>
            </a:r>
            <a:r>
              <a:rPr 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rPr>
              <a:t>；（2）根据</a:t>
            </a:r>
            <a:r>
              <a:rPr lang="zh-CN" sz="1400">
                <a:solidFill>
                  <a:srgbClr val="C00000"/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rPr>
              <a:t>中图分类</a:t>
            </a:r>
            <a:r>
              <a:rPr 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rPr>
              <a:t>进行</a:t>
            </a:r>
            <a:r>
              <a:rPr lang="zh-CN" sz="1400">
                <a:solidFill>
                  <a:srgbClr val="C00000"/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rPr>
              <a:t>二次检索</a:t>
            </a:r>
            <a:r>
              <a:rPr 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rPr>
              <a:t>；（3）按</a:t>
            </a:r>
            <a:r>
              <a:rPr lang="zh-CN" sz="1400">
                <a:solidFill>
                  <a:srgbClr val="C00000"/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rPr>
              <a:t>行业、地区、年代、作者、学科分组浏览</a:t>
            </a:r>
            <a:r>
              <a:rPr 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rPr>
              <a:t>检索结果；（4）按</a:t>
            </a:r>
            <a:r>
              <a:rPr lang="zh-CN" sz="1400">
                <a:solidFill>
                  <a:srgbClr val="C00000"/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rPr>
              <a:t>资源相关度、出版时间、更新时</a:t>
            </a:r>
            <a:r>
              <a:rPr 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rPr>
              <a:t>间对检索结果进行</a:t>
            </a:r>
            <a:r>
              <a:rPr lang="zh-CN" sz="1400">
                <a:solidFill>
                  <a:srgbClr val="C00000"/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rPr>
              <a:t>排序</a:t>
            </a:r>
            <a:r>
              <a:rPr 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rPr>
              <a:t>；（5）按</a:t>
            </a:r>
            <a:r>
              <a:rPr lang="zh-CN" sz="1400">
                <a:solidFill>
                  <a:srgbClr val="C00000"/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rPr>
              <a:t>列表或表格</a:t>
            </a:r>
            <a:r>
              <a:rPr 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rPr>
              <a:t>方式展示检索结果。</a:t>
            </a:r>
            <a:endParaRPr lang="zh-CN" altLang="en-US" sz="14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2" charset="-122"/>
              <a:ea typeface="微软雅黑" panose="020B0503020204020204" pitchFamily="2" charset="-122"/>
              <a:cs typeface="微软雅黑" panose="020B0503020204020204" pitchFamily="2" charset="-122"/>
            </a:endParaRPr>
          </a:p>
        </p:txBody>
      </p:sp>
      <p:pic>
        <p:nvPicPr>
          <p:cNvPr id="4" name="图片 3" descr="图片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4825" y="895985"/>
            <a:ext cx="8032750" cy="3977640"/>
          </a:xfrm>
          <a:prstGeom prst="rect">
            <a:avLst/>
          </a:prstGeom>
          <a:ln>
            <a:solidFill>
              <a:srgbClr val="404040"/>
            </a:solidFill>
          </a:ln>
        </p:spPr>
      </p:pic>
    </p:spTree>
  </p:cSld>
  <p:clrMapOvr>
    <a:masterClrMapping/>
  </p:clrMapOvr>
  <p:transition spd="med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4" name="Title 1"/>
          <p:cNvSpPr txBox="1"/>
          <p:nvPr/>
        </p:nvSpPr>
        <p:spPr>
          <a:xfrm>
            <a:off x="857250" y="200025"/>
            <a:ext cx="4722813" cy="379413"/>
          </a:xfrm>
          <a:prstGeom prst="rect">
            <a:avLst/>
          </a:prstGeom>
          <a:noFill/>
          <a:ln w="9525">
            <a:noFill/>
          </a:ln>
        </p:spPr>
        <p:txBody>
          <a:bodyPr lIns="0" rIns="0" anchor="ctr"/>
          <a:p>
            <a:r>
              <a:rPr lang="zh-CN" altLang="en-GB" b="1" dirty="0">
                <a:solidFill>
                  <a:srgbClr val="404040"/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资源检索 </a:t>
            </a:r>
            <a:r>
              <a:rPr lang="en-US" altLang="zh-CN" b="1" dirty="0">
                <a:solidFill>
                  <a:srgbClr val="404040"/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· </a:t>
            </a:r>
            <a:r>
              <a:rPr lang="zh-CN" altLang="en-US" b="1" dirty="0">
                <a:solidFill>
                  <a:srgbClr val="404040"/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高级检索</a:t>
            </a:r>
            <a:endParaRPr lang="zh-CN" altLang="en-US" b="1" dirty="0">
              <a:solidFill>
                <a:srgbClr val="404040"/>
              </a:solidFill>
              <a:latin typeface="微软雅黑" panose="020B0503020204020204" pitchFamily="2" charset="-122"/>
              <a:ea typeface="微软雅黑" panose="020B0503020204020204" pitchFamily="2" charset="-122"/>
            </a:endParaRPr>
          </a:p>
        </p:txBody>
      </p:sp>
      <p:cxnSp>
        <p:nvCxnSpPr>
          <p:cNvPr id="8195" name="直接连接符 2"/>
          <p:cNvCxnSpPr/>
          <p:nvPr/>
        </p:nvCxnSpPr>
        <p:spPr>
          <a:xfrm>
            <a:off x="762000" y="630238"/>
            <a:ext cx="7840663" cy="0"/>
          </a:xfrm>
          <a:prstGeom prst="line">
            <a:avLst/>
          </a:prstGeom>
          <a:ln w="9525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</p:cxnSp>
      <p:sp>
        <p:nvSpPr>
          <p:cNvPr id="8196" name="L 形 3"/>
          <p:cNvSpPr/>
          <p:nvPr/>
        </p:nvSpPr>
        <p:spPr>
          <a:xfrm rot="13498344">
            <a:off x="400050" y="317500"/>
            <a:ext cx="144463" cy="144463"/>
          </a:xfrm>
          <a:custGeom>
            <a:avLst/>
            <a:gdLst>
              <a:gd name="txL" fmla="*/ 0 w 144000"/>
              <a:gd name="txT" fmla="*/ 0 h 144000"/>
              <a:gd name="txR" fmla="*/ 41720 w 144000"/>
              <a:gd name="txB" fmla="*/ 144000 h 144000"/>
            </a:gdLst>
            <a:ahLst/>
            <a:cxnLst>
              <a:cxn ang="0">
                <a:pos x="144000" y="123793"/>
              </a:cxn>
              <a:cxn ang="5898240">
                <a:pos x="72000" y="144000"/>
              </a:cxn>
              <a:cxn ang="11796480">
                <a:pos x="0" y="72000"/>
              </a:cxn>
              <a:cxn ang="17694720">
                <a:pos x="20860" y="0"/>
              </a:cxn>
            </a:cxnLst>
            <a:rect l="txL" t="txT" r="txR" b="txB"/>
            <a:pathLst>
              <a:path w="144000" h="144000">
                <a:moveTo>
                  <a:pt x="0" y="0"/>
                </a:moveTo>
                <a:lnTo>
                  <a:pt x="41720" y="0"/>
                </a:lnTo>
                <a:lnTo>
                  <a:pt x="41720" y="103586"/>
                </a:lnTo>
                <a:lnTo>
                  <a:pt x="144000" y="103586"/>
                </a:lnTo>
                <a:lnTo>
                  <a:pt x="144000" y="144000"/>
                </a:lnTo>
                <a:lnTo>
                  <a:pt x="0" y="144000"/>
                </a:lnTo>
                <a:close/>
              </a:path>
            </a:pathLst>
          </a:custGeom>
          <a:solidFill>
            <a:srgbClr val="3992DB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8197" name="L 形 4"/>
          <p:cNvSpPr/>
          <p:nvPr/>
        </p:nvSpPr>
        <p:spPr>
          <a:xfrm rot="13498344">
            <a:off x="534988" y="317500"/>
            <a:ext cx="144462" cy="144463"/>
          </a:xfrm>
          <a:custGeom>
            <a:avLst/>
            <a:gdLst>
              <a:gd name="txL" fmla="*/ 0 w 144000"/>
              <a:gd name="txT" fmla="*/ 0 h 144000"/>
              <a:gd name="txR" fmla="*/ 41720 w 144000"/>
              <a:gd name="txB" fmla="*/ 144000 h 144000"/>
            </a:gdLst>
            <a:ahLst/>
            <a:cxnLst>
              <a:cxn ang="0">
                <a:pos x="144000" y="123793"/>
              </a:cxn>
              <a:cxn ang="5898240">
                <a:pos x="72000" y="144000"/>
              </a:cxn>
              <a:cxn ang="11796480">
                <a:pos x="0" y="72000"/>
              </a:cxn>
              <a:cxn ang="17694720">
                <a:pos x="20860" y="0"/>
              </a:cxn>
            </a:cxnLst>
            <a:rect l="txL" t="txT" r="txR" b="txB"/>
            <a:pathLst>
              <a:path w="144000" h="144000">
                <a:moveTo>
                  <a:pt x="0" y="0"/>
                </a:moveTo>
                <a:lnTo>
                  <a:pt x="41720" y="0"/>
                </a:lnTo>
                <a:lnTo>
                  <a:pt x="41720" y="103586"/>
                </a:lnTo>
                <a:lnTo>
                  <a:pt x="144000" y="103586"/>
                </a:lnTo>
                <a:lnTo>
                  <a:pt x="144000" y="144000"/>
                </a:lnTo>
                <a:lnTo>
                  <a:pt x="0" y="144000"/>
                </a:lnTo>
                <a:close/>
              </a:path>
            </a:pathLst>
          </a:custGeom>
          <a:solidFill>
            <a:srgbClr val="F79600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8198" name="L 形 5"/>
          <p:cNvSpPr/>
          <p:nvPr/>
        </p:nvSpPr>
        <p:spPr>
          <a:xfrm rot="13498344">
            <a:off x="265113" y="317500"/>
            <a:ext cx="144462" cy="144463"/>
          </a:xfrm>
          <a:custGeom>
            <a:avLst/>
            <a:gdLst>
              <a:gd name="txL" fmla="*/ 0 w 144000"/>
              <a:gd name="txT" fmla="*/ 0 h 144000"/>
              <a:gd name="txR" fmla="*/ 41720 w 144000"/>
              <a:gd name="txB" fmla="*/ 144000 h 144000"/>
            </a:gdLst>
            <a:ahLst/>
            <a:cxnLst>
              <a:cxn ang="0">
                <a:pos x="144000" y="123793"/>
              </a:cxn>
              <a:cxn ang="5898240">
                <a:pos x="72000" y="144000"/>
              </a:cxn>
              <a:cxn ang="11796480">
                <a:pos x="0" y="72000"/>
              </a:cxn>
              <a:cxn ang="17694720">
                <a:pos x="20860" y="0"/>
              </a:cxn>
            </a:cxnLst>
            <a:rect l="txL" t="txT" r="txR" b="txB"/>
            <a:pathLst>
              <a:path w="144000" h="144000">
                <a:moveTo>
                  <a:pt x="0" y="0"/>
                </a:moveTo>
                <a:lnTo>
                  <a:pt x="41720" y="0"/>
                </a:lnTo>
                <a:lnTo>
                  <a:pt x="41720" y="103586"/>
                </a:lnTo>
                <a:lnTo>
                  <a:pt x="144000" y="103586"/>
                </a:lnTo>
                <a:lnTo>
                  <a:pt x="144000" y="144000"/>
                </a:lnTo>
                <a:lnTo>
                  <a:pt x="0" y="144000"/>
                </a:lnTo>
                <a:close/>
              </a:path>
            </a:pathLst>
          </a:custGeom>
          <a:solidFill>
            <a:srgbClr val="BC242A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857250" y="1688465"/>
            <a:ext cx="49834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  <a:sym typeface="+mn-ea"/>
              </a:rPr>
              <a:t>首先，请您点击</a:t>
            </a:r>
            <a:r>
              <a:rPr lang="zh-CN">
                <a:solidFill>
                  <a:srgbClr val="C00000"/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  <a:sym typeface="+mn-ea"/>
              </a:rPr>
              <a:t>高级检索按钮</a:t>
            </a:r>
            <a:r>
              <a:rPr lang="zh-CN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  <a:sym typeface="+mn-ea"/>
              </a:rPr>
              <a:t>，进入高级检索。</a:t>
            </a:r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48410" y="2247900"/>
            <a:ext cx="6867525" cy="1104900"/>
          </a:xfrm>
          <a:prstGeom prst="rect">
            <a:avLst/>
          </a:prstGeom>
          <a:ln>
            <a:solidFill>
              <a:srgbClr val="404040"/>
            </a:solidFill>
          </a:ln>
        </p:spPr>
      </p:pic>
    </p:spTree>
  </p:cSld>
  <p:clrMapOvr>
    <a:masterClrMapping/>
  </p:clrMapOvr>
  <p:transition spd="slow" advTm="0">
    <p:cover/>
  </p:transition>
</p:sld>
</file>

<file path=ppt/tags/tag1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69953"/>
  <p:tag name="KSO_WM_UNIT_TYPE" val="l_h_i"/>
  <p:tag name="KSO_WM_UNIT_INDEX" val="1_1_1"/>
  <p:tag name="KSO_WM_UNIT_ID" val="diagram20169953_2*l_h_i*1_1_1"/>
  <p:tag name="KSO_WM_UNIT_LAYERLEVEL" val="1_1_1"/>
  <p:tag name="KSO_WM_DIAGRAM_GROUP_CODE" val="l1-1"/>
  <p:tag name="KSO_WM_UNIT_FILL_FORE_SCHEMECOLOR_INDEX" val="5"/>
  <p:tag name="KSO_WM_UNIT_FILL_TYPE" val="1"/>
  <p:tag name="KSO_WM_UNIT_LINE_FORE_SCHEMECOLOR_INDEX" val="14"/>
  <p:tag name="KSO_WM_UNIT_LINE_FILL_TYPE" val="2"/>
  <p:tag name="KSO_WM_UNIT_TEXT_FILL_FORE_SCHEMECOLOR_INDEX" val="13"/>
  <p:tag name="KSO_WM_UNIT_TEXT_FILL_TYPE" val="1"/>
</p:tagLst>
</file>

<file path=ppt/tags/tag2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69953"/>
  <p:tag name="KSO_WM_UNIT_TYPE" val="l_h_i"/>
  <p:tag name="KSO_WM_UNIT_INDEX" val="1_1_2"/>
  <p:tag name="KSO_WM_UNIT_ID" val="diagram20169953_2*l_h_i*1_1_2"/>
  <p:tag name="KSO_WM_UNIT_LAYERLEVEL" val="1_1_1"/>
  <p:tag name="KSO_WM_DIAGRAM_GROUP_CODE" val="l1-1"/>
  <p:tag name="KSO_WM_UNIT_LINE_FORE_SCHEMECOLOR_INDEX" val="14"/>
  <p:tag name="KSO_WM_UNIT_LINE_FILL_TYPE" val="2"/>
  <p:tag name="KSO_WM_UNIT_TEXT_FILL_FORE_SCHEMECOLOR_INDEX" val="13"/>
  <p:tag name="KSO_WM_UNIT_TEXT_FILL_TYPE" val="1"/>
</p:tagLst>
</file>

<file path=ppt/tags/tag3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69953"/>
  <p:tag name="KSO_WM_UNIT_TYPE" val="l_h_i"/>
  <p:tag name="KSO_WM_UNIT_INDEX" val="1_3_1"/>
  <p:tag name="KSO_WM_UNIT_ID" val="diagram20169953_2*l_h_i*1_3_1"/>
  <p:tag name="KSO_WM_UNIT_LAYERLEVEL" val="1_1_1"/>
  <p:tag name="KSO_WM_DIAGRAM_GROUP_CODE" val="l1-1"/>
  <p:tag name="KSO_WM_UNIT_FILL_FORE_SCHEMECOLOR_INDEX" val="5"/>
  <p:tag name="KSO_WM_UNIT_FILL_TYPE" val="1"/>
  <p:tag name="KSO_WM_UNIT_LINE_FORE_SCHEMECOLOR_INDEX" val="14"/>
  <p:tag name="KSO_WM_UNIT_LINE_FILL_TYPE" val="2"/>
  <p:tag name="KSO_WM_UNIT_TEXT_FILL_FORE_SCHEMECOLOR_INDEX" val="13"/>
  <p:tag name="KSO_WM_UNIT_TEXT_FILL_TYPE" val="1"/>
</p:tagLst>
</file>

<file path=ppt/tags/tag4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69953"/>
  <p:tag name="KSO_WM_UNIT_TYPE" val="l_h_i"/>
  <p:tag name="KSO_WM_UNIT_INDEX" val="1_3_2"/>
  <p:tag name="KSO_WM_UNIT_ID" val="diagram20169953_2*l_h_i*1_3_2"/>
  <p:tag name="KSO_WM_UNIT_LAYERLEVEL" val="1_1_1"/>
  <p:tag name="KSO_WM_DIAGRAM_GROUP_CODE" val="l1-1"/>
  <p:tag name="KSO_WM_UNIT_LINE_FORE_SCHEMECOLOR_INDEX" val="14"/>
  <p:tag name="KSO_WM_UNIT_LINE_FILL_TYPE" val="2"/>
  <p:tag name="KSO_WM_UNIT_TEXT_FILL_FORE_SCHEMECOLOR_INDEX" val="13"/>
  <p:tag name="KSO_WM_UNIT_TEXT_FILL_TYPE" val="1"/>
</p:tagLst>
</file>

<file path=ppt/tags/tag5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69953"/>
  <p:tag name="KSO_WM_UNIT_TYPE" val="l_h_i"/>
  <p:tag name="KSO_WM_UNIT_INDEX" val="1_2_3"/>
  <p:tag name="KSO_WM_UNIT_ID" val="diagram20169953_2*l_h_i*1_2_3"/>
  <p:tag name="KSO_WM_UNIT_LAYERLEVEL" val="1_1_1"/>
  <p:tag name="KSO_WM_DIAGRAM_GROUP_CODE" val="l1-1"/>
  <p:tag name="KSO_WM_UNIT_FILL_FORE_SCHEMECOLOR_INDEX" val="5"/>
  <p:tag name="KSO_WM_UNIT_FILL_TYPE" val="1"/>
  <p:tag name="KSO_WM_UNIT_LINE_FORE_SCHEMECOLOR_INDEX" val="14"/>
  <p:tag name="KSO_WM_UNIT_LINE_FILL_TYPE" val="2"/>
  <p:tag name="KSO_WM_UNIT_TEXT_FILL_FORE_SCHEMECOLOR_INDEX" val="13"/>
  <p:tag name="KSO_WM_UNIT_TEXT_FILL_TYPE" val="1"/>
</p:tagLst>
</file>

<file path=ppt/tags/tag6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69953"/>
  <p:tag name="KSO_WM_UNIT_TYPE" val="l_h_i"/>
  <p:tag name="KSO_WM_UNIT_INDEX" val="1_2_1"/>
  <p:tag name="KSO_WM_UNIT_ID" val="diagram20169953_2*l_h_i*1_2_1"/>
  <p:tag name="KSO_WM_UNIT_LAYERLEVEL" val="1_1_1"/>
  <p:tag name="KSO_WM_DIAGRAM_GROUP_CODE" val="l1-1"/>
  <p:tag name="KSO_WM_UNIT_LINE_FORE_SCHEMECOLOR_INDEX" val="14"/>
  <p:tag name="KSO_WM_UNIT_LINE_FILL_TYPE" val="2"/>
  <p:tag name="KSO_WM_UNIT_TEXT_FILL_FORE_SCHEMECOLOR_INDEX" val="13"/>
  <p:tag name="KSO_WM_UNIT_TEXT_FILL_TYPE" val="1"/>
</p:tagLst>
</file>

<file path=ppt/tags/tag7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69953"/>
  <p:tag name="KSO_WM_UNIT_TYPE" val="l_h_f"/>
  <p:tag name="KSO_WM_UNIT_INDEX" val="1_2_1"/>
  <p:tag name="KSO_WM_UNIT_LAYERLEVEL" val="1_1_1"/>
  <p:tag name="KSO_WM_UNIT_VALUE" val="10"/>
  <p:tag name="KSO_WM_UNIT_HIGHLIGHT" val="0"/>
  <p:tag name="KSO_WM_UNIT_COMPATIBLE" val="0"/>
  <p:tag name="KSO_WM_UNIT_CLEAR" val="0"/>
  <p:tag name="KSO_WM_UNIT_PRESET_TEXT_INDEX" val="4"/>
  <p:tag name="KSO_WM_UNIT_PRESET_TEXT_LEN" val="17"/>
  <p:tag name="KSO_WM_DIAGRAM_GROUP_CODE" val="l1-1"/>
  <p:tag name="KSO_WM_UNIT_ID" val="diagram20169953_2*l_h_f*1_2_1"/>
  <p:tag name="KSO_WM_UNIT_TEXT_FILL_FORE_SCHEMECOLOR_INDEX" val="13"/>
  <p:tag name="KSO_WM_UNIT_TEXT_FILL_TYPE" val="1"/>
</p:tagLst>
</file>

<file path=ppt/tags/tag8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69953"/>
  <p:tag name="KSO_WM_UNIT_TYPE" val="l_h_f"/>
  <p:tag name="KSO_WM_UNIT_INDEX" val="1_3_1"/>
  <p:tag name="KSO_WM_UNIT_LAYERLEVEL" val="1_1_1"/>
  <p:tag name="KSO_WM_UNIT_VALUE" val="10"/>
  <p:tag name="KSO_WM_UNIT_HIGHLIGHT" val="0"/>
  <p:tag name="KSO_WM_UNIT_COMPATIBLE" val="0"/>
  <p:tag name="KSO_WM_UNIT_CLEAR" val="0"/>
  <p:tag name="KSO_WM_UNIT_PRESET_TEXT_INDEX" val="4"/>
  <p:tag name="KSO_WM_UNIT_PRESET_TEXT_LEN" val="17"/>
  <p:tag name="KSO_WM_DIAGRAM_GROUP_CODE" val="l1-1"/>
  <p:tag name="KSO_WM_UNIT_ID" val="diagram20169953_2*l_h_f*1_3_1"/>
  <p:tag name="KSO_WM_UNIT_TEXT_FILL_FORE_SCHEMECOLOR_INDEX" val="13"/>
  <p:tag name="KSO_WM_UNIT_TEXT_FILL_TYPE" val="1"/>
</p:tagLst>
</file>

<file path=ppt/theme/theme1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005DA2"/>
      </a:accent1>
      <a:accent2>
        <a:srgbClr val="C4C7CB"/>
      </a:accent2>
      <a:accent3>
        <a:srgbClr val="FFFFFF"/>
      </a:accent3>
      <a:accent4>
        <a:srgbClr val="000000"/>
      </a:accent4>
      <a:accent5>
        <a:srgbClr val="AAB6CE"/>
      </a:accent5>
      <a:accent6>
        <a:srgbClr val="AFB2B6"/>
      </a:accent6>
      <a:hlink>
        <a:srgbClr val="17365D"/>
      </a:hlink>
      <a:folHlink>
        <a:srgbClr val="548DD4"/>
      </a:folHlink>
    </a:clrScheme>
    <a:fontScheme name="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005DA2"/>
        </a:accent1>
        <a:accent2>
          <a:srgbClr val="C4C7CB"/>
        </a:accent2>
        <a:accent3>
          <a:srgbClr val="FFFFFF"/>
        </a:accent3>
        <a:accent4>
          <a:srgbClr val="000000"/>
        </a:accent4>
        <a:accent5>
          <a:srgbClr val="AAB6CE"/>
        </a:accent5>
        <a:accent6>
          <a:srgbClr val="AFB2B6"/>
        </a:accent6>
        <a:hlink>
          <a:srgbClr val="17365D"/>
        </a:hlink>
        <a:folHlink>
          <a:srgbClr val="548DD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005DA2"/>
      </a:accent1>
      <a:accent2>
        <a:srgbClr val="C4C7CB"/>
      </a:accent2>
      <a:accent3>
        <a:srgbClr val="FFFFFF"/>
      </a:accent3>
      <a:accent4>
        <a:srgbClr val="000000"/>
      </a:accent4>
      <a:accent5>
        <a:srgbClr val="AAB6CE"/>
      </a:accent5>
      <a:accent6>
        <a:srgbClr val="AFB2B6"/>
      </a:accent6>
      <a:hlink>
        <a:srgbClr val="17365D"/>
      </a:hlink>
      <a:folHlink>
        <a:srgbClr val="548DD4"/>
      </a:folHlink>
    </a:clrScheme>
    <a:fontScheme name="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005DA2"/>
        </a:accent1>
        <a:accent2>
          <a:srgbClr val="C4C7CB"/>
        </a:accent2>
        <a:accent3>
          <a:srgbClr val="FFFFFF"/>
        </a:accent3>
        <a:accent4>
          <a:srgbClr val="000000"/>
        </a:accent4>
        <a:accent5>
          <a:srgbClr val="AAB6CE"/>
        </a:accent5>
        <a:accent6>
          <a:srgbClr val="AFB2B6"/>
        </a:accent6>
        <a:hlink>
          <a:srgbClr val="17365D"/>
        </a:hlink>
        <a:folHlink>
          <a:srgbClr val="548DD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005DA2"/>
      </a:accent1>
      <a:accent2>
        <a:srgbClr val="C4C7CB"/>
      </a:accent2>
      <a:accent3>
        <a:srgbClr val="FFFFFF"/>
      </a:accent3>
      <a:accent4>
        <a:srgbClr val="000000"/>
      </a:accent4>
      <a:accent5>
        <a:srgbClr val="AAB6CE"/>
      </a:accent5>
      <a:accent6>
        <a:srgbClr val="AFB2B6"/>
      </a:accent6>
      <a:hlink>
        <a:srgbClr val="17365D"/>
      </a:hlink>
      <a:folHlink>
        <a:srgbClr val="548DD4"/>
      </a:folHlink>
    </a:clrScheme>
    <a:fontScheme name="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005DA2"/>
        </a:accent1>
        <a:accent2>
          <a:srgbClr val="C4C7CB"/>
        </a:accent2>
        <a:accent3>
          <a:srgbClr val="FFFFFF"/>
        </a:accent3>
        <a:accent4>
          <a:srgbClr val="000000"/>
        </a:accent4>
        <a:accent5>
          <a:srgbClr val="AAB6CE"/>
        </a:accent5>
        <a:accent6>
          <a:srgbClr val="AFB2B6"/>
        </a:accent6>
        <a:hlink>
          <a:srgbClr val="17365D"/>
        </a:hlink>
        <a:folHlink>
          <a:srgbClr val="548DD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主题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005DA2"/>
      </a:accent1>
      <a:accent2>
        <a:srgbClr val="C4C7CB"/>
      </a:accent2>
      <a:accent3>
        <a:srgbClr val="FFFFFF"/>
      </a:accent3>
      <a:accent4>
        <a:srgbClr val="000000"/>
      </a:accent4>
      <a:accent5>
        <a:srgbClr val="AAB6CE"/>
      </a:accent5>
      <a:accent6>
        <a:srgbClr val="AFB2B6"/>
      </a:accent6>
      <a:hlink>
        <a:srgbClr val="17365D"/>
      </a:hlink>
      <a:folHlink>
        <a:srgbClr val="548DD4"/>
      </a:folHlink>
    </a:clrScheme>
    <a:fontScheme name="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005DA2"/>
        </a:accent1>
        <a:accent2>
          <a:srgbClr val="C4C7CB"/>
        </a:accent2>
        <a:accent3>
          <a:srgbClr val="FFFFFF"/>
        </a:accent3>
        <a:accent4>
          <a:srgbClr val="000000"/>
        </a:accent4>
        <a:accent5>
          <a:srgbClr val="AAB6CE"/>
        </a:accent5>
        <a:accent6>
          <a:srgbClr val="AFB2B6"/>
        </a:accent6>
        <a:hlink>
          <a:srgbClr val="17365D"/>
        </a:hlink>
        <a:folHlink>
          <a:srgbClr val="548DD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3C1DA"/>
      </a:accent5>
      <a:accent6>
        <a:srgbClr val="AC4744"/>
      </a:accent6>
      <a:hlink>
        <a:srgbClr val="0000FF"/>
      </a:hlink>
      <a:folHlink>
        <a:srgbClr val="800080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1377</Words>
  <Application>WPS 演示</Application>
  <PresentationFormat>自定义</PresentationFormat>
  <Paragraphs>142</Paragraphs>
  <Slides>24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4</vt:i4>
      </vt:variant>
      <vt:variant>
        <vt:lpstr>幻灯片标题</vt:lpstr>
      </vt:variant>
      <vt:variant>
        <vt:i4>24</vt:i4>
      </vt:variant>
    </vt:vector>
  </HeadingPairs>
  <TitlesOfParts>
    <vt:vector size="35" baseType="lpstr">
      <vt:lpstr>Arial</vt:lpstr>
      <vt:lpstr>宋体</vt:lpstr>
      <vt:lpstr>Wingdings</vt:lpstr>
      <vt:lpstr>Calibri</vt:lpstr>
      <vt:lpstr>微软雅黑</vt:lpstr>
      <vt:lpstr>Impact</vt:lpstr>
      <vt:lpstr>Arial Unicode MS</vt:lpstr>
      <vt:lpstr>Office 主题</vt:lpstr>
      <vt:lpstr>Office 主题</vt:lpstr>
      <vt:lpstr>Office 主题</vt:lpstr>
      <vt:lpstr>1_Office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Administrator</dc:creator>
  <cp:lastModifiedBy>叁拾山河</cp:lastModifiedBy>
  <cp:revision>265</cp:revision>
  <dcterms:created xsi:type="dcterms:W3CDTF">2015-12-11T17:46:00Z</dcterms:created>
  <dcterms:modified xsi:type="dcterms:W3CDTF">2022-06-07T08:12:41Z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2052-11.1.0.9513</vt:lpwstr>
  </property>
</Properties>
</file>