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6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9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0" d="100"/>
          <a:sy n="120" d="100"/>
        </p:scale>
        <p:origin x="514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FE25B6-3F54-4C6E-9C40-79687FCFB7EA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9B9611-D275-49FF-ABB4-66BB9C8BF2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465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4638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9" name="Google Shape;289;p1:notes"/>
          <p:cNvSpPr txBox="1">
            <a:spLocks noGrp="1"/>
          </p:cNvSpPr>
          <p:nvPr>
            <p:ph type="body" idx="1"/>
          </p:nvPr>
        </p:nvSpPr>
        <p:spPr>
          <a:xfrm>
            <a:off x="680879" y="4721940"/>
            <a:ext cx="5447030" cy="4473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0" name="Google Shape;290;p1:notes"/>
          <p:cNvSpPr txBox="1">
            <a:spLocks noGrp="1"/>
          </p:cNvSpPr>
          <p:nvPr>
            <p:ph type="sldNum" idx="12"/>
          </p:nvPr>
        </p:nvSpPr>
        <p:spPr>
          <a:xfrm>
            <a:off x="3856737" y="9442154"/>
            <a:ext cx="2950475" cy="497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6545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6545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t>1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561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6:notes"/>
          <p:cNvSpPr txBox="1">
            <a:spLocks noGrp="1"/>
          </p:cNvSpPr>
          <p:nvPr>
            <p:ph type="body" idx="1"/>
          </p:nvPr>
        </p:nvSpPr>
        <p:spPr>
          <a:xfrm>
            <a:off x="680879" y="4721940"/>
            <a:ext cx="5447030" cy="4473416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0" name="Google Shape;54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4638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699160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4638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5" name="Google Shape;745;p27:notes"/>
          <p:cNvSpPr txBox="1">
            <a:spLocks noGrp="1"/>
          </p:cNvSpPr>
          <p:nvPr>
            <p:ph type="body" idx="1"/>
          </p:nvPr>
        </p:nvSpPr>
        <p:spPr>
          <a:xfrm>
            <a:off x="680879" y="4721940"/>
            <a:ext cx="5447030" cy="4473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6" name="Google Shape;746;p27:notes"/>
          <p:cNvSpPr txBox="1">
            <a:spLocks noGrp="1"/>
          </p:cNvSpPr>
          <p:nvPr>
            <p:ph type="sldNum" idx="12"/>
          </p:nvPr>
        </p:nvSpPr>
        <p:spPr>
          <a:xfrm>
            <a:off x="3856737" y="9442154"/>
            <a:ext cx="2950475" cy="497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6545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6545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t>11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84206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4638" cy="3727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6545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6545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167725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4638" cy="3727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6545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6545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64057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4638" cy="3727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545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prstClr val="black"/>
              </a:buClr>
              <a:buSzTx/>
              <a:buFont typeface="Arial" panose="020B0604020202020204" pitchFamily="34" charset="0"/>
              <a:buNone/>
              <a:tabLst/>
              <a:defRPr/>
            </a:pPr>
            <a:fld id="{8731FDDB-74AF-466F-B92E-1346EC410FD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6545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94168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4638" cy="3727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545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prstClr val="black"/>
              </a:buClr>
              <a:buSzTx/>
              <a:buFont typeface="Arial" panose="020B0604020202020204" pitchFamily="34" charset="0"/>
              <a:buNone/>
              <a:tabLst/>
              <a:defRPr/>
            </a:pPr>
            <a:fld id="{8731FDDB-74AF-466F-B92E-1346EC410FD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6545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92045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545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prstClr val="black"/>
              </a:buClr>
              <a:buSzTx/>
              <a:buFont typeface="Arial" panose="020B0604020202020204" pitchFamily="34" charset="0"/>
              <a:buNone/>
              <a:tabLst/>
              <a:defRPr/>
            </a:pPr>
            <a:fld id="{8731FDDB-74AF-466F-B92E-1346EC410FD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6545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15880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4638" cy="3727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545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prstClr val="black"/>
              </a:buClr>
              <a:buSzTx/>
              <a:buFont typeface="Arial" panose="020B0604020202020204" pitchFamily="34" charset="0"/>
              <a:buNone/>
              <a:tabLst/>
              <a:defRPr/>
            </a:pPr>
            <a:fld id="{8731FDDB-74AF-466F-B92E-1346EC410FD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6545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0193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4638" cy="3727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545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prstClr val="black"/>
              </a:buClr>
              <a:buSzTx/>
              <a:buFont typeface="Arial" panose="020B0604020202020204" pitchFamily="34" charset="0"/>
              <a:buNone/>
              <a:tabLst/>
              <a:defRPr/>
            </a:pPr>
            <a:fld id="{8731FDDB-74AF-466F-B92E-1346EC410FD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6545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81729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4638" cy="3727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545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prstClr val="black"/>
              </a:buClr>
              <a:buSzTx/>
              <a:buFont typeface="Arial" panose="020B0604020202020204" pitchFamily="34" charset="0"/>
              <a:buNone/>
              <a:tabLst/>
              <a:defRPr/>
            </a:pPr>
            <a:fld id="{8731FDDB-74AF-466F-B92E-1346EC410FD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6545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5254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545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prstClr val="black"/>
              </a:buClr>
              <a:buSzTx/>
              <a:buFont typeface="Arial" panose="020B0604020202020204" pitchFamily="34" charset="0"/>
              <a:buNone/>
              <a:tabLst/>
              <a:defRPr/>
            </a:pPr>
            <a:fld id="{8731FDDB-74AF-466F-B92E-1346EC410FD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6545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38591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4638" cy="3727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545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prstClr val="black"/>
              </a:buClr>
              <a:buSzTx/>
              <a:buFont typeface="Arial" panose="020B0604020202020204" pitchFamily="34" charset="0"/>
              <a:buNone/>
              <a:tabLst/>
              <a:defRPr/>
            </a:pPr>
            <a:fld id="{8731FDDB-74AF-466F-B92E-1346EC410FD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6545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8534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4638" cy="3727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545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prstClr val="black"/>
              </a:buClr>
              <a:buSzTx/>
              <a:buFont typeface="Arial" panose="020B0604020202020204" pitchFamily="34" charset="0"/>
              <a:buNone/>
              <a:tabLst/>
              <a:defRPr/>
            </a:pPr>
            <a:fld id="{8731FDDB-74AF-466F-B92E-1346EC410FD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6545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6042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4638" cy="3727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545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prstClr val="black"/>
              </a:buClr>
              <a:buSzTx/>
              <a:buFont typeface="Arial" panose="020B0604020202020204" pitchFamily="34" charset="0"/>
              <a:buNone/>
              <a:tabLst/>
              <a:defRPr/>
            </a:pPr>
            <a:fld id="{8731FDDB-74AF-466F-B92E-1346EC410FD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6545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2194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4638" cy="3727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545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prstClr val="black"/>
              </a:buClr>
              <a:buSzTx/>
              <a:buFont typeface="Arial" panose="020B0604020202020204" pitchFamily="34" charset="0"/>
              <a:buNone/>
              <a:tabLst/>
              <a:defRPr/>
            </a:pPr>
            <a:fld id="{8731FDDB-74AF-466F-B92E-1346EC410FD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6545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t>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7069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4638" cy="3727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545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prstClr val="black"/>
              </a:buClr>
              <a:buSzTx/>
              <a:buFont typeface="Arial" panose="020B0604020202020204" pitchFamily="34" charset="0"/>
              <a:buNone/>
              <a:tabLst/>
              <a:defRPr/>
            </a:pPr>
            <a:fld id="{8731FDDB-74AF-466F-B92E-1346EC410FD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6545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96869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4638" cy="3727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7437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545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prstClr val="black"/>
              </a:buClr>
              <a:buSzTx/>
              <a:buFont typeface="Arial" panose="020B0604020202020204" pitchFamily="34" charset="0"/>
              <a:buNone/>
              <a:tabLst/>
              <a:defRPr/>
            </a:pPr>
            <a:fld id="{8731FDDB-74AF-466F-B92E-1346EC410FD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6545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t>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4346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4638" cy="3727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545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prstClr val="black"/>
              </a:buClr>
              <a:buSzTx/>
              <a:buFont typeface="Arial" panose="020B0604020202020204" pitchFamily="34" charset="0"/>
              <a:buNone/>
              <a:tabLst/>
              <a:defRPr/>
            </a:pPr>
            <a:fld id="{8731FDDB-74AF-466F-B92E-1346EC410FD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6545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t>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24593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4638" cy="3727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545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prstClr val="black"/>
              </a:buClr>
              <a:buSzTx/>
              <a:buFont typeface="Arial" panose="020B0604020202020204" pitchFamily="34" charset="0"/>
              <a:buNone/>
              <a:tabLst/>
              <a:defRPr/>
            </a:pPr>
            <a:fld id="{8731FDDB-74AF-466F-B92E-1346EC410FD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6545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t>27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163147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4638" cy="3727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545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prstClr val="black"/>
              </a:buClr>
              <a:buSzTx/>
              <a:buFont typeface="Arial" panose="020B0604020202020204" pitchFamily="34" charset="0"/>
              <a:buNone/>
              <a:tabLst/>
              <a:defRPr/>
            </a:pPr>
            <a:fld id="{8731FDDB-74AF-466F-B92E-1346EC410FD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6545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t>28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188763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4638" cy="3727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545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prstClr val="black"/>
              </a:buClr>
              <a:buSzTx/>
              <a:buFont typeface="Arial" panose="020B0604020202020204" pitchFamily="34" charset="0"/>
              <a:buNone/>
              <a:tabLst/>
              <a:defRPr/>
            </a:pPr>
            <a:fld id="{8731FDDB-74AF-466F-B92E-1346EC410FD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6545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t>29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12622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4638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2" name="Google Shape;302;p2:notes"/>
          <p:cNvSpPr txBox="1">
            <a:spLocks noGrp="1"/>
          </p:cNvSpPr>
          <p:nvPr>
            <p:ph type="body" idx="1"/>
          </p:nvPr>
        </p:nvSpPr>
        <p:spPr>
          <a:xfrm>
            <a:off x="680879" y="4721940"/>
            <a:ext cx="5447030" cy="4473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3" name="Google Shape;303;p2:notes"/>
          <p:cNvSpPr txBox="1">
            <a:spLocks noGrp="1"/>
          </p:cNvSpPr>
          <p:nvPr>
            <p:ph type="sldNum" idx="12"/>
          </p:nvPr>
        </p:nvSpPr>
        <p:spPr>
          <a:xfrm>
            <a:off x="3856737" y="9442154"/>
            <a:ext cx="2950475" cy="497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6545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6545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t>3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722752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4638" cy="3727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545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prstClr val="black"/>
              </a:buClr>
              <a:buSzTx/>
              <a:buFont typeface="Arial" panose="020B0604020202020204" pitchFamily="34" charset="0"/>
              <a:buNone/>
              <a:tabLst/>
              <a:defRPr/>
            </a:pPr>
            <a:fld id="{8731FDDB-74AF-466F-B92E-1346EC410FD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6545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t>30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62156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4638" cy="3727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7437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545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prstClr val="black"/>
              </a:buClr>
              <a:buSzTx/>
              <a:buFont typeface="Arial" panose="020B0604020202020204" pitchFamily="34" charset="0"/>
              <a:buNone/>
              <a:tabLst/>
              <a:defRPr/>
            </a:pPr>
            <a:fld id="{8731FDDB-74AF-466F-B92E-1346EC410FD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6545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t>31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44217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4638" cy="3727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545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prstClr val="black"/>
              </a:buClr>
              <a:buSzTx/>
              <a:buFont typeface="Arial" panose="020B0604020202020204" pitchFamily="34" charset="0"/>
              <a:buNone/>
              <a:tabLst/>
              <a:defRPr/>
            </a:pPr>
            <a:fld id="{8731FDDB-74AF-466F-B92E-1346EC410FD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6545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t>32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232547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545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prstClr val="black"/>
              </a:buClr>
              <a:buSzTx/>
              <a:buFont typeface="Arial" panose="020B0604020202020204" pitchFamily="34" charset="0"/>
              <a:buNone/>
              <a:tabLst/>
              <a:defRPr/>
            </a:pPr>
            <a:fld id="{8731FDDB-74AF-466F-B92E-1346EC410FD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6545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t>33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92618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545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prstClr val="black"/>
              </a:buClr>
              <a:buSzTx/>
              <a:buFont typeface="Arial" panose="020B0604020202020204" pitchFamily="34" charset="0"/>
              <a:buNone/>
              <a:tabLst/>
              <a:defRPr/>
            </a:pPr>
            <a:fld id="{8731FDDB-74AF-466F-B92E-1346EC410FD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6545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15481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4:notes"/>
          <p:cNvSpPr txBox="1">
            <a:spLocks noGrp="1"/>
          </p:cNvSpPr>
          <p:nvPr>
            <p:ph type="body" idx="1"/>
          </p:nvPr>
        </p:nvSpPr>
        <p:spPr>
          <a:xfrm>
            <a:off x="680879" y="4721940"/>
            <a:ext cx="5447030" cy="4473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452" name="Google Shape;45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4638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344321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14:notes"/>
          <p:cNvSpPr txBox="1">
            <a:spLocks noGrp="1"/>
          </p:cNvSpPr>
          <p:nvPr>
            <p:ph type="body" idx="1"/>
          </p:nvPr>
        </p:nvSpPr>
        <p:spPr>
          <a:xfrm>
            <a:off x="680879" y="4721940"/>
            <a:ext cx="5447030" cy="4473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734" name="Google Shape;73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4638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641770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16700" cy="3722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7" name="Google Shape;387;p9:notes"/>
          <p:cNvSpPr txBox="1">
            <a:spLocks noGrp="1"/>
          </p:cNvSpPr>
          <p:nvPr>
            <p:ph type="body" idx="1"/>
          </p:nvPr>
        </p:nvSpPr>
        <p:spPr>
          <a:xfrm>
            <a:off x="680879" y="4721940"/>
            <a:ext cx="5447030" cy="4473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  <p:sp>
        <p:nvSpPr>
          <p:cNvPr id="388" name="Google Shape;388;p9:notes"/>
          <p:cNvSpPr txBox="1">
            <a:spLocks noGrp="1"/>
          </p:cNvSpPr>
          <p:nvPr>
            <p:ph type="sldNum" idx="12"/>
          </p:nvPr>
        </p:nvSpPr>
        <p:spPr>
          <a:xfrm>
            <a:off x="3856737" y="9442154"/>
            <a:ext cx="2950475" cy="497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6545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6545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t>7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11995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5:notes"/>
          <p:cNvSpPr txBox="1">
            <a:spLocks noGrp="1"/>
          </p:cNvSpPr>
          <p:nvPr>
            <p:ph type="body" idx="1"/>
          </p:nvPr>
        </p:nvSpPr>
        <p:spPr>
          <a:xfrm>
            <a:off x="680879" y="4721940"/>
            <a:ext cx="5447030" cy="4473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462" name="Google Shape;46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4638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946660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545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prstClr val="black"/>
              </a:buClr>
              <a:buSzTx/>
              <a:buFont typeface="Arial" panose="020B0604020202020204" pitchFamily="34" charset="0"/>
              <a:buNone/>
              <a:tabLst/>
              <a:defRPr/>
            </a:pPr>
            <a:fld id="{8731FDDB-74AF-466F-B92E-1346EC410FD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6545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563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.emf"/><Relationship Id="rId4" Type="http://schemas.openxmlformats.org/officeDocument/2006/relationships/image" Target="../media/image7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7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png"/><Relationship Id="rId4" Type="http://schemas.openxmlformats.org/officeDocument/2006/relationships/image" Target="../media/image7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png"/><Relationship Id="rId4" Type="http://schemas.openxmlformats.org/officeDocument/2006/relationships/image" Target="../media/image7.sv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svg"/><Relationship Id="rId5" Type="http://schemas.openxmlformats.org/officeDocument/2006/relationships/image" Target="../media/image17.png"/><Relationship Id="rId4" Type="http://schemas.openxmlformats.org/officeDocument/2006/relationships/image" Target="../media/image18.sv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2.svg"/><Relationship Id="rId5" Type="http://schemas.openxmlformats.org/officeDocument/2006/relationships/image" Target="../media/image18.png"/><Relationship Id="rId4" Type="http://schemas.openxmlformats.org/officeDocument/2006/relationships/image" Target="../media/image18.sv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3.svg"/><Relationship Id="rId5" Type="http://schemas.openxmlformats.org/officeDocument/2006/relationships/image" Target="../media/image17.png"/><Relationship Id="rId4" Type="http://schemas.openxmlformats.org/officeDocument/2006/relationships/image" Target="../media/image18.sv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4.svg"/><Relationship Id="rId4" Type="http://schemas.openxmlformats.org/officeDocument/2006/relationships/image" Target="../media/image6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4.svg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4.svg"/><Relationship Id="rId4" Type="http://schemas.openxmlformats.org/officeDocument/2006/relationships/image" Target="../media/image6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4.svg"/><Relationship Id="rId4" Type="http://schemas.openxmlformats.org/officeDocument/2006/relationships/image" Target="../media/image6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4.svg"/><Relationship Id="rId4" Type="http://schemas.openxmlformats.org/officeDocument/2006/relationships/image" Target="../media/image6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4.svg"/><Relationship Id="rId4" Type="http://schemas.openxmlformats.org/officeDocument/2006/relationships/image" Target="../media/image6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3.svg"/><Relationship Id="rId4" Type="http://schemas.openxmlformats.org/officeDocument/2006/relationships/image" Target="../media/image17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EB8FE-C762-4DCD-956B-1221CF7415A6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AEC71-2536-4937-A49F-70C8046BAF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653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EB8FE-C762-4DCD-956B-1221CF7415A6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AEC71-2536-4937-A49F-70C8046BAF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306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EB8FE-C762-4DCD-956B-1221CF7415A6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AEC71-2536-4937-A49F-70C8046BAF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5143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pringer N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2">
            <a:extLst>
              <a:ext uri="{FF2B5EF4-FFF2-40B4-BE49-F238E27FC236}">
                <a16:creationId xmlns:a16="http://schemas.microsoft.com/office/drawing/2014/main" id="{16F2DB63-9416-47FA-9312-76E109A1F2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9" b="99"/>
          <a:stretch/>
        </p:blipFill>
        <p:spPr>
          <a:xfrm>
            <a:off x="0" y="0"/>
            <a:ext cx="12192000" cy="595206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341CF6E-B463-4EFE-944D-915706D6193D}"/>
              </a:ext>
            </a:extLst>
          </p:cNvPr>
          <p:cNvGrpSpPr/>
          <p:nvPr userDrawn="1"/>
        </p:nvGrpSpPr>
        <p:grpSpPr>
          <a:xfrm>
            <a:off x="523344" y="450412"/>
            <a:ext cx="5112489" cy="5112504"/>
            <a:chOff x="392507" y="337809"/>
            <a:chExt cx="3834367" cy="3834378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8415665-C09E-4D4F-B080-265E440CF254}"/>
                </a:ext>
              </a:extLst>
            </p:cNvPr>
            <p:cNvSpPr/>
            <p:nvPr userDrawn="1"/>
          </p:nvSpPr>
          <p:spPr>
            <a:xfrm>
              <a:off x="394140" y="339988"/>
              <a:ext cx="3830552" cy="3830564"/>
            </a:xfrm>
            <a:custGeom>
              <a:avLst/>
              <a:gdLst>
                <a:gd name="connsiteX0" fmla="*/ 478819 w 3830552"/>
                <a:gd name="connsiteY0" fmla="*/ 0 h 3830564"/>
                <a:gd name="connsiteX1" fmla="*/ 2872917 w 3830552"/>
                <a:gd name="connsiteY1" fmla="*/ 0 h 3830564"/>
                <a:gd name="connsiteX2" fmla="*/ 3830552 w 3830552"/>
                <a:gd name="connsiteY2" fmla="*/ 957639 h 3830564"/>
                <a:gd name="connsiteX3" fmla="*/ 3830552 w 3830552"/>
                <a:gd name="connsiteY3" fmla="*/ 3351746 h 3830564"/>
                <a:gd name="connsiteX4" fmla="*/ 3351734 w 3830552"/>
                <a:gd name="connsiteY4" fmla="*/ 3830564 h 3830564"/>
                <a:gd name="connsiteX5" fmla="*/ 957640 w 3830552"/>
                <a:gd name="connsiteY5" fmla="*/ 3830564 h 3830564"/>
                <a:gd name="connsiteX6" fmla="*/ 0 w 3830552"/>
                <a:gd name="connsiteY6" fmla="*/ 2872917 h 3830564"/>
                <a:gd name="connsiteX7" fmla="*/ 0 w 3830552"/>
                <a:gd name="connsiteY7" fmla="*/ 478821 h 3830564"/>
                <a:gd name="connsiteX8" fmla="*/ 478819 w 3830552"/>
                <a:gd name="connsiteY8" fmla="*/ 0 h 3830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30552" h="3830564">
                  <a:moveTo>
                    <a:pt x="478819" y="0"/>
                  </a:moveTo>
                  <a:lnTo>
                    <a:pt x="2872917" y="0"/>
                  </a:lnTo>
                  <a:lnTo>
                    <a:pt x="3830552" y="957639"/>
                  </a:lnTo>
                  <a:lnTo>
                    <a:pt x="3830552" y="3351746"/>
                  </a:lnTo>
                  <a:cubicBezTo>
                    <a:pt x="3830552" y="3616189"/>
                    <a:pt x="3616178" y="3830564"/>
                    <a:pt x="3351734" y="3830564"/>
                  </a:cubicBezTo>
                  <a:lnTo>
                    <a:pt x="957640" y="3830564"/>
                  </a:lnTo>
                  <a:lnTo>
                    <a:pt x="0" y="2872917"/>
                  </a:lnTo>
                  <a:lnTo>
                    <a:pt x="0" y="478821"/>
                  </a:lnTo>
                  <a:cubicBezTo>
                    <a:pt x="0" y="214376"/>
                    <a:pt x="214374" y="1"/>
                    <a:pt x="478819" y="0"/>
                  </a:cubicBezTo>
                  <a:close/>
                </a:path>
              </a:pathLst>
            </a:custGeom>
            <a:solidFill>
              <a:srgbClr val="01324B">
                <a:alpha val="90000"/>
              </a:srgbClr>
            </a:solidFill>
          </p:spPr>
          <p:txBody>
            <a:bodyPr vert="horz" wrap="square" lIns="0" tIns="0" rIns="0" bIns="0" rtlCol="0">
              <a:noAutofit/>
            </a:bodyPr>
            <a:lstStyle/>
            <a:p>
              <a:pPr lvl="0"/>
              <a:endParaRPr lang="en-GB" sz="24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E502180D-DD91-4138-8A24-E06CBA8A2DA4}"/>
                </a:ext>
              </a:extLst>
            </p:cNvPr>
            <p:cNvSpPr txBox="1">
              <a:spLocks/>
            </p:cNvSpPr>
            <p:nvPr/>
          </p:nvSpPr>
          <p:spPr>
            <a:xfrm>
              <a:off x="392507" y="337809"/>
              <a:ext cx="3834367" cy="3834378"/>
            </a:xfrm>
            <a:custGeom>
              <a:avLst/>
              <a:gdLst>
                <a:gd name="connsiteX0" fmla="*/ 479296 w 3834367"/>
                <a:gd name="connsiteY0" fmla="*/ 0 h 3834378"/>
                <a:gd name="connsiteX1" fmla="*/ 2875778 w 3834367"/>
                <a:gd name="connsiteY1" fmla="*/ 0 h 3834378"/>
                <a:gd name="connsiteX2" fmla="*/ 3834367 w 3834367"/>
                <a:gd name="connsiteY2" fmla="*/ 958592 h 3834378"/>
                <a:gd name="connsiteX3" fmla="*/ 3834367 w 3834367"/>
                <a:gd name="connsiteY3" fmla="*/ 3355084 h 3834378"/>
                <a:gd name="connsiteX4" fmla="*/ 3355072 w 3834367"/>
                <a:gd name="connsiteY4" fmla="*/ 3834378 h 3834378"/>
                <a:gd name="connsiteX5" fmla="*/ 958593 w 3834367"/>
                <a:gd name="connsiteY5" fmla="*/ 3834378 h 3834378"/>
                <a:gd name="connsiteX6" fmla="*/ 0 w 3834367"/>
                <a:gd name="connsiteY6" fmla="*/ 2875778 h 3834378"/>
                <a:gd name="connsiteX7" fmla="*/ 0 w 3834367"/>
                <a:gd name="connsiteY7" fmla="*/ 479298 h 3834378"/>
                <a:gd name="connsiteX8" fmla="*/ 479296 w 3834367"/>
                <a:gd name="connsiteY8" fmla="*/ 0 h 3834378"/>
                <a:gd name="connsiteX9" fmla="*/ 479296 w 3834367"/>
                <a:gd name="connsiteY9" fmla="*/ 139172 h 3834378"/>
                <a:gd name="connsiteX10" fmla="*/ 139172 w 3834367"/>
                <a:gd name="connsiteY10" fmla="*/ 479298 h 3834378"/>
                <a:gd name="connsiteX11" fmla="*/ 139172 w 3834367"/>
                <a:gd name="connsiteY11" fmla="*/ 2818134 h 3834378"/>
                <a:gd name="connsiteX12" fmla="*/ 1016240 w 3834367"/>
                <a:gd name="connsiteY12" fmla="*/ 3695197 h 3834378"/>
                <a:gd name="connsiteX13" fmla="*/ 3355072 w 3834367"/>
                <a:gd name="connsiteY13" fmla="*/ 3695197 h 3834378"/>
                <a:gd name="connsiteX14" fmla="*/ 3695197 w 3834367"/>
                <a:gd name="connsiteY14" fmla="*/ 3355072 h 3834378"/>
                <a:gd name="connsiteX15" fmla="*/ 3695197 w 3834367"/>
                <a:gd name="connsiteY15" fmla="*/ 1016240 h 3834378"/>
                <a:gd name="connsiteX16" fmla="*/ 2818134 w 3834367"/>
                <a:gd name="connsiteY16" fmla="*/ 139172 h 3834378"/>
                <a:gd name="connsiteX17" fmla="*/ 479296 w 3834367"/>
                <a:gd name="connsiteY17" fmla="*/ 139172 h 3834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834367" h="3834378">
                  <a:moveTo>
                    <a:pt x="479296" y="0"/>
                  </a:moveTo>
                  <a:lnTo>
                    <a:pt x="2875778" y="0"/>
                  </a:lnTo>
                  <a:lnTo>
                    <a:pt x="3834367" y="958592"/>
                  </a:lnTo>
                  <a:lnTo>
                    <a:pt x="3834367" y="3355084"/>
                  </a:lnTo>
                  <a:cubicBezTo>
                    <a:pt x="3834367" y="3619791"/>
                    <a:pt x="3619779" y="3834378"/>
                    <a:pt x="3355072" y="3834378"/>
                  </a:cubicBezTo>
                  <a:lnTo>
                    <a:pt x="958593" y="3834378"/>
                  </a:lnTo>
                  <a:lnTo>
                    <a:pt x="0" y="2875778"/>
                  </a:lnTo>
                  <a:lnTo>
                    <a:pt x="0" y="479298"/>
                  </a:lnTo>
                  <a:cubicBezTo>
                    <a:pt x="0" y="214590"/>
                    <a:pt x="214587" y="1"/>
                    <a:pt x="479296" y="0"/>
                  </a:cubicBezTo>
                  <a:close/>
                  <a:moveTo>
                    <a:pt x="479296" y="139172"/>
                  </a:moveTo>
                  <a:cubicBezTo>
                    <a:pt x="291537" y="139385"/>
                    <a:pt x="139384" y="291540"/>
                    <a:pt x="139172" y="479298"/>
                  </a:cubicBezTo>
                  <a:lnTo>
                    <a:pt x="139172" y="2818134"/>
                  </a:lnTo>
                  <a:lnTo>
                    <a:pt x="1016240" y="3695197"/>
                  </a:lnTo>
                  <a:lnTo>
                    <a:pt x="3355072" y="3695197"/>
                  </a:lnTo>
                  <a:cubicBezTo>
                    <a:pt x="3542828" y="3694991"/>
                    <a:pt x="3694991" y="3542828"/>
                    <a:pt x="3695197" y="3355072"/>
                  </a:cubicBezTo>
                  <a:lnTo>
                    <a:pt x="3695197" y="1016240"/>
                  </a:lnTo>
                  <a:lnTo>
                    <a:pt x="2818134" y="139172"/>
                  </a:lnTo>
                  <a:lnTo>
                    <a:pt x="479296" y="139172"/>
                  </a:lnTo>
                  <a:close/>
                </a:path>
              </a:pathLst>
            </a:custGeom>
            <a:solidFill>
              <a:srgbClr val="0070A8"/>
            </a:solidFill>
          </p:spPr>
          <p:txBody>
            <a:bodyPr vert="horz" wrap="square" lIns="0" tIns="0" rIns="0" bIns="0" rtlCol="0">
              <a:noAutofit/>
            </a:bodyPr>
            <a:lstStyle>
              <a:lvl1pPr marL="0" indent="0" algn="l" defTabSz="654542" rtl="0" eaLnBrk="1" latinLnBrk="0" hangingPunct="1">
                <a:spcBef>
                  <a:spcPts val="0"/>
                </a:spcBef>
                <a:spcAft>
                  <a:spcPts val="450"/>
                </a:spcAft>
                <a:buClr>
                  <a:schemeClr val="tx1"/>
                </a:buClr>
                <a:buFont typeface="Arial" panose="020B0604020202020204" pitchFamily="34" charset="0"/>
                <a:buNone/>
                <a:defRPr sz="1500" b="1" i="0" kern="1200">
                  <a:solidFill>
                    <a:schemeClr val="accent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1pPr>
              <a:lvl2pPr marL="0" indent="0" algn="l" defTabSz="654542" rtl="0" eaLnBrk="1" latinLnBrk="0" hangingPunct="1">
                <a:spcBef>
                  <a:spcPts val="0"/>
                </a:spcBef>
                <a:spcAft>
                  <a:spcPts val="450"/>
                </a:spcAft>
                <a:buClr>
                  <a:schemeClr val="tx1"/>
                </a:buClr>
                <a:buFont typeface="Arial" panose="020B0604020202020204" pitchFamily="34" charset="0"/>
                <a:buNone/>
                <a:defRPr sz="1500" b="0" i="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2pPr>
              <a:lvl3pPr marL="166688" indent="-166688" algn="l" defTabSz="654542" rtl="0" eaLnBrk="1" latinLnBrk="0" hangingPunct="1">
                <a:spcBef>
                  <a:spcPts val="0"/>
                </a:spcBef>
                <a:spcAft>
                  <a:spcPts val="450"/>
                </a:spcAft>
                <a:buClr>
                  <a:srgbClr val="0070A8"/>
                </a:buClr>
                <a:buFont typeface="Calibri" panose="020F0502020204030204" pitchFamily="34" charset="0"/>
                <a:buChar char="•"/>
                <a:defRPr sz="1500" b="0" i="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3pPr>
              <a:lvl4pPr marL="342900" indent="-171450" algn="l" defTabSz="654542" rtl="0" eaLnBrk="1" latinLnBrk="0" hangingPunct="1">
                <a:spcBef>
                  <a:spcPts val="0"/>
                </a:spcBef>
                <a:spcAft>
                  <a:spcPts val="450"/>
                </a:spcAft>
                <a:buClr>
                  <a:srgbClr val="0070A8"/>
                </a:buClr>
                <a:buFont typeface="Calibri" panose="020F0502020204030204" pitchFamily="34" charset="0"/>
                <a:buChar char="•"/>
                <a:defRPr sz="1500" b="0" i="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4pPr>
              <a:lvl5pPr marL="535781" indent="-176213" algn="l" defTabSz="654542" rtl="0" eaLnBrk="1" latinLnBrk="0" hangingPunct="1">
                <a:spcBef>
                  <a:spcPts val="0"/>
                </a:spcBef>
                <a:spcAft>
                  <a:spcPts val="450"/>
                </a:spcAft>
                <a:buClr>
                  <a:srgbClr val="0070A8"/>
                </a:buClr>
                <a:buFont typeface="Calibri" panose="020F0502020204030204" pitchFamily="34" charset="0"/>
                <a:buChar char="─"/>
                <a:defRPr sz="1500" b="0" i="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5pPr>
              <a:lvl6pPr marL="702469" indent="-160735" algn="l" defTabSz="654542" rtl="0" eaLnBrk="1" latinLnBrk="0" hangingPunct="1">
                <a:spcBef>
                  <a:spcPts val="0"/>
                </a:spcBef>
                <a:spcAft>
                  <a:spcPts val="450"/>
                </a:spcAft>
                <a:buClr>
                  <a:srgbClr val="0070A8"/>
                </a:buClr>
                <a:buFont typeface="Calibri" panose="020F0502020204030204" pitchFamily="34" charset="0"/>
                <a:buChar char="−"/>
                <a:defRPr sz="1500" b="0" i="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6pPr>
              <a:lvl7pPr marL="0" indent="0" algn="l" defTabSz="654542" rtl="0" eaLnBrk="1" latinLnBrk="0" hangingPunct="1">
                <a:spcBef>
                  <a:spcPts val="0"/>
                </a:spcBef>
                <a:spcAft>
                  <a:spcPts val="450"/>
                </a:spcAft>
                <a:buClr>
                  <a:schemeClr val="tx1"/>
                </a:buClr>
                <a:buFontTx/>
                <a:buNone/>
                <a:defRPr sz="1500" b="0" i="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7pPr>
              <a:lvl8pPr marL="179388" indent="-179388" algn="l" defTabSz="654542" rtl="0" eaLnBrk="1" latinLnBrk="0" hangingPunct="1">
                <a:spcBef>
                  <a:spcPts val="0"/>
                </a:spcBef>
                <a:spcAft>
                  <a:spcPts val="450"/>
                </a:spcAft>
                <a:buClr>
                  <a:srgbClr val="0070A8"/>
                </a:buClr>
                <a:buFont typeface="+mj-lt"/>
                <a:buAutoNum type="arabicPeriod"/>
                <a:defRPr sz="1500" b="0" i="0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8pPr>
              <a:lvl9pPr marL="357188" indent="-177800" algn="l" defTabSz="654542" rtl="0" eaLnBrk="1" latinLnBrk="0" hangingPunct="1">
                <a:spcBef>
                  <a:spcPts val="0"/>
                </a:spcBef>
                <a:spcAft>
                  <a:spcPts val="450"/>
                </a:spcAft>
                <a:buClr>
                  <a:srgbClr val="0070A8"/>
                </a:buClr>
                <a:buFont typeface="+mj-lt"/>
                <a:buAutoNum type="alphaLcPeriod"/>
                <a:defRPr sz="1500" b="0" i="0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9pPr>
            </a:lstStyle>
            <a:p>
              <a:r>
                <a:rPr lang="en-GB" sz="2000"/>
                <a:t> </a:t>
              </a:r>
              <a:endParaRPr lang="en-GB" sz="2000" dirty="0"/>
            </a:p>
          </p:txBody>
        </p:sp>
      </p:grpSp>
      <p:sp>
        <p:nvSpPr>
          <p:cNvPr id="8" name="Subtitle 2">
            <a:extLst>
              <a:ext uri="{FF2B5EF4-FFF2-40B4-BE49-F238E27FC236}">
                <a16:creationId xmlns:a16="http://schemas.microsoft.com/office/drawing/2014/main" id="{CF1B6CA3-F96C-4378-B516-487266719F5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82189" y="2729169"/>
            <a:ext cx="4174012" cy="656591"/>
          </a:xfrm>
        </p:spPr>
        <p:txBody>
          <a:bodyPr>
            <a:noAutofit/>
          </a:bodyPr>
          <a:lstStyle>
            <a:lvl1pPr marL="0" indent="0" algn="l">
              <a:buNone/>
              <a:defRPr sz="2133" b="0">
                <a:solidFill>
                  <a:schemeClr val="bg1"/>
                </a:solidFill>
                <a:latin typeface="+mj-lt"/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GB" dirty="0"/>
              <a:t>Subheading positioned here two lines max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AE1263-FCB5-431B-B010-9C23023777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2186" y="3790822"/>
            <a:ext cx="4174012" cy="314575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600" b="1">
                <a:solidFill>
                  <a:schemeClr val="bg1"/>
                </a:solidFill>
              </a:defRPr>
            </a:lvl1pPr>
            <a:lvl2pPr marL="0" indent="0" algn="l">
              <a:buFontTx/>
              <a:buNone/>
              <a:defRPr sz="1600" b="1">
                <a:solidFill>
                  <a:schemeClr val="bg1"/>
                </a:solidFill>
              </a:defRPr>
            </a:lvl2pPr>
            <a:lvl3pPr marL="0" indent="0" algn="l">
              <a:buFontTx/>
              <a:buNone/>
              <a:defRPr sz="1600" b="1">
                <a:solidFill>
                  <a:schemeClr val="bg1"/>
                </a:solidFill>
              </a:defRPr>
            </a:lvl3pPr>
            <a:lvl4pPr marL="0" indent="0" algn="l">
              <a:buFontTx/>
              <a:buNone/>
              <a:defRPr sz="1600" b="1">
                <a:solidFill>
                  <a:schemeClr val="bg1"/>
                </a:solidFill>
              </a:defRPr>
            </a:lvl4pPr>
            <a:lvl5pPr marL="0" indent="0" algn="l">
              <a:buFontTx/>
              <a:buNone/>
              <a:defRPr sz="1600" b="1">
                <a:solidFill>
                  <a:schemeClr val="bg1"/>
                </a:solidFill>
              </a:defRPr>
            </a:lvl5pPr>
            <a:lvl6pPr marL="0" indent="0">
              <a:buFontTx/>
              <a:buNone/>
              <a:defRPr sz="1600" b="1">
                <a:solidFill>
                  <a:schemeClr val="bg1"/>
                </a:solidFill>
              </a:defRPr>
            </a:lvl6pPr>
            <a:lvl7pPr marL="0" indent="0">
              <a:buFontTx/>
              <a:buNone/>
              <a:defRPr sz="1600" b="1">
                <a:solidFill>
                  <a:schemeClr val="bg1"/>
                </a:solidFill>
              </a:defRPr>
            </a:lvl7pPr>
            <a:lvl8pPr marL="0" indent="0">
              <a:buFontTx/>
              <a:buNone/>
              <a:defRPr sz="1600" b="1">
                <a:solidFill>
                  <a:schemeClr val="bg1"/>
                </a:solidFill>
              </a:defRPr>
            </a:lvl8pPr>
            <a:lvl9pPr marL="0" indent="0">
              <a:buFontTx/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GB"/>
              <a:t>00 Month 2021</a:t>
            </a:r>
            <a:endParaRPr lang="en-GB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C94FCAC-2167-438E-AC9A-27AE0B9E45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2188" y="1700570"/>
            <a:ext cx="4174015" cy="723191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Title of presentation here two lines max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0528EE6-3448-294E-A9FC-5DB1008DCF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02400" y="6244801"/>
            <a:ext cx="2323200" cy="22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61010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pringer Nature - For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2">
            <a:extLst>
              <a:ext uri="{FF2B5EF4-FFF2-40B4-BE49-F238E27FC236}">
                <a16:creationId xmlns:a16="http://schemas.microsoft.com/office/drawing/2014/main" id="{BEBED7FA-A642-4FAF-87ED-64DBA2FC78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25" r="225"/>
          <a:stretch/>
        </p:blipFill>
        <p:spPr>
          <a:xfrm>
            <a:off x="0" y="0"/>
            <a:ext cx="12192000" cy="595206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0C27397-B8C8-43F6-8765-11E467276E07}"/>
              </a:ext>
            </a:extLst>
          </p:cNvPr>
          <p:cNvGrpSpPr/>
          <p:nvPr userDrawn="1"/>
        </p:nvGrpSpPr>
        <p:grpSpPr>
          <a:xfrm>
            <a:off x="523344" y="450412"/>
            <a:ext cx="5112489" cy="5112504"/>
            <a:chOff x="392507" y="337809"/>
            <a:chExt cx="3834367" cy="3834378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11A71694-AD76-4B3D-AA5B-D4ADD2A05AE9}"/>
                </a:ext>
              </a:extLst>
            </p:cNvPr>
            <p:cNvSpPr/>
            <p:nvPr userDrawn="1"/>
          </p:nvSpPr>
          <p:spPr>
            <a:xfrm>
              <a:off x="394140" y="339988"/>
              <a:ext cx="3830552" cy="3830564"/>
            </a:xfrm>
            <a:custGeom>
              <a:avLst/>
              <a:gdLst>
                <a:gd name="connsiteX0" fmla="*/ 478819 w 3830552"/>
                <a:gd name="connsiteY0" fmla="*/ 0 h 3830564"/>
                <a:gd name="connsiteX1" fmla="*/ 2872917 w 3830552"/>
                <a:gd name="connsiteY1" fmla="*/ 0 h 3830564"/>
                <a:gd name="connsiteX2" fmla="*/ 3830552 w 3830552"/>
                <a:gd name="connsiteY2" fmla="*/ 957639 h 3830564"/>
                <a:gd name="connsiteX3" fmla="*/ 3830552 w 3830552"/>
                <a:gd name="connsiteY3" fmla="*/ 3351746 h 3830564"/>
                <a:gd name="connsiteX4" fmla="*/ 3351734 w 3830552"/>
                <a:gd name="connsiteY4" fmla="*/ 3830564 h 3830564"/>
                <a:gd name="connsiteX5" fmla="*/ 957640 w 3830552"/>
                <a:gd name="connsiteY5" fmla="*/ 3830564 h 3830564"/>
                <a:gd name="connsiteX6" fmla="*/ 0 w 3830552"/>
                <a:gd name="connsiteY6" fmla="*/ 2872917 h 3830564"/>
                <a:gd name="connsiteX7" fmla="*/ 0 w 3830552"/>
                <a:gd name="connsiteY7" fmla="*/ 478821 h 3830564"/>
                <a:gd name="connsiteX8" fmla="*/ 478819 w 3830552"/>
                <a:gd name="connsiteY8" fmla="*/ 0 h 3830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30552" h="3830564">
                  <a:moveTo>
                    <a:pt x="478819" y="0"/>
                  </a:moveTo>
                  <a:lnTo>
                    <a:pt x="2872917" y="0"/>
                  </a:lnTo>
                  <a:lnTo>
                    <a:pt x="3830552" y="957639"/>
                  </a:lnTo>
                  <a:lnTo>
                    <a:pt x="3830552" y="3351746"/>
                  </a:lnTo>
                  <a:cubicBezTo>
                    <a:pt x="3830552" y="3616189"/>
                    <a:pt x="3616178" y="3830564"/>
                    <a:pt x="3351734" y="3830564"/>
                  </a:cubicBezTo>
                  <a:lnTo>
                    <a:pt x="957640" y="3830564"/>
                  </a:lnTo>
                  <a:lnTo>
                    <a:pt x="0" y="2872917"/>
                  </a:lnTo>
                  <a:lnTo>
                    <a:pt x="0" y="478821"/>
                  </a:lnTo>
                  <a:cubicBezTo>
                    <a:pt x="0" y="214376"/>
                    <a:pt x="214374" y="1"/>
                    <a:pt x="478819" y="0"/>
                  </a:cubicBezTo>
                  <a:close/>
                </a:path>
              </a:pathLst>
            </a:custGeom>
            <a:solidFill>
              <a:srgbClr val="01324B">
                <a:alpha val="90000"/>
              </a:srgbClr>
            </a:solidFill>
          </p:spPr>
          <p:txBody>
            <a:bodyPr vert="horz" wrap="square" lIns="0" tIns="0" rIns="0" bIns="0" rtlCol="0">
              <a:noAutofit/>
            </a:bodyPr>
            <a:lstStyle/>
            <a:p>
              <a:pPr lvl="0"/>
              <a:endParaRPr lang="en-GB" sz="2400" b="1" dirty="0" err="1">
                <a:solidFill>
                  <a:schemeClr val="accent1"/>
                </a:solidFill>
              </a:endParaRPr>
            </a:p>
          </p:txBody>
        </p:sp>
        <p:sp>
          <p:nvSpPr>
            <p:cNvPr id="10" name="Freeform: Shape 13">
              <a:extLst>
                <a:ext uri="{FF2B5EF4-FFF2-40B4-BE49-F238E27FC236}">
                  <a16:creationId xmlns:a16="http://schemas.microsoft.com/office/drawing/2014/main" id="{72FE013E-6514-40E0-8786-6059607E83E6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392507" y="337809"/>
              <a:ext cx="3834367" cy="3834378"/>
            </a:xfrm>
            <a:custGeom>
              <a:avLst/>
              <a:gdLst>
                <a:gd name="connsiteX0" fmla="*/ 479296 w 3834367"/>
                <a:gd name="connsiteY0" fmla="*/ 0 h 3834378"/>
                <a:gd name="connsiteX1" fmla="*/ 2875778 w 3834367"/>
                <a:gd name="connsiteY1" fmla="*/ 0 h 3834378"/>
                <a:gd name="connsiteX2" fmla="*/ 3834367 w 3834367"/>
                <a:gd name="connsiteY2" fmla="*/ 958592 h 3834378"/>
                <a:gd name="connsiteX3" fmla="*/ 3834367 w 3834367"/>
                <a:gd name="connsiteY3" fmla="*/ 3355084 h 3834378"/>
                <a:gd name="connsiteX4" fmla="*/ 3355072 w 3834367"/>
                <a:gd name="connsiteY4" fmla="*/ 3834378 h 3834378"/>
                <a:gd name="connsiteX5" fmla="*/ 958593 w 3834367"/>
                <a:gd name="connsiteY5" fmla="*/ 3834378 h 3834378"/>
                <a:gd name="connsiteX6" fmla="*/ 0 w 3834367"/>
                <a:gd name="connsiteY6" fmla="*/ 2875778 h 3834378"/>
                <a:gd name="connsiteX7" fmla="*/ 0 w 3834367"/>
                <a:gd name="connsiteY7" fmla="*/ 479298 h 3834378"/>
                <a:gd name="connsiteX8" fmla="*/ 479296 w 3834367"/>
                <a:gd name="connsiteY8" fmla="*/ 0 h 3834378"/>
                <a:gd name="connsiteX9" fmla="*/ 479296 w 3834367"/>
                <a:gd name="connsiteY9" fmla="*/ 139172 h 3834378"/>
                <a:gd name="connsiteX10" fmla="*/ 139172 w 3834367"/>
                <a:gd name="connsiteY10" fmla="*/ 479298 h 3834378"/>
                <a:gd name="connsiteX11" fmla="*/ 139172 w 3834367"/>
                <a:gd name="connsiteY11" fmla="*/ 2818134 h 3834378"/>
                <a:gd name="connsiteX12" fmla="*/ 1016240 w 3834367"/>
                <a:gd name="connsiteY12" fmla="*/ 3695197 h 3834378"/>
                <a:gd name="connsiteX13" fmla="*/ 3355072 w 3834367"/>
                <a:gd name="connsiteY13" fmla="*/ 3695197 h 3834378"/>
                <a:gd name="connsiteX14" fmla="*/ 3695197 w 3834367"/>
                <a:gd name="connsiteY14" fmla="*/ 3355072 h 3834378"/>
                <a:gd name="connsiteX15" fmla="*/ 3695197 w 3834367"/>
                <a:gd name="connsiteY15" fmla="*/ 1016240 h 3834378"/>
                <a:gd name="connsiteX16" fmla="*/ 2818134 w 3834367"/>
                <a:gd name="connsiteY16" fmla="*/ 139172 h 3834378"/>
                <a:gd name="connsiteX17" fmla="*/ 479296 w 3834367"/>
                <a:gd name="connsiteY17" fmla="*/ 139172 h 3834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834367" h="3834378">
                  <a:moveTo>
                    <a:pt x="479296" y="0"/>
                  </a:moveTo>
                  <a:lnTo>
                    <a:pt x="2875778" y="0"/>
                  </a:lnTo>
                  <a:lnTo>
                    <a:pt x="3834367" y="958592"/>
                  </a:lnTo>
                  <a:lnTo>
                    <a:pt x="3834367" y="3355084"/>
                  </a:lnTo>
                  <a:cubicBezTo>
                    <a:pt x="3834367" y="3619791"/>
                    <a:pt x="3619779" y="3834378"/>
                    <a:pt x="3355072" y="3834378"/>
                  </a:cubicBezTo>
                  <a:lnTo>
                    <a:pt x="958593" y="3834378"/>
                  </a:lnTo>
                  <a:lnTo>
                    <a:pt x="0" y="2875778"/>
                  </a:lnTo>
                  <a:lnTo>
                    <a:pt x="0" y="479298"/>
                  </a:lnTo>
                  <a:cubicBezTo>
                    <a:pt x="0" y="214590"/>
                    <a:pt x="214587" y="1"/>
                    <a:pt x="479296" y="0"/>
                  </a:cubicBezTo>
                  <a:close/>
                  <a:moveTo>
                    <a:pt x="479296" y="139172"/>
                  </a:moveTo>
                  <a:cubicBezTo>
                    <a:pt x="291537" y="139385"/>
                    <a:pt x="139384" y="291540"/>
                    <a:pt x="139172" y="479298"/>
                  </a:cubicBezTo>
                  <a:lnTo>
                    <a:pt x="139172" y="2818134"/>
                  </a:lnTo>
                  <a:lnTo>
                    <a:pt x="1016240" y="3695197"/>
                  </a:lnTo>
                  <a:lnTo>
                    <a:pt x="3355072" y="3695197"/>
                  </a:lnTo>
                  <a:cubicBezTo>
                    <a:pt x="3542828" y="3694991"/>
                    <a:pt x="3694991" y="3542828"/>
                    <a:pt x="3695197" y="3355072"/>
                  </a:cubicBezTo>
                  <a:lnTo>
                    <a:pt x="3695197" y="1016240"/>
                  </a:lnTo>
                  <a:lnTo>
                    <a:pt x="2818134" y="139172"/>
                  </a:lnTo>
                  <a:lnTo>
                    <a:pt x="479296" y="139172"/>
                  </a:lnTo>
                  <a:close/>
                </a:path>
              </a:pathLst>
            </a:custGeom>
            <a:solidFill>
              <a:srgbClr val="007373"/>
            </a:solidFill>
          </p:spPr>
          <p:txBody>
            <a:bodyPr vert="horz" wrap="square" lIns="0" tIns="0" rIns="0" bIns="0" rtlCol="0">
              <a:noAutofit/>
            </a:bodyPr>
            <a:lstStyle>
              <a:lvl1pPr lvl="0">
                <a:defRPr b="1">
                  <a:solidFill>
                    <a:schemeClr val="accent1"/>
                  </a:solidFill>
                </a:defRPr>
              </a:lvl1pPr>
              <a:lvl2pPr marL="0" indent="0">
                <a:buClr>
                  <a:schemeClr val="tx1"/>
                </a:buClr>
                <a:buFont typeface="Arial" panose="020B0604020202020204" pitchFamily="34" charset="0"/>
                <a:buNone/>
              </a:lvl2pPr>
              <a:lvl3pPr marL="166688" indent="-166688"/>
              <a:lvl4pPr marL="342900" indent="-171450">
                <a:buChar char="•"/>
              </a:lvl4pPr>
              <a:lvl5pPr marL="535781" indent="-176213">
                <a:buChar char="─"/>
              </a:lvl5pPr>
              <a:lvl6pPr marL="702469" indent="-160735">
                <a:buClr>
                  <a:srgbClr val="0070A8"/>
                </a:buClr>
                <a:buFont typeface="Calibri" panose="020F0502020204030204" pitchFamily="34" charset="0"/>
                <a:buChar char="−"/>
                <a:defRPr b="0">
                  <a:solidFill>
                    <a:schemeClr val="tx1"/>
                  </a:solidFill>
                </a:defRPr>
              </a:lvl6pPr>
              <a:lvl7pPr marL="0" indent="0">
                <a:buClr>
                  <a:schemeClr val="tx1"/>
                </a:buClr>
                <a:buFontTx/>
                <a:buNone/>
              </a:lvl7pPr>
              <a:lvl8pPr marL="179388" indent="-179388">
                <a:buAutoNum type="arabicPeriod"/>
              </a:lvl8pPr>
              <a:lvl9pPr marL="357188" indent="-177800">
                <a:buClr>
                  <a:srgbClr val="0070A8"/>
                </a:buClr>
                <a:buFont typeface="+mj-lt"/>
                <a:buAutoNum type="alphaLcPeriod"/>
                <a:defRPr baseline="0"/>
              </a:lvl9pPr>
            </a:lstStyle>
            <a:p>
              <a:pPr lvl="0"/>
              <a:r>
                <a:rPr lang="en-GB" sz="2400"/>
                <a:t> </a:t>
              </a:r>
              <a:endParaRPr lang="en-GB" sz="2400" dirty="0"/>
            </a:p>
          </p:txBody>
        </p:sp>
      </p:grpSp>
      <p:sp>
        <p:nvSpPr>
          <p:cNvPr id="8" name="Subtitle 2">
            <a:extLst>
              <a:ext uri="{FF2B5EF4-FFF2-40B4-BE49-F238E27FC236}">
                <a16:creationId xmlns:a16="http://schemas.microsoft.com/office/drawing/2014/main" id="{CF1B6CA3-F96C-4378-B516-487266719F5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82189" y="2729169"/>
            <a:ext cx="4174012" cy="656591"/>
          </a:xfrm>
        </p:spPr>
        <p:txBody>
          <a:bodyPr>
            <a:noAutofit/>
          </a:bodyPr>
          <a:lstStyle>
            <a:lvl1pPr marL="0" indent="0" algn="l">
              <a:buNone/>
              <a:defRPr sz="2133" b="0">
                <a:solidFill>
                  <a:schemeClr val="bg1"/>
                </a:solidFill>
                <a:latin typeface="+mj-lt"/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GB" dirty="0"/>
              <a:t>Subheading positioned here two lines max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AE1263-FCB5-431B-B010-9C23023777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2186" y="3790822"/>
            <a:ext cx="4174012" cy="314575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600" b="1">
                <a:solidFill>
                  <a:schemeClr val="bg1"/>
                </a:solidFill>
              </a:defRPr>
            </a:lvl1pPr>
            <a:lvl2pPr marL="0" indent="0" algn="l">
              <a:buFontTx/>
              <a:buNone/>
              <a:defRPr sz="1600" b="1">
                <a:solidFill>
                  <a:schemeClr val="bg1"/>
                </a:solidFill>
              </a:defRPr>
            </a:lvl2pPr>
            <a:lvl3pPr marL="0" indent="0" algn="l">
              <a:buFontTx/>
              <a:buNone/>
              <a:defRPr sz="1600" b="1">
                <a:solidFill>
                  <a:schemeClr val="bg1"/>
                </a:solidFill>
              </a:defRPr>
            </a:lvl3pPr>
            <a:lvl4pPr marL="0" indent="0" algn="l">
              <a:buFontTx/>
              <a:buNone/>
              <a:defRPr sz="1600" b="1">
                <a:solidFill>
                  <a:schemeClr val="bg1"/>
                </a:solidFill>
              </a:defRPr>
            </a:lvl4pPr>
            <a:lvl5pPr marL="0" indent="0" algn="l">
              <a:buFontTx/>
              <a:buNone/>
              <a:defRPr sz="1600" b="1">
                <a:solidFill>
                  <a:schemeClr val="bg1"/>
                </a:solidFill>
              </a:defRPr>
            </a:lvl5pPr>
            <a:lvl6pPr marL="0" indent="0">
              <a:buFontTx/>
              <a:buNone/>
              <a:defRPr sz="1600" b="1">
                <a:solidFill>
                  <a:schemeClr val="bg1"/>
                </a:solidFill>
              </a:defRPr>
            </a:lvl6pPr>
            <a:lvl7pPr marL="0" indent="0">
              <a:buFontTx/>
              <a:buNone/>
              <a:defRPr sz="1600" b="1">
                <a:solidFill>
                  <a:schemeClr val="bg1"/>
                </a:solidFill>
              </a:defRPr>
            </a:lvl7pPr>
            <a:lvl8pPr marL="0" indent="0">
              <a:buFontTx/>
              <a:buNone/>
              <a:defRPr sz="1600" b="1">
                <a:solidFill>
                  <a:schemeClr val="bg1"/>
                </a:solidFill>
              </a:defRPr>
            </a:lvl8pPr>
            <a:lvl9pPr marL="0" indent="0">
              <a:buFontTx/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GB"/>
              <a:t>00 Month 2021</a:t>
            </a:r>
            <a:endParaRPr lang="en-GB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C94FCAC-2167-438E-AC9A-27AE0B9E45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2188" y="1700570"/>
            <a:ext cx="4174015" cy="723191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Title of presentation here two lines max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B7B2CEDA-D12E-BB42-AF80-B8274946277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02400" y="6244801"/>
            <a:ext cx="2323200" cy="22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5459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pringer Nature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2">
            <a:extLst>
              <a:ext uri="{FF2B5EF4-FFF2-40B4-BE49-F238E27FC236}">
                <a16:creationId xmlns:a16="http://schemas.microsoft.com/office/drawing/2014/main" id="{85A2F85D-F7BD-4361-818C-3EB819DE43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4" b="14"/>
          <a:stretch/>
        </p:blipFill>
        <p:spPr>
          <a:xfrm>
            <a:off x="0" y="0"/>
            <a:ext cx="12192000" cy="595206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587A12F-C755-494E-A74A-B6D28ECB769F}"/>
              </a:ext>
            </a:extLst>
          </p:cNvPr>
          <p:cNvGrpSpPr/>
          <p:nvPr userDrawn="1"/>
        </p:nvGrpSpPr>
        <p:grpSpPr>
          <a:xfrm>
            <a:off x="523344" y="450412"/>
            <a:ext cx="5112489" cy="5112504"/>
            <a:chOff x="392507" y="337809"/>
            <a:chExt cx="3834367" cy="3834378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D378FCE-7008-48DF-BDAA-5877D0CC40A6}"/>
                </a:ext>
              </a:extLst>
            </p:cNvPr>
            <p:cNvSpPr/>
            <p:nvPr userDrawn="1"/>
          </p:nvSpPr>
          <p:spPr>
            <a:xfrm>
              <a:off x="394140" y="339988"/>
              <a:ext cx="3830552" cy="3830564"/>
            </a:xfrm>
            <a:custGeom>
              <a:avLst/>
              <a:gdLst>
                <a:gd name="connsiteX0" fmla="*/ 478819 w 3830552"/>
                <a:gd name="connsiteY0" fmla="*/ 0 h 3830564"/>
                <a:gd name="connsiteX1" fmla="*/ 2872917 w 3830552"/>
                <a:gd name="connsiteY1" fmla="*/ 0 h 3830564"/>
                <a:gd name="connsiteX2" fmla="*/ 3830552 w 3830552"/>
                <a:gd name="connsiteY2" fmla="*/ 957639 h 3830564"/>
                <a:gd name="connsiteX3" fmla="*/ 3830552 w 3830552"/>
                <a:gd name="connsiteY3" fmla="*/ 3351746 h 3830564"/>
                <a:gd name="connsiteX4" fmla="*/ 3351734 w 3830552"/>
                <a:gd name="connsiteY4" fmla="*/ 3830564 h 3830564"/>
                <a:gd name="connsiteX5" fmla="*/ 957640 w 3830552"/>
                <a:gd name="connsiteY5" fmla="*/ 3830564 h 3830564"/>
                <a:gd name="connsiteX6" fmla="*/ 0 w 3830552"/>
                <a:gd name="connsiteY6" fmla="*/ 2872917 h 3830564"/>
                <a:gd name="connsiteX7" fmla="*/ 0 w 3830552"/>
                <a:gd name="connsiteY7" fmla="*/ 478821 h 3830564"/>
                <a:gd name="connsiteX8" fmla="*/ 478819 w 3830552"/>
                <a:gd name="connsiteY8" fmla="*/ 0 h 3830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30552" h="3830564">
                  <a:moveTo>
                    <a:pt x="478819" y="0"/>
                  </a:moveTo>
                  <a:lnTo>
                    <a:pt x="2872917" y="0"/>
                  </a:lnTo>
                  <a:lnTo>
                    <a:pt x="3830552" y="957639"/>
                  </a:lnTo>
                  <a:lnTo>
                    <a:pt x="3830552" y="3351746"/>
                  </a:lnTo>
                  <a:cubicBezTo>
                    <a:pt x="3830552" y="3616189"/>
                    <a:pt x="3616178" y="3830564"/>
                    <a:pt x="3351734" y="3830564"/>
                  </a:cubicBezTo>
                  <a:lnTo>
                    <a:pt x="957640" y="3830564"/>
                  </a:lnTo>
                  <a:lnTo>
                    <a:pt x="0" y="2872917"/>
                  </a:lnTo>
                  <a:lnTo>
                    <a:pt x="0" y="478821"/>
                  </a:lnTo>
                  <a:cubicBezTo>
                    <a:pt x="0" y="214376"/>
                    <a:pt x="214374" y="1"/>
                    <a:pt x="478819" y="0"/>
                  </a:cubicBezTo>
                  <a:close/>
                </a:path>
              </a:pathLst>
            </a:custGeom>
            <a:solidFill>
              <a:srgbClr val="01324B">
                <a:alpha val="90000"/>
              </a:srgbClr>
            </a:solidFill>
          </p:spPr>
          <p:txBody>
            <a:bodyPr vert="horz" wrap="square" lIns="0" tIns="0" rIns="0" bIns="0" rtlCol="0">
              <a:noAutofit/>
            </a:bodyPr>
            <a:lstStyle/>
            <a:p>
              <a:pPr lvl="0"/>
              <a:endParaRPr lang="en-GB" sz="2400" b="1" dirty="0" err="1">
                <a:solidFill>
                  <a:schemeClr val="accent1"/>
                </a:solidFill>
              </a:endParaRPr>
            </a:p>
          </p:txBody>
        </p:sp>
        <p:sp>
          <p:nvSpPr>
            <p:cNvPr id="10" name="Freeform: Shape 13">
              <a:extLst>
                <a:ext uri="{FF2B5EF4-FFF2-40B4-BE49-F238E27FC236}">
                  <a16:creationId xmlns:a16="http://schemas.microsoft.com/office/drawing/2014/main" id="{693D1F6C-AF14-4E39-AAB5-E226D2504E82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392507" y="337809"/>
              <a:ext cx="3834367" cy="3834378"/>
            </a:xfrm>
            <a:custGeom>
              <a:avLst/>
              <a:gdLst>
                <a:gd name="connsiteX0" fmla="*/ 479296 w 3834367"/>
                <a:gd name="connsiteY0" fmla="*/ 0 h 3834378"/>
                <a:gd name="connsiteX1" fmla="*/ 2875778 w 3834367"/>
                <a:gd name="connsiteY1" fmla="*/ 0 h 3834378"/>
                <a:gd name="connsiteX2" fmla="*/ 3834367 w 3834367"/>
                <a:gd name="connsiteY2" fmla="*/ 958592 h 3834378"/>
                <a:gd name="connsiteX3" fmla="*/ 3834367 w 3834367"/>
                <a:gd name="connsiteY3" fmla="*/ 3355084 h 3834378"/>
                <a:gd name="connsiteX4" fmla="*/ 3355072 w 3834367"/>
                <a:gd name="connsiteY4" fmla="*/ 3834378 h 3834378"/>
                <a:gd name="connsiteX5" fmla="*/ 958593 w 3834367"/>
                <a:gd name="connsiteY5" fmla="*/ 3834378 h 3834378"/>
                <a:gd name="connsiteX6" fmla="*/ 0 w 3834367"/>
                <a:gd name="connsiteY6" fmla="*/ 2875778 h 3834378"/>
                <a:gd name="connsiteX7" fmla="*/ 0 w 3834367"/>
                <a:gd name="connsiteY7" fmla="*/ 479298 h 3834378"/>
                <a:gd name="connsiteX8" fmla="*/ 479296 w 3834367"/>
                <a:gd name="connsiteY8" fmla="*/ 0 h 3834378"/>
                <a:gd name="connsiteX9" fmla="*/ 479296 w 3834367"/>
                <a:gd name="connsiteY9" fmla="*/ 139172 h 3834378"/>
                <a:gd name="connsiteX10" fmla="*/ 139172 w 3834367"/>
                <a:gd name="connsiteY10" fmla="*/ 479298 h 3834378"/>
                <a:gd name="connsiteX11" fmla="*/ 139172 w 3834367"/>
                <a:gd name="connsiteY11" fmla="*/ 2818134 h 3834378"/>
                <a:gd name="connsiteX12" fmla="*/ 1016240 w 3834367"/>
                <a:gd name="connsiteY12" fmla="*/ 3695197 h 3834378"/>
                <a:gd name="connsiteX13" fmla="*/ 3355072 w 3834367"/>
                <a:gd name="connsiteY13" fmla="*/ 3695197 h 3834378"/>
                <a:gd name="connsiteX14" fmla="*/ 3695197 w 3834367"/>
                <a:gd name="connsiteY14" fmla="*/ 3355072 h 3834378"/>
                <a:gd name="connsiteX15" fmla="*/ 3695197 w 3834367"/>
                <a:gd name="connsiteY15" fmla="*/ 1016240 h 3834378"/>
                <a:gd name="connsiteX16" fmla="*/ 2818134 w 3834367"/>
                <a:gd name="connsiteY16" fmla="*/ 139172 h 3834378"/>
                <a:gd name="connsiteX17" fmla="*/ 479296 w 3834367"/>
                <a:gd name="connsiteY17" fmla="*/ 139172 h 3834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834367" h="3834378">
                  <a:moveTo>
                    <a:pt x="479296" y="0"/>
                  </a:moveTo>
                  <a:lnTo>
                    <a:pt x="2875778" y="0"/>
                  </a:lnTo>
                  <a:lnTo>
                    <a:pt x="3834367" y="958592"/>
                  </a:lnTo>
                  <a:lnTo>
                    <a:pt x="3834367" y="3355084"/>
                  </a:lnTo>
                  <a:cubicBezTo>
                    <a:pt x="3834367" y="3619791"/>
                    <a:pt x="3619779" y="3834378"/>
                    <a:pt x="3355072" y="3834378"/>
                  </a:cubicBezTo>
                  <a:lnTo>
                    <a:pt x="958593" y="3834378"/>
                  </a:lnTo>
                  <a:lnTo>
                    <a:pt x="0" y="2875778"/>
                  </a:lnTo>
                  <a:lnTo>
                    <a:pt x="0" y="479298"/>
                  </a:lnTo>
                  <a:cubicBezTo>
                    <a:pt x="0" y="214590"/>
                    <a:pt x="214587" y="1"/>
                    <a:pt x="479296" y="0"/>
                  </a:cubicBezTo>
                  <a:close/>
                  <a:moveTo>
                    <a:pt x="479296" y="139172"/>
                  </a:moveTo>
                  <a:cubicBezTo>
                    <a:pt x="291537" y="139385"/>
                    <a:pt x="139384" y="291540"/>
                    <a:pt x="139172" y="479298"/>
                  </a:cubicBezTo>
                  <a:lnTo>
                    <a:pt x="139172" y="2818134"/>
                  </a:lnTo>
                  <a:lnTo>
                    <a:pt x="1016240" y="3695197"/>
                  </a:lnTo>
                  <a:lnTo>
                    <a:pt x="3355072" y="3695197"/>
                  </a:lnTo>
                  <a:cubicBezTo>
                    <a:pt x="3542828" y="3694991"/>
                    <a:pt x="3694991" y="3542828"/>
                    <a:pt x="3695197" y="3355072"/>
                  </a:cubicBezTo>
                  <a:lnTo>
                    <a:pt x="3695197" y="1016240"/>
                  </a:lnTo>
                  <a:lnTo>
                    <a:pt x="2818134" y="139172"/>
                  </a:lnTo>
                  <a:lnTo>
                    <a:pt x="479296" y="139172"/>
                  </a:lnTo>
                  <a:close/>
                </a:path>
              </a:pathLst>
            </a:custGeom>
            <a:solidFill>
              <a:srgbClr val="785BA7"/>
            </a:solidFill>
          </p:spPr>
          <p:txBody>
            <a:bodyPr vert="horz" wrap="square" lIns="0" tIns="0" rIns="0" bIns="0" rtlCol="0">
              <a:noAutofit/>
            </a:bodyPr>
            <a:lstStyle>
              <a:lvl1pPr lvl="0">
                <a:defRPr b="1">
                  <a:solidFill>
                    <a:schemeClr val="accent1"/>
                  </a:solidFill>
                </a:defRPr>
              </a:lvl1pPr>
              <a:lvl2pPr marL="0" indent="0">
                <a:buClr>
                  <a:schemeClr val="tx1"/>
                </a:buClr>
                <a:buFont typeface="Arial" panose="020B0604020202020204" pitchFamily="34" charset="0"/>
                <a:buNone/>
              </a:lvl2pPr>
              <a:lvl3pPr marL="166688" indent="-166688"/>
              <a:lvl4pPr marL="342900" indent="-171450">
                <a:buChar char="•"/>
              </a:lvl4pPr>
              <a:lvl5pPr marL="535781" indent="-176213">
                <a:buChar char="─"/>
              </a:lvl5pPr>
              <a:lvl6pPr marL="702469" indent="-160735">
                <a:buClr>
                  <a:srgbClr val="0070A8"/>
                </a:buClr>
                <a:buFont typeface="Calibri" panose="020F0502020204030204" pitchFamily="34" charset="0"/>
                <a:buChar char="−"/>
                <a:defRPr b="0">
                  <a:solidFill>
                    <a:schemeClr val="tx1"/>
                  </a:solidFill>
                </a:defRPr>
              </a:lvl6pPr>
              <a:lvl7pPr marL="0" indent="0">
                <a:buClr>
                  <a:schemeClr val="tx1"/>
                </a:buClr>
                <a:buFontTx/>
                <a:buNone/>
              </a:lvl7pPr>
              <a:lvl8pPr marL="179388" indent="-179388">
                <a:buAutoNum type="arabicPeriod"/>
              </a:lvl8pPr>
              <a:lvl9pPr marL="357188" indent="-177800">
                <a:buClr>
                  <a:srgbClr val="0070A8"/>
                </a:buClr>
                <a:buFont typeface="+mj-lt"/>
                <a:buAutoNum type="alphaLcPeriod"/>
                <a:defRPr baseline="0"/>
              </a:lvl9pPr>
            </a:lstStyle>
            <a:p>
              <a:pPr lvl="0"/>
              <a:r>
                <a:rPr lang="en-GB" sz="2400"/>
                <a:t> </a:t>
              </a:r>
              <a:endParaRPr lang="en-GB" sz="2400" dirty="0"/>
            </a:p>
          </p:txBody>
        </p:sp>
      </p:grpSp>
      <p:sp>
        <p:nvSpPr>
          <p:cNvPr id="8" name="Subtitle 2">
            <a:extLst>
              <a:ext uri="{FF2B5EF4-FFF2-40B4-BE49-F238E27FC236}">
                <a16:creationId xmlns:a16="http://schemas.microsoft.com/office/drawing/2014/main" id="{CF1B6CA3-F96C-4378-B516-487266719F5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82189" y="2729169"/>
            <a:ext cx="4174012" cy="656591"/>
          </a:xfrm>
        </p:spPr>
        <p:txBody>
          <a:bodyPr>
            <a:noAutofit/>
          </a:bodyPr>
          <a:lstStyle>
            <a:lvl1pPr marL="0" indent="0" algn="l">
              <a:buNone/>
              <a:defRPr sz="2133" b="0">
                <a:solidFill>
                  <a:schemeClr val="bg1"/>
                </a:solidFill>
                <a:latin typeface="+mj-lt"/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GB" dirty="0"/>
              <a:t>Subheading positioned here two lines max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AE1263-FCB5-431B-B010-9C23023777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2186" y="3790822"/>
            <a:ext cx="4174012" cy="314575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600" b="1">
                <a:solidFill>
                  <a:schemeClr val="bg1"/>
                </a:solidFill>
              </a:defRPr>
            </a:lvl1pPr>
            <a:lvl2pPr marL="0" indent="0" algn="l">
              <a:buFontTx/>
              <a:buNone/>
              <a:defRPr sz="1600" b="1">
                <a:solidFill>
                  <a:schemeClr val="bg1"/>
                </a:solidFill>
              </a:defRPr>
            </a:lvl2pPr>
            <a:lvl3pPr marL="0" indent="0" algn="l">
              <a:buFontTx/>
              <a:buNone/>
              <a:defRPr sz="1600" b="1">
                <a:solidFill>
                  <a:schemeClr val="bg1"/>
                </a:solidFill>
              </a:defRPr>
            </a:lvl3pPr>
            <a:lvl4pPr marL="0" indent="0" algn="l">
              <a:buFontTx/>
              <a:buNone/>
              <a:defRPr sz="1600" b="1">
                <a:solidFill>
                  <a:schemeClr val="bg1"/>
                </a:solidFill>
              </a:defRPr>
            </a:lvl4pPr>
            <a:lvl5pPr marL="0" indent="0" algn="l">
              <a:buFontTx/>
              <a:buNone/>
              <a:defRPr sz="1600" b="1">
                <a:solidFill>
                  <a:schemeClr val="bg1"/>
                </a:solidFill>
              </a:defRPr>
            </a:lvl5pPr>
            <a:lvl6pPr marL="0" indent="0">
              <a:buFontTx/>
              <a:buNone/>
              <a:defRPr sz="1600" b="1">
                <a:solidFill>
                  <a:schemeClr val="bg1"/>
                </a:solidFill>
              </a:defRPr>
            </a:lvl6pPr>
            <a:lvl7pPr marL="0" indent="0">
              <a:buFontTx/>
              <a:buNone/>
              <a:defRPr sz="1600" b="1">
                <a:solidFill>
                  <a:schemeClr val="bg1"/>
                </a:solidFill>
              </a:defRPr>
            </a:lvl7pPr>
            <a:lvl8pPr marL="0" indent="0">
              <a:buFontTx/>
              <a:buNone/>
              <a:defRPr sz="1600" b="1">
                <a:solidFill>
                  <a:schemeClr val="bg1"/>
                </a:solidFill>
              </a:defRPr>
            </a:lvl8pPr>
            <a:lvl9pPr marL="0" indent="0">
              <a:buFontTx/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GB"/>
              <a:t>00 Month 2021</a:t>
            </a:r>
            <a:endParaRPr lang="en-GB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C94FCAC-2167-438E-AC9A-27AE0B9E45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2188" y="1700570"/>
            <a:ext cx="4174015" cy="723191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Title of presentation here two lines max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5BE45BFD-A430-2648-A730-B1ED6AA6F15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02400" y="6244801"/>
            <a:ext cx="2323200" cy="22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3097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pringer Nature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2">
            <a:extLst>
              <a:ext uri="{FF2B5EF4-FFF2-40B4-BE49-F238E27FC236}">
                <a16:creationId xmlns:a16="http://schemas.microsoft.com/office/drawing/2014/main" id="{AF968364-2E71-4172-B88B-EEF11F5729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84" b="184"/>
          <a:stretch>
            <a:fillRect/>
          </a:stretch>
        </p:blipFill>
        <p:spPr>
          <a:xfrm>
            <a:off x="0" y="0"/>
            <a:ext cx="12192000" cy="595206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A9DC4CF-98C3-4621-AA54-5721B87D984D}"/>
              </a:ext>
            </a:extLst>
          </p:cNvPr>
          <p:cNvGrpSpPr/>
          <p:nvPr userDrawn="1"/>
        </p:nvGrpSpPr>
        <p:grpSpPr>
          <a:xfrm>
            <a:off x="523344" y="450412"/>
            <a:ext cx="5112489" cy="5112504"/>
            <a:chOff x="392507" y="337809"/>
            <a:chExt cx="3834367" cy="3834378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DB7351C-695A-491A-A7D4-86D0ACE262FC}"/>
                </a:ext>
              </a:extLst>
            </p:cNvPr>
            <p:cNvSpPr/>
            <p:nvPr userDrawn="1"/>
          </p:nvSpPr>
          <p:spPr>
            <a:xfrm>
              <a:off x="394140" y="339988"/>
              <a:ext cx="3830552" cy="3830564"/>
            </a:xfrm>
            <a:custGeom>
              <a:avLst/>
              <a:gdLst>
                <a:gd name="connsiteX0" fmla="*/ 478819 w 3830552"/>
                <a:gd name="connsiteY0" fmla="*/ 0 h 3830564"/>
                <a:gd name="connsiteX1" fmla="*/ 2872917 w 3830552"/>
                <a:gd name="connsiteY1" fmla="*/ 0 h 3830564"/>
                <a:gd name="connsiteX2" fmla="*/ 3830552 w 3830552"/>
                <a:gd name="connsiteY2" fmla="*/ 957639 h 3830564"/>
                <a:gd name="connsiteX3" fmla="*/ 3830552 w 3830552"/>
                <a:gd name="connsiteY3" fmla="*/ 3351746 h 3830564"/>
                <a:gd name="connsiteX4" fmla="*/ 3351734 w 3830552"/>
                <a:gd name="connsiteY4" fmla="*/ 3830564 h 3830564"/>
                <a:gd name="connsiteX5" fmla="*/ 957640 w 3830552"/>
                <a:gd name="connsiteY5" fmla="*/ 3830564 h 3830564"/>
                <a:gd name="connsiteX6" fmla="*/ 0 w 3830552"/>
                <a:gd name="connsiteY6" fmla="*/ 2872917 h 3830564"/>
                <a:gd name="connsiteX7" fmla="*/ 0 w 3830552"/>
                <a:gd name="connsiteY7" fmla="*/ 478821 h 3830564"/>
                <a:gd name="connsiteX8" fmla="*/ 478819 w 3830552"/>
                <a:gd name="connsiteY8" fmla="*/ 0 h 3830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30552" h="3830564">
                  <a:moveTo>
                    <a:pt x="478819" y="0"/>
                  </a:moveTo>
                  <a:lnTo>
                    <a:pt x="2872917" y="0"/>
                  </a:lnTo>
                  <a:lnTo>
                    <a:pt x="3830552" y="957639"/>
                  </a:lnTo>
                  <a:lnTo>
                    <a:pt x="3830552" y="3351746"/>
                  </a:lnTo>
                  <a:cubicBezTo>
                    <a:pt x="3830552" y="3616189"/>
                    <a:pt x="3616178" y="3830564"/>
                    <a:pt x="3351734" y="3830564"/>
                  </a:cubicBezTo>
                  <a:lnTo>
                    <a:pt x="957640" y="3830564"/>
                  </a:lnTo>
                  <a:lnTo>
                    <a:pt x="0" y="2872917"/>
                  </a:lnTo>
                  <a:lnTo>
                    <a:pt x="0" y="478821"/>
                  </a:lnTo>
                  <a:cubicBezTo>
                    <a:pt x="0" y="214376"/>
                    <a:pt x="214374" y="1"/>
                    <a:pt x="478819" y="0"/>
                  </a:cubicBezTo>
                  <a:close/>
                </a:path>
              </a:pathLst>
            </a:custGeom>
            <a:solidFill>
              <a:srgbClr val="01324B">
                <a:alpha val="90000"/>
              </a:srgbClr>
            </a:solidFill>
          </p:spPr>
          <p:txBody>
            <a:bodyPr vert="horz" wrap="square" lIns="0" tIns="0" rIns="0" bIns="0" rtlCol="0">
              <a:noAutofit/>
            </a:bodyPr>
            <a:lstStyle/>
            <a:p>
              <a:pPr lvl="0"/>
              <a:endParaRPr lang="en-GB" sz="2400" b="1" dirty="0" err="1">
                <a:solidFill>
                  <a:schemeClr val="accent1"/>
                </a:solidFill>
              </a:endParaRPr>
            </a:p>
          </p:txBody>
        </p:sp>
        <p:sp>
          <p:nvSpPr>
            <p:cNvPr id="13" name="Freeform: Shape 13">
              <a:extLst>
                <a:ext uri="{FF2B5EF4-FFF2-40B4-BE49-F238E27FC236}">
                  <a16:creationId xmlns:a16="http://schemas.microsoft.com/office/drawing/2014/main" id="{E099F2A9-346D-4858-825E-659DEAE74E1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392507" y="337809"/>
              <a:ext cx="3834367" cy="3834378"/>
            </a:xfrm>
            <a:custGeom>
              <a:avLst/>
              <a:gdLst>
                <a:gd name="connsiteX0" fmla="*/ 479296 w 3834367"/>
                <a:gd name="connsiteY0" fmla="*/ 0 h 3834378"/>
                <a:gd name="connsiteX1" fmla="*/ 2875778 w 3834367"/>
                <a:gd name="connsiteY1" fmla="*/ 0 h 3834378"/>
                <a:gd name="connsiteX2" fmla="*/ 3834367 w 3834367"/>
                <a:gd name="connsiteY2" fmla="*/ 958592 h 3834378"/>
                <a:gd name="connsiteX3" fmla="*/ 3834367 w 3834367"/>
                <a:gd name="connsiteY3" fmla="*/ 3355084 h 3834378"/>
                <a:gd name="connsiteX4" fmla="*/ 3355072 w 3834367"/>
                <a:gd name="connsiteY4" fmla="*/ 3834378 h 3834378"/>
                <a:gd name="connsiteX5" fmla="*/ 958593 w 3834367"/>
                <a:gd name="connsiteY5" fmla="*/ 3834378 h 3834378"/>
                <a:gd name="connsiteX6" fmla="*/ 0 w 3834367"/>
                <a:gd name="connsiteY6" fmla="*/ 2875778 h 3834378"/>
                <a:gd name="connsiteX7" fmla="*/ 0 w 3834367"/>
                <a:gd name="connsiteY7" fmla="*/ 479298 h 3834378"/>
                <a:gd name="connsiteX8" fmla="*/ 479296 w 3834367"/>
                <a:gd name="connsiteY8" fmla="*/ 0 h 3834378"/>
                <a:gd name="connsiteX9" fmla="*/ 479296 w 3834367"/>
                <a:gd name="connsiteY9" fmla="*/ 139172 h 3834378"/>
                <a:gd name="connsiteX10" fmla="*/ 139172 w 3834367"/>
                <a:gd name="connsiteY10" fmla="*/ 479298 h 3834378"/>
                <a:gd name="connsiteX11" fmla="*/ 139172 w 3834367"/>
                <a:gd name="connsiteY11" fmla="*/ 2818134 h 3834378"/>
                <a:gd name="connsiteX12" fmla="*/ 1016240 w 3834367"/>
                <a:gd name="connsiteY12" fmla="*/ 3695197 h 3834378"/>
                <a:gd name="connsiteX13" fmla="*/ 3355072 w 3834367"/>
                <a:gd name="connsiteY13" fmla="*/ 3695197 h 3834378"/>
                <a:gd name="connsiteX14" fmla="*/ 3695197 w 3834367"/>
                <a:gd name="connsiteY14" fmla="*/ 3355072 h 3834378"/>
                <a:gd name="connsiteX15" fmla="*/ 3695197 w 3834367"/>
                <a:gd name="connsiteY15" fmla="*/ 1016240 h 3834378"/>
                <a:gd name="connsiteX16" fmla="*/ 2818134 w 3834367"/>
                <a:gd name="connsiteY16" fmla="*/ 139172 h 3834378"/>
                <a:gd name="connsiteX17" fmla="*/ 479296 w 3834367"/>
                <a:gd name="connsiteY17" fmla="*/ 139172 h 3834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834367" h="3834378">
                  <a:moveTo>
                    <a:pt x="479296" y="0"/>
                  </a:moveTo>
                  <a:lnTo>
                    <a:pt x="2875778" y="0"/>
                  </a:lnTo>
                  <a:lnTo>
                    <a:pt x="3834367" y="958592"/>
                  </a:lnTo>
                  <a:lnTo>
                    <a:pt x="3834367" y="3355084"/>
                  </a:lnTo>
                  <a:cubicBezTo>
                    <a:pt x="3834367" y="3619791"/>
                    <a:pt x="3619779" y="3834378"/>
                    <a:pt x="3355072" y="3834378"/>
                  </a:cubicBezTo>
                  <a:lnTo>
                    <a:pt x="958593" y="3834378"/>
                  </a:lnTo>
                  <a:lnTo>
                    <a:pt x="0" y="2875778"/>
                  </a:lnTo>
                  <a:lnTo>
                    <a:pt x="0" y="479298"/>
                  </a:lnTo>
                  <a:cubicBezTo>
                    <a:pt x="0" y="214590"/>
                    <a:pt x="214587" y="1"/>
                    <a:pt x="479296" y="0"/>
                  </a:cubicBezTo>
                  <a:close/>
                  <a:moveTo>
                    <a:pt x="479296" y="139172"/>
                  </a:moveTo>
                  <a:cubicBezTo>
                    <a:pt x="291537" y="139385"/>
                    <a:pt x="139384" y="291540"/>
                    <a:pt x="139172" y="479298"/>
                  </a:cubicBezTo>
                  <a:lnTo>
                    <a:pt x="139172" y="2818134"/>
                  </a:lnTo>
                  <a:lnTo>
                    <a:pt x="1016240" y="3695197"/>
                  </a:lnTo>
                  <a:lnTo>
                    <a:pt x="3355072" y="3695197"/>
                  </a:lnTo>
                  <a:cubicBezTo>
                    <a:pt x="3542828" y="3694991"/>
                    <a:pt x="3694991" y="3542828"/>
                    <a:pt x="3695197" y="3355072"/>
                  </a:cubicBezTo>
                  <a:lnTo>
                    <a:pt x="3695197" y="1016240"/>
                  </a:lnTo>
                  <a:lnTo>
                    <a:pt x="2818134" y="139172"/>
                  </a:lnTo>
                  <a:lnTo>
                    <a:pt x="479296" y="139172"/>
                  </a:lnTo>
                  <a:close/>
                </a:path>
              </a:pathLst>
            </a:custGeom>
            <a:solidFill>
              <a:srgbClr val="C75301"/>
            </a:solidFill>
          </p:spPr>
          <p:txBody>
            <a:bodyPr vert="horz" wrap="square" lIns="0" tIns="0" rIns="0" bIns="0" rtlCol="0">
              <a:noAutofit/>
            </a:bodyPr>
            <a:lstStyle>
              <a:lvl1pPr lvl="0">
                <a:defRPr b="1">
                  <a:solidFill>
                    <a:schemeClr val="accent1"/>
                  </a:solidFill>
                </a:defRPr>
              </a:lvl1pPr>
              <a:lvl2pPr marL="0" indent="0">
                <a:buClr>
                  <a:schemeClr val="tx1"/>
                </a:buClr>
                <a:buFont typeface="Arial" panose="020B0604020202020204" pitchFamily="34" charset="0"/>
                <a:buNone/>
              </a:lvl2pPr>
              <a:lvl3pPr marL="166688" indent="-166688"/>
              <a:lvl4pPr marL="342900" indent="-171450">
                <a:buChar char="•"/>
              </a:lvl4pPr>
              <a:lvl5pPr marL="535781" indent="-176213">
                <a:buChar char="─"/>
              </a:lvl5pPr>
              <a:lvl6pPr marL="702469" indent="-160735">
                <a:buClr>
                  <a:srgbClr val="0070A8"/>
                </a:buClr>
                <a:buFont typeface="Calibri" panose="020F0502020204030204" pitchFamily="34" charset="0"/>
                <a:buChar char="−"/>
                <a:defRPr b="0">
                  <a:solidFill>
                    <a:schemeClr val="tx1"/>
                  </a:solidFill>
                </a:defRPr>
              </a:lvl6pPr>
              <a:lvl7pPr marL="0" indent="0">
                <a:buClr>
                  <a:schemeClr val="tx1"/>
                </a:buClr>
                <a:buFontTx/>
                <a:buNone/>
              </a:lvl7pPr>
              <a:lvl8pPr marL="179388" indent="-179388">
                <a:buAutoNum type="arabicPeriod"/>
              </a:lvl8pPr>
              <a:lvl9pPr marL="357188" indent="-177800">
                <a:buClr>
                  <a:srgbClr val="0070A8"/>
                </a:buClr>
                <a:buFont typeface="+mj-lt"/>
                <a:buAutoNum type="alphaLcPeriod"/>
                <a:defRPr baseline="0"/>
              </a:lvl9pPr>
            </a:lstStyle>
            <a:p>
              <a:pPr lvl="0"/>
              <a:r>
                <a:rPr lang="en-GB" sz="2400"/>
                <a:t> </a:t>
              </a:r>
              <a:endParaRPr lang="en-GB" sz="2400" dirty="0"/>
            </a:p>
          </p:txBody>
        </p:sp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DB50F664-0A62-469D-ABF3-AB724434A0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2259266" y="3658922"/>
              <a:ext cx="1614692" cy="289817"/>
            </a:xfrm>
            <a:prstGeom prst="rect">
              <a:avLst/>
            </a:prstGeom>
          </p:spPr>
        </p:pic>
      </p:grpSp>
      <p:sp>
        <p:nvSpPr>
          <p:cNvPr id="8" name="Subtitle 2">
            <a:extLst>
              <a:ext uri="{FF2B5EF4-FFF2-40B4-BE49-F238E27FC236}">
                <a16:creationId xmlns:a16="http://schemas.microsoft.com/office/drawing/2014/main" id="{CF1B6CA3-F96C-4378-B516-487266719F5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82189" y="2729169"/>
            <a:ext cx="4174012" cy="656591"/>
          </a:xfrm>
        </p:spPr>
        <p:txBody>
          <a:bodyPr>
            <a:noAutofit/>
          </a:bodyPr>
          <a:lstStyle>
            <a:lvl1pPr marL="0" indent="0" algn="l">
              <a:buNone/>
              <a:defRPr sz="2133" b="0">
                <a:solidFill>
                  <a:schemeClr val="bg1"/>
                </a:solidFill>
                <a:latin typeface="+mj-lt"/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GB" dirty="0"/>
              <a:t>Subheading positioned here two lines max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AE1263-FCB5-431B-B010-9C23023777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2186" y="3790822"/>
            <a:ext cx="4174012" cy="314575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600" b="1">
                <a:solidFill>
                  <a:schemeClr val="bg1"/>
                </a:solidFill>
              </a:defRPr>
            </a:lvl1pPr>
            <a:lvl2pPr marL="0" indent="0" algn="l">
              <a:buFontTx/>
              <a:buNone/>
              <a:defRPr sz="1600" b="1">
                <a:solidFill>
                  <a:schemeClr val="bg1"/>
                </a:solidFill>
              </a:defRPr>
            </a:lvl2pPr>
            <a:lvl3pPr marL="0" indent="0" algn="l">
              <a:buFontTx/>
              <a:buNone/>
              <a:defRPr sz="1600" b="1">
                <a:solidFill>
                  <a:schemeClr val="bg1"/>
                </a:solidFill>
              </a:defRPr>
            </a:lvl3pPr>
            <a:lvl4pPr marL="0" indent="0" algn="l">
              <a:buFontTx/>
              <a:buNone/>
              <a:defRPr sz="1600" b="1">
                <a:solidFill>
                  <a:schemeClr val="bg1"/>
                </a:solidFill>
              </a:defRPr>
            </a:lvl4pPr>
            <a:lvl5pPr marL="0" indent="0" algn="l">
              <a:buFontTx/>
              <a:buNone/>
              <a:defRPr sz="1600" b="1">
                <a:solidFill>
                  <a:schemeClr val="bg1"/>
                </a:solidFill>
              </a:defRPr>
            </a:lvl5pPr>
            <a:lvl6pPr marL="0" indent="0">
              <a:buFontTx/>
              <a:buNone/>
              <a:defRPr sz="1600" b="1">
                <a:solidFill>
                  <a:schemeClr val="bg1"/>
                </a:solidFill>
              </a:defRPr>
            </a:lvl6pPr>
            <a:lvl7pPr marL="0" indent="0">
              <a:buFontTx/>
              <a:buNone/>
              <a:defRPr sz="1600" b="1">
                <a:solidFill>
                  <a:schemeClr val="bg1"/>
                </a:solidFill>
              </a:defRPr>
            </a:lvl7pPr>
            <a:lvl8pPr marL="0" indent="0">
              <a:buFontTx/>
              <a:buNone/>
              <a:defRPr sz="1600" b="1">
                <a:solidFill>
                  <a:schemeClr val="bg1"/>
                </a:solidFill>
              </a:defRPr>
            </a:lvl8pPr>
            <a:lvl9pPr marL="0" indent="0">
              <a:buFontTx/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GB"/>
              <a:t>00 Month 2021</a:t>
            </a:r>
            <a:endParaRPr lang="en-GB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C94FCAC-2167-438E-AC9A-27AE0B9E45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2188" y="1700570"/>
            <a:ext cx="4174015" cy="723191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Title of presentation here two lines max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84C332ED-2318-FC45-8077-63158E606BD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302400" y="6244801"/>
            <a:ext cx="2323200" cy="22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4836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Nature Portfol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2">
            <a:extLst>
              <a:ext uri="{FF2B5EF4-FFF2-40B4-BE49-F238E27FC236}">
                <a16:creationId xmlns:a16="http://schemas.microsoft.com/office/drawing/2014/main" id="{4D8E5A79-6DA4-43C5-BA80-FFA6727889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16" b="116"/>
          <a:stretch>
            <a:fillRect/>
          </a:stretch>
        </p:blipFill>
        <p:spPr>
          <a:xfrm>
            <a:off x="0" y="0"/>
            <a:ext cx="12192000" cy="595206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D2321786-8A7A-4CBF-A0E9-03C1C9CBA290}"/>
              </a:ext>
            </a:extLst>
          </p:cNvPr>
          <p:cNvGrpSpPr/>
          <p:nvPr userDrawn="1"/>
        </p:nvGrpSpPr>
        <p:grpSpPr>
          <a:xfrm>
            <a:off x="523344" y="450412"/>
            <a:ext cx="5112489" cy="5112504"/>
            <a:chOff x="392507" y="337809"/>
            <a:chExt cx="3834367" cy="3834378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904B86D-45E4-4057-AE0F-939187753C3F}"/>
                </a:ext>
              </a:extLst>
            </p:cNvPr>
            <p:cNvSpPr/>
            <p:nvPr/>
          </p:nvSpPr>
          <p:spPr>
            <a:xfrm>
              <a:off x="394140" y="339988"/>
              <a:ext cx="3830552" cy="3830564"/>
            </a:xfrm>
            <a:custGeom>
              <a:avLst/>
              <a:gdLst>
                <a:gd name="connsiteX0" fmla="*/ 478819 w 3830552"/>
                <a:gd name="connsiteY0" fmla="*/ 0 h 3830564"/>
                <a:gd name="connsiteX1" fmla="*/ 2872917 w 3830552"/>
                <a:gd name="connsiteY1" fmla="*/ 0 h 3830564"/>
                <a:gd name="connsiteX2" fmla="*/ 3830552 w 3830552"/>
                <a:gd name="connsiteY2" fmla="*/ 957639 h 3830564"/>
                <a:gd name="connsiteX3" fmla="*/ 3830552 w 3830552"/>
                <a:gd name="connsiteY3" fmla="*/ 3351746 h 3830564"/>
                <a:gd name="connsiteX4" fmla="*/ 3351734 w 3830552"/>
                <a:gd name="connsiteY4" fmla="*/ 3830564 h 3830564"/>
                <a:gd name="connsiteX5" fmla="*/ 957640 w 3830552"/>
                <a:gd name="connsiteY5" fmla="*/ 3830564 h 3830564"/>
                <a:gd name="connsiteX6" fmla="*/ 0 w 3830552"/>
                <a:gd name="connsiteY6" fmla="*/ 2872917 h 3830564"/>
                <a:gd name="connsiteX7" fmla="*/ 0 w 3830552"/>
                <a:gd name="connsiteY7" fmla="*/ 478821 h 3830564"/>
                <a:gd name="connsiteX8" fmla="*/ 478819 w 3830552"/>
                <a:gd name="connsiteY8" fmla="*/ 0 h 3830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30552" h="3830564">
                  <a:moveTo>
                    <a:pt x="478819" y="0"/>
                  </a:moveTo>
                  <a:lnTo>
                    <a:pt x="2872917" y="0"/>
                  </a:lnTo>
                  <a:lnTo>
                    <a:pt x="3830552" y="957639"/>
                  </a:lnTo>
                  <a:lnTo>
                    <a:pt x="3830552" y="3351746"/>
                  </a:lnTo>
                  <a:cubicBezTo>
                    <a:pt x="3830552" y="3616189"/>
                    <a:pt x="3616178" y="3830564"/>
                    <a:pt x="3351734" y="3830564"/>
                  </a:cubicBezTo>
                  <a:lnTo>
                    <a:pt x="957640" y="3830564"/>
                  </a:lnTo>
                  <a:lnTo>
                    <a:pt x="0" y="2872917"/>
                  </a:lnTo>
                  <a:lnTo>
                    <a:pt x="0" y="478821"/>
                  </a:lnTo>
                  <a:cubicBezTo>
                    <a:pt x="0" y="214376"/>
                    <a:pt x="214374" y="1"/>
                    <a:pt x="478819" y="0"/>
                  </a:cubicBezTo>
                  <a:close/>
                </a:path>
              </a:pathLst>
            </a:custGeom>
            <a:solidFill>
              <a:srgbClr val="181818">
                <a:alpha val="90000"/>
              </a:srgbClr>
            </a:solidFill>
          </p:spPr>
          <p:txBody>
            <a:bodyPr vert="horz" wrap="square" lIns="0" tIns="0" rIns="0" bIns="0" rtlCol="0">
              <a:noAutofit/>
            </a:bodyPr>
            <a:lstStyle/>
            <a:p>
              <a:pPr lvl="0"/>
              <a:endParaRPr lang="en-GB" sz="2400" b="1" dirty="0" err="1">
                <a:solidFill>
                  <a:schemeClr val="accent1"/>
                </a:solidFill>
              </a:endParaRPr>
            </a:p>
          </p:txBody>
        </p:sp>
        <p:sp>
          <p:nvSpPr>
            <p:cNvPr id="18" name="Freeform: Shape 13">
              <a:extLst>
                <a:ext uri="{FF2B5EF4-FFF2-40B4-BE49-F238E27FC236}">
                  <a16:creationId xmlns:a16="http://schemas.microsoft.com/office/drawing/2014/main" id="{AFAEEA3C-6A49-4B0B-8915-699A1BF1460B}"/>
                </a:ext>
              </a:extLst>
            </p:cNvPr>
            <p:cNvSpPr txBox="1">
              <a:spLocks/>
            </p:cNvSpPr>
            <p:nvPr/>
          </p:nvSpPr>
          <p:spPr>
            <a:xfrm>
              <a:off x="392507" y="337809"/>
              <a:ext cx="3834367" cy="3834378"/>
            </a:xfrm>
            <a:custGeom>
              <a:avLst/>
              <a:gdLst>
                <a:gd name="connsiteX0" fmla="*/ 479296 w 3834367"/>
                <a:gd name="connsiteY0" fmla="*/ 0 h 3834378"/>
                <a:gd name="connsiteX1" fmla="*/ 2875778 w 3834367"/>
                <a:gd name="connsiteY1" fmla="*/ 0 h 3834378"/>
                <a:gd name="connsiteX2" fmla="*/ 3834367 w 3834367"/>
                <a:gd name="connsiteY2" fmla="*/ 958592 h 3834378"/>
                <a:gd name="connsiteX3" fmla="*/ 3834367 w 3834367"/>
                <a:gd name="connsiteY3" fmla="*/ 3355084 h 3834378"/>
                <a:gd name="connsiteX4" fmla="*/ 3355072 w 3834367"/>
                <a:gd name="connsiteY4" fmla="*/ 3834378 h 3834378"/>
                <a:gd name="connsiteX5" fmla="*/ 958593 w 3834367"/>
                <a:gd name="connsiteY5" fmla="*/ 3834378 h 3834378"/>
                <a:gd name="connsiteX6" fmla="*/ 0 w 3834367"/>
                <a:gd name="connsiteY6" fmla="*/ 2875778 h 3834378"/>
                <a:gd name="connsiteX7" fmla="*/ 0 w 3834367"/>
                <a:gd name="connsiteY7" fmla="*/ 479298 h 3834378"/>
                <a:gd name="connsiteX8" fmla="*/ 479296 w 3834367"/>
                <a:gd name="connsiteY8" fmla="*/ 0 h 3834378"/>
                <a:gd name="connsiteX9" fmla="*/ 479296 w 3834367"/>
                <a:gd name="connsiteY9" fmla="*/ 139172 h 3834378"/>
                <a:gd name="connsiteX10" fmla="*/ 139172 w 3834367"/>
                <a:gd name="connsiteY10" fmla="*/ 479298 h 3834378"/>
                <a:gd name="connsiteX11" fmla="*/ 139172 w 3834367"/>
                <a:gd name="connsiteY11" fmla="*/ 2818134 h 3834378"/>
                <a:gd name="connsiteX12" fmla="*/ 1016240 w 3834367"/>
                <a:gd name="connsiteY12" fmla="*/ 3695197 h 3834378"/>
                <a:gd name="connsiteX13" fmla="*/ 3355072 w 3834367"/>
                <a:gd name="connsiteY13" fmla="*/ 3695197 h 3834378"/>
                <a:gd name="connsiteX14" fmla="*/ 3695197 w 3834367"/>
                <a:gd name="connsiteY14" fmla="*/ 3355072 h 3834378"/>
                <a:gd name="connsiteX15" fmla="*/ 3695197 w 3834367"/>
                <a:gd name="connsiteY15" fmla="*/ 1016240 h 3834378"/>
                <a:gd name="connsiteX16" fmla="*/ 2818134 w 3834367"/>
                <a:gd name="connsiteY16" fmla="*/ 139172 h 3834378"/>
                <a:gd name="connsiteX17" fmla="*/ 479296 w 3834367"/>
                <a:gd name="connsiteY17" fmla="*/ 139172 h 3834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834367" h="3834378">
                  <a:moveTo>
                    <a:pt x="479296" y="0"/>
                  </a:moveTo>
                  <a:lnTo>
                    <a:pt x="2875778" y="0"/>
                  </a:lnTo>
                  <a:lnTo>
                    <a:pt x="3834367" y="958592"/>
                  </a:lnTo>
                  <a:lnTo>
                    <a:pt x="3834367" y="3355084"/>
                  </a:lnTo>
                  <a:cubicBezTo>
                    <a:pt x="3834367" y="3619791"/>
                    <a:pt x="3619779" y="3834378"/>
                    <a:pt x="3355072" y="3834378"/>
                  </a:cubicBezTo>
                  <a:lnTo>
                    <a:pt x="958593" y="3834378"/>
                  </a:lnTo>
                  <a:lnTo>
                    <a:pt x="0" y="2875778"/>
                  </a:lnTo>
                  <a:lnTo>
                    <a:pt x="0" y="479298"/>
                  </a:lnTo>
                  <a:cubicBezTo>
                    <a:pt x="0" y="214590"/>
                    <a:pt x="214587" y="1"/>
                    <a:pt x="479296" y="0"/>
                  </a:cubicBezTo>
                  <a:close/>
                  <a:moveTo>
                    <a:pt x="479296" y="139172"/>
                  </a:moveTo>
                  <a:cubicBezTo>
                    <a:pt x="291537" y="139385"/>
                    <a:pt x="139384" y="291540"/>
                    <a:pt x="139172" y="479298"/>
                  </a:cubicBezTo>
                  <a:lnTo>
                    <a:pt x="139172" y="2818134"/>
                  </a:lnTo>
                  <a:lnTo>
                    <a:pt x="1016240" y="3695197"/>
                  </a:lnTo>
                  <a:lnTo>
                    <a:pt x="3355072" y="3695197"/>
                  </a:lnTo>
                  <a:cubicBezTo>
                    <a:pt x="3542828" y="3694991"/>
                    <a:pt x="3694991" y="3542828"/>
                    <a:pt x="3695197" y="3355072"/>
                  </a:cubicBezTo>
                  <a:lnTo>
                    <a:pt x="3695197" y="1016240"/>
                  </a:lnTo>
                  <a:lnTo>
                    <a:pt x="2818134" y="139172"/>
                  </a:lnTo>
                  <a:lnTo>
                    <a:pt x="479296" y="139172"/>
                  </a:lnTo>
                  <a:close/>
                </a:path>
              </a:pathLst>
            </a:custGeom>
            <a:solidFill>
              <a:srgbClr val="BE1818"/>
            </a:solidFill>
          </p:spPr>
          <p:txBody>
            <a:bodyPr vert="horz" wrap="square" lIns="0" tIns="0" rIns="0" bIns="0" rtlCol="0">
              <a:noAutofit/>
            </a:bodyPr>
            <a:lstStyle>
              <a:lvl1pPr lvl="0">
                <a:defRPr b="1">
                  <a:solidFill>
                    <a:schemeClr val="accent1"/>
                  </a:solidFill>
                </a:defRPr>
              </a:lvl1pPr>
              <a:lvl2pPr marL="0" indent="0">
                <a:buClr>
                  <a:schemeClr val="tx1"/>
                </a:buClr>
                <a:buFont typeface="Arial" panose="020B0604020202020204" pitchFamily="34" charset="0"/>
                <a:buNone/>
              </a:lvl2pPr>
              <a:lvl3pPr marL="166688" indent="-166688"/>
              <a:lvl4pPr marL="342900" indent="-171450">
                <a:buChar char="•"/>
              </a:lvl4pPr>
              <a:lvl5pPr marL="535781" indent="-176213">
                <a:buChar char="─"/>
              </a:lvl5pPr>
              <a:lvl6pPr marL="702469" indent="-160735">
                <a:buClr>
                  <a:srgbClr val="0070A8"/>
                </a:buClr>
                <a:buFont typeface="Calibri" panose="020F0502020204030204" pitchFamily="34" charset="0"/>
                <a:buChar char="−"/>
                <a:defRPr b="0">
                  <a:solidFill>
                    <a:schemeClr val="tx1"/>
                  </a:solidFill>
                </a:defRPr>
              </a:lvl6pPr>
              <a:lvl7pPr marL="0" indent="0">
                <a:buClr>
                  <a:schemeClr val="tx1"/>
                </a:buClr>
                <a:buFontTx/>
                <a:buNone/>
              </a:lvl7pPr>
              <a:lvl8pPr marL="179388" indent="-179388">
                <a:buAutoNum type="arabicPeriod"/>
              </a:lvl8pPr>
              <a:lvl9pPr marL="357188" indent="-177800">
                <a:buClr>
                  <a:srgbClr val="0070A8"/>
                </a:buClr>
                <a:buFont typeface="+mj-lt"/>
                <a:buAutoNum type="alphaLcPeriod"/>
                <a:defRPr baseline="0"/>
              </a:lvl9pPr>
            </a:lstStyle>
            <a:p>
              <a:pPr lvl="0"/>
              <a:r>
                <a:rPr lang="en-GB" sz="2400"/>
                <a:t> </a:t>
              </a:r>
              <a:endParaRPr lang="en-GB" sz="2400" dirty="0"/>
            </a:p>
          </p:txBody>
        </p:sp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25A90D10-3A5C-4D32-BE38-9359DC31CA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2259266" y="3658922"/>
              <a:ext cx="1614692" cy="289817"/>
            </a:xfrm>
            <a:prstGeom prst="rect">
              <a:avLst/>
            </a:prstGeom>
          </p:spPr>
        </p:pic>
      </p:grpSp>
      <p:sp>
        <p:nvSpPr>
          <p:cNvPr id="8" name="Subtitle 2">
            <a:extLst>
              <a:ext uri="{FF2B5EF4-FFF2-40B4-BE49-F238E27FC236}">
                <a16:creationId xmlns:a16="http://schemas.microsoft.com/office/drawing/2014/main" id="{CF1B6CA3-F96C-4378-B516-487266719F5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82189" y="2729169"/>
            <a:ext cx="4174012" cy="656591"/>
          </a:xfrm>
        </p:spPr>
        <p:txBody>
          <a:bodyPr>
            <a:noAutofit/>
          </a:bodyPr>
          <a:lstStyle>
            <a:lvl1pPr marL="0" indent="0" algn="l">
              <a:buNone/>
              <a:defRPr sz="2133" b="0">
                <a:solidFill>
                  <a:schemeClr val="bg1"/>
                </a:solidFill>
                <a:latin typeface="+mj-lt"/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GB" dirty="0"/>
              <a:t>Subheading positioned here two lines max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AE1263-FCB5-431B-B010-9C23023777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2186" y="3790822"/>
            <a:ext cx="4174012" cy="314575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600" b="1">
                <a:solidFill>
                  <a:schemeClr val="bg1"/>
                </a:solidFill>
              </a:defRPr>
            </a:lvl1pPr>
            <a:lvl2pPr marL="0" indent="0" algn="l">
              <a:buFontTx/>
              <a:buNone/>
              <a:defRPr sz="1600" b="1">
                <a:solidFill>
                  <a:schemeClr val="bg1"/>
                </a:solidFill>
              </a:defRPr>
            </a:lvl2pPr>
            <a:lvl3pPr marL="0" indent="0" algn="l">
              <a:buFontTx/>
              <a:buNone/>
              <a:defRPr sz="1600" b="1">
                <a:solidFill>
                  <a:schemeClr val="bg1"/>
                </a:solidFill>
              </a:defRPr>
            </a:lvl3pPr>
            <a:lvl4pPr marL="0" indent="0" algn="l">
              <a:buFontTx/>
              <a:buNone/>
              <a:defRPr sz="1600" b="1">
                <a:solidFill>
                  <a:schemeClr val="bg1"/>
                </a:solidFill>
              </a:defRPr>
            </a:lvl4pPr>
            <a:lvl5pPr marL="0" indent="0" algn="l">
              <a:buFontTx/>
              <a:buNone/>
              <a:defRPr sz="1600" b="1">
                <a:solidFill>
                  <a:schemeClr val="bg1"/>
                </a:solidFill>
              </a:defRPr>
            </a:lvl5pPr>
            <a:lvl6pPr marL="0" indent="0">
              <a:buFontTx/>
              <a:buNone/>
              <a:defRPr sz="1600" b="1">
                <a:solidFill>
                  <a:schemeClr val="bg1"/>
                </a:solidFill>
              </a:defRPr>
            </a:lvl6pPr>
            <a:lvl7pPr marL="0" indent="0">
              <a:buFontTx/>
              <a:buNone/>
              <a:defRPr sz="1600" b="1">
                <a:solidFill>
                  <a:schemeClr val="bg1"/>
                </a:solidFill>
              </a:defRPr>
            </a:lvl7pPr>
            <a:lvl8pPr marL="0" indent="0">
              <a:buFontTx/>
              <a:buNone/>
              <a:defRPr sz="1600" b="1">
                <a:solidFill>
                  <a:schemeClr val="bg1"/>
                </a:solidFill>
              </a:defRPr>
            </a:lvl8pPr>
            <a:lvl9pPr marL="0" indent="0">
              <a:buFontTx/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GB"/>
              <a:t>00 Month 2021</a:t>
            </a:r>
            <a:endParaRPr lang="en-GB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C94FCAC-2167-438E-AC9A-27AE0B9E45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2188" y="1700570"/>
            <a:ext cx="4174015" cy="723191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Title of presentation here two lines max</a:t>
            </a:r>
          </a:p>
        </p:txBody>
      </p:sp>
      <p:pic>
        <p:nvPicPr>
          <p:cNvPr id="9" name="Nature Portfolio" descr="Shape&#10;&#10;Description automatically generated with medium confidence">
            <a:extLst>
              <a:ext uri="{FF2B5EF4-FFF2-40B4-BE49-F238E27FC236}">
                <a16:creationId xmlns:a16="http://schemas.microsoft.com/office/drawing/2014/main" id="{CB41BFDD-C35F-4790-AD2B-974C51172A9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268542" y="6172887"/>
            <a:ext cx="2352303" cy="36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6094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BM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&#10;&#10;Description automatically generated">
            <a:extLst>
              <a:ext uri="{FF2B5EF4-FFF2-40B4-BE49-F238E27FC236}">
                <a16:creationId xmlns:a16="http://schemas.microsoft.com/office/drawing/2014/main" id="{DAB8DF02-1A57-004C-BE3B-5B6FC18A7A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" t="3853" r="11284" b="31127"/>
          <a:stretch/>
        </p:blipFill>
        <p:spPr>
          <a:xfrm>
            <a:off x="0" y="0"/>
            <a:ext cx="12192000" cy="595696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733FD04-F166-42D5-B505-2D420846445D}"/>
              </a:ext>
            </a:extLst>
          </p:cNvPr>
          <p:cNvGrpSpPr/>
          <p:nvPr userDrawn="1"/>
        </p:nvGrpSpPr>
        <p:grpSpPr>
          <a:xfrm>
            <a:off x="523344" y="450412"/>
            <a:ext cx="5112489" cy="5112504"/>
            <a:chOff x="392507" y="337809"/>
            <a:chExt cx="3834367" cy="3834378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BC4AD93-4F59-40F7-ADF6-8D8CBE7DE6F0}"/>
                </a:ext>
              </a:extLst>
            </p:cNvPr>
            <p:cNvSpPr/>
            <p:nvPr/>
          </p:nvSpPr>
          <p:spPr>
            <a:xfrm>
              <a:off x="394140" y="339988"/>
              <a:ext cx="3830552" cy="3830564"/>
            </a:xfrm>
            <a:custGeom>
              <a:avLst/>
              <a:gdLst>
                <a:gd name="connsiteX0" fmla="*/ 478819 w 3830552"/>
                <a:gd name="connsiteY0" fmla="*/ 0 h 3830564"/>
                <a:gd name="connsiteX1" fmla="*/ 2872917 w 3830552"/>
                <a:gd name="connsiteY1" fmla="*/ 0 h 3830564"/>
                <a:gd name="connsiteX2" fmla="*/ 3830552 w 3830552"/>
                <a:gd name="connsiteY2" fmla="*/ 957639 h 3830564"/>
                <a:gd name="connsiteX3" fmla="*/ 3830552 w 3830552"/>
                <a:gd name="connsiteY3" fmla="*/ 3351746 h 3830564"/>
                <a:gd name="connsiteX4" fmla="*/ 3351734 w 3830552"/>
                <a:gd name="connsiteY4" fmla="*/ 3830564 h 3830564"/>
                <a:gd name="connsiteX5" fmla="*/ 957640 w 3830552"/>
                <a:gd name="connsiteY5" fmla="*/ 3830564 h 3830564"/>
                <a:gd name="connsiteX6" fmla="*/ 0 w 3830552"/>
                <a:gd name="connsiteY6" fmla="*/ 2872917 h 3830564"/>
                <a:gd name="connsiteX7" fmla="*/ 0 w 3830552"/>
                <a:gd name="connsiteY7" fmla="*/ 478821 h 3830564"/>
                <a:gd name="connsiteX8" fmla="*/ 478819 w 3830552"/>
                <a:gd name="connsiteY8" fmla="*/ 0 h 3830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30552" h="3830564">
                  <a:moveTo>
                    <a:pt x="478819" y="0"/>
                  </a:moveTo>
                  <a:lnTo>
                    <a:pt x="2872917" y="0"/>
                  </a:lnTo>
                  <a:lnTo>
                    <a:pt x="3830552" y="957639"/>
                  </a:lnTo>
                  <a:lnTo>
                    <a:pt x="3830552" y="3351746"/>
                  </a:lnTo>
                  <a:cubicBezTo>
                    <a:pt x="3830552" y="3616189"/>
                    <a:pt x="3616178" y="3830564"/>
                    <a:pt x="3351734" y="3830564"/>
                  </a:cubicBezTo>
                  <a:lnTo>
                    <a:pt x="957640" y="3830564"/>
                  </a:lnTo>
                  <a:lnTo>
                    <a:pt x="0" y="2872917"/>
                  </a:lnTo>
                  <a:lnTo>
                    <a:pt x="0" y="478821"/>
                  </a:lnTo>
                  <a:cubicBezTo>
                    <a:pt x="0" y="214376"/>
                    <a:pt x="214374" y="1"/>
                    <a:pt x="478819" y="0"/>
                  </a:cubicBezTo>
                  <a:close/>
                </a:path>
              </a:pathLst>
            </a:custGeom>
            <a:solidFill>
              <a:srgbClr val="181818">
                <a:alpha val="90000"/>
              </a:srgbClr>
            </a:solidFill>
          </p:spPr>
          <p:txBody>
            <a:bodyPr vert="horz" wrap="square" lIns="0" tIns="0" rIns="0" bIns="0" rtlCol="0">
              <a:noAutofit/>
            </a:bodyPr>
            <a:lstStyle/>
            <a:p>
              <a:pPr lvl="0"/>
              <a:endParaRPr lang="en-GB" sz="2400" b="1" dirty="0" err="1">
                <a:solidFill>
                  <a:schemeClr val="accent1"/>
                </a:solidFill>
              </a:endParaRPr>
            </a:p>
          </p:txBody>
        </p:sp>
        <p:sp>
          <p:nvSpPr>
            <p:cNvPr id="16" name="Freeform: Shape 13">
              <a:extLst>
                <a:ext uri="{FF2B5EF4-FFF2-40B4-BE49-F238E27FC236}">
                  <a16:creationId xmlns:a16="http://schemas.microsoft.com/office/drawing/2014/main" id="{B07BBD06-11F8-4420-AEB8-2E5DFD4FDB73}"/>
                </a:ext>
              </a:extLst>
            </p:cNvPr>
            <p:cNvSpPr txBox="1">
              <a:spLocks/>
            </p:cNvSpPr>
            <p:nvPr/>
          </p:nvSpPr>
          <p:spPr>
            <a:xfrm>
              <a:off x="392507" y="337809"/>
              <a:ext cx="3834367" cy="3834378"/>
            </a:xfrm>
            <a:custGeom>
              <a:avLst/>
              <a:gdLst>
                <a:gd name="connsiteX0" fmla="*/ 479296 w 3834367"/>
                <a:gd name="connsiteY0" fmla="*/ 0 h 3834378"/>
                <a:gd name="connsiteX1" fmla="*/ 2875778 w 3834367"/>
                <a:gd name="connsiteY1" fmla="*/ 0 h 3834378"/>
                <a:gd name="connsiteX2" fmla="*/ 3834367 w 3834367"/>
                <a:gd name="connsiteY2" fmla="*/ 958592 h 3834378"/>
                <a:gd name="connsiteX3" fmla="*/ 3834367 w 3834367"/>
                <a:gd name="connsiteY3" fmla="*/ 3355084 h 3834378"/>
                <a:gd name="connsiteX4" fmla="*/ 3355072 w 3834367"/>
                <a:gd name="connsiteY4" fmla="*/ 3834378 h 3834378"/>
                <a:gd name="connsiteX5" fmla="*/ 958593 w 3834367"/>
                <a:gd name="connsiteY5" fmla="*/ 3834378 h 3834378"/>
                <a:gd name="connsiteX6" fmla="*/ 0 w 3834367"/>
                <a:gd name="connsiteY6" fmla="*/ 2875778 h 3834378"/>
                <a:gd name="connsiteX7" fmla="*/ 0 w 3834367"/>
                <a:gd name="connsiteY7" fmla="*/ 479298 h 3834378"/>
                <a:gd name="connsiteX8" fmla="*/ 479296 w 3834367"/>
                <a:gd name="connsiteY8" fmla="*/ 0 h 3834378"/>
                <a:gd name="connsiteX9" fmla="*/ 479296 w 3834367"/>
                <a:gd name="connsiteY9" fmla="*/ 139172 h 3834378"/>
                <a:gd name="connsiteX10" fmla="*/ 139172 w 3834367"/>
                <a:gd name="connsiteY10" fmla="*/ 479298 h 3834378"/>
                <a:gd name="connsiteX11" fmla="*/ 139172 w 3834367"/>
                <a:gd name="connsiteY11" fmla="*/ 2818134 h 3834378"/>
                <a:gd name="connsiteX12" fmla="*/ 1016240 w 3834367"/>
                <a:gd name="connsiteY12" fmla="*/ 3695197 h 3834378"/>
                <a:gd name="connsiteX13" fmla="*/ 3355072 w 3834367"/>
                <a:gd name="connsiteY13" fmla="*/ 3695197 h 3834378"/>
                <a:gd name="connsiteX14" fmla="*/ 3695197 w 3834367"/>
                <a:gd name="connsiteY14" fmla="*/ 3355072 h 3834378"/>
                <a:gd name="connsiteX15" fmla="*/ 3695197 w 3834367"/>
                <a:gd name="connsiteY15" fmla="*/ 1016240 h 3834378"/>
                <a:gd name="connsiteX16" fmla="*/ 2818134 w 3834367"/>
                <a:gd name="connsiteY16" fmla="*/ 139172 h 3834378"/>
                <a:gd name="connsiteX17" fmla="*/ 479296 w 3834367"/>
                <a:gd name="connsiteY17" fmla="*/ 139172 h 3834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834367" h="3834378">
                  <a:moveTo>
                    <a:pt x="479296" y="0"/>
                  </a:moveTo>
                  <a:lnTo>
                    <a:pt x="2875778" y="0"/>
                  </a:lnTo>
                  <a:lnTo>
                    <a:pt x="3834367" y="958592"/>
                  </a:lnTo>
                  <a:lnTo>
                    <a:pt x="3834367" y="3355084"/>
                  </a:lnTo>
                  <a:cubicBezTo>
                    <a:pt x="3834367" y="3619791"/>
                    <a:pt x="3619779" y="3834378"/>
                    <a:pt x="3355072" y="3834378"/>
                  </a:cubicBezTo>
                  <a:lnTo>
                    <a:pt x="958593" y="3834378"/>
                  </a:lnTo>
                  <a:lnTo>
                    <a:pt x="0" y="2875778"/>
                  </a:lnTo>
                  <a:lnTo>
                    <a:pt x="0" y="479298"/>
                  </a:lnTo>
                  <a:cubicBezTo>
                    <a:pt x="0" y="214590"/>
                    <a:pt x="214587" y="1"/>
                    <a:pt x="479296" y="0"/>
                  </a:cubicBezTo>
                  <a:close/>
                  <a:moveTo>
                    <a:pt x="479296" y="139172"/>
                  </a:moveTo>
                  <a:cubicBezTo>
                    <a:pt x="291537" y="139385"/>
                    <a:pt x="139384" y="291540"/>
                    <a:pt x="139172" y="479298"/>
                  </a:cubicBezTo>
                  <a:lnTo>
                    <a:pt x="139172" y="2818134"/>
                  </a:lnTo>
                  <a:lnTo>
                    <a:pt x="1016240" y="3695197"/>
                  </a:lnTo>
                  <a:lnTo>
                    <a:pt x="3355072" y="3695197"/>
                  </a:lnTo>
                  <a:cubicBezTo>
                    <a:pt x="3542828" y="3694991"/>
                    <a:pt x="3694991" y="3542828"/>
                    <a:pt x="3695197" y="3355072"/>
                  </a:cubicBezTo>
                  <a:lnTo>
                    <a:pt x="3695197" y="1016240"/>
                  </a:lnTo>
                  <a:lnTo>
                    <a:pt x="2818134" y="139172"/>
                  </a:lnTo>
                  <a:lnTo>
                    <a:pt x="479296" y="139172"/>
                  </a:lnTo>
                  <a:close/>
                </a:path>
              </a:pathLst>
            </a:custGeom>
            <a:solidFill>
              <a:srgbClr val="26DEE8"/>
            </a:solidFill>
          </p:spPr>
          <p:txBody>
            <a:bodyPr vert="horz" wrap="square" lIns="0" tIns="0" rIns="0" bIns="0" rtlCol="0">
              <a:noAutofit/>
            </a:bodyPr>
            <a:lstStyle>
              <a:lvl1pPr lvl="0">
                <a:defRPr b="1">
                  <a:solidFill>
                    <a:schemeClr val="accent1"/>
                  </a:solidFill>
                </a:defRPr>
              </a:lvl1pPr>
              <a:lvl2pPr marL="0" indent="0">
                <a:buClr>
                  <a:schemeClr val="tx1"/>
                </a:buClr>
                <a:buFont typeface="Arial" panose="020B0604020202020204" pitchFamily="34" charset="0"/>
                <a:buNone/>
              </a:lvl2pPr>
              <a:lvl3pPr marL="166688" indent="-166688"/>
              <a:lvl4pPr marL="342900" indent="-171450">
                <a:buChar char="•"/>
              </a:lvl4pPr>
              <a:lvl5pPr marL="535781" indent="-176213">
                <a:buChar char="─"/>
              </a:lvl5pPr>
              <a:lvl6pPr marL="702469" indent="-160735">
                <a:buClr>
                  <a:srgbClr val="0070A8"/>
                </a:buClr>
                <a:buFont typeface="Calibri" panose="020F0502020204030204" pitchFamily="34" charset="0"/>
                <a:buChar char="−"/>
                <a:defRPr b="0">
                  <a:solidFill>
                    <a:schemeClr val="tx1"/>
                  </a:solidFill>
                </a:defRPr>
              </a:lvl6pPr>
              <a:lvl7pPr marL="0" indent="0">
                <a:buClr>
                  <a:schemeClr val="tx1"/>
                </a:buClr>
                <a:buFontTx/>
                <a:buNone/>
              </a:lvl7pPr>
              <a:lvl8pPr marL="179388" indent="-179388">
                <a:buAutoNum type="arabicPeriod"/>
              </a:lvl8pPr>
              <a:lvl9pPr marL="357188" indent="-177800">
                <a:buClr>
                  <a:srgbClr val="0070A8"/>
                </a:buClr>
                <a:buFont typeface="+mj-lt"/>
                <a:buAutoNum type="alphaLcPeriod"/>
                <a:defRPr baseline="0"/>
              </a:lvl9pPr>
            </a:lstStyle>
            <a:p>
              <a:pPr lvl="0"/>
              <a:r>
                <a:rPr lang="en-GB" sz="2400"/>
                <a:t> </a:t>
              </a:r>
              <a:endParaRPr lang="en-GB" sz="2400" dirty="0"/>
            </a:p>
          </p:txBody>
        </p: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ACAA11F2-34D9-4E28-9336-51E470A52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2259266" y="3658922"/>
              <a:ext cx="1614692" cy="289817"/>
            </a:xfrm>
            <a:prstGeom prst="rect">
              <a:avLst/>
            </a:prstGeom>
          </p:spPr>
        </p:pic>
      </p:grpSp>
      <p:sp>
        <p:nvSpPr>
          <p:cNvPr id="8" name="Subtitle 2">
            <a:extLst>
              <a:ext uri="{FF2B5EF4-FFF2-40B4-BE49-F238E27FC236}">
                <a16:creationId xmlns:a16="http://schemas.microsoft.com/office/drawing/2014/main" id="{CF1B6CA3-F96C-4378-B516-487266719F5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82189" y="2729169"/>
            <a:ext cx="4174012" cy="656591"/>
          </a:xfrm>
        </p:spPr>
        <p:txBody>
          <a:bodyPr>
            <a:noAutofit/>
          </a:bodyPr>
          <a:lstStyle>
            <a:lvl1pPr marL="0" indent="0" algn="l">
              <a:buNone/>
              <a:defRPr sz="2133" b="0">
                <a:solidFill>
                  <a:schemeClr val="bg1"/>
                </a:solidFill>
                <a:latin typeface="+mj-lt"/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GB" dirty="0"/>
              <a:t>Subheading positioned here two lines max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AE1263-FCB5-431B-B010-9C23023777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2186" y="3790822"/>
            <a:ext cx="4174012" cy="314575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600" b="1">
                <a:solidFill>
                  <a:schemeClr val="bg1"/>
                </a:solidFill>
              </a:defRPr>
            </a:lvl1pPr>
            <a:lvl2pPr marL="0" indent="0" algn="l">
              <a:buFontTx/>
              <a:buNone/>
              <a:defRPr sz="1600" b="1">
                <a:solidFill>
                  <a:schemeClr val="bg1"/>
                </a:solidFill>
              </a:defRPr>
            </a:lvl2pPr>
            <a:lvl3pPr marL="0" indent="0" algn="l">
              <a:buFontTx/>
              <a:buNone/>
              <a:defRPr sz="1600" b="1">
                <a:solidFill>
                  <a:schemeClr val="bg1"/>
                </a:solidFill>
              </a:defRPr>
            </a:lvl3pPr>
            <a:lvl4pPr marL="0" indent="0" algn="l">
              <a:buFontTx/>
              <a:buNone/>
              <a:defRPr sz="1600" b="1">
                <a:solidFill>
                  <a:schemeClr val="bg1"/>
                </a:solidFill>
              </a:defRPr>
            </a:lvl4pPr>
            <a:lvl5pPr marL="0" indent="0" algn="l">
              <a:buFontTx/>
              <a:buNone/>
              <a:defRPr sz="1600" b="1">
                <a:solidFill>
                  <a:schemeClr val="bg1"/>
                </a:solidFill>
              </a:defRPr>
            </a:lvl5pPr>
            <a:lvl6pPr marL="0" indent="0">
              <a:buFontTx/>
              <a:buNone/>
              <a:defRPr sz="1600" b="1">
                <a:solidFill>
                  <a:schemeClr val="bg1"/>
                </a:solidFill>
              </a:defRPr>
            </a:lvl6pPr>
            <a:lvl7pPr marL="0" indent="0">
              <a:buFontTx/>
              <a:buNone/>
              <a:defRPr sz="1600" b="1">
                <a:solidFill>
                  <a:schemeClr val="bg1"/>
                </a:solidFill>
              </a:defRPr>
            </a:lvl7pPr>
            <a:lvl8pPr marL="0" indent="0">
              <a:buFontTx/>
              <a:buNone/>
              <a:defRPr sz="1600" b="1">
                <a:solidFill>
                  <a:schemeClr val="bg1"/>
                </a:solidFill>
              </a:defRPr>
            </a:lvl8pPr>
            <a:lvl9pPr marL="0" indent="0">
              <a:buFontTx/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GB"/>
              <a:t>00 Month 2021</a:t>
            </a:r>
            <a:endParaRPr lang="en-GB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C94FCAC-2167-438E-AC9A-27AE0B9E45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2188" y="1700570"/>
            <a:ext cx="4174015" cy="723191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Title of presentation here two lines max</a:t>
            </a:r>
          </a:p>
        </p:txBody>
      </p:sp>
      <p:pic>
        <p:nvPicPr>
          <p:cNvPr id="10" name="BMC">
            <a:extLst>
              <a:ext uri="{FF2B5EF4-FFF2-40B4-BE49-F238E27FC236}">
                <a16:creationId xmlns:a16="http://schemas.microsoft.com/office/drawing/2014/main" id="{5BF83E76-8211-40E9-910D-F6983B5BE1A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6685" y="5923252"/>
            <a:ext cx="1952259" cy="84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8000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prin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2">
            <a:extLst>
              <a:ext uri="{FF2B5EF4-FFF2-40B4-BE49-F238E27FC236}">
                <a16:creationId xmlns:a16="http://schemas.microsoft.com/office/drawing/2014/main" id="{6178A31D-07ED-41D8-99C4-B40B071D5F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13" r="113"/>
          <a:stretch>
            <a:fillRect/>
          </a:stretch>
        </p:blipFill>
        <p:spPr>
          <a:xfrm>
            <a:off x="0" y="0"/>
            <a:ext cx="12192000" cy="5952067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022CA47D-1CCE-4C88-B06A-941F2ED09940}"/>
              </a:ext>
            </a:extLst>
          </p:cNvPr>
          <p:cNvGrpSpPr/>
          <p:nvPr userDrawn="1"/>
        </p:nvGrpSpPr>
        <p:grpSpPr>
          <a:xfrm>
            <a:off x="523344" y="450412"/>
            <a:ext cx="5112489" cy="5112504"/>
            <a:chOff x="392507" y="337809"/>
            <a:chExt cx="3834367" cy="3834378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169345E-480D-4C66-A058-600C87BB7259}"/>
                </a:ext>
              </a:extLst>
            </p:cNvPr>
            <p:cNvSpPr/>
            <p:nvPr/>
          </p:nvSpPr>
          <p:spPr>
            <a:xfrm>
              <a:off x="394140" y="339988"/>
              <a:ext cx="3830552" cy="3830564"/>
            </a:xfrm>
            <a:custGeom>
              <a:avLst/>
              <a:gdLst>
                <a:gd name="connsiteX0" fmla="*/ 478819 w 3830552"/>
                <a:gd name="connsiteY0" fmla="*/ 0 h 3830564"/>
                <a:gd name="connsiteX1" fmla="*/ 2872917 w 3830552"/>
                <a:gd name="connsiteY1" fmla="*/ 0 h 3830564"/>
                <a:gd name="connsiteX2" fmla="*/ 3830552 w 3830552"/>
                <a:gd name="connsiteY2" fmla="*/ 957639 h 3830564"/>
                <a:gd name="connsiteX3" fmla="*/ 3830552 w 3830552"/>
                <a:gd name="connsiteY3" fmla="*/ 3351746 h 3830564"/>
                <a:gd name="connsiteX4" fmla="*/ 3351734 w 3830552"/>
                <a:gd name="connsiteY4" fmla="*/ 3830564 h 3830564"/>
                <a:gd name="connsiteX5" fmla="*/ 957640 w 3830552"/>
                <a:gd name="connsiteY5" fmla="*/ 3830564 h 3830564"/>
                <a:gd name="connsiteX6" fmla="*/ 0 w 3830552"/>
                <a:gd name="connsiteY6" fmla="*/ 2872917 h 3830564"/>
                <a:gd name="connsiteX7" fmla="*/ 0 w 3830552"/>
                <a:gd name="connsiteY7" fmla="*/ 478821 h 3830564"/>
                <a:gd name="connsiteX8" fmla="*/ 478819 w 3830552"/>
                <a:gd name="connsiteY8" fmla="*/ 0 h 3830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30552" h="3830564">
                  <a:moveTo>
                    <a:pt x="478819" y="0"/>
                  </a:moveTo>
                  <a:lnTo>
                    <a:pt x="2872917" y="0"/>
                  </a:lnTo>
                  <a:lnTo>
                    <a:pt x="3830552" y="957639"/>
                  </a:lnTo>
                  <a:lnTo>
                    <a:pt x="3830552" y="3351746"/>
                  </a:lnTo>
                  <a:cubicBezTo>
                    <a:pt x="3830552" y="3616189"/>
                    <a:pt x="3616178" y="3830564"/>
                    <a:pt x="3351734" y="3830564"/>
                  </a:cubicBezTo>
                  <a:lnTo>
                    <a:pt x="957640" y="3830564"/>
                  </a:lnTo>
                  <a:lnTo>
                    <a:pt x="0" y="2872917"/>
                  </a:lnTo>
                  <a:lnTo>
                    <a:pt x="0" y="478821"/>
                  </a:lnTo>
                  <a:cubicBezTo>
                    <a:pt x="0" y="214376"/>
                    <a:pt x="214374" y="1"/>
                    <a:pt x="478819" y="0"/>
                  </a:cubicBezTo>
                  <a:close/>
                </a:path>
              </a:pathLst>
            </a:custGeom>
            <a:solidFill>
              <a:srgbClr val="181818">
                <a:alpha val="90000"/>
              </a:srgbClr>
            </a:solidFill>
          </p:spPr>
          <p:txBody>
            <a:bodyPr vert="horz" wrap="square" lIns="0" tIns="0" rIns="0" bIns="0" rtlCol="0">
              <a:noAutofit/>
            </a:bodyPr>
            <a:lstStyle/>
            <a:p>
              <a:pPr lvl="0"/>
              <a:endParaRPr lang="en-GB" sz="2400" b="1" dirty="0" err="1">
                <a:solidFill>
                  <a:schemeClr val="accent1"/>
                </a:solidFill>
              </a:endParaRPr>
            </a:p>
          </p:txBody>
        </p:sp>
        <p:sp>
          <p:nvSpPr>
            <p:cNvPr id="16" name="Freeform: Shape 13">
              <a:extLst>
                <a:ext uri="{FF2B5EF4-FFF2-40B4-BE49-F238E27FC236}">
                  <a16:creationId xmlns:a16="http://schemas.microsoft.com/office/drawing/2014/main" id="{CDD902D1-064C-4EE5-8345-EFFC137F2019}"/>
                </a:ext>
              </a:extLst>
            </p:cNvPr>
            <p:cNvSpPr txBox="1">
              <a:spLocks/>
            </p:cNvSpPr>
            <p:nvPr/>
          </p:nvSpPr>
          <p:spPr>
            <a:xfrm>
              <a:off x="392507" y="337809"/>
              <a:ext cx="3834367" cy="3834378"/>
            </a:xfrm>
            <a:custGeom>
              <a:avLst/>
              <a:gdLst>
                <a:gd name="connsiteX0" fmla="*/ 479296 w 3834367"/>
                <a:gd name="connsiteY0" fmla="*/ 0 h 3834378"/>
                <a:gd name="connsiteX1" fmla="*/ 2875778 w 3834367"/>
                <a:gd name="connsiteY1" fmla="*/ 0 h 3834378"/>
                <a:gd name="connsiteX2" fmla="*/ 3834367 w 3834367"/>
                <a:gd name="connsiteY2" fmla="*/ 958592 h 3834378"/>
                <a:gd name="connsiteX3" fmla="*/ 3834367 w 3834367"/>
                <a:gd name="connsiteY3" fmla="*/ 3355084 h 3834378"/>
                <a:gd name="connsiteX4" fmla="*/ 3355072 w 3834367"/>
                <a:gd name="connsiteY4" fmla="*/ 3834378 h 3834378"/>
                <a:gd name="connsiteX5" fmla="*/ 958593 w 3834367"/>
                <a:gd name="connsiteY5" fmla="*/ 3834378 h 3834378"/>
                <a:gd name="connsiteX6" fmla="*/ 0 w 3834367"/>
                <a:gd name="connsiteY6" fmla="*/ 2875778 h 3834378"/>
                <a:gd name="connsiteX7" fmla="*/ 0 w 3834367"/>
                <a:gd name="connsiteY7" fmla="*/ 479298 h 3834378"/>
                <a:gd name="connsiteX8" fmla="*/ 479296 w 3834367"/>
                <a:gd name="connsiteY8" fmla="*/ 0 h 3834378"/>
                <a:gd name="connsiteX9" fmla="*/ 479296 w 3834367"/>
                <a:gd name="connsiteY9" fmla="*/ 139172 h 3834378"/>
                <a:gd name="connsiteX10" fmla="*/ 139172 w 3834367"/>
                <a:gd name="connsiteY10" fmla="*/ 479298 h 3834378"/>
                <a:gd name="connsiteX11" fmla="*/ 139172 w 3834367"/>
                <a:gd name="connsiteY11" fmla="*/ 2818134 h 3834378"/>
                <a:gd name="connsiteX12" fmla="*/ 1016240 w 3834367"/>
                <a:gd name="connsiteY12" fmla="*/ 3695197 h 3834378"/>
                <a:gd name="connsiteX13" fmla="*/ 3355072 w 3834367"/>
                <a:gd name="connsiteY13" fmla="*/ 3695197 h 3834378"/>
                <a:gd name="connsiteX14" fmla="*/ 3695197 w 3834367"/>
                <a:gd name="connsiteY14" fmla="*/ 3355072 h 3834378"/>
                <a:gd name="connsiteX15" fmla="*/ 3695197 w 3834367"/>
                <a:gd name="connsiteY15" fmla="*/ 1016240 h 3834378"/>
                <a:gd name="connsiteX16" fmla="*/ 2818134 w 3834367"/>
                <a:gd name="connsiteY16" fmla="*/ 139172 h 3834378"/>
                <a:gd name="connsiteX17" fmla="*/ 479296 w 3834367"/>
                <a:gd name="connsiteY17" fmla="*/ 139172 h 3834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834367" h="3834378">
                  <a:moveTo>
                    <a:pt x="479296" y="0"/>
                  </a:moveTo>
                  <a:lnTo>
                    <a:pt x="2875778" y="0"/>
                  </a:lnTo>
                  <a:lnTo>
                    <a:pt x="3834367" y="958592"/>
                  </a:lnTo>
                  <a:lnTo>
                    <a:pt x="3834367" y="3355084"/>
                  </a:lnTo>
                  <a:cubicBezTo>
                    <a:pt x="3834367" y="3619791"/>
                    <a:pt x="3619779" y="3834378"/>
                    <a:pt x="3355072" y="3834378"/>
                  </a:cubicBezTo>
                  <a:lnTo>
                    <a:pt x="958593" y="3834378"/>
                  </a:lnTo>
                  <a:lnTo>
                    <a:pt x="0" y="2875778"/>
                  </a:lnTo>
                  <a:lnTo>
                    <a:pt x="0" y="479298"/>
                  </a:lnTo>
                  <a:cubicBezTo>
                    <a:pt x="0" y="214590"/>
                    <a:pt x="214587" y="1"/>
                    <a:pt x="479296" y="0"/>
                  </a:cubicBezTo>
                  <a:close/>
                  <a:moveTo>
                    <a:pt x="479296" y="139172"/>
                  </a:moveTo>
                  <a:cubicBezTo>
                    <a:pt x="291537" y="139385"/>
                    <a:pt x="139384" y="291540"/>
                    <a:pt x="139172" y="479298"/>
                  </a:cubicBezTo>
                  <a:lnTo>
                    <a:pt x="139172" y="2818134"/>
                  </a:lnTo>
                  <a:lnTo>
                    <a:pt x="1016240" y="3695197"/>
                  </a:lnTo>
                  <a:lnTo>
                    <a:pt x="3355072" y="3695197"/>
                  </a:lnTo>
                  <a:cubicBezTo>
                    <a:pt x="3542828" y="3694991"/>
                    <a:pt x="3694991" y="3542828"/>
                    <a:pt x="3695197" y="3355072"/>
                  </a:cubicBezTo>
                  <a:lnTo>
                    <a:pt x="3695197" y="1016240"/>
                  </a:lnTo>
                  <a:lnTo>
                    <a:pt x="2818134" y="139172"/>
                  </a:lnTo>
                  <a:lnTo>
                    <a:pt x="479296" y="139172"/>
                  </a:lnTo>
                  <a:close/>
                </a:path>
              </a:pathLst>
            </a:custGeom>
            <a:solidFill>
              <a:srgbClr val="F17E00"/>
            </a:solidFill>
          </p:spPr>
          <p:txBody>
            <a:bodyPr vert="horz" wrap="square" lIns="0" tIns="0" rIns="0" bIns="0" rtlCol="0">
              <a:noAutofit/>
            </a:bodyPr>
            <a:lstStyle>
              <a:lvl1pPr lvl="0">
                <a:defRPr b="1">
                  <a:solidFill>
                    <a:schemeClr val="accent1"/>
                  </a:solidFill>
                </a:defRPr>
              </a:lvl1pPr>
              <a:lvl2pPr marL="0" indent="0">
                <a:buClr>
                  <a:schemeClr val="tx1"/>
                </a:buClr>
                <a:buFont typeface="Arial" panose="020B0604020202020204" pitchFamily="34" charset="0"/>
                <a:buNone/>
              </a:lvl2pPr>
              <a:lvl3pPr marL="166688" indent="-166688"/>
              <a:lvl4pPr marL="342900" indent="-171450">
                <a:buChar char="•"/>
              </a:lvl4pPr>
              <a:lvl5pPr marL="535781" indent="-176213">
                <a:buChar char="─"/>
              </a:lvl5pPr>
              <a:lvl6pPr marL="702469" indent="-160735">
                <a:buClr>
                  <a:srgbClr val="0070A8"/>
                </a:buClr>
                <a:buFont typeface="Calibri" panose="020F0502020204030204" pitchFamily="34" charset="0"/>
                <a:buChar char="−"/>
                <a:defRPr b="0">
                  <a:solidFill>
                    <a:schemeClr val="tx1"/>
                  </a:solidFill>
                </a:defRPr>
              </a:lvl6pPr>
              <a:lvl7pPr marL="0" indent="0">
                <a:buClr>
                  <a:schemeClr val="tx1"/>
                </a:buClr>
                <a:buFontTx/>
                <a:buNone/>
              </a:lvl7pPr>
              <a:lvl8pPr marL="179388" indent="-179388">
                <a:buAutoNum type="arabicPeriod"/>
              </a:lvl8pPr>
              <a:lvl9pPr marL="357188" indent="-177800">
                <a:buClr>
                  <a:srgbClr val="0070A8"/>
                </a:buClr>
                <a:buFont typeface="+mj-lt"/>
                <a:buAutoNum type="alphaLcPeriod"/>
                <a:defRPr baseline="0"/>
              </a:lvl9pPr>
            </a:lstStyle>
            <a:p>
              <a:pPr lvl="0"/>
              <a:r>
                <a:rPr lang="en-GB" sz="2400"/>
                <a:t> </a:t>
              </a:r>
              <a:endParaRPr lang="en-GB" sz="2400" dirty="0"/>
            </a:p>
          </p:txBody>
        </p: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72123779-A3CC-4758-AB45-A1618265C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2259266" y="3658922"/>
              <a:ext cx="1614692" cy="289817"/>
            </a:xfrm>
            <a:prstGeom prst="rect">
              <a:avLst/>
            </a:prstGeom>
          </p:spPr>
        </p:pic>
      </p:grpSp>
      <p:sp>
        <p:nvSpPr>
          <p:cNvPr id="8" name="Subtitle 2">
            <a:extLst>
              <a:ext uri="{FF2B5EF4-FFF2-40B4-BE49-F238E27FC236}">
                <a16:creationId xmlns:a16="http://schemas.microsoft.com/office/drawing/2014/main" id="{CF1B6CA3-F96C-4378-B516-487266719F5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82189" y="2729169"/>
            <a:ext cx="4174012" cy="656591"/>
          </a:xfrm>
        </p:spPr>
        <p:txBody>
          <a:bodyPr>
            <a:noAutofit/>
          </a:bodyPr>
          <a:lstStyle>
            <a:lvl1pPr marL="0" indent="0" algn="l">
              <a:buNone/>
              <a:defRPr sz="2133" b="0">
                <a:solidFill>
                  <a:schemeClr val="bg1"/>
                </a:solidFill>
                <a:latin typeface="+mj-lt"/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GB" dirty="0"/>
              <a:t>Subheading positioned here two lines max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AE1263-FCB5-431B-B010-9C23023777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2186" y="3790822"/>
            <a:ext cx="4174012" cy="314575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600" b="1">
                <a:solidFill>
                  <a:schemeClr val="bg1"/>
                </a:solidFill>
              </a:defRPr>
            </a:lvl1pPr>
            <a:lvl2pPr marL="0" indent="0" algn="l">
              <a:buFontTx/>
              <a:buNone/>
              <a:defRPr sz="1600" b="1">
                <a:solidFill>
                  <a:schemeClr val="bg1"/>
                </a:solidFill>
              </a:defRPr>
            </a:lvl2pPr>
            <a:lvl3pPr marL="0" indent="0" algn="l">
              <a:buFontTx/>
              <a:buNone/>
              <a:defRPr sz="1600" b="1">
                <a:solidFill>
                  <a:schemeClr val="bg1"/>
                </a:solidFill>
              </a:defRPr>
            </a:lvl3pPr>
            <a:lvl4pPr marL="0" indent="0" algn="l">
              <a:buFontTx/>
              <a:buNone/>
              <a:defRPr sz="1600" b="1">
                <a:solidFill>
                  <a:schemeClr val="bg1"/>
                </a:solidFill>
              </a:defRPr>
            </a:lvl4pPr>
            <a:lvl5pPr marL="0" indent="0" algn="l">
              <a:buFontTx/>
              <a:buNone/>
              <a:defRPr sz="1600" b="1">
                <a:solidFill>
                  <a:schemeClr val="bg1"/>
                </a:solidFill>
              </a:defRPr>
            </a:lvl5pPr>
            <a:lvl6pPr marL="0" indent="0">
              <a:buFontTx/>
              <a:buNone/>
              <a:defRPr sz="1600" b="1">
                <a:solidFill>
                  <a:schemeClr val="bg1"/>
                </a:solidFill>
              </a:defRPr>
            </a:lvl6pPr>
            <a:lvl7pPr marL="0" indent="0">
              <a:buFontTx/>
              <a:buNone/>
              <a:defRPr sz="1600" b="1">
                <a:solidFill>
                  <a:schemeClr val="bg1"/>
                </a:solidFill>
              </a:defRPr>
            </a:lvl7pPr>
            <a:lvl8pPr marL="0" indent="0">
              <a:buFontTx/>
              <a:buNone/>
              <a:defRPr sz="1600" b="1">
                <a:solidFill>
                  <a:schemeClr val="bg1"/>
                </a:solidFill>
              </a:defRPr>
            </a:lvl8pPr>
            <a:lvl9pPr marL="0" indent="0">
              <a:buFontTx/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GB"/>
              <a:t>00 Month 2021</a:t>
            </a:r>
            <a:endParaRPr lang="en-GB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C94FCAC-2167-438E-AC9A-27AE0B9E45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2188" y="1700570"/>
            <a:ext cx="4174015" cy="723191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Title of presentation here two lines max</a:t>
            </a:r>
          </a:p>
        </p:txBody>
      </p:sp>
      <p:pic>
        <p:nvPicPr>
          <p:cNvPr id="14" name="Springer">
            <a:extLst>
              <a:ext uri="{FF2B5EF4-FFF2-40B4-BE49-F238E27FC236}">
                <a16:creationId xmlns:a16="http://schemas.microsoft.com/office/drawing/2014/main" id="{8E853655-DAB4-4BF1-8DE0-E0DA3624B7C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1959" y="5847012"/>
            <a:ext cx="2393883" cy="104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0742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algrave Macmill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2">
            <a:extLst>
              <a:ext uri="{FF2B5EF4-FFF2-40B4-BE49-F238E27FC236}">
                <a16:creationId xmlns:a16="http://schemas.microsoft.com/office/drawing/2014/main" id="{AF8FCB31-4007-4B0A-A2D0-4BEBE32D4B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71" r="71"/>
          <a:stretch>
            <a:fillRect/>
          </a:stretch>
        </p:blipFill>
        <p:spPr>
          <a:xfrm>
            <a:off x="0" y="0"/>
            <a:ext cx="12192000" cy="595206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6766171-0963-4D3C-8AA1-590390E70A0E}"/>
              </a:ext>
            </a:extLst>
          </p:cNvPr>
          <p:cNvGrpSpPr/>
          <p:nvPr userDrawn="1"/>
        </p:nvGrpSpPr>
        <p:grpSpPr>
          <a:xfrm>
            <a:off x="523344" y="450412"/>
            <a:ext cx="5112489" cy="5112504"/>
            <a:chOff x="392507" y="337809"/>
            <a:chExt cx="3834367" cy="3834378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883EB056-7EFB-4689-8215-19D1EB039653}"/>
                </a:ext>
              </a:extLst>
            </p:cNvPr>
            <p:cNvSpPr/>
            <p:nvPr/>
          </p:nvSpPr>
          <p:spPr>
            <a:xfrm>
              <a:off x="394140" y="339988"/>
              <a:ext cx="3830552" cy="3830564"/>
            </a:xfrm>
            <a:custGeom>
              <a:avLst/>
              <a:gdLst>
                <a:gd name="connsiteX0" fmla="*/ 478819 w 3830552"/>
                <a:gd name="connsiteY0" fmla="*/ 0 h 3830564"/>
                <a:gd name="connsiteX1" fmla="*/ 2872917 w 3830552"/>
                <a:gd name="connsiteY1" fmla="*/ 0 h 3830564"/>
                <a:gd name="connsiteX2" fmla="*/ 3830552 w 3830552"/>
                <a:gd name="connsiteY2" fmla="*/ 957639 h 3830564"/>
                <a:gd name="connsiteX3" fmla="*/ 3830552 w 3830552"/>
                <a:gd name="connsiteY3" fmla="*/ 3351746 h 3830564"/>
                <a:gd name="connsiteX4" fmla="*/ 3351734 w 3830552"/>
                <a:gd name="connsiteY4" fmla="*/ 3830564 h 3830564"/>
                <a:gd name="connsiteX5" fmla="*/ 957640 w 3830552"/>
                <a:gd name="connsiteY5" fmla="*/ 3830564 h 3830564"/>
                <a:gd name="connsiteX6" fmla="*/ 0 w 3830552"/>
                <a:gd name="connsiteY6" fmla="*/ 2872917 h 3830564"/>
                <a:gd name="connsiteX7" fmla="*/ 0 w 3830552"/>
                <a:gd name="connsiteY7" fmla="*/ 478821 h 3830564"/>
                <a:gd name="connsiteX8" fmla="*/ 478819 w 3830552"/>
                <a:gd name="connsiteY8" fmla="*/ 0 h 3830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30552" h="3830564">
                  <a:moveTo>
                    <a:pt x="478819" y="0"/>
                  </a:moveTo>
                  <a:lnTo>
                    <a:pt x="2872917" y="0"/>
                  </a:lnTo>
                  <a:lnTo>
                    <a:pt x="3830552" y="957639"/>
                  </a:lnTo>
                  <a:lnTo>
                    <a:pt x="3830552" y="3351746"/>
                  </a:lnTo>
                  <a:cubicBezTo>
                    <a:pt x="3830552" y="3616189"/>
                    <a:pt x="3616178" y="3830564"/>
                    <a:pt x="3351734" y="3830564"/>
                  </a:cubicBezTo>
                  <a:lnTo>
                    <a:pt x="957640" y="3830564"/>
                  </a:lnTo>
                  <a:lnTo>
                    <a:pt x="0" y="2872917"/>
                  </a:lnTo>
                  <a:lnTo>
                    <a:pt x="0" y="478821"/>
                  </a:lnTo>
                  <a:cubicBezTo>
                    <a:pt x="0" y="214376"/>
                    <a:pt x="214374" y="1"/>
                    <a:pt x="478819" y="0"/>
                  </a:cubicBezTo>
                  <a:close/>
                </a:path>
              </a:pathLst>
            </a:custGeom>
            <a:solidFill>
              <a:srgbClr val="181818">
                <a:alpha val="90000"/>
              </a:srgbClr>
            </a:solidFill>
          </p:spPr>
          <p:txBody>
            <a:bodyPr vert="horz" wrap="square" lIns="0" tIns="0" rIns="0" bIns="0" rtlCol="0">
              <a:noAutofit/>
            </a:bodyPr>
            <a:lstStyle/>
            <a:p>
              <a:pPr lvl="0"/>
              <a:endParaRPr lang="en-GB" sz="2400" b="1" dirty="0" err="1">
                <a:solidFill>
                  <a:schemeClr val="accent1"/>
                </a:solidFill>
              </a:endParaRPr>
            </a:p>
          </p:txBody>
        </p:sp>
        <p:sp>
          <p:nvSpPr>
            <p:cNvPr id="16" name="Freeform: Shape 13">
              <a:extLst>
                <a:ext uri="{FF2B5EF4-FFF2-40B4-BE49-F238E27FC236}">
                  <a16:creationId xmlns:a16="http://schemas.microsoft.com/office/drawing/2014/main" id="{A0ABC00E-B0E7-431B-AEF2-D1B5D24945FF}"/>
                </a:ext>
              </a:extLst>
            </p:cNvPr>
            <p:cNvSpPr txBox="1">
              <a:spLocks/>
            </p:cNvSpPr>
            <p:nvPr/>
          </p:nvSpPr>
          <p:spPr>
            <a:xfrm>
              <a:off x="392507" y="337809"/>
              <a:ext cx="3834367" cy="3834378"/>
            </a:xfrm>
            <a:custGeom>
              <a:avLst/>
              <a:gdLst>
                <a:gd name="connsiteX0" fmla="*/ 479296 w 3834367"/>
                <a:gd name="connsiteY0" fmla="*/ 0 h 3834378"/>
                <a:gd name="connsiteX1" fmla="*/ 2875778 w 3834367"/>
                <a:gd name="connsiteY1" fmla="*/ 0 h 3834378"/>
                <a:gd name="connsiteX2" fmla="*/ 3834367 w 3834367"/>
                <a:gd name="connsiteY2" fmla="*/ 958592 h 3834378"/>
                <a:gd name="connsiteX3" fmla="*/ 3834367 w 3834367"/>
                <a:gd name="connsiteY3" fmla="*/ 3355084 h 3834378"/>
                <a:gd name="connsiteX4" fmla="*/ 3355072 w 3834367"/>
                <a:gd name="connsiteY4" fmla="*/ 3834378 h 3834378"/>
                <a:gd name="connsiteX5" fmla="*/ 958593 w 3834367"/>
                <a:gd name="connsiteY5" fmla="*/ 3834378 h 3834378"/>
                <a:gd name="connsiteX6" fmla="*/ 0 w 3834367"/>
                <a:gd name="connsiteY6" fmla="*/ 2875778 h 3834378"/>
                <a:gd name="connsiteX7" fmla="*/ 0 w 3834367"/>
                <a:gd name="connsiteY7" fmla="*/ 479298 h 3834378"/>
                <a:gd name="connsiteX8" fmla="*/ 479296 w 3834367"/>
                <a:gd name="connsiteY8" fmla="*/ 0 h 3834378"/>
                <a:gd name="connsiteX9" fmla="*/ 479296 w 3834367"/>
                <a:gd name="connsiteY9" fmla="*/ 139172 h 3834378"/>
                <a:gd name="connsiteX10" fmla="*/ 139172 w 3834367"/>
                <a:gd name="connsiteY10" fmla="*/ 479298 h 3834378"/>
                <a:gd name="connsiteX11" fmla="*/ 139172 w 3834367"/>
                <a:gd name="connsiteY11" fmla="*/ 2818134 h 3834378"/>
                <a:gd name="connsiteX12" fmla="*/ 1016240 w 3834367"/>
                <a:gd name="connsiteY12" fmla="*/ 3695197 h 3834378"/>
                <a:gd name="connsiteX13" fmla="*/ 3355072 w 3834367"/>
                <a:gd name="connsiteY13" fmla="*/ 3695197 h 3834378"/>
                <a:gd name="connsiteX14" fmla="*/ 3695197 w 3834367"/>
                <a:gd name="connsiteY14" fmla="*/ 3355072 h 3834378"/>
                <a:gd name="connsiteX15" fmla="*/ 3695197 w 3834367"/>
                <a:gd name="connsiteY15" fmla="*/ 1016240 h 3834378"/>
                <a:gd name="connsiteX16" fmla="*/ 2818134 w 3834367"/>
                <a:gd name="connsiteY16" fmla="*/ 139172 h 3834378"/>
                <a:gd name="connsiteX17" fmla="*/ 479296 w 3834367"/>
                <a:gd name="connsiteY17" fmla="*/ 139172 h 3834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834367" h="3834378">
                  <a:moveTo>
                    <a:pt x="479296" y="0"/>
                  </a:moveTo>
                  <a:lnTo>
                    <a:pt x="2875778" y="0"/>
                  </a:lnTo>
                  <a:lnTo>
                    <a:pt x="3834367" y="958592"/>
                  </a:lnTo>
                  <a:lnTo>
                    <a:pt x="3834367" y="3355084"/>
                  </a:lnTo>
                  <a:cubicBezTo>
                    <a:pt x="3834367" y="3619791"/>
                    <a:pt x="3619779" y="3834378"/>
                    <a:pt x="3355072" y="3834378"/>
                  </a:cubicBezTo>
                  <a:lnTo>
                    <a:pt x="958593" y="3834378"/>
                  </a:lnTo>
                  <a:lnTo>
                    <a:pt x="0" y="2875778"/>
                  </a:lnTo>
                  <a:lnTo>
                    <a:pt x="0" y="479298"/>
                  </a:lnTo>
                  <a:cubicBezTo>
                    <a:pt x="0" y="214590"/>
                    <a:pt x="214587" y="1"/>
                    <a:pt x="479296" y="0"/>
                  </a:cubicBezTo>
                  <a:close/>
                  <a:moveTo>
                    <a:pt x="479296" y="139172"/>
                  </a:moveTo>
                  <a:cubicBezTo>
                    <a:pt x="291537" y="139385"/>
                    <a:pt x="139384" y="291540"/>
                    <a:pt x="139172" y="479298"/>
                  </a:cubicBezTo>
                  <a:lnTo>
                    <a:pt x="139172" y="2818134"/>
                  </a:lnTo>
                  <a:lnTo>
                    <a:pt x="1016240" y="3695197"/>
                  </a:lnTo>
                  <a:lnTo>
                    <a:pt x="3355072" y="3695197"/>
                  </a:lnTo>
                  <a:cubicBezTo>
                    <a:pt x="3542828" y="3694991"/>
                    <a:pt x="3694991" y="3542828"/>
                    <a:pt x="3695197" y="3355072"/>
                  </a:cubicBezTo>
                  <a:lnTo>
                    <a:pt x="3695197" y="1016240"/>
                  </a:lnTo>
                  <a:lnTo>
                    <a:pt x="2818134" y="139172"/>
                  </a:lnTo>
                  <a:lnTo>
                    <a:pt x="479296" y="139172"/>
                  </a:lnTo>
                  <a:close/>
                </a:path>
              </a:pathLst>
            </a:custGeom>
            <a:solidFill>
              <a:srgbClr val="BB3D5A"/>
            </a:solidFill>
          </p:spPr>
          <p:txBody>
            <a:bodyPr vert="horz" wrap="square" lIns="0" tIns="0" rIns="0" bIns="0" rtlCol="0">
              <a:noAutofit/>
            </a:bodyPr>
            <a:lstStyle>
              <a:lvl1pPr lvl="0">
                <a:defRPr b="1">
                  <a:solidFill>
                    <a:schemeClr val="accent1"/>
                  </a:solidFill>
                </a:defRPr>
              </a:lvl1pPr>
              <a:lvl2pPr marL="0" indent="0">
                <a:buClr>
                  <a:schemeClr val="tx1"/>
                </a:buClr>
                <a:buFont typeface="Arial" panose="020B0604020202020204" pitchFamily="34" charset="0"/>
                <a:buNone/>
              </a:lvl2pPr>
              <a:lvl3pPr marL="166688" indent="-166688"/>
              <a:lvl4pPr marL="342900" indent="-171450">
                <a:buChar char="•"/>
              </a:lvl4pPr>
              <a:lvl5pPr marL="535781" indent="-176213">
                <a:buChar char="─"/>
              </a:lvl5pPr>
              <a:lvl6pPr marL="702469" indent="-160735">
                <a:buClr>
                  <a:srgbClr val="0070A8"/>
                </a:buClr>
                <a:buFont typeface="Calibri" panose="020F0502020204030204" pitchFamily="34" charset="0"/>
                <a:buChar char="−"/>
                <a:defRPr b="0">
                  <a:solidFill>
                    <a:schemeClr val="tx1"/>
                  </a:solidFill>
                </a:defRPr>
              </a:lvl6pPr>
              <a:lvl7pPr marL="0" indent="0">
                <a:buClr>
                  <a:schemeClr val="tx1"/>
                </a:buClr>
                <a:buFontTx/>
                <a:buNone/>
              </a:lvl7pPr>
              <a:lvl8pPr marL="179388" indent="-179388">
                <a:buAutoNum type="arabicPeriod"/>
              </a:lvl8pPr>
              <a:lvl9pPr marL="357188" indent="-177800">
                <a:buClr>
                  <a:srgbClr val="0070A8"/>
                </a:buClr>
                <a:buFont typeface="+mj-lt"/>
                <a:buAutoNum type="alphaLcPeriod"/>
                <a:defRPr baseline="0"/>
              </a:lvl9pPr>
            </a:lstStyle>
            <a:p>
              <a:pPr lvl="0"/>
              <a:r>
                <a:rPr lang="en-GB" sz="2400"/>
                <a:t> </a:t>
              </a:r>
              <a:endParaRPr lang="en-GB" sz="2400" dirty="0"/>
            </a:p>
          </p:txBody>
        </p: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F6387B46-9969-4B8B-9F03-AA8B50F393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2259266" y="3658922"/>
              <a:ext cx="1614692" cy="289817"/>
            </a:xfrm>
            <a:prstGeom prst="rect">
              <a:avLst/>
            </a:prstGeom>
          </p:spPr>
        </p:pic>
      </p:grpSp>
      <p:sp>
        <p:nvSpPr>
          <p:cNvPr id="8" name="Subtitle 2">
            <a:extLst>
              <a:ext uri="{FF2B5EF4-FFF2-40B4-BE49-F238E27FC236}">
                <a16:creationId xmlns:a16="http://schemas.microsoft.com/office/drawing/2014/main" id="{CF1B6CA3-F96C-4378-B516-487266719F5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82189" y="2729169"/>
            <a:ext cx="4174012" cy="656591"/>
          </a:xfrm>
        </p:spPr>
        <p:txBody>
          <a:bodyPr>
            <a:noAutofit/>
          </a:bodyPr>
          <a:lstStyle>
            <a:lvl1pPr marL="0" indent="0" algn="l">
              <a:buNone/>
              <a:defRPr sz="2133" b="0">
                <a:solidFill>
                  <a:schemeClr val="bg1"/>
                </a:solidFill>
                <a:latin typeface="+mj-lt"/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GB" dirty="0"/>
              <a:t>Subheading positioned here two lines max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AE1263-FCB5-431B-B010-9C23023777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2186" y="3790822"/>
            <a:ext cx="4174012" cy="314575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600" b="1">
                <a:solidFill>
                  <a:schemeClr val="bg1"/>
                </a:solidFill>
              </a:defRPr>
            </a:lvl1pPr>
            <a:lvl2pPr marL="0" indent="0" algn="l">
              <a:buFontTx/>
              <a:buNone/>
              <a:defRPr sz="1600" b="1">
                <a:solidFill>
                  <a:schemeClr val="bg1"/>
                </a:solidFill>
              </a:defRPr>
            </a:lvl2pPr>
            <a:lvl3pPr marL="0" indent="0" algn="l">
              <a:buFontTx/>
              <a:buNone/>
              <a:defRPr sz="1600" b="1">
                <a:solidFill>
                  <a:schemeClr val="bg1"/>
                </a:solidFill>
              </a:defRPr>
            </a:lvl3pPr>
            <a:lvl4pPr marL="0" indent="0" algn="l">
              <a:buFontTx/>
              <a:buNone/>
              <a:defRPr sz="1600" b="1">
                <a:solidFill>
                  <a:schemeClr val="bg1"/>
                </a:solidFill>
              </a:defRPr>
            </a:lvl4pPr>
            <a:lvl5pPr marL="0" indent="0" algn="l">
              <a:buFontTx/>
              <a:buNone/>
              <a:defRPr sz="1600" b="1">
                <a:solidFill>
                  <a:schemeClr val="bg1"/>
                </a:solidFill>
              </a:defRPr>
            </a:lvl5pPr>
            <a:lvl6pPr marL="0" indent="0">
              <a:buFontTx/>
              <a:buNone/>
              <a:defRPr sz="1600" b="1">
                <a:solidFill>
                  <a:schemeClr val="bg1"/>
                </a:solidFill>
              </a:defRPr>
            </a:lvl6pPr>
            <a:lvl7pPr marL="0" indent="0">
              <a:buFontTx/>
              <a:buNone/>
              <a:defRPr sz="1600" b="1">
                <a:solidFill>
                  <a:schemeClr val="bg1"/>
                </a:solidFill>
              </a:defRPr>
            </a:lvl7pPr>
            <a:lvl8pPr marL="0" indent="0">
              <a:buFontTx/>
              <a:buNone/>
              <a:defRPr sz="1600" b="1">
                <a:solidFill>
                  <a:schemeClr val="bg1"/>
                </a:solidFill>
              </a:defRPr>
            </a:lvl8pPr>
            <a:lvl9pPr marL="0" indent="0">
              <a:buFontTx/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GB"/>
              <a:t>00 Month 2021</a:t>
            </a:r>
            <a:endParaRPr lang="en-GB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C94FCAC-2167-438E-AC9A-27AE0B9E45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2188" y="1700570"/>
            <a:ext cx="4174015" cy="723191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Title of presentation here two lines max</a:t>
            </a:r>
          </a:p>
        </p:txBody>
      </p:sp>
      <p:pic>
        <p:nvPicPr>
          <p:cNvPr id="10" name="Palgrave Macmillan">
            <a:extLst>
              <a:ext uri="{FF2B5EF4-FFF2-40B4-BE49-F238E27FC236}">
                <a16:creationId xmlns:a16="http://schemas.microsoft.com/office/drawing/2014/main" id="{E7AFE194-15C6-41A3-AC60-34FAFB5C081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3947" y="5829267"/>
            <a:ext cx="2363636" cy="1028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5659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EB8FE-C762-4DCD-956B-1221CF7415A6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AEC71-2536-4937-A49F-70C8046BAF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4863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pringer Nature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Springer Nature">
            <a:extLst>
              <a:ext uri="{FF2B5EF4-FFF2-40B4-BE49-F238E27FC236}">
                <a16:creationId xmlns:a16="http://schemas.microsoft.com/office/drawing/2014/main" id="{2D99969D-5D9C-EF43-9ACD-848070400E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01779" y="6245359"/>
            <a:ext cx="2314220" cy="227915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CF1B6CA3-F96C-4378-B516-487266719F5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82189" y="2729169"/>
            <a:ext cx="4174012" cy="656591"/>
          </a:xfrm>
        </p:spPr>
        <p:txBody>
          <a:bodyPr>
            <a:noAutofit/>
          </a:bodyPr>
          <a:lstStyle>
            <a:lvl1pPr marL="0" indent="0" algn="l">
              <a:buNone/>
              <a:defRPr sz="2133" b="0">
                <a:solidFill>
                  <a:schemeClr val="bg1"/>
                </a:solidFill>
                <a:latin typeface="+mj-lt"/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GB" dirty="0"/>
              <a:t>Subheading positioned here two lines max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AE1263-FCB5-431B-B010-9C23023777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2186" y="3790822"/>
            <a:ext cx="4174012" cy="314575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600" b="1">
                <a:solidFill>
                  <a:schemeClr val="bg1"/>
                </a:solidFill>
              </a:defRPr>
            </a:lvl1pPr>
            <a:lvl2pPr marL="0" indent="0" algn="l">
              <a:buFontTx/>
              <a:buNone/>
              <a:defRPr sz="1600" b="1">
                <a:solidFill>
                  <a:schemeClr val="bg1"/>
                </a:solidFill>
              </a:defRPr>
            </a:lvl2pPr>
            <a:lvl3pPr marL="0" indent="0" algn="l">
              <a:buFontTx/>
              <a:buNone/>
              <a:defRPr sz="1600" b="1">
                <a:solidFill>
                  <a:schemeClr val="bg1"/>
                </a:solidFill>
              </a:defRPr>
            </a:lvl3pPr>
            <a:lvl4pPr marL="0" indent="0" algn="l">
              <a:buFontTx/>
              <a:buNone/>
              <a:defRPr sz="1600" b="1">
                <a:solidFill>
                  <a:schemeClr val="bg1"/>
                </a:solidFill>
              </a:defRPr>
            </a:lvl4pPr>
            <a:lvl5pPr marL="0" indent="0" algn="l">
              <a:buFontTx/>
              <a:buNone/>
              <a:defRPr sz="1600" b="1">
                <a:solidFill>
                  <a:schemeClr val="bg1"/>
                </a:solidFill>
              </a:defRPr>
            </a:lvl5pPr>
            <a:lvl6pPr marL="0" indent="0">
              <a:buFontTx/>
              <a:buNone/>
              <a:defRPr sz="1600" b="1">
                <a:solidFill>
                  <a:schemeClr val="bg1"/>
                </a:solidFill>
              </a:defRPr>
            </a:lvl6pPr>
            <a:lvl7pPr marL="0" indent="0">
              <a:buFontTx/>
              <a:buNone/>
              <a:defRPr sz="1600" b="1">
                <a:solidFill>
                  <a:schemeClr val="bg1"/>
                </a:solidFill>
              </a:defRPr>
            </a:lvl7pPr>
            <a:lvl8pPr marL="0" indent="0">
              <a:buFontTx/>
              <a:buNone/>
              <a:defRPr sz="1600" b="1">
                <a:solidFill>
                  <a:schemeClr val="bg1"/>
                </a:solidFill>
              </a:defRPr>
            </a:lvl8pPr>
            <a:lvl9pPr marL="0" indent="0">
              <a:buFontTx/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GB"/>
              <a:t>00 Month 2021</a:t>
            </a:r>
            <a:endParaRPr lang="en-GB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C94FCAC-2167-438E-AC9A-27AE0B9E45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2188" y="1700570"/>
            <a:ext cx="4174015" cy="723191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Title of presentation here two lines max</a:t>
            </a:r>
          </a:p>
        </p:txBody>
      </p:sp>
    </p:spTree>
    <p:extLst>
      <p:ext uri="{BB962C8B-B14F-4D97-AF65-F5344CB8AC3E}">
        <p14:creationId xmlns:p14="http://schemas.microsoft.com/office/powerpoint/2010/main" val="28861455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Nature Portfolio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>
            <a:extLst>
              <a:ext uri="{FF2B5EF4-FFF2-40B4-BE49-F238E27FC236}">
                <a16:creationId xmlns:a16="http://schemas.microsoft.com/office/drawing/2014/main" id="{CF1B6CA3-F96C-4378-B516-487266719F5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82189" y="2729169"/>
            <a:ext cx="4174012" cy="656591"/>
          </a:xfrm>
        </p:spPr>
        <p:txBody>
          <a:bodyPr>
            <a:noAutofit/>
          </a:bodyPr>
          <a:lstStyle>
            <a:lvl1pPr marL="0" indent="0" algn="l">
              <a:buNone/>
              <a:defRPr sz="2133" b="0">
                <a:solidFill>
                  <a:schemeClr val="bg1"/>
                </a:solidFill>
                <a:latin typeface="+mj-lt"/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GB" dirty="0"/>
              <a:t>Subheading positioned here two lines max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AE1263-FCB5-431B-B010-9C23023777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2186" y="3790822"/>
            <a:ext cx="4174012" cy="314575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600" b="1">
                <a:solidFill>
                  <a:schemeClr val="bg1"/>
                </a:solidFill>
              </a:defRPr>
            </a:lvl1pPr>
            <a:lvl2pPr marL="0" indent="0" algn="l">
              <a:buFontTx/>
              <a:buNone/>
              <a:defRPr sz="1600" b="1">
                <a:solidFill>
                  <a:schemeClr val="bg1"/>
                </a:solidFill>
              </a:defRPr>
            </a:lvl2pPr>
            <a:lvl3pPr marL="0" indent="0" algn="l">
              <a:buFontTx/>
              <a:buNone/>
              <a:defRPr sz="1600" b="1">
                <a:solidFill>
                  <a:schemeClr val="bg1"/>
                </a:solidFill>
              </a:defRPr>
            </a:lvl3pPr>
            <a:lvl4pPr marL="0" indent="0" algn="l">
              <a:buFontTx/>
              <a:buNone/>
              <a:defRPr sz="1600" b="1">
                <a:solidFill>
                  <a:schemeClr val="bg1"/>
                </a:solidFill>
              </a:defRPr>
            </a:lvl4pPr>
            <a:lvl5pPr marL="0" indent="0" algn="l">
              <a:buFontTx/>
              <a:buNone/>
              <a:defRPr sz="1600" b="1">
                <a:solidFill>
                  <a:schemeClr val="bg1"/>
                </a:solidFill>
              </a:defRPr>
            </a:lvl5pPr>
            <a:lvl6pPr marL="0" indent="0">
              <a:buFontTx/>
              <a:buNone/>
              <a:defRPr sz="1600" b="1">
                <a:solidFill>
                  <a:schemeClr val="bg1"/>
                </a:solidFill>
              </a:defRPr>
            </a:lvl6pPr>
            <a:lvl7pPr marL="0" indent="0">
              <a:buFontTx/>
              <a:buNone/>
              <a:defRPr sz="1600" b="1">
                <a:solidFill>
                  <a:schemeClr val="bg1"/>
                </a:solidFill>
              </a:defRPr>
            </a:lvl7pPr>
            <a:lvl8pPr marL="0" indent="0">
              <a:buFontTx/>
              <a:buNone/>
              <a:defRPr sz="1600" b="1">
                <a:solidFill>
                  <a:schemeClr val="bg1"/>
                </a:solidFill>
              </a:defRPr>
            </a:lvl8pPr>
            <a:lvl9pPr marL="0" indent="0">
              <a:buFontTx/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GB"/>
              <a:t>00 Month 2021</a:t>
            </a:r>
            <a:endParaRPr lang="en-GB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C94FCAC-2167-438E-AC9A-27AE0B9E45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2188" y="1700570"/>
            <a:ext cx="4174015" cy="723191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Title of presentation here two lines max</a:t>
            </a:r>
          </a:p>
        </p:txBody>
      </p:sp>
      <p:pic>
        <p:nvPicPr>
          <p:cNvPr id="9" name="Nature Portfolio" descr="Shape&#10;&#10;Description automatically generated with medium confidence">
            <a:extLst>
              <a:ext uri="{FF2B5EF4-FFF2-40B4-BE49-F238E27FC236}">
                <a16:creationId xmlns:a16="http://schemas.microsoft.com/office/drawing/2014/main" id="{CB41BFDD-C35F-4790-AD2B-974C51172A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68542" y="6172887"/>
            <a:ext cx="2352303" cy="36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7302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BMC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>
            <a:extLst>
              <a:ext uri="{FF2B5EF4-FFF2-40B4-BE49-F238E27FC236}">
                <a16:creationId xmlns:a16="http://schemas.microsoft.com/office/drawing/2014/main" id="{CF1B6CA3-F96C-4378-B516-487266719F5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82189" y="2729169"/>
            <a:ext cx="4174012" cy="656591"/>
          </a:xfrm>
        </p:spPr>
        <p:txBody>
          <a:bodyPr>
            <a:noAutofit/>
          </a:bodyPr>
          <a:lstStyle>
            <a:lvl1pPr marL="0" indent="0" algn="l">
              <a:buNone/>
              <a:defRPr sz="2133" b="0">
                <a:solidFill>
                  <a:schemeClr val="bg1"/>
                </a:solidFill>
                <a:latin typeface="+mj-lt"/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GB" dirty="0"/>
              <a:t>Subheading positioned here two lines max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AE1263-FCB5-431B-B010-9C23023777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2186" y="3790822"/>
            <a:ext cx="4174012" cy="314575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600" b="1">
                <a:solidFill>
                  <a:schemeClr val="bg1"/>
                </a:solidFill>
              </a:defRPr>
            </a:lvl1pPr>
            <a:lvl2pPr marL="0" indent="0" algn="l">
              <a:buFontTx/>
              <a:buNone/>
              <a:defRPr sz="1600" b="1">
                <a:solidFill>
                  <a:schemeClr val="bg1"/>
                </a:solidFill>
              </a:defRPr>
            </a:lvl2pPr>
            <a:lvl3pPr marL="0" indent="0" algn="l">
              <a:buFontTx/>
              <a:buNone/>
              <a:defRPr sz="1600" b="1">
                <a:solidFill>
                  <a:schemeClr val="bg1"/>
                </a:solidFill>
              </a:defRPr>
            </a:lvl3pPr>
            <a:lvl4pPr marL="0" indent="0" algn="l">
              <a:buFontTx/>
              <a:buNone/>
              <a:defRPr sz="1600" b="1">
                <a:solidFill>
                  <a:schemeClr val="bg1"/>
                </a:solidFill>
              </a:defRPr>
            </a:lvl4pPr>
            <a:lvl5pPr marL="0" indent="0" algn="l">
              <a:buFontTx/>
              <a:buNone/>
              <a:defRPr sz="1600" b="1">
                <a:solidFill>
                  <a:schemeClr val="bg1"/>
                </a:solidFill>
              </a:defRPr>
            </a:lvl5pPr>
            <a:lvl6pPr marL="0" indent="0">
              <a:buFontTx/>
              <a:buNone/>
              <a:defRPr sz="1600" b="1">
                <a:solidFill>
                  <a:schemeClr val="bg1"/>
                </a:solidFill>
              </a:defRPr>
            </a:lvl6pPr>
            <a:lvl7pPr marL="0" indent="0">
              <a:buFontTx/>
              <a:buNone/>
              <a:defRPr sz="1600" b="1">
                <a:solidFill>
                  <a:schemeClr val="bg1"/>
                </a:solidFill>
              </a:defRPr>
            </a:lvl7pPr>
            <a:lvl8pPr marL="0" indent="0">
              <a:buFontTx/>
              <a:buNone/>
              <a:defRPr sz="1600" b="1">
                <a:solidFill>
                  <a:schemeClr val="bg1"/>
                </a:solidFill>
              </a:defRPr>
            </a:lvl8pPr>
            <a:lvl9pPr marL="0" indent="0">
              <a:buFontTx/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GB"/>
              <a:t>00 Month 2021</a:t>
            </a:r>
            <a:endParaRPr lang="en-GB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C94FCAC-2167-438E-AC9A-27AE0B9E45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2188" y="1700570"/>
            <a:ext cx="4174015" cy="723191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Title of presentation here two lines max</a:t>
            </a:r>
          </a:p>
        </p:txBody>
      </p:sp>
      <p:pic>
        <p:nvPicPr>
          <p:cNvPr id="10" name="BMC">
            <a:extLst>
              <a:ext uri="{FF2B5EF4-FFF2-40B4-BE49-F238E27FC236}">
                <a16:creationId xmlns:a16="http://schemas.microsoft.com/office/drawing/2014/main" id="{5BF83E76-8211-40E9-910D-F6983B5BE1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6685" y="5923252"/>
            <a:ext cx="1952259" cy="84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1939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pringer - Sprin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>
            <a:extLst>
              <a:ext uri="{FF2B5EF4-FFF2-40B4-BE49-F238E27FC236}">
                <a16:creationId xmlns:a16="http://schemas.microsoft.com/office/drawing/2014/main" id="{CF1B6CA3-F96C-4378-B516-487266719F5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82189" y="2729169"/>
            <a:ext cx="4174012" cy="656591"/>
          </a:xfrm>
        </p:spPr>
        <p:txBody>
          <a:bodyPr>
            <a:noAutofit/>
          </a:bodyPr>
          <a:lstStyle>
            <a:lvl1pPr marL="0" indent="0" algn="l">
              <a:buNone/>
              <a:defRPr sz="2133" b="0">
                <a:solidFill>
                  <a:schemeClr val="bg1"/>
                </a:solidFill>
                <a:latin typeface="+mj-lt"/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GB" dirty="0"/>
              <a:t>Subheading positioned here two lines max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AE1263-FCB5-431B-B010-9C23023777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2186" y="3790822"/>
            <a:ext cx="4174012" cy="314575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600" b="1">
                <a:solidFill>
                  <a:schemeClr val="bg1"/>
                </a:solidFill>
              </a:defRPr>
            </a:lvl1pPr>
            <a:lvl2pPr marL="0" indent="0" algn="l">
              <a:buFontTx/>
              <a:buNone/>
              <a:defRPr sz="1600" b="1">
                <a:solidFill>
                  <a:schemeClr val="bg1"/>
                </a:solidFill>
              </a:defRPr>
            </a:lvl2pPr>
            <a:lvl3pPr marL="0" indent="0" algn="l">
              <a:buFontTx/>
              <a:buNone/>
              <a:defRPr sz="1600" b="1">
                <a:solidFill>
                  <a:schemeClr val="bg1"/>
                </a:solidFill>
              </a:defRPr>
            </a:lvl3pPr>
            <a:lvl4pPr marL="0" indent="0" algn="l">
              <a:buFontTx/>
              <a:buNone/>
              <a:defRPr sz="1600" b="1">
                <a:solidFill>
                  <a:schemeClr val="bg1"/>
                </a:solidFill>
              </a:defRPr>
            </a:lvl4pPr>
            <a:lvl5pPr marL="0" indent="0" algn="l">
              <a:buFontTx/>
              <a:buNone/>
              <a:defRPr sz="1600" b="1">
                <a:solidFill>
                  <a:schemeClr val="bg1"/>
                </a:solidFill>
              </a:defRPr>
            </a:lvl5pPr>
            <a:lvl6pPr marL="0" indent="0">
              <a:buFontTx/>
              <a:buNone/>
              <a:defRPr sz="1600" b="1">
                <a:solidFill>
                  <a:schemeClr val="bg1"/>
                </a:solidFill>
              </a:defRPr>
            </a:lvl6pPr>
            <a:lvl7pPr marL="0" indent="0">
              <a:buFontTx/>
              <a:buNone/>
              <a:defRPr sz="1600" b="1">
                <a:solidFill>
                  <a:schemeClr val="bg1"/>
                </a:solidFill>
              </a:defRPr>
            </a:lvl7pPr>
            <a:lvl8pPr marL="0" indent="0">
              <a:buFontTx/>
              <a:buNone/>
              <a:defRPr sz="1600" b="1">
                <a:solidFill>
                  <a:schemeClr val="bg1"/>
                </a:solidFill>
              </a:defRPr>
            </a:lvl8pPr>
            <a:lvl9pPr marL="0" indent="0">
              <a:buFontTx/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GB"/>
              <a:t>00 Month 2021</a:t>
            </a:r>
            <a:endParaRPr lang="en-GB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C94FCAC-2167-438E-AC9A-27AE0B9E45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2188" y="1700570"/>
            <a:ext cx="4174015" cy="723191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Title of presentation here two lines max</a:t>
            </a:r>
          </a:p>
        </p:txBody>
      </p:sp>
      <p:pic>
        <p:nvPicPr>
          <p:cNvPr id="14" name="Springer">
            <a:extLst>
              <a:ext uri="{FF2B5EF4-FFF2-40B4-BE49-F238E27FC236}">
                <a16:creationId xmlns:a16="http://schemas.microsoft.com/office/drawing/2014/main" id="{8E853655-DAB4-4BF1-8DE0-E0DA3624B7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1959" y="5847012"/>
            <a:ext cx="2393883" cy="104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7799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algrave Macmillan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>
            <a:extLst>
              <a:ext uri="{FF2B5EF4-FFF2-40B4-BE49-F238E27FC236}">
                <a16:creationId xmlns:a16="http://schemas.microsoft.com/office/drawing/2014/main" id="{CF1B6CA3-F96C-4378-B516-487266719F5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82189" y="2729169"/>
            <a:ext cx="4174012" cy="656591"/>
          </a:xfrm>
        </p:spPr>
        <p:txBody>
          <a:bodyPr>
            <a:noAutofit/>
          </a:bodyPr>
          <a:lstStyle>
            <a:lvl1pPr marL="0" indent="0" algn="l">
              <a:buNone/>
              <a:defRPr sz="2133" b="0">
                <a:solidFill>
                  <a:schemeClr val="bg1"/>
                </a:solidFill>
                <a:latin typeface="+mj-lt"/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GB" dirty="0"/>
              <a:t>Subheading positioned here two lines max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AE1263-FCB5-431B-B010-9C23023777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2186" y="3790822"/>
            <a:ext cx="4174012" cy="314575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600" b="1">
                <a:solidFill>
                  <a:schemeClr val="bg1"/>
                </a:solidFill>
              </a:defRPr>
            </a:lvl1pPr>
            <a:lvl2pPr marL="0" indent="0" algn="l">
              <a:buFontTx/>
              <a:buNone/>
              <a:defRPr sz="1600" b="1">
                <a:solidFill>
                  <a:schemeClr val="bg1"/>
                </a:solidFill>
              </a:defRPr>
            </a:lvl2pPr>
            <a:lvl3pPr marL="0" indent="0" algn="l">
              <a:buFontTx/>
              <a:buNone/>
              <a:defRPr sz="1600" b="1">
                <a:solidFill>
                  <a:schemeClr val="bg1"/>
                </a:solidFill>
              </a:defRPr>
            </a:lvl3pPr>
            <a:lvl4pPr marL="0" indent="0" algn="l">
              <a:buFontTx/>
              <a:buNone/>
              <a:defRPr sz="1600" b="1">
                <a:solidFill>
                  <a:schemeClr val="bg1"/>
                </a:solidFill>
              </a:defRPr>
            </a:lvl4pPr>
            <a:lvl5pPr marL="0" indent="0" algn="l">
              <a:buFontTx/>
              <a:buNone/>
              <a:defRPr sz="1600" b="1">
                <a:solidFill>
                  <a:schemeClr val="bg1"/>
                </a:solidFill>
              </a:defRPr>
            </a:lvl5pPr>
            <a:lvl6pPr marL="0" indent="0">
              <a:buFontTx/>
              <a:buNone/>
              <a:defRPr sz="1600" b="1">
                <a:solidFill>
                  <a:schemeClr val="bg1"/>
                </a:solidFill>
              </a:defRPr>
            </a:lvl6pPr>
            <a:lvl7pPr marL="0" indent="0">
              <a:buFontTx/>
              <a:buNone/>
              <a:defRPr sz="1600" b="1">
                <a:solidFill>
                  <a:schemeClr val="bg1"/>
                </a:solidFill>
              </a:defRPr>
            </a:lvl7pPr>
            <a:lvl8pPr marL="0" indent="0">
              <a:buFontTx/>
              <a:buNone/>
              <a:defRPr sz="1600" b="1">
                <a:solidFill>
                  <a:schemeClr val="bg1"/>
                </a:solidFill>
              </a:defRPr>
            </a:lvl8pPr>
            <a:lvl9pPr marL="0" indent="0">
              <a:buFontTx/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GB"/>
              <a:t>00 Month 2021</a:t>
            </a:r>
            <a:endParaRPr lang="en-GB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C94FCAC-2167-438E-AC9A-27AE0B9E45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2188" y="1700570"/>
            <a:ext cx="4174015" cy="723191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Title of presentation here two lines max</a:t>
            </a:r>
          </a:p>
        </p:txBody>
      </p:sp>
      <p:pic>
        <p:nvPicPr>
          <p:cNvPr id="10" name="Palgrave Macmillan">
            <a:extLst>
              <a:ext uri="{FF2B5EF4-FFF2-40B4-BE49-F238E27FC236}">
                <a16:creationId xmlns:a16="http://schemas.microsoft.com/office/drawing/2014/main" id="{E7AFE194-15C6-41A3-AC60-34FAFB5C08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3947" y="5829267"/>
            <a:ext cx="2363636" cy="1028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4885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EDB89F9-FB99-5041-AC5B-219AB58FA855}"/>
              </a:ext>
            </a:extLst>
          </p:cNvPr>
          <p:cNvSpPr/>
          <p:nvPr userDrawn="1"/>
        </p:nvSpPr>
        <p:spPr>
          <a:xfrm>
            <a:off x="0" y="0"/>
            <a:ext cx="12192000" cy="5960533"/>
          </a:xfrm>
          <a:prstGeom prst="rect">
            <a:avLst/>
          </a:prstGeom>
          <a:solidFill>
            <a:srgbClr val="0070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96000" rIns="96000" bIns="96000" rtlCol="0" anchor="ctr" anchorCtr="1"/>
          <a:lstStyle/>
          <a:p>
            <a:pPr algn="ctr"/>
            <a:endParaRPr lang="en-GB" sz="1867" dirty="0" err="1">
              <a:solidFill>
                <a:srgbClr val="007373"/>
              </a:solidFill>
            </a:endParaRPr>
          </a:p>
        </p:txBody>
      </p:sp>
      <p:pic>
        <p:nvPicPr>
          <p:cNvPr id="9" name="Springer Nature">
            <a:extLst>
              <a:ext uri="{FF2B5EF4-FFF2-40B4-BE49-F238E27FC236}">
                <a16:creationId xmlns:a16="http://schemas.microsoft.com/office/drawing/2014/main" id="{5549AB84-1585-B64F-8B37-E8F035EBCD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01779" y="6245359"/>
            <a:ext cx="2314220" cy="227915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AD5419D2-24CA-634B-B131-923AA78608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25521" y="453318"/>
            <a:ext cx="5103609" cy="510360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C8AFD559-BB82-094D-986A-39D130876F8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23343" y="450413"/>
            <a:ext cx="5108692" cy="51086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9967EB-218C-4619-B0C0-CEA994920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719" y="1700569"/>
            <a:ext cx="3835847" cy="754736"/>
          </a:xfrm>
        </p:spPr>
        <p:txBody>
          <a:bodyPr>
            <a:noAutofit/>
          </a:bodyPr>
          <a:lstStyle>
            <a:lvl1pPr>
              <a:lnSpc>
                <a:spcPct val="85000"/>
              </a:lnSpc>
              <a:defRPr sz="3733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84AE46-64CD-41DF-88C1-27C517A2387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1899" y="1774787"/>
            <a:ext cx="5312835" cy="14875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6pPr marL="722294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buClr>
                <a:schemeClr val="bg1"/>
              </a:buClr>
              <a:defRPr>
                <a:solidFill>
                  <a:schemeClr val="bg1"/>
                </a:solidFill>
              </a:defRPr>
            </a:lvl8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Contact details if required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9812360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EDB89F9-FB99-5041-AC5B-219AB58FA855}"/>
              </a:ext>
            </a:extLst>
          </p:cNvPr>
          <p:cNvSpPr/>
          <p:nvPr userDrawn="1"/>
        </p:nvSpPr>
        <p:spPr>
          <a:xfrm>
            <a:off x="0" y="-1"/>
            <a:ext cx="12192000" cy="5960535"/>
          </a:xfrm>
          <a:prstGeom prst="rect">
            <a:avLst/>
          </a:prstGeom>
          <a:solidFill>
            <a:srgbClr val="0132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96000" rIns="96000" bIns="96000" rtlCol="0" anchor="ctr" anchorCtr="1"/>
          <a:lstStyle/>
          <a:p>
            <a:pPr algn="ctr"/>
            <a:endParaRPr lang="en-GB" sz="1867" dirty="0" err="1">
              <a:solidFill>
                <a:srgbClr val="007373"/>
              </a:solidFill>
            </a:endParaRPr>
          </a:p>
        </p:txBody>
      </p:sp>
      <p:pic>
        <p:nvPicPr>
          <p:cNvPr id="9" name="Springer Nature">
            <a:extLst>
              <a:ext uri="{FF2B5EF4-FFF2-40B4-BE49-F238E27FC236}">
                <a16:creationId xmlns:a16="http://schemas.microsoft.com/office/drawing/2014/main" id="{5549AB84-1585-B64F-8B37-E8F035EBCD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01779" y="6245359"/>
            <a:ext cx="2314220" cy="227915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AD5419D2-24CA-634B-B131-923AA78608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25521" y="453318"/>
            <a:ext cx="5103609" cy="510360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C8AFD559-BB82-094D-986A-39D130876F8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23343" y="450413"/>
            <a:ext cx="5108692" cy="51086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9967EB-218C-4619-B0C0-CEA994920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719" y="1700569"/>
            <a:ext cx="3835847" cy="754736"/>
          </a:xfrm>
        </p:spPr>
        <p:txBody>
          <a:bodyPr>
            <a:noAutofit/>
          </a:bodyPr>
          <a:lstStyle>
            <a:lvl1pPr>
              <a:lnSpc>
                <a:spcPct val="85000"/>
              </a:lnSpc>
              <a:defRPr sz="3733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84AE46-64CD-41DF-88C1-27C517A2387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1899" y="1774787"/>
            <a:ext cx="5312835" cy="14875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6pPr marL="722294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buClr>
                <a:schemeClr val="bg1"/>
              </a:buClr>
              <a:defRPr>
                <a:solidFill>
                  <a:schemeClr val="bg1"/>
                </a:solidFill>
              </a:defRPr>
            </a:lvl8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Contact details if required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3506173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Grey Blu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EDB89F9-FB99-5041-AC5B-219AB58FA855}"/>
              </a:ext>
            </a:extLst>
          </p:cNvPr>
          <p:cNvSpPr/>
          <p:nvPr userDrawn="1"/>
        </p:nvSpPr>
        <p:spPr>
          <a:xfrm>
            <a:off x="0" y="-1"/>
            <a:ext cx="12192000" cy="5960535"/>
          </a:xfrm>
          <a:prstGeom prst="rect">
            <a:avLst/>
          </a:prstGeom>
          <a:solidFill>
            <a:srgbClr val="EBF1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96000" rIns="96000" bIns="96000" rtlCol="0" anchor="ctr" anchorCtr="1"/>
          <a:lstStyle/>
          <a:p>
            <a:pPr algn="ctr"/>
            <a:endParaRPr lang="en-GB" sz="1867" dirty="0" err="1">
              <a:solidFill>
                <a:srgbClr val="007373"/>
              </a:solidFill>
            </a:endParaRPr>
          </a:p>
        </p:txBody>
      </p:sp>
      <p:pic>
        <p:nvPicPr>
          <p:cNvPr id="9" name="Springer Nature">
            <a:extLst>
              <a:ext uri="{FF2B5EF4-FFF2-40B4-BE49-F238E27FC236}">
                <a16:creationId xmlns:a16="http://schemas.microsoft.com/office/drawing/2014/main" id="{5549AB84-1585-B64F-8B37-E8F035EBCD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01779" y="6245359"/>
            <a:ext cx="2314220" cy="227915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AD5419D2-24CA-634B-B131-923AA78608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25521" y="453318"/>
            <a:ext cx="5103609" cy="510360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C8AFD559-BB82-094D-986A-39D130876F8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23343" y="450413"/>
            <a:ext cx="5108692" cy="51086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9967EB-218C-4619-B0C0-CEA994920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719" y="1700569"/>
            <a:ext cx="3835847" cy="754736"/>
          </a:xfrm>
        </p:spPr>
        <p:txBody>
          <a:bodyPr>
            <a:noAutofit/>
          </a:bodyPr>
          <a:lstStyle>
            <a:lvl1pPr>
              <a:lnSpc>
                <a:spcPct val="85000"/>
              </a:lnSpc>
              <a:defRPr sz="3733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F1A88F-DD6E-4AB5-83EA-4D4A7C31EDF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11899" y="1774788"/>
            <a:ext cx="5312835" cy="1880857"/>
          </a:xfrm>
        </p:spPr>
        <p:txBody>
          <a:bodyPr/>
          <a:lstStyle/>
          <a:p>
            <a:pPr lvl="0"/>
            <a:r>
              <a:rPr lang="en-US" dirty="0"/>
              <a:t>Contact details if required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47726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Blue">
    <p:bg>
      <p:bgPr>
        <a:solidFill>
          <a:srgbClr val="0070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4EB0315B-690A-944B-9A32-5992CAE9C9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523343" y="450413"/>
            <a:ext cx="5108692" cy="5108692"/>
          </a:xfrm>
          <a:prstGeom prst="rect">
            <a:avLst/>
          </a:prstGeom>
        </p:spPr>
      </p:pic>
      <p:pic>
        <p:nvPicPr>
          <p:cNvPr id="7" name="Springer Nature">
            <a:extLst>
              <a:ext uri="{FF2B5EF4-FFF2-40B4-BE49-F238E27FC236}">
                <a16:creationId xmlns:a16="http://schemas.microsoft.com/office/drawing/2014/main" id="{FDC46261-C076-264D-8120-0C46F81763A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003749" y="6234225"/>
            <a:ext cx="1694527" cy="304147"/>
          </a:xfrm>
          <a:prstGeom prst="rect">
            <a:avLst/>
          </a:prstGeom>
        </p:spPr>
      </p:pic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1C9645D7-D610-214F-B8C6-B41F88A9A95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ltGray">
          <a:xfrm>
            <a:off x="1138532" y="1374519"/>
            <a:ext cx="3014133" cy="1805623"/>
          </a:xfrm>
        </p:spPr>
        <p:txBody>
          <a:bodyPr wrap="square" anchor="b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1733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#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DE16FA-BB01-4E25-91A6-0EFE402888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4310" y="3123667"/>
            <a:ext cx="3950252" cy="1082264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Section title goes </a:t>
            </a:r>
            <a:br>
              <a:rPr lang="en-GB" dirty="0"/>
            </a:br>
            <a:r>
              <a:rPr lang="en-GB" dirty="0"/>
              <a:t>here over four </a:t>
            </a:r>
            <a:br>
              <a:rPr lang="en-GB" dirty="0"/>
            </a:br>
            <a:r>
              <a:rPr lang="en-GB" dirty="0"/>
              <a:t>lines maximum</a:t>
            </a:r>
          </a:p>
        </p:txBody>
      </p:sp>
    </p:spTree>
    <p:extLst>
      <p:ext uri="{BB962C8B-B14F-4D97-AF65-F5344CB8AC3E}">
        <p14:creationId xmlns:p14="http://schemas.microsoft.com/office/powerpoint/2010/main" val="36056024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Forest">
    <p:bg>
      <p:bgPr>
        <a:solidFill>
          <a:srgbClr val="0073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72921AEF-D4D2-2A48-BC03-F7E1111512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523343" y="450413"/>
            <a:ext cx="5108692" cy="5108692"/>
          </a:xfrm>
          <a:prstGeom prst="rect">
            <a:avLst/>
          </a:prstGeom>
        </p:spPr>
      </p:pic>
      <p:pic>
        <p:nvPicPr>
          <p:cNvPr id="7" name="Springer Nature">
            <a:extLst>
              <a:ext uri="{FF2B5EF4-FFF2-40B4-BE49-F238E27FC236}">
                <a16:creationId xmlns:a16="http://schemas.microsoft.com/office/drawing/2014/main" id="{FDC46261-C076-264D-8120-0C46F81763A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003749" y="6234225"/>
            <a:ext cx="1694527" cy="304147"/>
          </a:xfrm>
          <a:prstGeom prst="rect">
            <a:avLst/>
          </a:prstGeom>
        </p:spPr>
      </p:pic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3317A1E0-BBE3-4459-819E-58D24B8AB3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ltGray">
          <a:xfrm>
            <a:off x="1138532" y="1374519"/>
            <a:ext cx="3014133" cy="1805623"/>
          </a:xfrm>
        </p:spPr>
        <p:txBody>
          <a:bodyPr wrap="square" anchor="b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1733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#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0C35CBA-6A0A-4036-9452-F129E07530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4310" y="3123667"/>
            <a:ext cx="3950252" cy="1082264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Section title goes </a:t>
            </a:r>
            <a:br>
              <a:rPr lang="en-GB" dirty="0"/>
            </a:br>
            <a:r>
              <a:rPr lang="en-GB" dirty="0"/>
              <a:t>here over four </a:t>
            </a:r>
            <a:br>
              <a:rPr lang="en-GB" dirty="0"/>
            </a:br>
            <a:r>
              <a:rPr lang="en-GB" dirty="0"/>
              <a:t>lines maximum</a:t>
            </a:r>
          </a:p>
        </p:txBody>
      </p:sp>
    </p:spTree>
    <p:extLst>
      <p:ext uri="{BB962C8B-B14F-4D97-AF65-F5344CB8AC3E}">
        <p14:creationId xmlns:p14="http://schemas.microsoft.com/office/powerpoint/2010/main" val="21484150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EB8FE-C762-4DCD-956B-1221CF7415A6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AEC71-2536-4937-A49F-70C8046BAF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2272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Purple">
    <p:bg>
      <p:bgPr>
        <a:solidFill>
          <a:srgbClr val="785B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0E1FEAD2-961B-5E44-989E-A33D751219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523343" y="450413"/>
            <a:ext cx="5108692" cy="5108692"/>
          </a:xfrm>
          <a:prstGeom prst="rect">
            <a:avLst/>
          </a:prstGeom>
        </p:spPr>
      </p:pic>
      <p:pic>
        <p:nvPicPr>
          <p:cNvPr id="7" name="Springer Nature">
            <a:extLst>
              <a:ext uri="{FF2B5EF4-FFF2-40B4-BE49-F238E27FC236}">
                <a16:creationId xmlns:a16="http://schemas.microsoft.com/office/drawing/2014/main" id="{FDC46261-C076-264D-8120-0C46F81763A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003749" y="6234225"/>
            <a:ext cx="1694527" cy="304147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86097E0-5429-42F6-A663-0DBFBA8330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ltGray">
          <a:xfrm>
            <a:off x="1138532" y="1374519"/>
            <a:ext cx="3014133" cy="1805623"/>
          </a:xfrm>
        </p:spPr>
        <p:txBody>
          <a:bodyPr wrap="square" anchor="b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1733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#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22DF9C5-A5D8-4C8B-82A3-A530ABC089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4310" y="3123667"/>
            <a:ext cx="3950252" cy="1082264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Section title goes </a:t>
            </a:r>
            <a:br>
              <a:rPr lang="en-GB" dirty="0"/>
            </a:br>
            <a:r>
              <a:rPr lang="en-GB" dirty="0"/>
              <a:t>here over four </a:t>
            </a:r>
            <a:br>
              <a:rPr lang="en-GB" dirty="0"/>
            </a:br>
            <a:r>
              <a:rPr lang="en-GB" dirty="0"/>
              <a:t>lines maximum</a:t>
            </a:r>
          </a:p>
        </p:txBody>
      </p:sp>
    </p:spTree>
    <p:extLst>
      <p:ext uri="{BB962C8B-B14F-4D97-AF65-F5344CB8AC3E}">
        <p14:creationId xmlns:p14="http://schemas.microsoft.com/office/powerpoint/2010/main" val="31193328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Orange">
    <p:bg>
      <p:bgPr>
        <a:solidFill>
          <a:srgbClr val="C753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56EA641C-110A-784D-940E-0967B85F2D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523343" y="450413"/>
            <a:ext cx="5108692" cy="5108692"/>
          </a:xfrm>
          <a:prstGeom prst="rect">
            <a:avLst/>
          </a:prstGeom>
        </p:spPr>
      </p:pic>
      <p:pic>
        <p:nvPicPr>
          <p:cNvPr id="7" name="Springer Nature">
            <a:extLst>
              <a:ext uri="{FF2B5EF4-FFF2-40B4-BE49-F238E27FC236}">
                <a16:creationId xmlns:a16="http://schemas.microsoft.com/office/drawing/2014/main" id="{FDC46261-C076-264D-8120-0C46F81763A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003749" y="6234225"/>
            <a:ext cx="1694527" cy="304147"/>
          </a:xfrm>
          <a:prstGeom prst="rect">
            <a:avLst/>
          </a:prstGeom>
        </p:spPr>
      </p:pic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05D384D5-0E47-4C30-B633-45790D75464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ltGray">
          <a:xfrm>
            <a:off x="1138532" y="1374519"/>
            <a:ext cx="3014133" cy="1805623"/>
          </a:xfrm>
        </p:spPr>
        <p:txBody>
          <a:bodyPr wrap="square" anchor="b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1733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#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7FB0D2D-B394-429C-AA8A-39E64781DD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4310" y="3123667"/>
            <a:ext cx="3950252" cy="1082264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Section title goes </a:t>
            </a:r>
            <a:br>
              <a:rPr lang="en-GB" dirty="0"/>
            </a:br>
            <a:r>
              <a:rPr lang="en-GB" dirty="0"/>
              <a:t>here over four </a:t>
            </a:r>
            <a:br>
              <a:rPr lang="en-GB" dirty="0"/>
            </a:br>
            <a:r>
              <a:rPr lang="en-GB" dirty="0"/>
              <a:t>lines maximum</a:t>
            </a:r>
          </a:p>
        </p:txBody>
      </p:sp>
    </p:spTree>
    <p:extLst>
      <p:ext uri="{BB962C8B-B14F-4D97-AF65-F5344CB8AC3E}">
        <p14:creationId xmlns:p14="http://schemas.microsoft.com/office/powerpoint/2010/main" val="26004461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Dark Blue">
    <p:bg>
      <p:bgPr>
        <a:solidFill>
          <a:srgbClr val="0132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B4AA6FB1-85A5-5A40-BDA4-81DB99373B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523343" y="450413"/>
            <a:ext cx="5108692" cy="5108692"/>
          </a:xfrm>
          <a:prstGeom prst="rect">
            <a:avLst/>
          </a:prstGeom>
        </p:spPr>
      </p:pic>
      <p:pic>
        <p:nvPicPr>
          <p:cNvPr id="7" name="Springer Nature">
            <a:extLst>
              <a:ext uri="{FF2B5EF4-FFF2-40B4-BE49-F238E27FC236}">
                <a16:creationId xmlns:a16="http://schemas.microsoft.com/office/drawing/2014/main" id="{FDC46261-C076-264D-8120-0C46F81763A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003749" y="6234225"/>
            <a:ext cx="1694527" cy="304147"/>
          </a:xfrm>
          <a:prstGeom prst="rect">
            <a:avLst/>
          </a:prstGeom>
        </p:spPr>
      </p:pic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495A192C-8611-4DB0-8E0E-4DD2AA4414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ltGray">
          <a:xfrm>
            <a:off x="1138532" y="1374519"/>
            <a:ext cx="3014133" cy="1805623"/>
          </a:xfrm>
        </p:spPr>
        <p:txBody>
          <a:bodyPr wrap="square" anchor="b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1733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#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EF4E311-2FD3-4736-9DF3-44C62EC816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4310" y="3123667"/>
            <a:ext cx="3950252" cy="1082264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Section title goes </a:t>
            </a:r>
            <a:br>
              <a:rPr lang="en-GB" dirty="0"/>
            </a:br>
            <a:r>
              <a:rPr lang="en-GB" dirty="0"/>
              <a:t>here over four </a:t>
            </a:r>
            <a:br>
              <a:rPr lang="en-GB" dirty="0"/>
            </a:br>
            <a:r>
              <a:rPr lang="en-GB" dirty="0"/>
              <a:t>lines maximum</a:t>
            </a:r>
          </a:p>
        </p:txBody>
      </p:sp>
    </p:spTree>
    <p:extLst>
      <p:ext uri="{BB962C8B-B14F-4D97-AF65-F5344CB8AC3E}">
        <p14:creationId xmlns:p14="http://schemas.microsoft.com/office/powerpoint/2010/main" val="1194135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Re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9CB1B343-3E56-3948-9183-97E3DD0B0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523343" y="450413"/>
            <a:ext cx="5108692" cy="5108692"/>
          </a:xfrm>
          <a:prstGeom prst="rect">
            <a:avLst/>
          </a:prstGeom>
        </p:spPr>
      </p:pic>
      <p:pic>
        <p:nvPicPr>
          <p:cNvPr id="7" name="Springer Nature">
            <a:extLst>
              <a:ext uri="{FF2B5EF4-FFF2-40B4-BE49-F238E27FC236}">
                <a16:creationId xmlns:a16="http://schemas.microsoft.com/office/drawing/2014/main" id="{FDC46261-C076-264D-8120-0C46F81763A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003749" y="6234225"/>
            <a:ext cx="1694527" cy="304147"/>
          </a:xfrm>
          <a:prstGeom prst="rect">
            <a:avLst/>
          </a:prstGeom>
        </p:spPr>
      </p:pic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61F8163C-6FB5-49E1-B7C0-0E810F568C4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ltGray">
          <a:xfrm>
            <a:off x="1138532" y="1374519"/>
            <a:ext cx="3014133" cy="1805623"/>
          </a:xfrm>
        </p:spPr>
        <p:txBody>
          <a:bodyPr wrap="square" anchor="b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1733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#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BFDBE47-BD98-42BB-BD30-E7E44EC630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4310" y="3123667"/>
            <a:ext cx="3950252" cy="1082264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Section title goes </a:t>
            </a:r>
            <a:br>
              <a:rPr lang="en-GB" dirty="0"/>
            </a:br>
            <a:r>
              <a:rPr lang="en-GB" dirty="0"/>
              <a:t>here over four </a:t>
            </a:r>
            <a:br>
              <a:rPr lang="en-GB" dirty="0"/>
            </a:br>
            <a:r>
              <a:rPr lang="en-GB" dirty="0"/>
              <a:t>lines maximum</a:t>
            </a:r>
          </a:p>
        </p:txBody>
      </p:sp>
    </p:spTree>
    <p:extLst>
      <p:ext uri="{BB962C8B-B14F-4D97-AF65-F5344CB8AC3E}">
        <p14:creationId xmlns:p14="http://schemas.microsoft.com/office/powerpoint/2010/main" val="9554912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bg>
      <p:bgPr>
        <a:solidFill>
          <a:srgbClr val="EBF1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AD5419D2-24CA-634B-B131-923AA78608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525521" y="453318"/>
            <a:ext cx="5103609" cy="510360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C8AFD559-BB82-094D-986A-39D130876F8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23343" y="450413"/>
            <a:ext cx="5108692" cy="51086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9967EB-218C-4619-B0C0-CEA994920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719" y="1700569"/>
            <a:ext cx="3835847" cy="754736"/>
          </a:xfrm>
        </p:spPr>
        <p:txBody>
          <a:bodyPr>
            <a:noAutofit/>
          </a:bodyPr>
          <a:lstStyle>
            <a:lvl1pPr>
              <a:lnSpc>
                <a:spcPct val="85000"/>
              </a:lnSpc>
              <a:defRPr sz="3733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F1A88F-DD6E-4AB5-83EA-4D4A7C31EDF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11899" y="1774785"/>
            <a:ext cx="5312835" cy="3312000"/>
          </a:xfrm>
        </p:spPr>
        <p:txBody>
          <a:bodyPr/>
          <a:lstStyle>
            <a:lvl1pPr marL="357708" indent="-357708">
              <a:tabLst>
                <a:tab pos="355591" algn="l"/>
              </a:tabLst>
              <a:defRPr sz="2133" b="0">
                <a:solidFill>
                  <a:srgbClr val="01324B"/>
                </a:solidFill>
              </a:defRPr>
            </a:lvl1pPr>
            <a:lvl2pPr>
              <a:defRPr sz="2133" b="0">
                <a:solidFill>
                  <a:srgbClr val="01324B"/>
                </a:solidFill>
              </a:defRPr>
            </a:lvl2pPr>
            <a:lvl3pPr>
              <a:defRPr sz="2133" b="0">
                <a:solidFill>
                  <a:srgbClr val="01324B"/>
                </a:solidFill>
              </a:defRPr>
            </a:lvl3pPr>
            <a:lvl4pPr>
              <a:defRPr sz="2133" b="0">
                <a:solidFill>
                  <a:srgbClr val="01324B"/>
                </a:solidFill>
              </a:defRPr>
            </a:lvl4pPr>
            <a:lvl5pPr>
              <a:defRPr sz="2133" b="0">
                <a:solidFill>
                  <a:srgbClr val="01324B"/>
                </a:solidFill>
              </a:defRPr>
            </a:lvl5pPr>
            <a:lvl6pPr marL="722294" indent="0">
              <a:buNone/>
              <a:defRPr/>
            </a:lvl6pPr>
          </a:lstStyle>
          <a:p>
            <a:pPr lvl="0"/>
            <a:r>
              <a:rPr lang="en-US" dirty="0"/>
              <a:t>Section titles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302207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C4AD95B2-BA6A-2446-8426-CCFE416D2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00" y="377431"/>
            <a:ext cx="11065933" cy="37055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8827D06-BD34-4445-8412-726C040D44AC}"/>
              </a:ext>
            </a:extLst>
          </p:cNvPr>
          <p:cNvCxnSpPr>
            <a:cxnSpLocks/>
          </p:cNvCxnSpPr>
          <p:nvPr userDrawn="1"/>
        </p:nvCxnSpPr>
        <p:spPr>
          <a:xfrm>
            <a:off x="576000" y="1163849"/>
            <a:ext cx="11040000" cy="0"/>
          </a:xfrm>
          <a:prstGeom prst="line">
            <a:avLst/>
          </a:prstGeom>
          <a:ln w="9525">
            <a:solidFill>
              <a:srgbClr val="0070A8">
                <a:alpha val="49887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2441AFE5-54CB-4983-89E3-4855CCBB11A7}"/>
              </a:ext>
            </a:extLst>
          </p:cNvPr>
          <p:cNvSpPr>
            <a:spLocks noGrp="1"/>
          </p:cNvSpPr>
          <p:nvPr>
            <p:ph type="body" sz="quarter" idx="4294967295" hasCustomPrompt="1"/>
          </p:nvPr>
        </p:nvSpPr>
        <p:spPr>
          <a:xfrm>
            <a:off x="558800" y="1436692"/>
            <a:ext cx="11065933" cy="4729161"/>
          </a:xfrm>
        </p:spPr>
        <p:txBody>
          <a:bodyPr/>
          <a:lstStyle>
            <a:lvl1pPr>
              <a:defRPr>
                <a:solidFill>
                  <a:srgbClr val="0070A8"/>
                </a:solidFill>
              </a:defRPr>
            </a:lvl1pPr>
            <a:lvl5pPr>
              <a:defRPr/>
            </a:lvl5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dirty="0"/>
              <a:t>Heading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Eighth level</a:t>
            </a:r>
          </a:p>
          <a:p>
            <a:pPr lvl="8"/>
            <a:r>
              <a:rPr lang="en-GB" dirty="0"/>
              <a:t>Ninth level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C622DA09-3FFE-49F5-A8E9-EB8E349C09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8800" y="756453"/>
            <a:ext cx="11065933" cy="307775"/>
          </a:xfrm>
        </p:spPr>
        <p:txBody>
          <a:bodyPr vert="horz" wrap="square" lIns="0" tIns="0" rIns="0" bIns="0" rtlCol="0">
            <a:noAutofit/>
          </a:bodyPr>
          <a:lstStyle>
            <a:lvl1pPr>
              <a:defRPr lang="en-GB" dirty="0"/>
            </a:lvl1pPr>
          </a:lstStyle>
          <a:p>
            <a:pPr lvl="0"/>
            <a:r>
              <a:rPr lang="en-GB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84729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Blu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8835546-2F2D-4617-9D92-DD48837F6C35}"/>
              </a:ext>
            </a:extLst>
          </p:cNvPr>
          <p:cNvSpPr/>
          <p:nvPr userDrawn="1"/>
        </p:nvSpPr>
        <p:spPr>
          <a:xfrm>
            <a:off x="1" y="1"/>
            <a:ext cx="12192000" cy="262946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96000" rIns="96000" bIns="96000" rtlCol="0" anchor="ctr" anchorCtr="1"/>
          <a:lstStyle/>
          <a:p>
            <a:pPr algn="ctr"/>
            <a:endParaRPr lang="en-GB" sz="2400" dirty="0" err="1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F27B44-6770-864B-9381-347D7A82BD22}"/>
              </a:ext>
            </a:extLst>
          </p:cNvPr>
          <p:cNvSpPr/>
          <p:nvPr userDrawn="1"/>
        </p:nvSpPr>
        <p:spPr>
          <a:xfrm>
            <a:off x="0" y="1165824"/>
            <a:ext cx="12192000" cy="5692176"/>
          </a:xfrm>
          <a:prstGeom prst="rect">
            <a:avLst/>
          </a:prstGeom>
          <a:solidFill>
            <a:srgbClr val="0070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96000" rIns="96000" bIns="96000" rtlCol="0" anchor="ctr" anchorCtr="1"/>
          <a:lstStyle/>
          <a:p>
            <a:pPr algn="ctr"/>
            <a:endParaRPr lang="en-GB" sz="1867" dirty="0" err="1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Page Number">
            <a:extLst>
              <a:ext uri="{FF2B5EF4-FFF2-40B4-BE49-F238E27FC236}">
                <a16:creationId xmlns:a16="http://schemas.microsoft.com/office/drawing/2014/main" id="{C78114F1-6503-5442-BA4F-5CED1C56B735}"/>
              </a:ext>
            </a:extLst>
          </p:cNvPr>
          <p:cNvSpPr/>
          <p:nvPr userDrawn="1"/>
        </p:nvSpPr>
        <p:spPr>
          <a:xfrm>
            <a:off x="545696" y="6306528"/>
            <a:ext cx="183811" cy="221017"/>
          </a:xfrm>
          <a:custGeom>
            <a:avLst/>
            <a:gdLst/>
            <a:ahLst/>
            <a:cxnLst/>
            <a:rect l="l" t="t" r="r" b="b"/>
            <a:pathLst>
              <a:path w="323215" h="443230">
                <a:moveTo>
                  <a:pt x="322922" y="0"/>
                </a:moveTo>
                <a:lnTo>
                  <a:pt x="0" y="0"/>
                </a:lnTo>
                <a:lnTo>
                  <a:pt x="0" y="420154"/>
                </a:lnTo>
                <a:lnTo>
                  <a:pt x="2115" y="428951"/>
                </a:lnTo>
                <a:lnTo>
                  <a:pt x="7883" y="436132"/>
                </a:lnTo>
                <a:lnTo>
                  <a:pt x="16437" y="440972"/>
                </a:lnTo>
                <a:lnTo>
                  <a:pt x="26911" y="442747"/>
                </a:lnTo>
                <a:lnTo>
                  <a:pt x="29527" y="442747"/>
                </a:lnTo>
                <a:lnTo>
                  <a:pt x="32004" y="442341"/>
                </a:lnTo>
                <a:lnTo>
                  <a:pt x="322922" y="372732"/>
                </a:lnTo>
                <a:lnTo>
                  <a:pt x="322922" y="0"/>
                </a:lnTo>
                <a:close/>
              </a:path>
            </a:pathLst>
          </a:custGeom>
          <a:noFill/>
          <a:ln>
            <a:noFill/>
          </a:ln>
        </p:spPr>
        <p:txBody>
          <a:bodyPr vert="horz" wrap="none" lIns="0" tIns="0" rIns="0" bIns="36000" numCol="1" anchor="ctr" anchorCtr="0" compatLnSpc="1">
            <a:prstTxWarp prst="textNoShape">
              <a:avLst/>
            </a:prstTxWarp>
            <a:noAutofit/>
          </a:bodyPr>
          <a:lstStyle/>
          <a:p>
            <a:pPr marR="0" lvl="0" indent="0" algn="r" defTabSz="87270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12E06541-304F-41DA-A076-D86DB9E81A9C}" type="slidenum">
              <a:rPr lang="en-GB" sz="1200" b="1" i="0" noProof="0" smtClean="0">
                <a:solidFill>
                  <a:schemeClr val="tx1"/>
                </a:solidFill>
                <a:latin typeface="+mj-lt"/>
              </a:rPr>
              <a:pPr marR="0" lvl="0" indent="0" algn="r" defTabSz="872701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lang="en-GB" sz="1200" b="1" i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9" name="Springer Nature">
            <a:extLst>
              <a:ext uri="{FF2B5EF4-FFF2-40B4-BE49-F238E27FC236}">
                <a16:creationId xmlns:a16="http://schemas.microsoft.com/office/drawing/2014/main" id="{C61AC87A-8583-4F47-9367-B97189626E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003749" y="6234225"/>
            <a:ext cx="1694527" cy="304147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C4AD95B2-BA6A-2446-8426-CCFE416D2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00" y="377431"/>
            <a:ext cx="11065933" cy="37055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81F074D0-4726-48CF-811E-3F0B9F1B10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8800" y="756453"/>
            <a:ext cx="11065933" cy="307775"/>
          </a:xfrm>
        </p:spPr>
        <p:txBody>
          <a:bodyPr vert="horz" wrap="square" lIns="0" tIns="0" rIns="0" bIns="0" rtlCol="0">
            <a:noAutofit/>
          </a:bodyPr>
          <a:lstStyle>
            <a:lvl1pPr>
              <a:defRPr lang="en-GB" dirty="0"/>
            </a:lvl1pPr>
          </a:lstStyle>
          <a:p>
            <a:pPr lvl="0"/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4B656E-32CA-460F-8F04-2FB80285FFC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8800" y="1436692"/>
            <a:ext cx="11065933" cy="472916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  <a:lvl6pPr>
              <a:buClr>
                <a:schemeClr val="tx1"/>
              </a:buCl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buClr>
                <a:schemeClr val="tx1"/>
              </a:buClr>
              <a:defRPr>
                <a:solidFill>
                  <a:schemeClr val="tx1"/>
                </a:solidFill>
              </a:defRPr>
            </a:lvl8pPr>
            <a:lvl9pPr>
              <a:buClr>
                <a:schemeClr val="tx1"/>
              </a:buCl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Heading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34622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Dark Blu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CAE8946-4A17-46E8-8B09-B1B3CED122C5}"/>
              </a:ext>
            </a:extLst>
          </p:cNvPr>
          <p:cNvSpPr/>
          <p:nvPr userDrawn="1"/>
        </p:nvSpPr>
        <p:spPr>
          <a:xfrm>
            <a:off x="1" y="1"/>
            <a:ext cx="12192000" cy="262946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96000" rIns="96000" bIns="96000" rtlCol="0" anchor="ctr" anchorCtr="1"/>
          <a:lstStyle/>
          <a:p>
            <a:pPr algn="ctr"/>
            <a:endParaRPr lang="en-GB" sz="2400" dirty="0" err="1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F27B44-6770-864B-9381-347D7A82BD22}"/>
              </a:ext>
            </a:extLst>
          </p:cNvPr>
          <p:cNvSpPr/>
          <p:nvPr userDrawn="1"/>
        </p:nvSpPr>
        <p:spPr>
          <a:xfrm>
            <a:off x="0" y="1165824"/>
            <a:ext cx="12192000" cy="5692176"/>
          </a:xfrm>
          <a:prstGeom prst="rect">
            <a:avLst/>
          </a:prstGeom>
          <a:solidFill>
            <a:srgbClr val="0132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96000" rIns="96000" bIns="96000" rtlCol="0" anchor="ctr" anchorCtr="1"/>
          <a:lstStyle/>
          <a:p>
            <a:pPr algn="ctr"/>
            <a:endParaRPr lang="en-GB" sz="1867" dirty="0" err="1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C4AD95B2-BA6A-2446-8426-CCFE416D2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00" y="377431"/>
            <a:ext cx="11065933" cy="37055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8" name="Page Number">
            <a:extLst>
              <a:ext uri="{FF2B5EF4-FFF2-40B4-BE49-F238E27FC236}">
                <a16:creationId xmlns:a16="http://schemas.microsoft.com/office/drawing/2014/main" id="{C78114F1-6503-5442-BA4F-5CED1C56B735}"/>
              </a:ext>
            </a:extLst>
          </p:cNvPr>
          <p:cNvSpPr/>
          <p:nvPr userDrawn="1"/>
        </p:nvSpPr>
        <p:spPr>
          <a:xfrm>
            <a:off x="545696" y="6306528"/>
            <a:ext cx="183811" cy="221017"/>
          </a:xfrm>
          <a:custGeom>
            <a:avLst/>
            <a:gdLst/>
            <a:ahLst/>
            <a:cxnLst/>
            <a:rect l="l" t="t" r="r" b="b"/>
            <a:pathLst>
              <a:path w="323215" h="443230">
                <a:moveTo>
                  <a:pt x="322922" y="0"/>
                </a:moveTo>
                <a:lnTo>
                  <a:pt x="0" y="0"/>
                </a:lnTo>
                <a:lnTo>
                  <a:pt x="0" y="420154"/>
                </a:lnTo>
                <a:lnTo>
                  <a:pt x="2115" y="428951"/>
                </a:lnTo>
                <a:lnTo>
                  <a:pt x="7883" y="436132"/>
                </a:lnTo>
                <a:lnTo>
                  <a:pt x="16437" y="440972"/>
                </a:lnTo>
                <a:lnTo>
                  <a:pt x="26911" y="442747"/>
                </a:lnTo>
                <a:lnTo>
                  <a:pt x="29527" y="442747"/>
                </a:lnTo>
                <a:lnTo>
                  <a:pt x="32004" y="442341"/>
                </a:lnTo>
                <a:lnTo>
                  <a:pt x="322922" y="372732"/>
                </a:lnTo>
                <a:lnTo>
                  <a:pt x="322922" y="0"/>
                </a:lnTo>
                <a:close/>
              </a:path>
            </a:pathLst>
          </a:custGeom>
          <a:noFill/>
          <a:ln>
            <a:noFill/>
          </a:ln>
        </p:spPr>
        <p:txBody>
          <a:bodyPr vert="horz" wrap="none" lIns="0" tIns="0" rIns="0" bIns="36000" numCol="1" anchor="ctr" anchorCtr="0" compatLnSpc="1">
            <a:prstTxWarp prst="textNoShape">
              <a:avLst/>
            </a:prstTxWarp>
            <a:noAutofit/>
          </a:bodyPr>
          <a:lstStyle/>
          <a:p>
            <a:pPr marR="0" lvl="0" indent="0" algn="r" defTabSz="87270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12E06541-304F-41DA-A076-D86DB9E81A9C}" type="slidenum">
              <a:rPr lang="en-GB" sz="1200" b="1" i="0" noProof="0" smtClean="0">
                <a:solidFill>
                  <a:schemeClr val="tx1"/>
                </a:solidFill>
                <a:latin typeface="+mj-lt"/>
              </a:rPr>
              <a:pPr marR="0" lvl="0" indent="0" algn="r" defTabSz="872701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lang="en-GB" sz="1200" b="1" i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9" name="Springer Nature">
            <a:extLst>
              <a:ext uri="{FF2B5EF4-FFF2-40B4-BE49-F238E27FC236}">
                <a16:creationId xmlns:a16="http://schemas.microsoft.com/office/drawing/2014/main" id="{C61AC87A-8583-4F47-9367-B97189626E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003749" y="6234225"/>
            <a:ext cx="1694527" cy="304147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22100462-6A83-4A43-A7FF-2D4567999C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8800" y="756453"/>
            <a:ext cx="11065933" cy="307775"/>
          </a:xfrm>
        </p:spPr>
        <p:txBody>
          <a:bodyPr vert="horz" wrap="square" lIns="0" tIns="0" rIns="0" bIns="0" rtlCol="0">
            <a:noAutofit/>
          </a:bodyPr>
          <a:lstStyle>
            <a:lvl1pPr>
              <a:defRPr lang="en-GB" dirty="0"/>
            </a:lvl1pPr>
          </a:lstStyle>
          <a:p>
            <a:pPr lvl="0"/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9790A5C-4D57-4158-9F7C-170F0281894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8800" y="1436692"/>
            <a:ext cx="11065933" cy="472916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  <a:lvl6pPr>
              <a:buClr>
                <a:schemeClr val="tx1"/>
              </a:buCl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buClr>
                <a:schemeClr val="tx1"/>
              </a:buClr>
              <a:defRPr>
                <a:solidFill>
                  <a:schemeClr val="tx1"/>
                </a:solidFill>
              </a:defRPr>
            </a:lvl8pPr>
            <a:lvl9pPr>
              <a:buClr>
                <a:schemeClr val="tx1"/>
              </a:buCl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Heading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61794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Light Grey Blu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F27B44-6770-864B-9381-347D7A82BD22}"/>
              </a:ext>
            </a:extLst>
          </p:cNvPr>
          <p:cNvSpPr/>
          <p:nvPr userDrawn="1"/>
        </p:nvSpPr>
        <p:spPr>
          <a:xfrm>
            <a:off x="0" y="1165824"/>
            <a:ext cx="12192000" cy="5692176"/>
          </a:xfrm>
          <a:prstGeom prst="rect">
            <a:avLst/>
          </a:prstGeom>
          <a:solidFill>
            <a:srgbClr val="EBF1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96000" rIns="96000" bIns="96000" rtlCol="0" anchor="ctr" anchorCtr="1"/>
          <a:lstStyle/>
          <a:p>
            <a:pPr algn="ctr"/>
            <a:endParaRPr lang="en-GB" sz="1867" dirty="0" err="1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C4AD95B2-BA6A-2446-8426-CCFE416D2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00" y="377431"/>
            <a:ext cx="11065933" cy="37055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8" name="Page Number">
            <a:extLst>
              <a:ext uri="{FF2B5EF4-FFF2-40B4-BE49-F238E27FC236}">
                <a16:creationId xmlns:a16="http://schemas.microsoft.com/office/drawing/2014/main" id="{C78114F1-6503-5442-BA4F-5CED1C56B735}"/>
              </a:ext>
            </a:extLst>
          </p:cNvPr>
          <p:cNvSpPr/>
          <p:nvPr userDrawn="1"/>
        </p:nvSpPr>
        <p:spPr>
          <a:xfrm>
            <a:off x="545696" y="6306528"/>
            <a:ext cx="183811" cy="221017"/>
          </a:xfrm>
          <a:custGeom>
            <a:avLst/>
            <a:gdLst/>
            <a:ahLst/>
            <a:cxnLst/>
            <a:rect l="l" t="t" r="r" b="b"/>
            <a:pathLst>
              <a:path w="323215" h="443230">
                <a:moveTo>
                  <a:pt x="322922" y="0"/>
                </a:moveTo>
                <a:lnTo>
                  <a:pt x="0" y="0"/>
                </a:lnTo>
                <a:lnTo>
                  <a:pt x="0" y="420154"/>
                </a:lnTo>
                <a:lnTo>
                  <a:pt x="2115" y="428951"/>
                </a:lnTo>
                <a:lnTo>
                  <a:pt x="7883" y="436132"/>
                </a:lnTo>
                <a:lnTo>
                  <a:pt x="16437" y="440972"/>
                </a:lnTo>
                <a:lnTo>
                  <a:pt x="26911" y="442747"/>
                </a:lnTo>
                <a:lnTo>
                  <a:pt x="29527" y="442747"/>
                </a:lnTo>
                <a:lnTo>
                  <a:pt x="32004" y="442341"/>
                </a:lnTo>
                <a:lnTo>
                  <a:pt x="322922" y="372732"/>
                </a:lnTo>
                <a:lnTo>
                  <a:pt x="322922" y="0"/>
                </a:lnTo>
                <a:close/>
              </a:path>
            </a:pathLst>
          </a:custGeom>
          <a:noFill/>
          <a:ln>
            <a:noFill/>
          </a:ln>
        </p:spPr>
        <p:txBody>
          <a:bodyPr vert="horz" wrap="none" lIns="0" tIns="0" rIns="0" bIns="36000" numCol="1" anchor="ctr" anchorCtr="0" compatLnSpc="1">
            <a:prstTxWarp prst="textNoShape">
              <a:avLst/>
            </a:prstTxWarp>
            <a:noAutofit/>
          </a:bodyPr>
          <a:lstStyle/>
          <a:p>
            <a:pPr marR="0" lvl="0" indent="0" algn="r" defTabSz="87270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12E06541-304F-41DA-A076-D86DB9E81A9C}" type="slidenum">
              <a:rPr lang="en-GB" sz="1200" b="1" i="0" noProof="0" smtClean="0">
                <a:solidFill>
                  <a:schemeClr val="tx1"/>
                </a:solidFill>
                <a:latin typeface="+mj-lt"/>
              </a:rPr>
              <a:pPr marR="0" lvl="0" indent="0" algn="r" defTabSz="872701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lang="en-GB" sz="1200" b="1" i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0" name="Springer Nature">
            <a:extLst>
              <a:ext uri="{FF2B5EF4-FFF2-40B4-BE49-F238E27FC236}">
                <a16:creationId xmlns:a16="http://schemas.microsoft.com/office/drawing/2014/main" id="{0ECC4F2E-CF33-4FF1-9B04-2AC139E6C1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85310" y="6309888"/>
            <a:ext cx="1530689" cy="150749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7F3CC8E-6618-44E4-A6F6-57BB35A6F5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8800" y="1436692"/>
            <a:ext cx="11065933" cy="4729161"/>
          </a:xfrm>
        </p:spPr>
        <p:txBody>
          <a:bodyPr/>
          <a:lstStyle/>
          <a:p>
            <a:pPr lvl="0"/>
            <a:r>
              <a:rPr lang="en-GB" dirty="0"/>
              <a:t>Heading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Eighth level</a:t>
            </a:r>
          </a:p>
          <a:p>
            <a:pPr lvl="8"/>
            <a:r>
              <a:rPr lang="en-GB" dirty="0"/>
              <a:t>Ninth level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2A024E04-0326-4CCD-857D-B725975274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8800" y="756453"/>
            <a:ext cx="11065933" cy="307775"/>
          </a:xfrm>
        </p:spPr>
        <p:txBody>
          <a:bodyPr vert="horz" wrap="square" lIns="0" tIns="0" rIns="0" bIns="0" rtlCol="0">
            <a:noAutofit/>
          </a:bodyPr>
          <a:lstStyle>
            <a:lvl1pPr>
              <a:defRPr lang="en-GB" dirty="0"/>
            </a:lvl1pPr>
          </a:lstStyle>
          <a:p>
            <a:pPr lvl="0"/>
            <a:r>
              <a:rPr lang="en-GB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65373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2B999-1F8D-4595-ACB4-B34A9EA2A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00" y="377431"/>
            <a:ext cx="11065933" cy="370559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9B0B2AD-A92A-FA41-AC5B-5C729466A0CD}"/>
              </a:ext>
            </a:extLst>
          </p:cNvPr>
          <p:cNvCxnSpPr>
            <a:cxnSpLocks/>
          </p:cNvCxnSpPr>
          <p:nvPr userDrawn="1"/>
        </p:nvCxnSpPr>
        <p:spPr>
          <a:xfrm>
            <a:off x="576000" y="1163849"/>
            <a:ext cx="11040000" cy="0"/>
          </a:xfrm>
          <a:prstGeom prst="line">
            <a:avLst/>
          </a:prstGeom>
          <a:ln w="9525">
            <a:solidFill>
              <a:srgbClr val="0070A8">
                <a:alpha val="49887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ubtitle 2">
            <a:extLst>
              <a:ext uri="{FF2B5EF4-FFF2-40B4-BE49-F238E27FC236}">
                <a16:creationId xmlns:a16="http://schemas.microsoft.com/office/drawing/2014/main" id="{AAD22441-6B75-4AD4-842E-D31F7736F6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8800" y="756453"/>
            <a:ext cx="11065933" cy="307775"/>
          </a:xfrm>
        </p:spPr>
        <p:txBody>
          <a:bodyPr vert="horz" wrap="square" lIns="0" tIns="0" rIns="0" bIns="0" rtlCol="0">
            <a:noAutofit/>
          </a:bodyPr>
          <a:lstStyle>
            <a:lvl1pPr>
              <a:defRPr lang="en-GB" dirty="0"/>
            </a:lvl1pPr>
          </a:lstStyle>
          <a:p>
            <a:pPr lvl="0"/>
            <a:r>
              <a:rPr lang="en-GB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45320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EB8FE-C762-4DCD-956B-1221CF7415A6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AEC71-2536-4937-A49F-70C8046BAF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7796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C74143-FE28-42F4-96F8-023A89DC5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00" y="377431"/>
            <a:ext cx="11065933" cy="370559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F6302FF-A999-2C4C-A720-982F18950C7A}"/>
              </a:ext>
            </a:extLst>
          </p:cNvPr>
          <p:cNvCxnSpPr>
            <a:cxnSpLocks/>
          </p:cNvCxnSpPr>
          <p:nvPr userDrawn="1"/>
        </p:nvCxnSpPr>
        <p:spPr>
          <a:xfrm>
            <a:off x="576000" y="1163849"/>
            <a:ext cx="11040000" cy="0"/>
          </a:xfrm>
          <a:prstGeom prst="line">
            <a:avLst/>
          </a:prstGeom>
          <a:ln w="9525">
            <a:solidFill>
              <a:srgbClr val="0070A8">
                <a:alpha val="49887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94D7C2B8-135C-4107-88DB-58645A56C2E9}"/>
              </a:ext>
            </a:extLst>
          </p:cNvPr>
          <p:cNvSpPr>
            <a:spLocks noGrp="1"/>
          </p:cNvSpPr>
          <p:nvPr>
            <p:ph type="body" sz="quarter" idx="4294967295" hasCustomPrompt="1"/>
          </p:nvPr>
        </p:nvSpPr>
        <p:spPr>
          <a:xfrm>
            <a:off x="558800" y="1436692"/>
            <a:ext cx="5318400" cy="4729161"/>
          </a:xfrm>
        </p:spPr>
        <p:txBody>
          <a:bodyPr/>
          <a:lstStyle>
            <a:lvl1pPr>
              <a:defRPr>
                <a:solidFill>
                  <a:srgbClr val="0070A8"/>
                </a:solidFill>
              </a:defRPr>
            </a:lvl1pPr>
          </a:lstStyle>
          <a:p>
            <a:pPr lvl="0"/>
            <a:r>
              <a:rPr lang="en-GB" dirty="0"/>
              <a:t>Heading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38AE44C9-86EE-4A50-856E-6706903E1BFB}"/>
              </a:ext>
            </a:extLst>
          </p:cNvPr>
          <p:cNvSpPr>
            <a:spLocks noGrp="1"/>
          </p:cNvSpPr>
          <p:nvPr>
            <p:ph type="body" sz="quarter" idx="4294967295" hasCustomPrompt="1"/>
          </p:nvPr>
        </p:nvSpPr>
        <p:spPr>
          <a:xfrm>
            <a:off x="6306333" y="1436692"/>
            <a:ext cx="5318400" cy="4729161"/>
          </a:xfrm>
        </p:spPr>
        <p:txBody>
          <a:bodyPr/>
          <a:lstStyle>
            <a:lvl1pPr>
              <a:defRPr>
                <a:solidFill>
                  <a:srgbClr val="0070A8"/>
                </a:solidFill>
              </a:defRPr>
            </a:lvl1pPr>
          </a:lstStyle>
          <a:p>
            <a:pPr lvl="0"/>
            <a:r>
              <a:rPr lang="en-GB" dirty="0"/>
              <a:t>Heading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04AB53AA-A0E6-467E-9522-BF1A85C64F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8800" y="756453"/>
            <a:ext cx="11065933" cy="307775"/>
          </a:xfrm>
        </p:spPr>
        <p:txBody>
          <a:bodyPr vert="horz" wrap="square" lIns="0" tIns="0" rIns="0" bIns="0" rtlCol="0">
            <a:noAutofit/>
          </a:bodyPr>
          <a:lstStyle>
            <a:lvl1pPr>
              <a:defRPr lang="en-GB" dirty="0"/>
            </a:lvl1pPr>
          </a:lstStyle>
          <a:p>
            <a:pPr lvl="0"/>
            <a:r>
              <a:rPr lang="en-GB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71873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C221EB4-A19B-4D49-B46B-41ECB2566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966" y="377431"/>
            <a:ext cx="11065933" cy="370559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53D4928-C9F3-814B-B90F-0A76881AB43B}"/>
              </a:ext>
            </a:extLst>
          </p:cNvPr>
          <p:cNvCxnSpPr>
            <a:cxnSpLocks/>
          </p:cNvCxnSpPr>
          <p:nvPr userDrawn="1"/>
        </p:nvCxnSpPr>
        <p:spPr>
          <a:xfrm>
            <a:off x="576000" y="1163849"/>
            <a:ext cx="11040000" cy="0"/>
          </a:xfrm>
          <a:prstGeom prst="line">
            <a:avLst/>
          </a:prstGeom>
          <a:ln w="9525">
            <a:solidFill>
              <a:srgbClr val="0070A8">
                <a:alpha val="49887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63F6A746-4CBA-4F53-862D-2FAB59B4CD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8800" y="1436692"/>
            <a:ext cx="3403200" cy="4729161"/>
          </a:xfrm>
        </p:spPr>
        <p:txBody>
          <a:bodyPr/>
          <a:lstStyle>
            <a:lvl1pPr>
              <a:defRPr>
                <a:solidFill>
                  <a:srgbClr val="0070A8"/>
                </a:solidFill>
              </a:defRPr>
            </a:lvl1pPr>
            <a:lvl3pPr>
              <a:buClr>
                <a:srgbClr val="0070A8"/>
              </a:buClr>
              <a:defRPr/>
            </a:lvl3pPr>
            <a:lvl4pPr>
              <a:buClr>
                <a:srgbClr val="0070A8"/>
              </a:buClr>
              <a:defRPr/>
            </a:lvl4pPr>
            <a:lvl5pPr>
              <a:buClr>
                <a:srgbClr val="0070A8"/>
              </a:buClr>
              <a:defRPr/>
            </a:lvl5pPr>
          </a:lstStyle>
          <a:p>
            <a:pPr lvl="0"/>
            <a:r>
              <a:rPr lang="en-GB" dirty="0"/>
              <a:t>Heading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2B928D0B-A4F2-4EDD-B4A5-84D1F6E2AB9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90249" y="1436692"/>
            <a:ext cx="3403200" cy="4729161"/>
          </a:xfrm>
        </p:spPr>
        <p:txBody>
          <a:bodyPr/>
          <a:lstStyle>
            <a:lvl1pPr>
              <a:defRPr>
                <a:solidFill>
                  <a:srgbClr val="0070A8"/>
                </a:solidFill>
              </a:defRPr>
            </a:lvl1pPr>
            <a:lvl3pPr algn="l" defTabSz="872701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0070A8"/>
              </a:buClr>
              <a:buFont typeface="Calibri" panose="020F0502020204030204" pitchFamily="34" charset="0"/>
              <a:defRPr lang="en-GB" sz="2000" b="0" i="0" kern="1200" dirty="0">
                <a:solidFill>
                  <a:srgbClr val="01324B"/>
                </a:solidFill>
                <a:latin typeface="+mn-lt"/>
                <a:ea typeface="+mn-ea"/>
                <a:cs typeface="Calibri" panose="020F0502020204030204" pitchFamily="34" charset="0"/>
              </a:defRPr>
            </a:lvl3pPr>
            <a:lvl4pPr algn="l" defTabSz="872701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0070A8"/>
              </a:buClr>
              <a:buFont typeface="Calibri" panose="020F0502020204030204" pitchFamily="34" charset="0"/>
              <a:defRPr lang="en-GB" sz="2000" b="0" i="0" kern="1200" dirty="0">
                <a:solidFill>
                  <a:srgbClr val="01324B"/>
                </a:solidFill>
                <a:latin typeface="+mn-lt"/>
                <a:ea typeface="+mn-ea"/>
                <a:cs typeface="Calibri" panose="020F0502020204030204" pitchFamily="34" charset="0"/>
              </a:defRPr>
            </a:lvl4pPr>
            <a:lvl5pPr algn="l" defTabSz="872701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0070A8"/>
              </a:buClr>
              <a:buFont typeface="Calibri" panose="020F0502020204030204" pitchFamily="34" charset="0"/>
              <a:defRPr lang="en-GB" sz="2000" b="0" i="0" kern="1200" dirty="0">
                <a:solidFill>
                  <a:srgbClr val="01324B"/>
                </a:solidFill>
                <a:latin typeface="+mn-lt"/>
                <a:ea typeface="+mn-ea"/>
                <a:cs typeface="Calibri" panose="020F0502020204030204" pitchFamily="34" charset="0"/>
              </a:defRPr>
            </a:lvl5pPr>
          </a:lstStyle>
          <a:p>
            <a:pPr lvl="0"/>
            <a:r>
              <a:rPr lang="en-GB" dirty="0"/>
              <a:t>Heading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FE4CE701-7136-4CB2-A538-FAD761BFBFC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21699" y="1436692"/>
            <a:ext cx="3403200" cy="4729161"/>
          </a:xfrm>
        </p:spPr>
        <p:txBody>
          <a:bodyPr/>
          <a:lstStyle>
            <a:lvl1pPr>
              <a:defRPr>
                <a:solidFill>
                  <a:srgbClr val="0070A8"/>
                </a:solidFill>
              </a:defRPr>
            </a:lvl1pPr>
            <a:lvl2pPr>
              <a:buClr>
                <a:srgbClr val="0070A8"/>
              </a:buClr>
              <a:defRPr/>
            </a:lvl2pPr>
            <a:lvl3pPr algn="l" defTabSz="872701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0070A8"/>
              </a:buClr>
              <a:buFont typeface="Calibri" panose="020F0502020204030204" pitchFamily="34" charset="0"/>
              <a:defRPr lang="en-GB" sz="2000" b="0" i="0" kern="1200" dirty="0">
                <a:solidFill>
                  <a:srgbClr val="01324B"/>
                </a:solidFill>
                <a:latin typeface="+mn-lt"/>
                <a:ea typeface="+mn-ea"/>
                <a:cs typeface="Calibri" panose="020F0502020204030204" pitchFamily="34" charset="0"/>
              </a:defRPr>
            </a:lvl3pPr>
            <a:lvl4pPr algn="l" defTabSz="872701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0070A8"/>
              </a:buClr>
              <a:buFont typeface="Calibri" panose="020F0502020204030204" pitchFamily="34" charset="0"/>
              <a:defRPr lang="en-GB" sz="2000" b="0" i="0" kern="1200" dirty="0">
                <a:solidFill>
                  <a:srgbClr val="01324B"/>
                </a:solidFill>
                <a:latin typeface="+mn-lt"/>
                <a:ea typeface="+mn-ea"/>
                <a:cs typeface="Calibri" panose="020F0502020204030204" pitchFamily="34" charset="0"/>
              </a:defRPr>
            </a:lvl4pPr>
            <a:lvl5pPr algn="l" defTabSz="872701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0070A8"/>
              </a:buClr>
              <a:buFont typeface="Calibri" panose="020F0502020204030204" pitchFamily="34" charset="0"/>
              <a:defRPr lang="en-GB" sz="2000" b="0" i="0" kern="1200" dirty="0">
                <a:solidFill>
                  <a:srgbClr val="01324B"/>
                </a:solidFill>
                <a:latin typeface="+mn-lt"/>
                <a:ea typeface="+mn-ea"/>
                <a:cs typeface="Calibri" panose="020F0502020204030204" pitchFamily="34" charset="0"/>
              </a:defRPr>
            </a:lvl5pPr>
          </a:lstStyle>
          <a:p>
            <a:pPr lvl="0"/>
            <a:r>
              <a:rPr lang="en-GB" dirty="0"/>
              <a:t>Heading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6E2B7276-E3BC-4E41-B7DF-BFE88A4F46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8800" y="756453"/>
            <a:ext cx="11065933" cy="307775"/>
          </a:xfrm>
        </p:spPr>
        <p:txBody>
          <a:bodyPr vert="horz" wrap="square" lIns="0" tIns="0" rIns="0" bIns="0" rtlCol="0">
            <a:noAutofit/>
          </a:bodyPr>
          <a:lstStyle>
            <a:lvl1pPr>
              <a:defRPr lang="en-GB" dirty="0"/>
            </a:lvl1pPr>
          </a:lstStyle>
          <a:p>
            <a:pPr lvl="0"/>
            <a:r>
              <a:rPr lang="en-GB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52498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10204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_grey_background">
  <p:cSld name="One column_grey_background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9"/>
          <p:cNvSpPr/>
          <p:nvPr/>
        </p:nvSpPr>
        <p:spPr>
          <a:xfrm>
            <a:off x="0" y="1165824"/>
            <a:ext cx="12192000" cy="569217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6000" tIns="96000" rIns="96000" bIns="960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" name="Google Shape;39;p4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085312" y="6352843"/>
            <a:ext cx="1530689" cy="107795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49"/>
          <p:cNvSpPr txBox="1">
            <a:spLocks noGrp="1"/>
          </p:cNvSpPr>
          <p:nvPr>
            <p:ph type="body" idx="1"/>
          </p:nvPr>
        </p:nvSpPr>
        <p:spPr>
          <a:xfrm>
            <a:off x="576000" y="1436692"/>
            <a:ext cx="1104000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609585" lvl="0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1219170" lvl="1" indent="-304792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2pPr>
            <a:lvl3pPr marL="1828754" lvl="2" indent="-45718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2438339" lvl="3" indent="-45718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3047924" lvl="4" indent="-45718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─"/>
              <a:defRPr/>
            </a:lvl5pPr>
            <a:lvl6pPr marL="3657509" lvl="5" indent="-45718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−"/>
              <a:defRPr/>
            </a:lvl6pPr>
            <a:lvl7pPr marL="4267093" lvl="6" indent="-304792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7pPr>
            <a:lvl8pPr marL="4876678" lvl="7" indent="-45718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AutoNum type="arabicPeriod"/>
              <a:defRPr/>
            </a:lvl8pPr>
            <a:lvl9pPr marL="5486263" lvl="8" indent="-457189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800"/>
              <a:buAutoNum type="alphaLcPeriod"/>
              <a:defRPr/>
            </a:lvl9pPr>
          </a:lstStyle>
          <a:p>
            <a:endParaRPr dirty="0"/>
          </a:p>
        </p:txBody>
      </p:sp>
      <p:sp>
        <p:nvSpPr>
          <p:cNvPr id="41" name="Google Shape;41;p49"/>
          <p:cNvSpPr txBox="1">
            <a:spLocks noGrp="1"/>
          </p:cNvSpPr>
          <p:nvPr>
            <p:ph type="body" idx="2"/>
          </p:nvPr>
        </p:nvSpPr>
        <p:spPr>
          <a:xfrm>
            <a:off x="576000" y="756452"/>
            <a:ext cx="11040000" cy="307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rgbClr val="00B0CA"/>
                </a:solidFill>
              </a:defRPr>
            </a:lvl1pPr>
            <a:lvl2pPr marL="1219170" lvl="1" indent="-304792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2pPr>
            <a:lvl3pPr marL="1828754" lvl="2" indent="-45718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2438339" lvl="3" indent="-45718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3047924" lvl="4" indent="-45718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─"/>
              <a:defRPr/>
            </a:lvl5pPr>
            <a:lvl6pPr marL="3657509" lvl="5" indent="-45718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−"/>
              <a:defRPr/>
            </a:lvl6pPr>
            <a:lvl7pPr marL="4267093" lvl="6" indent="-304792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7pPr>
            <a:lvl8pPr marL="4876678" lvl="7" indent="-45718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AutoNum type="arabicPeriod"/>
              <a:defRPr/>
            </a:lvl8pPr>
            <a:lvl9pPr marL="5486263" lvl="8" indent="-457189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800"/>
              <a:buAutoNum type="alphaLcPeriod"/>
              <a:defRPr/>
            </a:lvl9pPr>
          </a:lstStyle>
          <a:p>
            <a:endParaRPr dirty="0"/>
          </a:p>
        </p:txBody>
      </p:sp>
      <p:sp>
        <p:nvSpPr>
          <p:cNvPr id="42" name="Google Shape;42;p49"/>
          <p:cNvSpPr txBox="1">
            <a:spLocks noGrp="1"/>
          </p:cNvSpPr>
          <p:nvPr>
            <p:ph type="title"/>
          </p:nvPr>
        </p:nvSpPr>
        <p:spPr>
          <a:xfrm>
            <a:off x="560832" y="377431"/>
            <a:ext cx="11040000" cy="370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046435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 bwMode="ltGray">
          <a:xfrm>
            <a:off x="1016001" y="1436689"/>
            <a:ext cx="10140463" cy="1846659"/>
          </a:xfrm>
        </p:spPr>
        <p:txBody>
          <a:bodyPr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 bwMode="ltGray">
          <a:xfrm>
            <a:off x="1016001" y="538163"/>
            <a:ext cx="10140463" cy="37055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27244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Light Grey Blue">
  <p:cSld name="1_One column Light Grey Blue">
    <p:bg>
      <p:bgPr>
        <a:solidFill>
          <a:schemeClr val="lt1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93"/>
          <p:cNvSpPr/>
          <p:nvPr/>
        </p:nvSpPr>
        <p:spPr>
          <a:xfrm>
            <a:off x="0" y="1165824"/>
            <a:ext cx="12192000" cy="5692176"/>
          </a:xfrm>
          <a:prstGeom prst="rect">
            <a:avLst/>
          </a:prstGeom>
          <a:solidFill>
            <a:srgbClr val="EBF1F5"/>
          </a:solidFill>
          <a:ln>
            <a:noFill/>
          </a:ln>
        </p:spPr>
        <p:txBody>
          <a:bodyPr spcFirstLastPara="1" wrap="square" lIns="96000" tIns="96000" rIns="96000" bIns="96000" anchor="ctr" anchorCtr="1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30;p93"/>
          <p:cNvSpPr txBox="1">
            <a:spLocks noGrp="1"/>
          </p:cNvSpPr>
          <p:nvPr>
            <p:ph type="title"/>
          </p:nvPr>
        </p:nvSpPr>
        <p:spPr>
          <a:xfrm>
            <a:off x="558800" y="377431"/>
            <a:ext cx="11065933" cy="370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1324B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3"/>
          <p:cNvSpPr/>
          <p:nvPr/>
        </p:nvSpPr>
        <p:spPr>
          <a:xfrm>
            <a:off x="545696" y="6306528"/>
            <a:ext cx="183811" cy="221017"/>
          </a:xfrm>
          <a:custGeom>
            <a:avLst/>
            <a:gdLst/>
            <a:ahLst/>
            <a:cxnLst/>
            <a:rect l="l" t="t" r="r" b="b"/>
            <a:pathLst>
              <a:path w="323215" h="443230" extrusionOk="0">
                <a:moveTo>
                  <a:pt x="322922" y="0"/>
                </a:moveTo>
                <a:lnTo>
                  <a:pt x="0" y="0"/>
                </a:lnTo>
                <a:lnTo>
                  <a:pt x="0" y="420154"/>
                </a:lnTo>
                <a:lnTo>
                  <a:pt x="2115" y="428951"/>
                </a:lnTo>
                <a:lnTo>
                  <a:pt x="7883" y="436132"/>
                </a:lnTo>
                <a:lnTo>
                  <a:pt x="16437" y="440972"/>
                </a:lnTo>
                <a:lnTo>
                  <a:pt x="26911" y="442747"/>
                </a:lnTo>
                <a:lnTo>
                  <a:pt x="29527" y="442747"/>
                </a:lnTo>
                <a:lnTo>
                  <a:pt x="32004" y="442341"/>
                </a:lnTo>
                <a:lnTo>
                  <a:pt x="322922" y="372732"/>
                </a:lnTo>
                <a:lnTo>
                  <a:pt x="322922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0" tIns="0" rIns="0" bIns="360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fld id="{00000000-1234-1234-1234-123412341234}" type="slidenum">
              <a:rPr lang="en-GB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Arial"/>
                <a:buNone/>
              </a:pPr>
              <a:t>‹#›</a:t>
            </a:fld>
            <a:endParaRPr sz="12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" name="Google Shape;32;p9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085310" y="6309888"/>
            <a:ext cx="1530689" cy="150749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93"/>
          <p:cNvSpPr txBox="1">
            <a:spLocks noGrp="1"/>
          </p:cNvSpPr>
          <p:nvPr>
            <p:ph type="body" idx="1"/>
          </p:nvPr>
        </p:nvSpPr>
        <p:spPr>
          <a:xfrm>
            <a:off x="558800" y="1436692"/>
            <a:ext cx="11065933" cy="472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04792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1219170" lvl="1" indent="-304792" algn="l"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2pPr>
            <a:lvl3pPr marL="1828754" lvl="2" indent="-457189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2438339" lvl="3" indent="-457189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3047924" lvl="4" indent="-457189" algn="l">
              <a:spcBef>
                <a:spcPts val="600"/>
              </a:spcBef>
              <a:spcAft>
                <a:spcPts val="0"/>
              </a:spcAft>
              <a:buSzPts val="1800"/>
              <a:buChar char="─"/>
              <a:defRPr/>
            </a:lvl5pPr>
            <a:lvl6pPr marL="3657509" lvl="5" indent="-457189" algn="l">
              <a:spcBef>
                <a:spcPts val="600"/>
              </a:spcBef>
              <a:spcAft>
                <a:spcPts val="0"/>
              </a:spcAft>
              <a:buSzPts val="1800"/>
              <a:buChar char="−"/>
              <a:defRPr/>
            </a:lvl6pPr>
            <a:lvl7pPr marL="4267093" lvl="6" indent="-304792" algn="l"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7pPr>
            <a:lvl8pPr marL="4876678" lvl="7" indent="-457189" algn="l">
              <a:spcBef>
                <a:spcPts val="600"/>
              </a:spcBef>
              <a:spcAft>
                <a:spcPts val="0"/>
              </a:spcAft>
              <a:buSzPts val="1800"/>
              <a:buAutoNum type="arabicPeriod"/>
              <a:defRPr/>
            </a:lvl8pPr>
            <a:lvl9pPr marL="5486263" lvl="8" indent="-457189" algn="l">
              <a:spcBef>
                <a:spcPts val="600"/>
              </a:spcBef>
              <a:spcAft>
                <a:spcPts val="600"/>
              </a:spcAft>
              <a:buSzPts val="1800"/>
              <a:buAutoNum type="alphaLcPeriod"/>
              <a:defRPr/>
            </a:lvl9pPr>
          </a:lstStyle>
          <a:p>
            <a:endParaRPr/>
          </a:p>
        </p:txBody>
      </p:sp>
      <p:sp>
        <p:nvSpPr>
          <p:cNvPr id="34" name="Google Shape;34;p93"/>
          <p:cNvSpPr txBox="1">
            <a:spLocks noGrp="1"/>
          </p:cNvSpPr>
          <p:nvPr>
            <p:ph type="subTitle" idx="2"/>
          </p:nvPr>
        </p:nvSpPr>
        <p:spPr>
          <a:xfrm>
            <a:off x="558800" y="756453"/>
            <a:ext cx="11065933" cy="307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spcBef>
                <a:spcPts val="600"/>
              </a:spcBef>
              <a:spcAft>
                <a:spcPts val="0"/>
              </a:spcAft>
              <a:buSzPts val="1800"/>
              <a:buChar char="─"/>
              <a:defRPr/>
            </a:lvl5pPr>
            <a:lvl6pPr lvl="5" algn="l">
              <a:spcBef>
                <a:spcPts val="600"/>
              </a:spcBef>
              <a:spcAft>
                <a:spcPts val="0"/>
              </a:spcAft>
              <a:buSzPts val="1800"/>
              <a:buChar char="−"/>
              <a:defRPr/>
            </a:lvl6pPr>
            <a:lvl7pPr lvl="6" algn="l"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spcBef>
                <a:spcPts val="600"/>
              </a:spcBef>
              <a:spcAft>
                <a:spcPts val="0"/>
              </a:spcAft>
              <a:buSzPts val="1800"/>
              <a:buAutoNum type="arabicPeriod"/>
              <a:defRPr/>
            </a:lvl8pPr>
            <a:lvl9pPr lvl="8" algn="l">
              <a:spcBef>
                <a:spcPts val="600"/>
              </a:spcBef>
              <a:spcAft>
                <a:spcPts val="600"/>
              </a:spcAft>
              <a:buSzPts val="1800"/>
              <a:buAutoNum type="alpha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57951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EB8FE-C762-4DCD-956B-1221CF7415A6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AEC71-2536-4937-A49F-70C8046BAF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541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EB8FE-C762-4DCD-956B-1221CF7415A6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AEC71-2536-4937-A49F-70C8046BAF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500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EB8FE-C762-4DCD-956B-1221CF7415A6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AEC71-2536-4937-A49F-70C8046BAF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927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EB8FE-C762-4DCD-956B-1221CF7415A6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AEC71-2536-4937-A49F-70C8046BAF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605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EB8FE-C762-4DCD-956B-1221CF7415A6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AEC71-2536-4937-A49F-70C8046BAF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334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image" Target="../media/image1.emf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theme" Target="../theme/theme2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0EB8FE-C762-4DCD-956B-1221CF7415A6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BAEC71-2536-4937-A49F-70C8046BAF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551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age Number">
            <a:extLst>
              <a:ext uri="{FF2B5EF4-FFF2-40B4-BE49-F238E27FC236}">
                <a16:creationId xmlns:a16="http://schemas.microsoft.com/office/drawing/2014/main" id="{7A78700A-182C-214D-BC00-E2FF3DA1C37B}"/>
              </a:ext>
            </a:extLst>
          </p:cNvPr>
          <p:cNvSpPr/>
          <p:nvPr userDrawn="1"/>
        </p:nvSpPr>
        <p:spPr>
          <a:xfrm>
            <a:off x="545696" y="6306528"/>
            <a:ext cx="183811" cy="221017"/>
          </a:xfrm>
          <a:custGeom>
            <a:avLst/>
            <a:gdLst/>
            <a:ahLst/>
            <a:cxnLst/>
            <a:rect l="l" t="t" r="r" b="b"/>
            <a:pathLst>
              <a:path w="323215" h="443230">
                <a:moveTo>
                  <a:pt x="322922" y="0"/>
                </a:moveTo>
                <a:lnTo>
                  <a:pt x="0" y="0"/>
                </a:lnTo>
                <a:lnTo>
                  <a:pt x="0" y="420154"/>
                </a:lnTo>
                <a:lnTo>
                  <a:pt x="2115" y="428951"/>
                </a:lnTo>
                <a:lnTo>
                  <a:pt x="7883" y="436132"/>
                </a:lnTo>
                <a:lnTo>
                  <a:pt x="16437" y="440972"/>
                </a:lnTo>
                <a:lnTo>
                  <a:pt x="26911" y="442747"/>
                </a:lnTo>
                <a:lnTo>
                  <a:pt x="29527" y="442747"/>
                </a:lnTo>
                <a:lnTo>
                  <a:pt x="32004" y="442341"/>
                </a:lnTo>
                <a:lnTo>
                  <a:pt x="322922" y="372732"/>
                </a:lnTo>
                <a:lnTo>
                  <a:pt x="322922" y="0"/>
                </a:lnTo>
                <a:close/>
              </a:path>
            </a:pathLst>
          </a:custGeom>
          <a:noFill/>
          <a:ln>
            <a:noFill/>
          </a:ln>
        </p:spPr>
        <p:txBody>
          <a:bodyPr vert="horz" wrap="none" lIns="0" tIns="0" rIns="0" bIns="36000" numCol="1" anchor="ctr" anchorCtr="0" compatLnSpc="1">
            <a:prstTxWarp prst="textNoShape">
              <a:avLst/>
            </a:prstTxWarp>
            <a:noAutofit/>
          </a:bodyPr>
          <a:lstStyle/>
          <a:p>
            <a:pPr marR="0" lvl="0" indent="0" algn="r" defTabSz="87270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12E06541-304F-41DA-A076-D86DB9E81A9C}" type="slidenum">
              <a:rPr lang="en-GB" sz="1200" b="1" i="0" noProof="0" smtClean="0">
                <a:solidFill>
                  <a:srgbClr val="01324B"/>
                </a:solidFill>
                <a:latin typeface="+mj-lt"/>
              </a:rPr>
              <a:pPr marR="0" lvl="0" indent="0" algn="r" defTabSz="872701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lang="en-GB" sz="1200" b="1" i="0" dirty="0">
              <a:solidFill>
                <a:srgbClr val="01324B"/>
              </a:solidFill>
              <a:latin typeface="+mj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8800" y="1436690"/>
            <a:ext cx="11065933" cy="472916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8800" y="377431"/>
            <a:ext cx="11065933" cy="37055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en-GB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B6C5800-4F2A-4D4A-B4F1-C45826FE66B6}"/>
              </a:ext>
            </a:extLst>
          </p:cNvPr>
          <p:cNvPicPr>
            <a:picLocks noChangeAspect="1"/>
          </p:cNvPicPr>
          <p:nvPr userDrawn="1"/>
        </p:nvPicPr>
        <p:blipFill>
          <a:blip r:embed="rId36"/>
          <a:stretch>
            <a:fillRect/>
          </a:stretch>
        </p:blipFill>
        <p:spPr>
          <a:xfrm>
            <a:off x="10084800" y="6312000"/>
            <a:ext cx="1531200" cy="148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375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</p:sldLayoutIdLst>
  <p:hf sldNum="0" hdr="0" dt="0"/>
  <p:txStyles>
    <p:titleStyle>
      <a:lvl1pPr algn="l" defTabSz="872701" rtl="0" eaLnBrk="1" latinLnBrk="0" hangingPunct="1">
        <a:lnSpc>
          <a:spcPts val="2800"/>
        </a:lnSpc>
        <a:spcBef>
          <a:spcPct val="0"/>
        </a:spcBef>
        <a:buNone/>
        <a:defRPr sz="2667" b="1" i="0" kern="1200" cap="none" baseline="0">
          <a:solidFill>
            <a:srgbClr val="01324B"/>
          </a:solidFill>
          <a:latin typeface="+mj-lt"/>
          <a:ea typeface="+mj-ea"/>
          <a:cs typeface="+mj-cs"/>
        </a:defRPr>
      </a:lvl1pPr>
    </p:titleStyle>
    <p:bodyStyle>
      <a:lvl1pPr marL="0" indent="0" algn="l" defTabSz="872701" rtl="0" eaLnBrk="1" latinLnBrk="0" hangingPunct="1">
        <a:spcBef>
          <a:spcPts val="0"/>
        </a:spcBef>
        <a:spcAft>
          <a:spcPts val="600"/>
        </a:spcAft>
        <a:buClr>
          <a:schemeClr val="tx1"/>
        </a:buClr>
        <a:buFont typeface="Arial" panose="020B0604020202020204" pitchFamily="34" charset="0"/>
        <a:buNone/>
        <a:defRPr sz="2000" b="1" i="0" kern="1200">
          <a:solidFill>
            <a:schemeClr val="accent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0" indent="0" algn="l" defTabSz="872701" rtl="0" eaLnBrk="1" latinLnBrk="0" hangingPunct="1">
        <a:spcBef>
          <a:spcPts val="0"/>
        </a:spcBef>
        <a:spcAft>
          <a:spcPts val="600"/>
        </a:spcAft>
        <a:buClr>
          <a:schemeClr val="tx1"/>
        </a:buClr>
        <a:buFont typeface="Arial" panose="020B0604020202020204" pitchFamily="34" charset="0"/>
        <a:buNone/>
        <a:defRPr sz="20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222245" indent="-222245" algn="l" defTabSz="872701" rtl="0" eaLnBrk="1" latinLnBrk="0" hangingPunct="1">
        <a:spcBef>
          <a:spcPts val="0"/>
        </a:spcBef>
        <a:spcAft>
          <a:spcPts val="600"/>
        </a:spcAft>
        <a:buClr>
          <a:srgbClr val="0070A8"/>
        </a:buClr>
        <a:buFont typeface="Calibri" panose="020F0502020204030204" pitchFamily="34" charset="0"/>
        <a:buChar char="•"/>
        <a:defRPr sz="20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457189" indent="-228594" algn="l" defTabSz="872701" rtl="0" eaLnBrk="1" latinLnBrk="0" hangingPunct="1">
        <a:spcBef>
          <a:spcPts val="0"/>
        </a:spcBef>
        <a:spcAft>
          <a:spcPts val="600"/>
        </a:spcAft>
        <a:buClr>
          <a:srgbClr val="0070A8"/>
        </a:buClr>
        <a:buFont typeface="Calibri" panose="020F0502020204030204" pitchFamily="34" charset="0"/>
        <a:buChar char="•"/>
        <a:defRPr sz="20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714357" indent="-234945" algn="l" defTabSz="872701" rtl="0" eaLnBrk="1" latinLnBrk="0" hangingPunct="1">
        <a:spcBef>
          <a:spcPts val="0"/>
        </a:spcBef>
        <a:spcAft>
          <a:spcPts val="600"/>
        </a:spcAft>
        <a:buClr>
          <a:srgbClr val="0070A8"/>
        </a:buClr>
        <a:buFont typeface="Calibri" panose="020F0502020204030204" pitchFamily="34" charset="0"/>
        <a:buChar char="─"/>
        <a:defRPr sz="20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936602" indent="-214308" algn="l" defTabSz="872701" rtl="0" eaLnBrk="1" latinLnBrk="0" hangingPunct="1">
        <a:spcBef>
          <a:spcPts val="0"/>
        </a:spcBef>
        <a:spcAft>
          <a:spcPts val="600"/>
        </a:spcAft>
        <a:buClr>
          <a:srgbClr val="0070A8"/>
        </a:buClr>
        <a:buFont typeface="Calibri" panose="020F0502020204030204" pitchFamily="34" charset="0"/>
        <a:buChar char="−"/>
        <a:defRPr sz="20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6pPr>
      <a:lvl7pPr marL="0" indent="0" algn="l" defTabSz="872701" rtl="0" eaLnBrk="1" latinLnBrk="0" hangingPunct="1">
        <a:spcBef>
          <a:spcPts val="0"/>
        </a:spcBef>
        <a:spcAft>
          <a:spcPts val="600"/>
        </a:spcAft>
        <a:buClr>
          <a:schemeClr val="tx1"/>
        </a:buClr>
        <a:buFontTx/>
        <a:buNone/>
        <a:defRPr sz="20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7pPr>
      <a:lvl8pPr marL="239178" indent="-239178" algn="l" defTabSz="872701" rtl="0" eaLnBrk="1" latinLnBrk="0" hangingPunct="1">
        <a:spcBef>
          <a:spcPts val="0"/>
        </a:spcBef>
        <a:spcAft>
          <a:spcPts val="600"/>
        </a:spcAft>
        <a:buClr>
          <a:srgbClr val="0070A8"/>
        </a:buClr>
        <a:buFont typeface="+mj-lt"/>
        <a:buAutoNum type="arabicPeriod"/>
        <a:defRPr sz="2000" b="0" i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8pPr>
      <a:lvl9pPr marL="476239" indent="-237061" algn="l" defTabSz="872701" rtl="0" eaLnBrk="1" latinLnBrk="0" hangingPunct="1">
        <a:spcBef>
          <a:spcPts val="0"/>
        </a:spcBef>
        <a:spcAft>
          <a:spcPts val="600"/>
        </a:spcAft>
        <a:buClr>
          <a:srgbClr val="0070A8"/>
        </a:buClr>
        <a:buFont typeface="+mj-lt"/>
        <a:buAutoNum type="alphaLcPeriod"/>
        <a:defRPr sz="2000" b="0" i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9pPr>
    </p:bodyStyle>
    <p:otherStyle>
      <a:defPPr>
        <a:defRPr lang="en-GB"/>
      </a:defPPr>
      <a:lvl1pPr marL="0" indent="0" algn="l" defTabSz="872701" rtl="0" eaLnBrk="1" latinLnBrk="0" hangingPunct="1">
        <a:spcBef>
          <a:spcPts val="0"/>
        </a:spcBef>
        <a:spcAft>
          <a:spcPts val="600"/>
        </a:spcAft>
        <a:buClr>
          <a:schemeClr val="tx1"/>
        </a:buClr>
        <a:buFont typeface="Arial" panose="020B0604020202020204" pitchFamily="34" charset="0"/>
        <a:buNone/>
        <a:defRPr sz="20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222245" indent="-222245" algn="l" defTabSz="872701" rtl="0" eaLnBrk="1" latinLnBrk="0" hangingPunct="1">
        <a:spcBef>
          <a:spcPts val="0"/>
        </a:spcBef>
        <a:spcAft>
          <a:spcPts val="600"/>
        </a:spcAft>
        <a:buClr>
          <a:srgbClr val="0070A8"/>
        </a:buClr>
        <a:buFont typeface="Calibri" panose="020F0502020204030204" pitchFamily="34" charset="0"/>
        <a:buChar char="•"/>
        <a:defRPr sz="20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457189" indent="-228594" algn="l" defTabSz="872701" rtl="0" eaLnBrk="1" latinLnBrk="0" hangingPunct="1">
        <a:spcBef>
          <a:spcPts val="0"/>
        </a:spcBef>
        <a:spcAft>
          <a:spcPts val="600"/>
        </a:spcAft>
        <a:buClr>
          <a:srgbClr val="0070A8"/>
        </a:buClr>
        <a:buFont typeface="Calibri" panose="020F0502020204030204" pitchFamily="34" charset="0"/>
        <a:buChar char="•"/>
        <a:defRPr sz="20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714357" indent="-234945" algn="l" defTabSz="872701" rtl="0" eaLnBrk="1" latinLnBrk="0" hangingPunct="1">
        <a:spcBef>
          <a:spcPts val="0"/>
        </a:spcBef>
        <a:spcAft>
          <a:spcPts val="600"/>
        </a:spcAft>
        <a:buClr>
          <a:srgbClr val="0070A8"/>
        </a:buClr>
        <a:buFont typeface="Calibri" panose="020F0502020204030204" pitchFamily="34" charset="0"/>
        <a:buChar char="─"/>
        <a:defRPr sz="20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936602" indent="-214308" algn="l" defTabSz="872701" rtl="0" eaLnBrk="1" latinLnBrk="0" hangingPunct="1">
        <a:spcBef>
          <a:spcPts val="0"/>
        </a:spcBef>
        <a:spcAft>
          <a:spcPts val="600"/>
        </a:spcAft>
        <a:buClr>
          <a:srgbClr val="0070A8"/>
        </a:buClr>
        <a:buFont typeface="Calibri" panose="020F0502020204030204" pitchFamily="34" charset="0"/>
        <a:buChar char="−"/>
        <a:defRPr sz="20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0" indent="0" algn="l" defTabSz="872701" rtl="0" eaLnBrk="1" latinLnBrk="0" hangingPunct="1">
        <a:spcBef>
          <a:spcPts val="0"/>
        </a:spcBef>
        <a:spcAft>
          <a:spcPts val="600"/>
        </a:spcAft>
        <a:buClr>
          <a:schemeClr val="tx1"/>
        </a:buClr>
        <a:buFont typeface="Arial" panose="020B0604020202020204" pitchFamily="34" charset="0"/>
        <a:buNone/>
        <a:defRPr sz="2000" b="1" i="0" kern="1200">
          <a:solidFill>
            <a:schemeClr val="accent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6pPr>
      <a:lvl7pPr marL="239178" indent="-239178" algn="l" defTabSz="872701" rtl="0" eaLnBrk="1" latinLnBrk="0" hangingPunct="1">
        <a:spcBef>
          <a:spcPts val="0"/>
        </a:spcBef>
        <a:spcAft>
          <a:spcPts val="600"/>
        </a:spcAft>
        <a:buClr>
          <a:srgbClr val="0070A8"/>
        </a:buClr>
        <a:buFont typeface="+mj-lt"/>
        <a:buAutoNum type="arabicPeriod"/>
        <a:defRPr sz="2000" b="0" i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7pPr>
      <a:lvl8pPr marL="476239" indent="-237061" algn="l" defTabSz="872701" rtl="0" eaLnBrk="1" latinLnBrk="0" hangingPunct="1">
        <a:spcBef>
          <a:spcPts val="0"/>
        </a:spcBef>
        <a:spcAft>
          <a:spcPts val="600"/>
        </a:spcAft>
        <a:buClr>
          <a:srgbClr val="0070A8"/>
        </a:buClr>
        <a:buFont typeface="+mj-lt"/>
        <a:buAutoNum type="alphaLcPeriod"/>
        <a:defRPr sz="2000" b="0" i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8pPr>
      <a:lvl9pPr marL="0" indent="0" algn="l" defTabSz="872701" rtl="0" eaLnBrk="1" latinLnBrk="0" hangingPunct="1">
        <a:spcBef>
          <a:spcPts val="0"/>
        </a:spcBef>
        <a:spcAft>
          <a:spcPts val="600"/>
        </a:spcAft>
        <a:buClr>
          <a:schemeClr val="tx1"/>
        </a:buClr>
        <a:buFontTx/>
        <a:buNone/>
        <a:defRPr sz="20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60">
          <p15:clr>
            <a:srgbClr val="F26B43"/>
          </p15:clr>
        </p15:guide>
        <p15:guide id="2" pos="264">
          <p15:clr>
            <a:srgbClr val="F26B43"/>
          </p15:clr>
        </p15:guide>
        <p15:guide id="3" pos="5492">
          <p15:clr>
            <a:srgbClr val="F26B43"/>
          </p15:clr>
        </p15:guide>
        <p15:guide id="4" orient="horz" pos="677">
          <p15:clr>
            <a:srgbClr val="F26B43"/>
          </p15:clr>
        </p15:guide>
        <p15:guide id="5" orient="horz" pos="2913">
          <p15:clr>
            <a:srgbClr val="F26B43"/>
          </p15:clr>
        </p15:guide>
        <p15:guide id="6" orient="horz" pos="3048">
          <p15:clr>
            <a:srgbClr val="F26B43"/>
          </p15:clr>
        </p15:guide>
        <p15:guide id="7" pos="1874">
          <p15:clr>
            <a:srgbClr val="F26B43"/>
          </p15:clr>
        </p15:guide>
        <p15:guide id="8" pos="2076">
          <p15:clr>
            <a:srgbClr val="F26B43"/>
          </p15:clr>
        </p15:guide>
        <p15:guide id="9" pos="2778">
          <p15:clr>
            <a:srgbClr val="F26B43"/>
          </p15:clr>
        </p15:guide>
        <p15:guide id="10" pos="2982">
          <p15:clr>
            <a:srgbClr val="F26B43"/>
          </p15:clr>
        </p15:guide>
        <p15:guide id="11" pos="3680">
          <p15:clr>
            <a:srgbClr val="F26B43"/>
          </p15:clr>
        </p15:guide>
        <p15:guide id="12" pos="388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6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7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8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9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51.png"/><Relationship Id="rId4" Type="http://schemas.openxmlformats.org/officeDocument/2006/relationships/image" Target="../media/image5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5.jpg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r">
              <a:buClr>
                <a:schemeClr val="dk1"/>
              </a:buClr>
              <a:buSzPts val="2000"/>
            </a:pPr>
            <a:r>
              <a:rPr lang="zh-CN" altLang="en-US" sz="2400" dirty="0">
                <a:ea typeface="Calibri"/>
                <a:cs typeface="Calibri"/>
                <a:sym typeface="Calibri"/>
              </a:rPr>
              <a:t>滕云</a:t>
            </a:r>
            <a:r>
              <a:rPr lang="zh-CN" altLang="en-US" dirty="0">
                <a:ea typeface="Calibri"/>
                <a:cs typeface="Calibri"/>
                <a:sym typeface="Calibri"/>
              </a:rPr>
              <a:t>，施普林格</a:t>
            </a:r>
            <a:r>
              <a:rPr lang="en-US" altLang="zh-CN" dirty="0">
                <a:ea typeface="Calibri"/>
                <a:cs typeface="Calibri"/>
                <a:sym typeface="Calibri"/>
              </a:rPr>
              <a:t>·</a:t>
            </a:r>
            <a:r>
              <a:rPr lang="zh-CN" altLang="en-US" dirty="0">
                <a:ea typeface="Calibri"/>
                <a:cs typeface="Calibri"/>
                <a:sym typeface="Calibri"/>
              </a:rPr>
              <a:t>自然培训</a:t>
            </a:r>
            <a:r>
              <a:rPr lang="zh-CN" altLang="en-US" dirty="0" smtClean="0">
                <a:ea typeface="Calibri"/>
                <a:cs typeface="Calibri"/>
                <a:sym typeface="Calibri"/>
              </a:rPr>
              <a:t>师</a:t>
            </a:r>
            <a:endParaRPr lang="en-US" altLang="zh-CN" dirty="0">
              <a:ea typeface="Calibri"/>
              <a:sym typeface="Calibri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97282" y="1700572"/>
            <a:ext cx="4174015" cy="1647389"/>
          </a:xfrm>
        </p:spPr>
        <p:txBody>
          <a:bodyPr/>
          <a:lstStyle/>
          <a:p>
            <a:pPr>
              <a:lnSpc>
                <a:spcPct val="125000"/>
              </a:lnSpc>
            </a:pPr>
            <a:r>
              <a:rPr lang="zh-CN" altLang="en-US" b="0" dirty="0"/>
              <a:t>如何利用</a:t>
            </a:r>
            <a:r>
              <a:rPr lang="en-US" b="0" dirty="0" err="1"/>
              <a:t>SpringerLink</a:t>
            </a:r>
            <a:r>
              <a:rPr lang="zh-CN" altLang="en-US" b="0" dirty="0"/>
              <a:t>平台发表文章提高科研影响力</a:t>
            </a:r>
            <a:endParaRPr lang="zh-CN" altLang="en-US" sz="2667" dirty="0"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93795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6"/>
          <p:cNvSpPr txBox="1">
            <a:spLocks noGrp="1"/>
          </p:cNvSpPr>
          <p:nvPr>
            <p:ph type="title"/>
          </p:nvPr>
        </p:nvSpPr>
        <p:spPr>
          <a:xfrm>
            <a:off x="558800" y="377431"/>
            <a:ext cx="11065933" cy="37055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lvl="0">
              <a:lnSpc>
                <a:spcPct val="104999"/>
              </a:lnSpc>
              <a:buSzPts val="2000"/>
            </a:pPr>
            <a:r>
              <a:rPr lang="zh-CN" altLang="en-US" dirty="0"/>
              <a:t>科研相关业务系列</a:t>
            </a:r>
            <a:endParaRPr dirty="0"/>
          </a:p>
        </p:txBody>
      </p:sp>
      <p:pic>
        <p:nvPicPr>
          <p:cNvPr id="543" name="Google Shape;543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05549" y="1513023"/>
            <a:ext cx="2548799" cy="2548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5195" y="1513023"/>
            <a:ext cx="2548799" cy="2548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5" name="Google Shape;545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35093" y="1513023"/>
            <a:ext cx="2548799" cy="2548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" name="Google Shape;546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068018" y="1513023"/>
            <a:ext cx="2548799" cy="2548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Google Shape;548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2206" y="1513342"/>
            <a:ext cx="566893" cy="566893"/>
          </a:xfrm>
          <a:prstGeom prst="rect">
            <a:avLst/>
          </a:prstGeom>
          <a:noFill/>
          <a:ln>
            <a:noFill/>
          </a:ln>
        </p:spPr>
      </p:pic>
      <p:sp>
        <p:nvSpPr>
          <p:cNvPr id="549" name="Google Shape;549;p6"/>
          <p:cNvSpPr txBox="1"/>
          <p:nvPr/>
        </p:nvSpPr>
        <p:spPr>
          <a:xfrm>
            <a:off x="405751" y="1492405"/>
            <a:ext cx="491613" cy="550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defTabSz="872701">
              <a:buClr>
                <a:srgbClr val="01324B"/>
              </a:buClr>
              <a:buSzPts val="2000"/>
            </a:pPr>
            <a:r>
              <a:rPr lang="en-GB" sz="2667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2000" dirty="0">
              <a:solidFill>
                <a:srgbClr val="01324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0" name="Google Shape;550;p6"/>
          <p:cNvSpPr txBox="1"/>
          <p:nvPr/>
        </p:nvSpPr>
        <p:spPr>
          <a:xfrm>
            <a:off x="605195" y="4349848"/>
            <a:ext cx="2548799" cy="1816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28594" indent="-228594" defTabSz="872701">
              <a:buClr>
                <a:srgbClr val="0070A8"/>
              </a:buClr>
              <a:buSzPts val="1100"/>
              <a:buFont typeface="Arial"/>
              <a:buChar char="•"/>
            </a:pPr>
            <a:r>
              <a:rPr lang="en-GB" sz="1467" dirty="0">
                <a:solidFill>
                  <a:srgbClr val="01324B"/>
                </a:solidFill>
                <a:latin typeface="Calibri"/>
                <a:ea typeface="Calibri"/>
                <a:cs typeface="Calibri"/>
                <a:sym typeface="Calibri"/>
              </a:rPr>
              <a:t>Nature Portfolio </a:t>
            </a:r>
            <a:r>
              <a:rPr lang="zh-CN" altLang="en-US" sz="1467" dirty="0">
                <a:solidFill>
                  <a:srgbClr val="01324B"/>
                </a:solidFill>
                <a:latin typeface="Calibri"/>
                <a:ea typeface="Calibri"/>
                <a:cs typeface="Calibri"/>
                <a:sym typeface="Calibri"/>
              </a:rPr>
              <a:t>旗下期刊</a:t>
            </a:r>
          </a:p>
          <a:p>
            <a:pPr marL="228594" indent="-228594" defTabSz="872701">
              <a:buClr>
                <a:srgbClr val="0070A8"/>
              </a:buClr>
              <a:buSzPts val="1100"/>
              <a:buFont typeface="Arial"/>
              <a:buChar char="•"/>
            </a:pPr>
            <a:r>
              <a:rPr lang="en-GB" sz="1467" dirty="0">
                <a:solidFill>
                  <a:srgbClr val="01324B"/>
                </a:solidFill>
                <a:latin typeface="Calibri"/>
                <a:ea typeface="Calibri"/>
                <a:cs typeface="Calibri"/>
                <a:sym typeface="Calibri"/>
              </a:rPr>
              <a:t>Springer</a:t>
            </a:r>
            <a:r>
              <a:rPr lang="zh-CN" altLang="en-US" sz="1467" dirty="0">
                <a:solidFill>
                  <a:srgbClr val="01324B"/>
                </a:solidFill>
                <a:latin typeface="Calibri"/>
                <a:ea typeface="Calibri"/>
                <a:cs typeface="Calibri"/>
                <a:sym typeface="Calibri"/>
              </a:rPr>
              <a:t>旗下期刊</a:t>
            </a:r>
          </a:p>
          <a:p>
            <a:pPr marL="228594" indent="-228594" defTabSz="872701">
              <a:buClr>
                <a:srgbClr val="0070A8"/>
              </a:buClr>
              <a:buSzPts val="1100"/>
              <a:buFont typeface="Arial"/>
              <a:buChar char="•"/>
            </a:pPr>
            <a:r>
              <a:rPr lang="en-GB" sz="1467" dirty="0">
                <a:solidFill>
                  <a:srgbClr val="01324B"/>
                </a:solidFill>
                <a:latin typeface="Calibri"/>
                <a:ea typeface="Calibri"/>
                <a:cs typeface="Calibri"/>
                <a:sym typeface="Calibri"/>
              </a:rPr>
              <a:t>Nature.com</a:t>
            </a:r>
            <a:r>
              <a:rPr lang="zh-CN" altLang="en-US" sz="1467" dirty="0">
                <a:solidFill>
                  <a:srgbClr val="01324B"/>
                </a:solidFill>
                <a:latin typeface="Calibri"/>
                <a:ea typeface="Calibri"/>
                <a:cs typeface="Calibri"/>
                <a:sym typeface="Calibri"/>
              </a:rPr>
              <a:t>平台上的学会期刊</a:t>
            </a:r>
          </a:p>
          <a:p>
            <a:pPr marL="228594" indent="-228594" defTabSz="872701">
              <a:buClr>
                <a:srgbClr val="0070A8"/>
              </a:buClr>
              <a:buSzPts val="1100"/>
              <a:buFont typeface="Arial"/>
              <a:buChar char="•"/>
            </a:pPr>
            <a:r>
              <a:rPr lang="en-GB" sz="1467" dirty="0" err="1">
                <a:solidFill>
                  <a:srgbClr val="01324B"/>
                </a:solidFill>
                <a:latin typeface="Calibri"/>
                <a:ea typeface="Calibri"/>
                <a:cs typeface="Calibri"/>
                <a:sym typeface="Calibri"/>
              </a:rPr>
              <a:t>Adis</a:t>
            </a:r>
            <a:r>
              <a:rPr lang="en-GB" sz="1467" dirty="0">
                <a:solidFill>
                  <a:srgbClr val="01324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zh-CN" altLang="en-US" sz="1467" dirty="0">
                <a:solidFill>
                  <a:srgbClr val="01324B"/>
                </a:solidFill>
                <a:latin typeface="Calibri"/>
                <a:ea typeface="Calibri"/>
                <a:cs typeface="Calibri"/>
                <a:sym typeface="Calibri"/>
              </a:rPr>
              <a:t>期刊</a:t>
            </a:r>
          </a:p>
          <a:p>
            <a:pPr marL="228594" indent="-228594" defTabSz="872701">
              <a:buClr>
                <a:srgbClr val="0070A8"/>
              </a:buClr>
              <a:buSzPts val="1100"/>
              <a:buFont typeface="Arial"/>
              <a:buChar char="•"/>
            </a:pPr>
            <a:r>
              <a:rPr lang="en-GB" sz="1467" dirty="0">
                <a:solidFill>
                  <a:srgbClr val="01324B"/>
                </a:solidFill>
                <a:latin typeface="Calibri"/>
                <a:ea typeface="Calibri"/>
                <a:cs typeface="Calibri"/>
                <a:sym typeface="Calibri"/>
              </a:rPr>
              <a:t>Palgrave Macmillan </a:t>
            </a:r>
            <a:r>
              <a:rPr lang="zh-CN" altLang="en-US" sz="1467" dirty="0">
                <a:solidFill>
                  <a:srgbClr val="01324B"/>
                </a:solidFill>
                <a:latin typeface="Calibri"/>
                <a:ea typeface="Calibri"/>
                <a:cs typeface="Calibri"/>
                <a:sym typeface="Calibri"/>
              </a:rPr>
              <a:t>旗下期刊</a:t>
            </a:r>
            <a:endParaRPr lang="en-US" altLang="zh-CN" sz="1467" dirty="0">
              <a:solidFill>
                <a:srgbClr val="01324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594" indent="-228594" defTabSz="872701">
              <a:buClr>
                <a:srgbClr val="0070A8"/>
              </a:buClr>
              <a:buSzPts val="1100"/>
              <a:buFont typeface="Arial"/>
              <a:buChar char="•"/>
            </a:pPr>
            <a:r>
              <a:rPr lang="en-US" altLang="zh-CN" sz="1467" dirty="0">
                <a:solidFill>
                  <a:srgbClr val="01324B"/>
                </a:solidFill>
                <a:latin typeface="Calibri"/>
                <a:ea typeface="Calibri"/>
                <a:cs typeface="Calibri"/>
                <a:sym typeface="Calibri"/>
              </a:rPr>
              <a:t>《</a:t>
            </a:r>
            <a:r>
              <a:rPr lang="zh-CN" altLang="en-US" sz="1467" dirty="0">
                <a:solidFill>
                  <a:srgbClr val="01324B"/>
                </a:solidFill>
                <a:latin typeface="Calibri"/>
                <a:ea typeface="Calibri"/>
                <a:cs typeface="Calibri"/>
                <a:sym typeface="Calibri"/>
              </a:rPr>
              <a:t>科学美国人</a:t>
            </a:r>
            <a:r>
              <a:rPr lang="en-US" altLang="zh-CN" sz="1467" dirty="0">
                <a:solidFill>
                  <a:srgbClr val="01324B"/>
                </a:solidFill>
                <a:latin typeface="Calibri"/>
                <a:ea typeface="Calibri"/>
                <a:cs typeface="Calibri"/>
                <a:sym typeface="Calibri"/>
              </a:rPr>
              <a:t>》</a:t>
            </a:r>
            <a:endParaRPr lang="zh-CN" altLang="en-US" sz="1467" dirty="0">
              <a:solidFill>
                <a:srgbClr val="01324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594" indent="-228594" defTabSz="872701">
              <a:buClr>
                <a:srgbClr val="0070A8"/>
              </a:buClr>
              <a:buSzPts val="1100"/>
              <a:buFont typeface="Arial"/>
              <a:buChar char="•"/>
            </a:pPr>
            <a:r>
              <a:rPr lang="zh-CN" altLang="en-US" sz="1467" dirty="0">
                <a:solidFill>
                  <a:srgbClr val="01324B"/>
                </a:solidFill>
                <a:latin typeface="Calibri"/>
                <a:ea typeface="Calibri"/>
                <a:cs typeface="Calibri"/>
                <a:sym typeface="Calibri"/>
              </a:rPr>
              <a:t>期刊回溯库</a:t>
            </a:r>
          </a:p>
        </p:txBody>
      </p:sp>
      <p:sp>
        <p:nvSpPr>
          <p:cNvPr id="551" name="Google Shape;551;p6"/>
          <p:cNvSpPr txBox="1"/>
          <p:nvPr/>
        </p:nvSpPr>
        <p:spPr>
          <a:xfrm>
            <a:off x="1094725" y="1645921"/>
            <a:ext cx="1315323" cy="451207"/>
          </a:xfrm>
          <a:prstGeom prst="rect">
            <a:avLst/>
          </a:prstGeom>
          <a:solidFill>
            <a:schemeClr val="lt1">
              <a:alpha val="69803"/>
            </a:schemeClr>
          </a:solidFill>
          <a:ln>
            <a:noFill/>
          </a:ln>
        </p:spPr>
        <p:txBody>
          <a:bodyPr spcFirstLastPara="1" wrap="square" lIns="96000" tIns="0" rIns="0" bIns="0" anchor="t" anchorCtr="0">
            <a:noAutofit/>
          </a:bodyPr>
          <a:lstStyle/>
          <a:p>
            <a:pPr defTabSz="872701">
              <a:buClr>
                <a:srgbClr val="01324B"/>
              </a:buClr>
              <a:buSzPts val="2000"/>
            </a:pPr>
            <a:r>
              <a:rPr lang="zh-CN" altLang="en-US" sz="2667" b="1" dirty="0">
                <a:solidFill>
                  <a:srgbClr val="01324B"/>
                </a:solidFill>
                <a:latin typeface="Calibri"/>
                <a:ea typeface="Calibri"/>
                <a:cs typeface="Calibri"/>
                <a:sym typeface="Calibri"/>
              </a:rPr>
              <a:t>期刊</a:t>
            </a:r>
            <a:endParaRPr sz="2000" dirty="0">
              <a:solidFill>
                <a:srgbClr val="01324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237862" y="1492405"/>
            <a:ext cx="573348" cy="587831"/>
            <a:chOff x="2428396" y="1119303"/>
            <a:chExt cx="430011" cy="440873"/>
          </a:xfrm>
        </p:grpSpPr>
        <p:pic>
          <p:nvPicPr>
            <p:cNvPr id="553" name="Google Shape;553;p6"/>
            <p:cNvPicPr preferRelativeResize="0"/>
            <p:nvPr/>
          </p:nvPicPr>
          <p:blipFill rotWithShape="1">
            <a:blip r:embed="rId8">
              <a:alphaModFix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/>
          </p:blipFill>
          <p:spPr>
            <a:xfrm>
              <a:off x="2433237" y="1135006"/>
              <a:ext cx="425170" cy="4251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54" name="Google Shape;554;p6"/>
            <p:cNvSpPr txBox="1"/>
            <p:nvPr/>
          </p:nvSpPr>
          <p:spPr>
            <a:xfrm>
              <a:off x="2428396" y="1119303"/>
              <a:ext cx="368710" cy="412953"/>
            </a:xfrm>
            <a:prstGeom prst="rect">
              <a:avLst/>
            </a:prstGeom>
            <a:no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pPr defTabSz="872701">
                <a:buClr>
                  <a:srgbClr val="01324B"/>
                </a:buClr>
                <a:buSzPts val="2000"/>
              </a:pPr>
              <a:r>
                <a:rPr lang="en-GB" sz="2667" b="1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sz="2000" dirty="0">
                <a:solidFill>
                  <a:srgbClr val="01324B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55" name="Google Shape;555;p6"/>
          <p:cNvSpPr txBox="1"/>
          <p:nvPr/>
        </p:nvSpPr>
        <p:spPr>
          <a:xfrm>
            <a:off x="3405549" y="4349848"/>
            <a:ext cx="2545416" cy="1816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28594" indent="-228594" defTabSz="872701">
              <a:buClr>
                <a:srgbClr val="0070A8"/>
              </a:buClr>
              <a:buSzPts val="1100"/>
              <a:buFont typeface="Arial"/>
              <a:buChar char="•"/>
            </a:pPr>
            <a:r>
              <a:rPr lang="en-GB" sz="1467" dirty="0">
                <a:solidFill>
                  <a:srgbClr val="01324B"/>
                </a:solidFill>
                <a:latin typeface="Calibri"/>
                <a:ea typeface="Calibri"/>
                <a:cs typeface="Calibri"/>
                <a:sym typeface="Calibri"/>
              </a:rPr>
              <a:t>Springer, Palgrave Macmillan</a:t>
            </a:r>
            <a:r>
              <a:rPr lang="zh-CN" altLang="en-US" sz="1467" dirty="0">
                <a:solidFill>
                  <a:srgbClr val="01324B"/>
                </a:solidFill>
                <a:latin typeface="Calibri"/>
                <a:ea typeface="Calibri"/>
                <a:cs typeface="Calibri"/>
                <a:sym typeface="Calibri"/>
              </a:rPr>
              <a:t>和</a:t>
            </a:r>
            <a:r>
              <a:rPr lang="en-GB" sz="1467" dirty="0" err="1">
                <a:solidFill>
                  <a:srgbClr val="01324B"/>
                </a:solidFill>
                <a:latin typeface="Calibri"/>
                <a:ea typeface="Calibri"/>
                <a:cs typeface="Calibri"/>
                <a:sym typeface="Calibri"/>
              </a:rPr>
              <a:t>Apress</a:t>
            </a:r>
            <a:r>
              <a:rPr lang="zh-CN" altLang="en-US" sz="1467" dirty="0">
                <a:solidFill>
                  <a:srgbClr val="01324B"/>
                </a:solidFill>
                <a:latin typeface="Calibri"/>
                <a:ea typeface="Calibri"/>
                <a:cs typeface="Calibri"/>
                <a:sym typeface="Calibri"/>
              </a:rPr>
              <a:t>的印刷及电子图书 </a:t>
            </a:r>
          </a:p>
          <a:p>
            <a:pPr marL="228594" indent="-228594" defTabSz="872701">
              <a:buClr>
                <a:srgbClr val="0070A8"/>
              </a:buClr>
              <a:buSzPts val="1100"/>
              <a:buFont typeface="Arial"/>
              <a:buChar char="•"/>
            </a:pPr>
            <a:r>
              <a:rPr lang="en-GB" sz="1467" dirty="0">
                <a:solidFill>
                  <a:srgbClr val="01324B"/>
                </a:solidFill>
                <a:latin typeface="Calibri"/>
                <a:ea typeface="Calibri"/>
                <a:cs typeface="Calibri"/>
                <a:sym typeface="Calibri"/>
              </a:rPr>
              <a:t>Springer Nature </a:t>
            </a:r>
            <a:r>
              <a:rPr lang="zh-CN" altLang="en-US" sz="1467" dirty="0">
                <a:solidFill>
                  <a:srgbClr val="01324B"/>
                </a:solidFill>
                <a:latin typeface="Calibri"/>
                <a:ea typeface="Calibri"/>
                <a:cs typeface="Calibri"/>
                <a:sym typeface="Calibri"/>
              </a:rPr>
              <a:t>电子图书合集</a:t>
            </a:r>
          </a:p>
          <a:p>
            <a:pPr marL="228594" indent="-228594" defTabSz="872701">
              <a:buClr>
                <a:srgbClr val="0070A8"/>
              </a:buClr>
              <a:buSzPts val="1100"/>
              <a:buFont typeface="Arial"/>
              <a:buChar char="•"/>
            </a:pPr>
            <a:r>
              <a:rPr lang="zh-CN" altLang="en-US" sz="1467" dirty="0">
                <a:solidFill>
                  <a:srgbClr val="01324B"/>
                </a:solidFill>
                <a:latin typeface="Calibri"/>
                <a:ea typeface="Calibri"/>
                <a:cs typeface="Calibri"/>
                <a:sym typeface="Calibri"/>
              </a:rPr>
              <a:t>参考工具书</a:t>
            </a:r>
          </a:p>
          <a:p>
            <a:pPr marL="228594" indent="-228594" defTabSz="872701">
              <a:buClr>
                <a:srgbClr val="0070A8"/>
              </a:buClr>
              <a:buSzPts val="1100"/>
              <a:buFont typeface="Arial"/>
              <a:buChar char="•"/>
            </a:pPr>
            <a:r>
              <a:rPr lang="zh-CN" altLang="en-US" sz="1467" dirty="0">
                <a:solidFill>
                  <a:srgbClr val="01324B"/>
                </a:solidFill>
                <a:latin typeface="Calibri"/>
                <a:ea typeface="Calibri"/>
                <a:cs typeface="Calibri"/>
                <a:sym typeface="Calibri"/>
              </a:rPr>
              <a:t>图书回溯库 </a:t>
            </a:r>
            <a:endParaRPr lang="en-US" altLang="zh-CN" sz="1467" dirty="0">
              <a:solidFill>
                <a:srgbClr val="01324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594" indent="-228594" defTabSz="872701">
              <a:buClr>
                <a:srgbClr val="0070A8"/>
              </a:buClr>
              <a:buSzPts val="1100"/>
              <a:buFont typeface="Arial"/>
              <a:buChar char="•"/>
            </a:pPr>
            <a:r>
              <a:rPr lang="zh-CN" altLang="en-US" sz="1467" dirty="0">
                <a:solidFill>
                  <a:srgbClr val="01324B"/>
                </a:solidFill>
                <a:latin typeface="Calibri"/>
                <a:ea typeface="Calibri"/>
                <a:cs typeface="Calibri"/>
                <a:sym typeface="Calibri"/>
              </a:rPr>
              <a:t>教科书</a:t>
            </a:r>
          </a:p>
          <a:p>
            <a:pPr defTabSz="872701">
              <a:buClr>
                <a:srgbClr val="01324B"/>
              </a:buClr>
              <a:buSzPts val="900"/>
            </a:pPr>
            <a:endParaRPr sz="1200" dirty="0">
              <a:solidFill>
                <a:srgbClr val="0132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6" name="Google Shape;556;p6"/>
          <p:cNvSpPr txBox="1"/>
          <p:nvPr/>
        </p:nvSpPr>
        <p:spPr>
          <a:xfrm>
            <a:off x="3926835" y="1645920"/>
            <a:ext cx="1746799" cy="451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872701">
              <a:buClr>
                <a:srgbClr val="01324B"/>
              </a:buClr>
              <a:buSzPts val="2000"/>
            </a:pPr>
            <a:r>
              <a:rPr lang="zh-CN" altLang="en-US" sz="2667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电子图书</a:t>
            </a:r>
            <a:endParaRPr sz="2000" dirty="0">
              <a:solidFill>
                <a:srgbClr val="01324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58" name="Google Shape;558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076427" y="1513342"/>
            <a:ext cx="566893" cy="566893"/>
          </a:xfrm>
          <a:prstGeom prst="rect">
            <a:avLst/>
          </a:prstGeom>
          <a:noFill/>
          <a:ln>
            <a:noFill/>
          </a:ln>
        </p:spPr>
      </p:pic>
      <p:sp>
        <p:nvSpPr>
          <p:cNvPr id="559" name="Google Shape;559;p6"/>
          <p:cNvSpPr txBox="1"/>
          <p:nvPr/>
        </p:nvSpPr>
        <p:spPr>
          <a:xfrm>
            <a:off x="6069972" y="1492405"/>
            <a:ext cx="491613" cy="550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defTabSz="872701">
              <a:buClr>
                <a:srgbClr val="01324B"/>
              </a:buClr>
              <a:buSzPts val="2000"/>
            </a:pPr>
            <a:r>
              <a:rPr lang="en-GB" sz="2667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2000" dirty="0">
              <a:solidFill>
                <a:srgbClr val="01324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0" name="Google Shape;560;p6"/>
          <p:cNvSpPr txBox="1"/>
          <p:nvPr/>
        </p:nvSpPr>
        <p:spPr>
          <a:xfrm>
            <a:off x="6235093" y="4349848"/>
            <a:ext cx="2548799" cy="1816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28594" indent="-228594" defTabSz="872701">
              <a:buClr>
                <a:srgbClr val="0070A8"/>
              </a:buClr>
              <a:buSzPts val="1100"/>
              <a:buFont typeface="Arial"/>
              <a:buChar char="•"/>
            </a:pPr>
            <a:r>
              <a:rPr lang="en-GB" sz="1467" dirty="0" err="1">
                <a:solidFill>
                  <a:srgbClr val="01324B"/>
                </a:solidFill>
                <a:latin typeface="Calibri"/>
                <a:ea typeface="Calibri"/>
                <a:cs typeface="Calibri"/>
                <a:sym typeface="Calibri"/>
              </a:rPr>
              <a:t>AdisInsight</a:t>
            </a:r>
            <a:endParaRPr lang="en-GB" sz="1467" dirty="0">
              <a:solidFill>
                <a:srgbClr val="01324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594" indent="-228594" defTabSz="872701">
              <a:buClr>
                <a:srgbClr val="0070A8"/>
              </a:buClr>
              <a:buSzPts val="1100"/>
              <a:buFont typeface="Arial"/>
              <a:buChar char="•"/>
            </a:pPr>
            <a:r>
              <a:rPr lang="en-GB" sz="1467" dirty="0">
                <a:solidFill>
                  <a:srgbClr val="01324B"/>
                </a:solidFill>
                <a:latin typeface="Calibri"/>
                <a:ea typeface="Calibri"/>
                <a:cs typeface="Calibri"/>
                <a:sym typeface="Calibri"/>
              </a:rPr>
              <a:t>Springer Nature Experiments</a:t>
            </a:r>
          </a:p>
          <a:p>
            <a:pPr marL="228594" indent="-228594" defTabSz="872701">
              <a:buClr>
                <a:srgbClr val="0070A8"/>
              </a:buClr>
              <a:buSzPts val="1100"/>
              <a:buFont typeface="Arial"/>
              <a:buChar char="•"/>
            </a:pPr>
            <a:r>
              <a:rPr lang="en-GB" sz="1467" dirty="0" err="1">
                <a:solidFill>
                  <a:srgbClr val="01324B"/>
                </a:solidFill>
                <a:latin typeface="Calibri"/>
                <a:ea typeface="Calibri"/>
                <a:cs typeface="Calibri"/>
                <a:sym typeface="Calibri"/>
              </a:rPr>
              <a:t>SpringerMaterials</a:t>
            </a:r>
            <a:endParaRPr lang="en-GB" sz="1467" dirty="0">
              <a:solidFill>
                <a:srgbClr val="0132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1" name="Google Shape;561;p6"/>
          <p:cNvSpPr txBox="1"/>
          <p:nvPr/>
        </p:nvSpPr>
        <p:spPr>
          <a:xfrm>
            <a:off x="6758946" y="1645920"/>
            <a:ext cx="1746799" cy="451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872701">
              <a:buClr>
                <a:srgbClr val="01324B"/>
              </a:buClr>
              <a:buSzPts val="2000"/>
            </a:pPr>
            <a:r>
              <a:rPr lang="zh-CN" altLang="en-US" sz="2667" b="1" dirty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数据库</a:t>
            </a:r>
            <a:endParaRPr sz="2000" dirty="0">
              <a:solidFill>
                <a:srgbClr val="01324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63" name="Google Shape;563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908536" y="1513342"/>
            <a:ext cx="566893" cy="566893"/>
          </a:xfrm>
          <a:prstGeom prst="rect">
            <a:avLst/>
          </a:prstGeom>
          <a:noFill/>
          <a:ln>
            <a:noFill/>
          </a:ln>
        </p:spPr>
      </p:pic>
      <p:sp>
        <p:nvSpPr>
          <p:cNvPr id="564" name="Google Shape;564;p6"/>
          <p:cNvSpPr txBox="1"/>
          <p:nvPr/>
        </p:nvSpPr>
        <p:spPr>
          <a:xfrm>
            <a:off x="8902082" y="1492405"/>
            <a:ext cx="491613" cy="550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defTabSz="872701">
              <a:buClr>
                <a:srgbClr val="01324B"/>
              </a:buClr>
              <a:buSzPts val="2000"/>
            </a:pPr>
            <a:r>
              <a:rPr lang="en-GB" sz="2667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sz="2000">
              <a:solidFill>
                <a:srgbClr val="01324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5" name="Google Shape;565;p6"/>
          <p:cNvSpPr txBox="1"/>
          <p:nvPr/>
        </p:nvSpPr>
        <p:spPr>
          <a:xfrm>
            <a:off x="9068018" y="4349848"/>
            <a:ext cx="2548799" cy="1816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28594" indent="-228594" defTabSz="872701">
              <a:buClr>
                <a:srgbClr val="0070A8"/>
              </a:buClr>
              <a:buSzPts val="1100"/>
              <a:buFont typeface="Arial"/>
              <a:buChar char="•"/>
            </a:pPr>
            <a:r>
              <a:rPr lang="en-GB" sz="1467" dirty="0">
                <a:solidFill>
                  <a:srgbClr val="01324B"/>
                </a:solidFill>
                <a:latin typeface="Calibri"/>
                <a:ea typeface="Calibri"/>
                <a:cs typeface="Calibri"/>
                <a:sym typeface="Calibri"/>
              </a:rPr>
              <a:t>In Review </a:t>
            </a:r>
          </a:p>
          <a:p>
            <a:pPr marL="228594" indent="-228594" defTabSz="872701">
              <a:buClr>
                <a:srgbClr val="0070A8"/>
              </a:buClr>
              <a:buSzPts val="1100"/>
              <a:buFont typeface="Arial"/>
              <a:buChar char="•"/>
            </a:pPr>
            <a:r>
              <a:rPr lang="zh-CN" altLang="en-US" sz="1467" dirty="0">
                <a:solidFill>
                  <a:srgbClr val="01324B"/>
                </a:solidFill>
                <a:latin typeface="Calibri"/>
                <a:ea typeface="Calibri"/>
                <a:cs typeface="Calibri"/>
                <a:sym typeface="Calibri"/>
              </a:rPr>
              <a:t>自然大师课堂</a:t>
            </a:r>
            <a:r>
              <a:rPr lang="en-GB" sz="1467" dirty="0">
                <a:solidFill>
                  <a:srgbClr val="01324B"/>
                </a:solidFill>
                <a:latin typeface="Calibri"/>
                <a:ea typeface="Calibri"/>
                <a:cs typeface="Calibri"/>
                <a:sym typeface="Calibri"/>
              </a:rPr>
              <a:t>Nature Masterclasses</a:t>
            </a:r>
          </a:p>
          <a:p>
            <a:pPr marL="228594" indent="-228594" defTabSz="872701">
              <a:buClr>
                <a:srgbClr val="0070A8"/>
              </a:buClr>
              <a:buSzPts val="1100"/>
              <a:buFont typeface="Arial"/>
              <a:buChar char="•"/>
            </a:pPr>
            <a:r>
              <a:rPr lang="zh-CN" altLang="en-US" sz="1467" dirty="0">
                <a:solidFill>
                  <a:srgbClr val="01324B"/>
                </a:solidFill>
                <a:latin typeface="Calibri"/>
                <a:ea typeface="Calibri"/>
                <a:cs typeface="Calibri"/>
                <a:sym typeface="Calibri"/>
              </a:rPr>
              <a:t>科研数据服务</a:t>
            </a:r>
          </a:p>
          <a:p>
            <a:pPr marL="228594" indent="-228594" defTabSz="872701">
              <a:buClr>
                <a:srgbClr val="0070A8"/>
              </a:buClr>
              <a:buSzPts val="1100"/>
              <a:buFont typeface="Arial"/>
              <a:buChar char="•"/>
            </a:pPr>
            <a:r>
              <a:rPr lang="en-GB" sz="1467" dirty="0">
                <a:solidFill>
                  <a:srgbClr val="01324B"/>
                </a:solidFill>
                <a:latin typeface="Calibri"/>
                <a:ea typeface="Calibri"/>
                <a:cs typeface="Calibri"/>
                <a:sym typeface="Calibri"/>
              </a:rPr>
              <a:t>SN Insights  </a:t>
            </a:r>
          </a:p>
          <a:p>
            <a:pPr marL="228594" indent="-228594" defTabSz="872701">
              <a:buClr>
                <a:srgbClr val="0070A8"/>
              </a:buClr>
              <a:buSzPts val="1100"/>
              <a:buFont typeface="Arial"/>
              <a:buChar char="•"/>
            </a:pPr>
            <a:r>
              <a:rPr lang="en-GB" sz="1467" dirty="0">
                <a:solidFill>
                  <a:srgbClr val="01324B"/>
                </a:solidFill>
                <a:latin typeface="Calibri"/>
                <a:ea typeface="Calibri"/>
                <a:cs typeface="Calibri"/>
                <a:sym typeface="Calibri"/>
              </a:rPr>
              <a:t>SN </a:t>
            </a:r>
            <a:r>
              <a:rPr lang="en-GB" sz="1467" dirty="0" err="1">
                <a:solidFill>
                  <a:srgbClr val="01324B"/>
                </a:solidFill>
                <a:latin typeface="Calibri"/>
                <a:ea typeface="Calibri"/>
                <a:cs typeface="Calibri"/>
                <a:sym typeface="Calibri"/>
              </a:rPr>
              <a:t>SharedIt</a:t>
            </a:r>
            <a:endParaRPr lang="en-GB" sz="1467" dirty="0">
              <a:solidFill>
                <a:srgbClr val="0132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6" name="Google Shape;566;p6"/>
          <p:cNvSpPr txBox="1"/>
          <p:nvPr/>
        </p:nvSpPr>
        <p:spPr>
          <a:xfrm>
            <a:off x="9591056" y="1645920"/>
            <a:ext cx="1451597" cy="451104"/>
          </a:xfrm>
          <a:prstGeom prst="rect">
            <a:avLst/>
          </a:prstGeom>
          <a:solidFill>
            <a:schemeClr val="lt1">
              <a:alpha val="69803"/>
            </a:schemeClr>
          </a:solidFill>
          <a:ln>
            <a:noFill/>
          </a:ln>
        </p:spPr>
        <p:txBody>
          <a:bodyPr spcFirstLastPara="1" wrap="square" lIns="96000" tIns="0" rIns="0" bIns="0" anchor="t" anchorCtr="0">
            <a:noAutofit/>
          </a:bodyPr>
          <a:lstStyle/>
          <a:p>
            <a:pPr defTabSz="872701">
              <a:buClr>
                <a:srgbClr val="01324B"/>
              </a:buClr>
              <a:buSzPts val="2000"/>
            </a:pPr>
            <a:r>
              <a:rPr lang="zh-CN" altLang="en-US" sz="2667" b="1" dirty="0">
                <a:solidFill>
                  <a:srgbClr val="01324B"/>
                </a:solidFill>
                <a:latin typeface="Calibri"/>
                <a:ea typeface="Calibri"/>
                <a:cs typeface="Calibri"/>
                <a:sym typeface="Calibri"/>
              </a:rPr>
              <a:t>科研服务</a:t>
            </a:r>
            <a:endParaRPr sz="2000" dirty="0">
              <a:solidFill>
                <a:srgbClr val="01324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82513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2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r>
              <a:rPr lang="en-US" altLang="zh-CN" dirty="0" err="1"/>
              <a:t>SpringerLink</a:t>
            </a:r>
            <a:r>
              <a:rPr lang="zh-CN" altLang="en-US" dirty="0"/>
              <a:t>科研平台资源及检索策略技巧</a:t>
            </a:r>
            <a:endParaRPr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8069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SpringerLink</a:t>
            </a:r>
            <a:r>
              <a:rPr lang="zh-CN" altLang="en-US" dirty="0"/>
              <a:t>科研平台概览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558801" y="1436694"/>
            <a:ext cx="6808652" cy="4729161"/>
          </a:xfrm>
        </p:spPr>
        <p:txBody>
          <a:bodyPr/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en-US" sz="1867" b="0" dirty="0"/>
              <a:t>可快速准确访问兼具广度与深度的</a:t>
            </a:r>
            <a:r>
              <a:rPr lang="zh-CN" altLang="en-US" sz="1867" dirty="0"/>
              <a:t>科学、技术和医学</a:t>
            </a:r>
            <a:r>
              <a:rPr lang="zh-CN" altLang="en-US" sz="1867" b="0" dirty="0"/>
              <a:t>以及</a:t>
            </a:r>
            <a:r>
              <a:rPr lang="zh-CN" altLang="en-US" sz="1867" dirty="0"/>
              <a:t>人文与社会科学</a:t>
            </a:r>
            <a:r>
              <a:rPr lang="zh-CN" altLang="en-US" sz="1867" b="0" dirty="0"/>
              <a:t>资源的在线数据库。</a:t>
            </a:r>
            <a:endParaRPr lang="en-US" altLang="zh-CN" sz="1867" b="0" dirty="0"/>
          </a:p>
          <a:p>
            <a:pPr marL="351693" indent="-351693" fontAlgn="base">
              <a:lnSpc>
                <a:spcPct val="150000"/>
              </a:lnSpc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zh-CN" altLang="en-US" sz="1867" b="0" dirty="0"/>
              <a:t>出版全球一流学者的成果，涵盖</a:t>
            </a:r>
            <a:r>
              <a:rPr lang="en-US" sz="1867" b="0" dirty="0"/>
              <a:t>Springer, Palgrave Macmillan, </a:t>
            </a:r>
            <a:r>
              <a:rPr lang="en-US" sz="1867" b="0" dirty="0" err="1"/>
              <a:t>Adis</a:t>
            </a:r>
            <a:r>
              <a:rPr lang="en-US" sz="1867" b="0" dirty="0"/>
              <a:t>, </a:t>
            </a:r>
            <a:r>
              <a:rPr lang="en-US" sz="1867" b="0" dirty="0" err="1"/>
              <a:t>Biomedcentral</a:t>
            </a:r>
            <a:r>
              <a:rPr lang="zh-CN" altLang="en-US" sz="1867" b="0" dirty="0"/>
              <a:t>与</a:t>
            </a:r>
            <a:r>
              <a:rPr lang="en-US" sz="1867" b="0" dirty="0" err="1"/>
              <a:t>Apress</a:t>
            </a:r>
            <a:r>
              <a:rPr lang="zh-CN" altLang="en-US" sz="1867" b="0" dirty="0"/>
              <a:t>出版物。</a:t>
            </a:r>
          </a:p>
          <a:p>
            <a:pPr marL="351693" indent="-351693" fontAlgn="base">
              <a:lnSpc>
                <a:spcPct val="150000"/>
              </a:lnSpc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zh-CN" altLang="en-US" sz="1867" b="0" dirty="0"/>
              <a:t>每天新增内容，每年新出版</a:t>
            </a:r>
            <a:r>
              <a:rPr lang="en-US" altLang="zh-CN" sz="1867" b="0" dirty="0"/>
              <a:t>12,000</a:t>
            </a:r>
            <a:r>
              <a:rPr lang="zh-CN" altLang="en-US" sz="1867" b="0" dirty="0"/>
              <a:t>多册电子书、</a:t>
            </a:r>
            <a:r>
              <a:rPr lang="en-US" altLang="zh-CN" sz="1867" b="0" dirty="0"/>
              <a:t>3,000</a:t>
            </a:r>
            <a:r>
              <a:rPr lang="zh-CN" altLang="en-US" sz="1867" b="0" dirty="0"/>
              <a:t>条实验室指南条目和超过</a:t>
            </a:r>
            <a:r>
              <a:rPr lang="en-US" altLang="zh-CN" sz="1867" b="0" dirty="0"/>
              <a:t>30</a:t>
            </a:r>
            <a:r>
              <a:rPr lang="zh-CN" altLang="en-US" sz="1867" b="0" dirty="0"/>
              <a:t>万篇期刊文章。</a:t>
            </a:r>
            <a:endParaRPr lang="en-US" altLang="zh-CN" sz="1867" b="0" dirty="0"/>
          </a:p>
          <a:p>
            <a:pPr marL="351693" indent="-351693" fontAlgn="base">
              <a:lnSpc>
                <a:spcPct val="150000"/>
              </a:lnSpc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zh-CN" sz="1867" b="0" dirty="0"/>
              <a:t>1,000+</a:t>
            </a:r>
            <a:r>
              <a:rPr lang="zh-CN" altLang="en-US" sz="1867" b="0" dirty="0"/>
              <a:t>万篇科研文献，包括</a:t>
            </a:r>
            <a:r>
              <a:rPr lang="en-US" altLang="zh-CN" sz="1867" b="0" dirty="0"/>
              <a:t>4700+</a:t>
            </a:r>
            <a:r>
              <a:rPr lang="zh-CN" altLang="en-US" sz="1867" b="0" dirty="0"/>
              <a:t>期刊、</a:t>
            </a:r>
            <a:r>
              <a:rPr lang="en-US" altLang="zh-CN" sz="1867" b="0" dirty="0"/>
              <a:t>28</a:t>
            </a:r>
            <a:r>
              <a:rPr lang="zh-CN" altLang="en-US" sz="1867" b="0" dirty="0"/>
              <a:t>万</a:t>
            </a:r>
            <a:r>
              <a:rPr lang="en-US" altLang="zh-CN" sz="1867" b="0" dirty="0"/>
              <a:t>+</a:t>
            </a:r>
            <a:r>
              <a:rPr lang="zh-CN" altLang="en-US" sz="1867" b="0" dirty="0"/>
              <a:t>学术图书、</a:t>
            </a:r>
            <a:r>
              <a:rPr lang="en-US" altLang="zh-CN" sz="1867" b="0" dirty="0"/>
              <a:t/>
            </a:r>
            <a:br>
              <a:rPr lang="en-US" altLang="zh-CN" sz="1867" b="0" dirty="0"/>
            </a:br>
            <a:r>
              <a:rPr lang="en-US" altLang="zh-CN" sz="1867" b="0" dirty="0"/>
              <a:t>1,500+</a:t>
            </a:r>
            <a:r>
              <a:rPr lang="zh-CN" altLang="en-US" sz="1867" b="0" dirty="0"/>
              <a:t>参考工具书、</a:t>
            </a:r>
            <a:r>
              <a:rPr lang="en-US" altLang="zh-CN" sz="1867" b="0" dirty="0"/>
              <a:t>6</a:t>
            </a:r>
            <a:r>
              <a:rPr lang="zh-CN" altLang="en-US" sz="1867" b="0" dirty="0"/>
              <a:t>万</a:t>
            </a:r>
            <a:r>
              <a:rPr lang="en-US" altLang="zh-CN" sz="1867" b="0" dirty="0"/>
              <a:t>+</a:t>
            </a:r>
            <a:r>
              <a:rPr lang="zh-CN" altLang="en-US" sz="1867" b="0" dirty="0"/>
              <a:t>实验室指南、</a:t>
            </a:r>
            <a:r>
              <a:rPr lang="en-US" altLang="zh-CN" sz="1867" b="0" dirty="0"/>
              <a:t>3</a:t>
            </a:r>
            <a:r>
              <a:rPr lang="zh-CN" altLang="en-US" sz="1867" b="0" dirty="0"/>
              <a:t>万</a:t>
            </a:r>
            <a:r>
              <a:rPr lang="en-US" altLang="zh-CN" sz="1867" b="0" dirty="0"/>
              <a:t>+</a:t>
            </a:r>
            <a:r>
              <a:rPr lang="zh-CN" altLang="en-US" sz="1867" b="0" dirty="0"/>
              <a:t>学术会议论文 </a:t>
            </a:r>
          </a:p>
          <a:p>
            <a:pPr fontAlgn="base">
              <a:lnSpc>
                <a:spcPct val="150000"/>
              </a:lnSpc>
              <a:spcAft>
                <a:spcPts val="0"/>
              </a:spcAft>
              <a:buClr>
                <a:schemeClr val="accent1"/>
              </a:buClr>
            </a:pPr>
            <a:endParaRPr lang="zh-CN" altLang="en-US" sz="1867" b="0" dirty="0"/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US" altLang="zh-CN" sz="1867" b="0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69"/>
          <a:stretch/>
        </p:blipFill>
        <p:spPr>
          <a:xfrm>
            <a:off x="7573239" y="1436693"/>
            <a:ext cx="4051495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1383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CN" altLang="en-US" dirty="0"/>
              <a:t>可根据不同访问设备</a:t>
            </a:r>
            <a:r>
              <a:rPr lang="en-US" altLang="zh-CN" dirty="0"/>
              <a:t>/</a:t>
            </a:r>
            <a:r>
              <a:rPr lang="zh-CN" altLang="en-US" dirty="0"/>
              <a:t>终端自适应调整尺寸与布局</a:t>
            </a:r>
            <a:endParaRPr lang="en-US" dirty="0"/>
          </a:p>
        </p:txBody>
      </p:sp>
      <p:grpSp>
        <p:nvGrpSpPr>
          <p:cNvPr id="28" name="Group 27"/>
          <p:cNvGrpSpPr>
            <a:grpSpLocks noChangeAspect="1"/>
          </p:cNvGrpSpPr>
          <p:nvPr/>
        </p:nvGrpSpPr>
        <p:grpSpPr>
          <a:xfrm>
            <a:off x="2997200" y="1205449"/>
            <a:ext cx="5364480" cy="3333321"/>
            <a:chOff x="258957" y="1240354"/>
            <a:chExt cx="4572000" cy="2840898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3"/>
            <a:srcRect b="3594"/>
            <a:stretch/>
          </p:blipFill>
          <p:spPr>
            <a:xfrm>
              <a:off x="258957" y="1572210"/>
              <a:ext cx="4572000" cy="250904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7" name="TextBox 16"/>
            <p:cNvSpPr txBox="1">
              <a:spLocks noChangeArrowheads="1"/>
            </p:cNvSpPr>
            <p:nvPr/>
          </p:nvSpPr>
          <p:spPr bwMode="auto">
            <a:xfrm>
              <a:off x="258957" y="1240354"/>
              <a:ext cx="1288595" cy="3046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31D45"/>
              </a:solidFill>
              <a:miter lim="800000"/>
            </a:ln>
          </p:spPr>
          <p:txBody>
            <a:bodyPr wrap="none">
              <a:spAutoFit/>
            </a:bodyPr>
            <a:lstStyle>
              <a:lvl1pPr eaLnBrk="0" hangingPunct="0">
                <a:lnSpc>
                  <a:spcPct val="120000"/>
                </a:lnSpc>
                <a:spcBef>
                  <a:spcPct val="40000"/>
                </a:spcBef>
                <a:buClr>
                  <a:schemeClr val="accent2"/>
                </a:buClr>
                <a:buSzPct val="130000"/>
                <a:buFont typeface="Arial" panose="020B0604020202090204" pitchFamily="34" charset="0"/>
                <a:buChar char="•"/>
                <a:defRPr sz="1600">
                  <a:solidFill>
                    <a:schemeClr val="tx2"/>
                  </a:solidFill>
                  <a:latin typeface="Calibri" panose="020F0502020204030204" pitchFamily="34" charset="0"/>
                  <a:ea typeface="ヒラギノ角ゴ Pro W3"/>
                  <a:cs typeface="ヒラギノ角ゴ Pro W3"/>
                </a:defRPr>
              </a:lvl1pPr>
              <a:lvl2pPr marL="742950" indent="-285750" eaLnBrk="0" hangingPunct="0">
                <a:lnSpc>
                  <a:spcPct val="120000"/>
                </a:lnSpc>
                <a:spcBef>
                  <a:spcPct val="40000"/>
                </a:spcBef>
                <a:buClr>
                  <a:schemeClr val="accent2"/>
                </a:buClr>
                <a:buSzPct val="130000"/>
                <a:buFont typeface="Lucida Grande" panose="020B0600040502020204"/>
                <a:buChar char="–"/>
                <a:defRPr sz="1600">
                  <a:solidFill>
                    <a:schemeClr val="tx2"/>
                  </a:solidFill>
                  <a:latin typeface="Calibri" panose="020F0502020204030204" pitchFamily="34" charset="0"/>
                  <a:ea typeface="ヒラギノ角ゴ Pro W3"/>
                  <a:cs typeface="ヒラギノ角ゴ Pro W3"/>
                </a:defRPr>
              </a:lvl2pPr>
              <a:lvl3pPr marL="1143000" indent="-228600" eaLnBrk="0" hangingPunct="0">
                <a:lnSpc>
                  <a:spcPct val="120000"/>
                </a:lnSpc>
                <a:spcBef>
                  <a:spcPct val="40000"/>
                </a:spcBef>
                <a:buClr>
                  <a:schemeClr val="accent2"/>
                </a:buClr>
                <a:buSzPct val="120000"/>
                <a:buFont typeface="Arial" panose="020B0604020202090204" pitchFamily="34" charset="0"/>
                <a:buChar char="•"/>
                <a:defRPr sz="1600">
                  <a:solidFill>
                    <a:schemeClr val="tx2"/>
                  </a:solidFill>
                  <a:latin typeface="Calibri" panose="020F0502020204030204" pitchFamily="34" charset="0"/>
                  <a:ea typeface="MS PGothic" pitchFamily="34" charset="-128"/>
                  <a:cs typeface="Geneva"/>
                </a:defRPr>
              </a:lvl3pPr>
              <a:lvl4pPr marL="1600200" indent="-228600" eaLnBrk="0" hangingPunct="0">
                <a:lnSpc>
                  <a:spcPct val="120000"/>
                </a:lnSpc>
                <a:spcBef>
                  <a:spcPct val="40000"/>
                </a:spcBef>
                <a:buClr>
                  <a:schemeClr val="accent2"/>
                </a:buClr>
                <a:buSzPct val="130000"/>
                <a:buFont typeface="Lucida Grande" panose="020B0600040502020204"/>
                <a:buChar char="–"/>
                <a:defRPr sz="1600">
                  <a:solidFill>
                    <a:schemeClr val="tx2"/>
                  </a:solidFill>
                  <a:latin typeface="Calibri" panose="020F0502020204030204" pitchFamily="34" charset="0"/>
                  <a:ea typeface="Geneva"/>
                  <a:cs typeface="Geneva"/>
                </a:defRPr>
              </a:lvl4pPr>
              <a:lvl5pPr marL="2057400" indent="-228600" eaLnBrk="0" hangingPunct="0">
                <a:lnSpc>
                  <a:spcPct val="120000"/>
                </a:lnSpc>
                <a:spcBef>
                  <a:spcPct val="40000"/>
                </a:spcBef>
                <a:buClr>
                  <a:schemeClr val="accent2"/>
                </a:buClr>
                <a:buSzPct val="120000"/>
                <a:buFont typeface="Arial" panose="020B0604020202090204" pitchFamily="34" charset="0"/>
                <a:buChar char="•"/>
                <a:defRPr sz="1600">
                  <a:solidFill>
                    <a:schemeClr val="tx2"/>
                  </a:solidFill>
                  <a:latin typeface="Calibri" panose="020F0502020204030204" pitchFamily="34" charset="0"/>
                  <a:ea typeface="Geneva"/>
                  <a:cs typeface="Geneva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2"/>
                </a:buClr>
                <a:buSzPct val="120000"/>
                <a:buFont typeface="Arial" panose="020B0604020202090204" pitchFamily="34" charset="0"/>
                <a:buChar char="•"/>
                <a:defRPr sz="1600">
                  <a:solidFill>
                    <a:schemeClr val="tx2"/>
                  </a:solidFill>
                  <a:latin typeface="Calibri" panose="020F0502020204030204" pitchFamily="34" charset="0"/>
                  <a:ea typeface="Geneva"/>
                  <a:cs typeface="Geneva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2"/>
                </a:buClr>
                <a:buSzPct val="120000"/>
                <a:buFont typeface="Arial" panose="020B0604020202090204" pitchFamily="34" charset="0"/>
                <a:buChar char="•"/>
                <a:defRPr sz="1600">
                  <a:solidFill>
                    <a:schemeClr val="tx2"/>
                  </a:solidFill>
                  <a:latin typeface="Calibri" panose="020F0502020204030204" pitchFamily="34" charset="0"/>
                  <a:ea typeface="Geneva"/>
                  <a:cs typeface="Geneva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2"/>
                </a:buClr>
                <a:buSzPct val="120000"/>
                <a:buFont typeface="Arial" panose="020B0604020202090204" pitchFamily="34" charset="0"/>
                <a:buChar char="•"/>
                <a:defRPr sz="1600">
                  <a:solidFill>
                    <a:schemeClr val="tx2"/>
                  </a:solidFill>
                  <a:latin typeface="Calibri" panose="020F0502020204030204" pitchFamily="34" charset="0"/>
                  <a:ea typeface="Geneva"/>
                  <a:cs typeface="Geneva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2"/>
                </a:buClr>
                <a:buSzPct val="120000"/>
                <a:buFont typeface="Arial" panose="020B0604020202090204" pitchFamily="34" charset="0"/>
                <a:buChar char="•"/>
                <a:defRPr sz="1600">
                  <a:solidFill>
                    <a:schemeClr val="tx2"/>
                  </a:solidFill>
                  <a:latin typeface="Calibri" panose="020F0502020204030204" pitchFamily="34" charset="0"/>
                  <a:ea typeface="Geneva"/>
                  <a:cs typeface="Geneva"/>
                </a:defRPr>
              </a:lvl9pPr>
            </a:lstStyle>
            <a:p>
              <a:pPr defTabSz="872701" eaLnBrk="1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None/>
              </a:pPr>
              <a:r>
                <a:rPr lang="zh-CN" altLang="en-US" sz="1723" dirty="0">
                  <a:solidFill>
                    <a:srgbClr val="486A7E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Calibri" panose="020F0502020204030204" pitchFamily="34" charset="0"/>
                </a:rPr>
                <a:t>普通电脑桌面</a:t>
              </a:r>
              <a:endParaRPr lang="en-US" altLang="en-US" sz="1723" dirty="0">
                <a:solidFill>
                  <a:srgbClr val="486A7E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SpringerLink</a:t>
            </a:r>
            <a:r>
              <a:rPr lang="zh-CN" altLang="en-US" dirty="0"/>
              <a:t>平台访问</a:t>
            </a:r>
            <a:endParaRPr lang="en-US" sz="2215" b="0" i="1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558800" y="3432277"/>
            <a:ext cx="4876800" cy="3019323"/>
            <a:chOff x="773724" y="2883213"/>
            <a:chExt cx="3798277" cy="2351588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3724" y="3196806"/>
              <a:ext cx="3798277" cy="203799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6" name="TextBox 15"/>
            <p:cNvSpPr txBox="1">
              <a:spLocks noChangeArrowheads="1"/>
            </p:cNvSpPr>
            <p:nvPr/>
          </p:nvSpPr>
          <p:spPr bwMode="auto">
            <a:xfrm>
              <a:off x="773724" y="2883213"/>
              <a:ext cx="1866746" cy="27841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31D45"/>
              </a:solidFill>
              <a:miter lim="800000"/>
            </a:ln>
          </p:spPr>
          <p:txBody>
            <a:bodyPr wrap="none">
              <a:spAutoFit/>
            </a:bodyPr>
            <a:lstStyle>
              <a:lvl1pPr eaLnBrk="0" hangingPunct="0">
                <a:lnSpc>
                  <a:spcPct val="120000"/>
                </a:lnSpc>
                <a:spcBef>
                  <a:spcPct val="40000"/>
                </a:spcBef>
                <a:buClr>
                  <a:schemeClr val="accent2"/>
                </a:buClr>
                <a:buSzPct val="130000"/>
                <a:buFont typeface="Arial" panose="020B0604020202090204" pitchFamily="34" charset="0"/>
                <a:buChar char="•"/>
                <a:defRPr sz="1600">
                  <a:solidFill>
                    <a:schemeClr val="tx2"/>
                  </a:solidFill>
                  <a:latin typeface="Calibri" panose="020F0502020204030204" pitchFamily="34" charset="0"/>
                  <a:ea typeface="ヒラギノ角ゴ Pro W3"/>
                  <a:cs typeface="ヒラギノ角ゴ Pro W3"/>
                </a:defRPr>
              </a:lvl1pPr>
              <a:lvl2pPr marL="742950" indent="-285750" eaLnBrk="0" hangingPunct="0">
                <a:lnSpc>
                  <a:spcPct val="120000"/>
                </a:lnSpc>
                <a:spcBef>
                  <a:spcPct val="40000"/>
                </a:spcBef>
                <a:buClr>
                  <a:schemeClr val="accent2"/>
                </a:buClr>
                <a:buSzPct val="130000"/>
                <a:buFont typeface="Lucida Grande" panose="020B0600040502020204"/>
                <a:buChar char="–"/>
                <a:defRPr sz="1600">
                  <a:solidFill>
                    <a:schemeClr val="tx2"/>
                  </a:solidFill>
                  <a:latin typeface="Calibri" panose="020F0502020204030204" pitchFamily="34" charset="0"/>
                  <a:ea typeface="ヒラギノ角ゴ Pro W3"/>
                  <a:cs typeface="ヒラギノ角ゴ Pro W3"/>
                </a:defRPr>
              </a:lvl2pPr>
              <a:lvl3pPr marL="1143000" indent="-228600" eaLnBrk="0" hangingPunct="0">
                <a:lnSpc>
                  <a:spcPct val="120000"/>
                </a:lnSpc>
                <a:spcBef>
                  <a:spcPct val="40000"/>
                </a:spcBef>
                <a:buClr>
                  <a:schemeClr val="accent2"/>
                </a:buClr>
                <a:buSzPct val="120000"/>
                <a:buFont typeface="Arial" panose="020B0604020202090204" pitchFamily="34" charset="0"/>
                <a:buChar char="•"/>
                <a:defRPr sz="1600">
                  <a:solidFill>
                    <a:schemeClr val="tx2"/>
                  </a:solidFill>
                  <a:latin typeface="Calibri" panose="020F0502020204030204" pitchFamily="34" charset="0"/>
                  <a:ea typeface="MS PGothic" pitchFamily="34" charset="-128"/>
                  <a:cs typeface="Geneva"/>
                </a:defRPr>
              </a:lvl3pPr>
              <a:lvl4pPr marL="1600200" indent="-228600" eaLnBrk="0" hangingPunct="0">
                <a:lnSpc>
                  <a:spcPct val="120000"/>
                </a:lnSpc>
                <a:spcBef>
                  <a:spcPct val="40000"/>
                </a:spcBef>
                <a:buClr>
                  <a:schemeClr val="accent2"/>
                </a:buClr>
                <a:buSzPct val="130000"/>
                <a:buFont typeface="Lucida Grande" panose="020B0600040502020204"/>
                <a:buChar char="–"/>
                <a:defRPr sz="1600">
                  <a:solidFill>
                    <a:schemeClr val="tx2"/>
                  </a:solidFill>
                  <a:latin typeface="Calibri" panose="020F0502020204030204" pitchFamily="34" charset="0"/>
                  <a:ea typeface="Geneva"/>
                  <a:cs typeface="Geneva"/>
                </a:defRPr>
              </a:lvl4pPr>
              <a:lvl5pPr marL="2057400" indent="-228600" eaLnBrk="0" hangingPunct="0">
                <a:lnSpc>
                  <a:spcPct val="120000"/>
                </a:lnSpc>
                <a:spcBef>
                  <a:spcPct val="40000"/>
                </a:spcBef>
                <a:buClr>
                  <a:schemeClr val="accent2"/>
                </a:buClr>
                <a:buSzPct val="120000"/>
                <a:buFont typeface="Arial" panose="020B0604020202090204" pitchFamily="34" charset="0"/>
                <a:buChar char="•"/>
                <a:defRPr sz="1600">
                  <a:solidFill>
                    <a:schemeClr val="tx2"/>
                  </a:solidFill>
                  <a:latin typeface="Calibri" panose="020F0502020204030204" pitchFamily="34" charset="0"/>
                  <a:ea typeface="Geneva"/>
                  <a:cs typeface="Geneva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2"/>
                </a:buClr>
                <a:buSzPct val="120000"/>
                <a:buFont typeface="Arial" panose="020B0604020202090204" pitchFamily="34" charset="0"/>
                <a:buChar char="•"/>
                <a:defRPr sz="1600">
                  <a:solidFill>
                    <a:schemeClr val="tx2"/>
                  </a:solidFill>
                  <a:latin typeface="Calibri" panose="020F0502020204030204" pitchFamily="34" charset="0"/>
                  <a:ea typeface="Geneva"/>
                  <a:cs typeface="Geneva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2"/>
                </a:buClr>
                <a:buSzPct val="120000"/>
                <a:buFont typeface="Arial" panose="020B0604020202090204" pitchFamily="34" charset="0"/>
                <a:buChar char="•"/>
                <a:defRPr sz="1600">
                  <a:solidFill>
                    <a:schemeClr val="tx2"/>
                  </a:solidFill>
                  <a:latin typeface="Calibri" panose="020F0502020204030204" pitchFamily="34" charset="0"/>
                  <a:ea typeface="Geneva"/>
                  <a:cs typeface="Geneva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2"/>
                </a:buClr>
                <a:buSzPct val="120000"/>
                <a:buFont typeface="Arial" panose="020B0604020202090204" pitchFamily="34" charset="0"/>
                <a:buChar char="•"/>
                <a:defRPr sz="1600">
                  <a:solidFill>
                    <a:schemeClr val="tx2"/>
                  </a:solidFill>
                  <a:latin typeface="Calibri" panose="020F0502020204030204" pitchFamily="34" charset="0"/>
                  <a:ea typeface="Geneva"/>
                  <a:cs typeface="Geneva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2"/>
                </a:buClr>
                <a:buSzPct val="120000"/>
                <a:buFont typeface="Arial" panose="020B0604020202090204" pitchFamily="34" charset="0"/>
                <a:buChar char="•"/>
                <a:defRPr sz="1600">
                  <a:solidFill>
                    <a:schemeClr val="tx2"/>
                  </a:solidFill>
                  <a:latin typeface="Calibri" panose="020F0502020204030204" pitchFamily="34" charset="0"/>
                  <a:ea typeface="Geneva"/>
                  <a:cs typeface="Geneva"/>
                </a:defRPr>
              </a:lvl9pPr>
            </a:lstStyle>
            <a:p>
              <a:pPr defTabSz="872701" eaLnBrk="1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None/>
              </a:pPr>
              <a:r>
                <a:rPr lang="zh-CN" altLang="en-US" sz="1723" dirty="0">
                  <a:solidFill>
                    <a:srgbClr val="486A7E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Calibri" panose="020F0502020204030204" pitchFamily="34" charset="0"/>
                </a:rPr>
                <a:t>平板</a:t>
              </a:r>
              <a:r>
                <a:rPr lang="zh-CN" altLang="en-US" sz="1723">
                  <a:solidFill>
                    <a:srgbClr val="486A7E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Calibri" panose="020F0502020204030204" pitchFamily="34" charset="0"/>
                </a:rPr>
                <a:t>电脑（终</a:t>
              </a:r>
              <a:r>
                <a:rPr lang="zh-CN" altLang="en-US" sz="1723" dirty="0">
                  <a:solidFill>
                    <a:srgbClr val="486A7E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Calibri" panose="020F0502020204030204" pitchFamily="34" charset="0"/>
                </a:rPr>
                <a:t>端）桌面</a:t>
              </a:r>
              <a:endParaRPr lang="en-US" altLang="en-US" sz="1723" dirty="0">
                <a:solidFill>
                  <a:srgbClr val="486A7E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25" name="Group 24"/>
          <p:cNvGrpSpPr>
            <a:grpSpLocks noChangeAspect="1"/>
          </p:cNvGrpSpPr>
          <p:nvPr/>
        </p:nvGrpSpPr>
        <p:grpSpPr>
          <a:xfrm>
            <a:off x="9728735" y="1200745"/>
            <a:ext cx="1896003" cy="3657600"/>
            <a:chOff x="7455807" y="1600156"/>
            <a:chExt cx="1645920" cy="3175164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55807" y="1938294"/>
              <a:ext cx="1645920" cy="283702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8" name="TextBox 17"/>
            <p:cNvSpPr txBox="1">
              <a:spLocks noChangeArrowheads="1"/>
            </p:cNvSpPr>
            <p:nvPr/>
          </p:nvSpPr>
          <p:spPr bwMode="auto">
            <a:xfrm>
              <a:off x="7455807" y="1600156"/>
              <a:ext cx="1396020" cy="31032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31D45"/>
              </a:solidFill>
              <a:miter lim="800000"/>
            </a:ln>
          </p:spPr>
          <p:txBody>
            <a:bodyPr wrap="none">
              <a:spAutoFit/>
            </a:bodyPr>
            <a:lstStyle>
              <a:lvl1pPr eaLnBrk="0" hangingPunct="0">
                <a:lnSpc>
                  <a:spcPct val="120000"/>
                </a:lnSpc>
                <a:spcBef>
                  <a:spcPct val="40000"/>
                </a:spcBef>
                <a:buClr>
                  <a:schemeClr val="accent2"/>
                </a:buClr>
                <a:buSzPct val="130000"/>
                <a:buFont typeface="Arial" panose="020B0604020202090204" pitchFamily="34" charset="0"/>
                <a:buChar char="•"/>
                <a:defRPr sz="1600">
                  <a:solidFill>
                    <a:schemeClr val="tx2"/>
                  </a:solidFill>
                  <a:latin typeface="Calibri" panose="020F0502020204030204" pitchFamily="34" charset="0"/>
                  <a:ea typeface="ヒラギノ角ゴ Pro W3"/>
                  <a:cs typeface="ヒラギノ角ゴ Pro W3"/>
                </a:defRPr>
              </a:lvl1pPr>
              <a:lvl2pPr marL="742950" indent="-285750" eaLnBrk="0" hangingPunct="0">
                <a:lnSpc>
                  <a:spcPct val="120000"/>
                </a:lnSpc>
                <a:spcBef>
                  <a:spcPct val="40000"/>
                </a:spcBef>
                <a:buClr>
                  <a:schemeClr val="accent2"/>
                </a:buClr>
                <a:buSzPct val="130000"/>
                <a:buFont typeface="Lucida Grande" panose="020B0600040502020204"/>
                <a:buChar char="–"/>
                <a:defRPr sz="1600">
                  <a:solidFill>
                    <a:schemeClr val="tx2"/>
                  </a:solidFill>
                  <a:latin typeface="Calibri" panose="020F0502020204030204" pitchFamily="34" charset="0"/>
                  <a:ea typeface="ヒラギノ角ゴ Pro W3"/>
                  <a:cs typeface="ヒラギノ角ゴ Pro W3"/>
                </a:defRPr>
              </a:lvl2pPr>
              <a:lvl3pPr marL="1143000" indent="-228600" eaLnBrk="0" hangingPunct="0">
                <a:lnSpc>
                  <a:spcPct val="120000"/>
                </a:lnSpc>
                <a:spcBef>
                  <a:spcPct val="40000"/>
                </a:spcBef>
                <a:buClr>
                  <a:schemeClr val="accent2"/>
                </a:buClr>
                <a:buSzPct val="120000"/>
                <a:buFont typeface="Arial" panose="020B0604020202090204" pitchFamily="34" charset="0"/>
                <a:buChar char="•"/>
                <a:defRPr sz="1600">
                  <a:solidFill>
                    <a:schemeClr val="tx2"/>
                  </a:solidFill>
                  <a:latin typeface="Calibri" panose="020F0502020204030204" pitchFamily="34" charset="0"/>
                  <a:ea typeface="MS PGothic" pitchFamily="34" charset="-128"/>
                  <a:cs typeface="Geneva"/>
                </a:defRPr>
              </a:lvl3pPr>
              <a:lvl4pPr marL="1600200" indent="-228600" eaLnBrk="0" hangingPunct="0">
                <a:lnSpc>
                  <a:spcPct val="120000"/>
                </a:lnSpc>
                <a:spcBef>
                  <a:spcPct val="40000"/>
                </a:spcBef>
                <a:buClr>
                  <a:schemeClr val="accent2"/>
                </a:buClr>
                <a:buSzPct val="130000"/>
                <a:buFont typeface="Lucida Grande" panose="020B0600040502020204"/>
                <a:buChar char="–"/>
                <a:defRPr sz="1600">
                  <a:solidFill>
                    <a:schemeClr val="tx2"/>
                  </a:solidFill>
                  <a:latin typeface="Calibri" panose="020F0502020204030204" pitchFamily="34" charset="0"/>
                  <a:ea typeface="Geneva"/>
                  <a:cs typeface="Geneva"/>
                </a:defRPr>
              </a:lvl4pPr>
              <a:lvl5pPr marL="2057400" indent="-228600" eaLnBrk="0" hangingPunct="0">
                <a:lnSpc>
                  <a:spcPct val="120000"/>
                </a:lnSpc>
                <a:spcBef>
                  <a:spcPct val="40000"/>
                </a:spcBef>
                <a:buClr>
                  <a:schemeClr val="accent2"/>
                </a:buClr>
                <a:buSzPct val="120000"/>
                <a:buFont typeface="Arial" panose="020B0604020202090204" pitchFamily="34" charset="0"/>
                <a:buChar char="•"/>
                <a:defRPr sz="1600">
                  <a:solidFill>
                    <a:schemeClr val="tx2"/>
                  </a:solidFill>
                  <a:latin typeface="Calibri" panose="020F0502020204030204" pitchFamily="34" charset="0"/>
                  <a:ea typeface="Geneva"/>
                  <a:cs typeface="Geneva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2"/>
                </a:buClr>
                <a:buSzPct val="120000"/>
                <a:buFont typeface="Arial" panose="020B0604020202090204" pitchFamily="34" charset="0"/>
                <a:buChar char="•"/>
                <a:defRPr sz="1600">
                  <a:solidFill>
                    <a:schemeClr val="tx2"/>
                  </a:solidFill>
                  <a:latin typeface="Calibri" panose="020F0502020204030204" pitchFamily="34" charset="0"/>
                  <a:ea typeface="Geneva"/>
                  <a:cs typeface="Geneva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2"/>
                </a:buClr>
                <a:buSzPct val="120000"/>
                <a:buFont typeface="Arial" panose="020B0604020202090204" pitchFamily="34" charset="0"/>
                <a:buChar char="•"/>
                <a:defRPr sz="1600">
                  <a:solidFill>
                    <a:schemeClr val="tx2"/>
                  </a:solidFill>
                  <a:latin typeface="Calibri" panose="020F0502020204030204" pitchFamily="34" charset="0"/>
                  <a:ea typeface="Geneva"/>
                  <a:cs typeface="Geneva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2"/>
                </a:buClr>
                <a:buSzPct val="120000"/>
                <a:buFont typeface="Arial" panose="020B0604020202090204" pitchFamily="34" charset="0"/>
                <a:buChar char="•"/>
                <a:defRPr sz="1600">
                  <a:solidFill>
                    <a:schemeClr val="tx2"/>
                  </a:solidFill>
                  <a:latin typeface="Calibri" panose="020F0502020204030204" pitchFamily="34" charset="0"/>
                  <a:ea typeface="Geneva"/>
                  <a:cs typeface="Geneva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2"/>
                </a:buClr>
                <a:buSzPct val="120000"/>
                <a:buFont typeface="Arial" panose="020B0604020202090204" pitchFamily="34" charset="0"/>
                <a:buChar char="•"/>
                <a:defRPr sz="1600">
                  <a:solidFill>
                    <a:schemeClr val="tx2"/>
                  </a:solidFill>
                  <a:latin typeface="Calibri" panose="020F0502020204030204" pitchFamily="34" charset="0"/>
                  <a:ea typeface="Geneva"/>
                  <a:cs typeface="Geneva"/>
                </a:defRPr>
              </a:lvl9pPr>
            </a:lstStyle>
            <a:p>
              <a:pPr defTabSz="872701" eaLnBrk="1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None/>
              </a:pPr>
              <a:r>
                <a:rPr lang="zh-CN" altLang="en-US" sz="1723" dirty="0">
                  <a:solidFill>
                    <a:srgbClr val="486A7E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Calibri" panose="020F0502020204030204" pitchFamily="34" charset="0"/>
                </a:rPr>
                <a:t>手机</a:t>
              </a:r>
              <a:r>
                <a:rPr lang="en-US" altLang="zh-CN" sz="1723" dirty="0">
                  <a:solidFill>
                    <a:srgbClr val="486A7E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Calibri" panose="020F0502020204030204" pitchFamily="34" charset="0"/>
                </a:rPr>
                <a:t>-</a:t>
              </a:r>
              <a:r>
                <a:rPr lang="zh-CN" altLang="en-US" sz="1723" dirty="0">
                  <a:solidFill>
                    <a:srgbClr val="486A7E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Calibri" panose="020F0502020204030204" pitchFamily="34" charset="0"/>
                </a:rPr>
                <a:t>竖版桌面</a:t>
              </a:r>
              <a:endParaRPr lang="en-US" altLang="en-US" sz="1723" dirty="0">
                <a:solidFill>
                  <a:srgbClr val="486A7E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 25"/>
          <p:cNvGrpSpPr>
            <a:grpSpLocks noChangeAspect="1"/>
          </p:cNvGrpSpPr>
          <p:nvPr/>
        </p:nvGrpSpPr>
        <p:grpSpPr>
          <a:xfrm>
            <a:off x="5880100" y="4142576"/>
            <a:ext cx="3657600" cy="2309024"/>
            <a:chOff x="6070601" y="4265201"/>
            <a:chExt cx="3176607" cy="2005377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70601" y="4624658"/>
              <a:ext cx="3176607" cy="164592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9" name="TextBox 18"/>
            <p:cNvSpPr txBox="1">
              <a:spLocks noChangeArrowheads="1"/>
            </p:cNvSpPr>
            <p:nvPr/>
          </p:nvSpPr>
          <p:spPr bwMode="auto">
            <a:xfrm>
              <a:off x="6070601" y="4265201"/>
              <a:ext cx="1396655" cy="31046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31D45"/>
              </a:solidFill>
              <a:miter lim="800000"/>
            </a:ln>
          </p:spPr>
          <p:txBody>
            <a:bodyPr wrap="none">
              <a:spAutoFit/>
            </a:bodyPr>
            <a:lstStyle>
              <a:lvl1pPr eaLnBrk="0" hangingPunct="0">
                <a:lnSpc>
                  <a:spcPct val="120000"/>
                </a:lnSpc>
                <a:spcBef>
                  <a:spcPct val="40000"/>
                </a:spcBef>
                <a:buClr>
                  <a:schemeClr val="accent2"/>
                </a:buClr>
                <a:buSzPct val="130000"/>
                <a:buFont typeface="Arial" panose="020B0604020202090204" pitchFamily="34" charset="0"/>
                <a:buChar char="•"/>
                <a:defRPr sz="1600">
                  <a:solidFill>
                    <a:schemeClr val="tx2"/>
                  </a:solidFill>
                  <a:latin typeface="Calibri" panose="020F0502020204030204" pitchFamily="34" charset="0"/>
                  <a:ea typeface="ヒラギノ角ゴ Pro W3"/>
                  <a:cs typeface="ヒラギノ角ゴ Pro W3"/>
                </a:defRPr>
              </a:lvl1pPr>
              <a:lvl2pPr marL="742950" indent="-285750" eaLnBrk="0" hangingPunct="0">
                <a:lnSpc>
                  <a:spcPct val="120000"/>
                </a:lnSpc>
                <a:spcBef>
                  <a:spcPct val="40000"/>
                </a:spcBef>
                <a:buClr>
                  <a:schemeClr val="accent2"/>
                </a:buClr>
                <a:buSzPct val="130000"/>
                <a:buFont typeface="Lucida Grande" panose="020B0600040502020204"/>
                <a:buChar char="–"/>
                <a:defRPr sz="1600">
                  <a:solidFill>
                    <a:schemeClr val="tx2"/>
                  </a:solidFill>
                  <a:latin typeface="Calibri" panose="020F0502020204030204" pitchFamily="34" charset="0"/>
                  <a:ea typeface="ヒラギノ角ゴ Pro W3"/>
                  <a:cs typeface="ヒラギノ角ゴ Pro W3"/>
                </a:defRPr>
              </a:lvl2pPr>
              <a:lvl3pPr marL="1143000" indent="-228600" eaLnBrk="0" hangingPunct="0">
                <a:lnSpc>
                  <a:spcPct val="120000"/>
                </a:lnSpc>
                <a:spcBef>
                  <a:spcPct val="40000"/>
                </a:spcBef>
                <a:buClr>
                  <a:schemeClr val="accent2"/>
                </a:buClr>
                <a:buSzPct val="120000"/>
                <a:buFont typeface="Arial" panose="020B0604020202090204" pitchFamily="34" charset="0"/>
                <a:buChar char="•"/>
                <a:defRPr sz="1600">
                  <a:solidFill>
                    <a:schemeClr val="tx2"/>
                  </a:solidFill>
                  <a:latin typeface="Calibri" panose="020F0502020204030204" pitchFamily="34" charset="0"/>
                  <a:ea typeface="MS PGothic" pitchFamily="34" charset="-128"/>
                  <a:cs typeface="Geneva"/>
                </a:defRPr>
              </a:lvl3pPr>
              <a:lvl4pPr marL="1600200" indent="-228600" eaLnBrk="0" hangingPunct="0">
                <a:lnSpc>
                  <a:spcPct val="120000"/>
                </a:lnSpc>
                <a:spcBef>
                  <a:spcPct val="40000"/>
                </a:spcBef>
                <a:buClr>
                  <a:schemeClr val="accent2"/>
                </a:buClr>
                <a:buSzPct val="130000"/>
                <a:buFont typeface="Lucida Grande" panose="020B0600040502020204"/>
                <a:buChar char="–"/>
                <a:defRPr sz="1600">
                  <a:solidFill>
                    <a:schemeClr val="tx2"/>
                  </a:solidFill>
                  <a:latin typeface="Calibri" panose="020F0502020204030204" pitchFamily="34" charset="0"/>
                  <a:ea typeface="Geneva"/>
                  <a:cs typeface="Geneva"/>
                </a:defRPr>
              </a:lvl4pPr>
              <a:lvl5pPr marL="2057400" indent="-228600" eaLnBrk="0" hangingPunct="0">
                <a:lnSpc>
                  <a:spcPct val="120000"/>
                </a:lnSpc>
                <a:spcBef>
                  <a:spcPct val="40000"/>
                </a:spcBef>
                <a:buClr>
                  <a:schemeClr val="accent2"/>
                </a:buClr>
                <a:buSzPct val="120000"/>
                <a:buFont typeface="Arial" panose="020B0604020202090204" pitchFamily="34" charset="0"/>
                <a:buChar char="•"/>
                <a:defRPr sz="1600">
                  <a:solidFill>
                    <a:schemeClr val="tx2"/>
                  </a:solidFill>
                  <a:latin typeface="Calibri" panose="020F0502020204030204" pitchFamily="34" charset="0"/>
                  <a:ea typeface="Geneva"/>
                  <a:cs typeface="Geneva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2"/>
                </a:buClr>
                <a:buSzPct val="120000"/>
                <a:buFont typeface="Arial" panose="020B0604020202090204" pitchFamily="34" charset="0"/>
                <a:buChar char="•"/>
                <a:defRPr sz="1600">
                  <a:solidFill>
                    <a:schemeClr val="tx2"/>
                  </a:solidFill>
                  <a:latin typeface="Calibri" panose="020F0502020204030204" pitchFamily="34" charset="0"/>
                  <a:ea typeface="Geneva"/>
                  <a:cs typeface="Geneva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2"/>
                </a:buClr>
                <a:buSzPct val="120000"/>
                <a:buFont typeface="Arial" panose="020B0604020202090204" pitchFamily="34" charset="0"/>
                <a:buChar char="•"/>
                <a:defRPr sz="1600">
                  <a:solidFill>
                    <a:schemeClr val="tx2"/>
                  </a:solidFill>
                  <a:latin typeface="Calibri" panose="020F0502020204030204" pitchFamily="34" charset="0"/>
                  <a:ea typeface="Geneva"/>
                  <a:cs typeface="Geneva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2"/>
                </a:buClr>
                <a:buSzPct val="120000"/>
                <a:buFont typeface="Arial" panose="020B0604020202090204" pitchFamily="34" charset="0"/>
                <a:buChar char="•"/>
                <a:defRPr sz="1600">
                  <a:solidFill>
                    <a:schemeClr val="tx2"/>
                  </a:solidFill>
                  <a:latin typeface="Calibri" panose="020F0502020204030204" pitchFamily="34" charset="0"/>
                  <a:ea typeface="Geneva"/>
                  <a:cs typeface="Geneva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40000"/>
                </a:spcBef>
                <a:spcAft>
                  <a:spcPct val="0"/>
                </a:spcAft>
                <a:buClr>
                  <a:schemeClr val="accent2"/>
                </a:buClr>
                <a:buSzPct val="120000"/>
                <a:buFont typeface="Arial" panose="020B0604020202090204" pitchFamily="34" charset="0"/>
                <a:buChar char="•"/>
                <a:defRPr sz="1600">
                  <a:solidFill>
                    <a:schemeClr val="tx2"/>
                  </a:solidFill>
                  <a:latin typeface="Calibri" panose="020F0502020204030204" pitchFamily="34" charset="0"/>
                  <a:ea typeface="Geneva"/>
                  <a:cs typeface="Geneva"/>
                </a:defRPr>
              </a:lvl9pPr>
            </a:lstStyle>
            <a:p>
              <a:pPr defTabSz="872701" eaLnBrk="1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None/>
              </a:pPr>
              <a:r>
                <a:rPr lang="zh-CN" altLang="en-US" sz="1723">
                  <a:solidFill>
                    <a:srgbClr val="486A7E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Calibri" panose="020F0502020204030204" pitchFamily="34" charset="0"/>
                </a:rPr>
                <a:t>手机</a:t>
              </a:r>
              <a:r>
                <a:rPr lang="en-US" altLang="zh-CN" sz="1723">
                  <a:solidFill>
                    <a:srgbClr val="486A7E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Calibri" panose="020F0502020204030204" pitchFamily="34" charset="0"/>
                </a:rPr>
                <a:t>-</a:t>
              </a:r>
              <a:r>
                <a:rPr lang="zh-CN" altLang="en-US" sz="1723">
                  <a:solidFill>
                    <a:srgbClr val="486A7E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Calibri" panose="020F0502020204030204" pitchFamily="34" charset="0"/>
                </a:rPr>
                <a:t>横版桌面</a:t>
              </a:r>
              <a:endParaRPr lang="en-US" altLang="en-US" sz="1723">
                <a:solidFill>
                  <a:srgbClr val="486A7E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34481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61513" y="1445689"/>
            <a:ext cx="7460507" cy="49338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访问网址：</a:t>
            </a:r>
            <a:r>
              <a:rPr lang="en-GB" u="sng" dirty="0"/>
              <a:t>link.springer.com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CN" altLang="en-US" dirty="0"/>
              <a:t>超过一千万种科研文献可供探索，包括期刊、电子图书、实验室指南、会议论文和视频</a:t>
            </a:r>
          </a:p>
          <a:p>
            <a:endParaRPr lang="en-US" dirty="0"/>
          </a:p>
        </p:txBody>
      </p:sp>
      <p:cxnSp>
        <p:nvCxnSpPr>
          <p:cNvPr id="13" name="Straight Arrow Connector 12"/>
          <p:cNvCxnSpPr>
            <a:stCxn id="14" idx="3"/>
          </p:cNvCxnSpPr>
          <p:nvPr/>
        </p:nvCxnSpPr>
        <p:spPr>
          <a:xfrm flipV="1">
            <a:off x="2005261" y="2088693"/>
            <a:ext cx="596425" cy="19907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Abgerundetes Rechteck 16"/>
          <p:cNvSpPr/>
          <p:nvPr/>
        </p:nvSpPr>
        <p:spPr bwMode="auto">
          <a:xfrm>
            <a:off x="558801" y="2088692"/>
            <a:ext cx="1446459" cy="398146"/>
          </a:xfrm>
          <a:prstGeom prst="roundRect">
            <a:avLst/>
          </a:prstGeom>
          <a:ln w="12700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22508" tIns="56271" rIns="22508" bIns="56271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872701">
              <a:spcAft>
                <a:spcPts val="600"/>
              </a:spcAft>
              <a:buClr>
                <a:srgbClr val="01324B"/>
              </a:buClr>
            </a:pPr>
            <a:r>
              <a:rPr lang="zh-CN" altLang="en-US" sz="1600" dirty="0">
                <a:solidFill>
                  <a:srgbClr val="01324B"/>
                </a:solidFill>
                <a:latin typeface="Calibri"/>
              </a:rPr>
              <a:t>检索功能</a:t>
            </a:r>
            <a:endParaRPr lang="en-US" sz="1600" dirty="0">
              <a:solidFill>
                <a:srgbClr val="01324B"/>
              </a:solidFill>
              <a:latin typeface="Calibri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1841491" y="3617583"/>
            <a:ext cx="683791" cy="31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Abgerundetes Rechteck 16"/>
          <p:cNvSpPr/>
          <p:nvPr/>
        </p:nvSpPr>
        <p:spPr bwMode="auto">
          <a:xfrm>
            <a:off x="558800" y="3429395"/>
            <a:ext cx="1446459" cy="398146"/>
          </a:xfrm>
          <a:prstGeom prst="roundRect">
            <a:avLst/>
          </a:prstGeom>
          <a:ln w="12700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22508" tIns="56271" rIns="22508" bIns="56271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872701">
              <a:spcAft>
                <a:spcPts val="600"/>
              </a:spcAft>
              <a:buClr>
                <a:srgbClr val="01324B"/>
              </a:buClr>
            </a:pPr>
            <a:r>
              <a:rPr lang="zh-CN" altLang="en-US" sz="1600" dirty="0">
                <a:solidFill>
                  <a:srgbClr val="01324B"/>
                </a:solidFill>
                <a:latin typeface="Calibri"/>
              </a:rPr>
              <a:t>按学科浏览</a:t>
            </a:r>
            <a:endParaRPr lang="en-US" sz="1600" dirty="0">
              <a:solidFill>
                <a:srgbClr val="01324B"/>
              </a:solidFill>
              <a:latin typeface="Calibri"/>
            </a:endParaRPr>
          </a:p>
        </p:txBody>
      </p:sp>
      <p:cxnSp>
        <p:nvCxnSpPr>
          <p:cNvPr id="22" name="Straight Arrow Connector 21"/>
          <p:cNvCxnSpPr>
            <a:stCxn id="23" idx="1"/>
          </p:cNvCxnSpPr>
          <p:nvPr/>
        </p:nvCxnSpPr>
        <p:spPr>
          <a:xfrm flipH="1" flipV="1">
            <a:off x="7304315" y="4441372"/>
            <a:ext cx="2853276" cy="7808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Abgerundetes Rechteck 16"/>
          <p:cNvSpPr/>
          <p:nvPr/>
        </p:nvSpPr>
        <p:spPr bwMode="auto">
          <a:xfrm>
            <a:off x="10157591" y="4184178"/>
            <a:ext cx="1467143" cy="670561"/>
          </a:xfrm>
          <a:prstGeom prst="roundRect">
            <a:avLst/>
          </a:prstGeom>
          <a:ln w="12700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22508" tIns="56271" rIns="22508" bIns="56271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1125416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rgbClr val="01324B"/>
                </a:solidFill>
                <a:latin typeface="Arial" charset="0"/>
              </a:rPr>
              <a:t>精选推荐</a:t>
            </a:r>
            <a:r>
              <a:rPr lang="en-US" altLang="zh-CN" sz="1600" dirty="0">
                <a:solidFill>
                  <a:srgbClr val="01324B"/>
                </a:solidFill>
                <a:latin typeface="Arial" charset="0"/>
              </a:rPr>
              <a:t/>
            </a:r>
            <a:br>
              <a:rPr lang="en-US" altLang="zh-CN" sz="1600" dirty="0">
                <a:solidFill>
                  <a:srgbClr val="01324B"/>
                </a:solidFill>
                <a:latin typeface="Arial" charset="0"/>
              </a:rPr>
            </a:br>
            <a:r>
              <a:rPr lang="zh-CN" altLang="en-US" sz="1600" dirty="0">
                <a:solidFill>
                  <a:srgbClr val="01324B"/>
                </a:solidFill>
                <a:latin typeface="Arial" charset="0"/>
              </a:rPr>
              <a:t>图书与期刊</a:t>
            </a:r>
            <a:endParaRPr lang="de-DE" sz="1600" dirty="0">
              <a:solidFill>
                <a:srgbClr val="01324B"/>
              </a:solidFill>
              <a:latin typeface="Arial" charset="0"/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 flipV="1">
            <a:off x="6586245" y="1550142"/>
            <a:ext cx="718071" cy="2242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Abgerundetes Rechteck 16"/>
          <p:cNvSpPr/>
          <p:nvPr/>
        </p:nvSpPr>
        <p:spPr bwMode="auto">
          <a:xfrm>
            <a:off x="4869700" y="1373491"/>
            <a:ext cx="1716544" cy="398146"/>
          </a:xfrm>
          <a:prstGeom prst="roundRect">
            <a:avLst/>
          </a:prstGeom>
          <a:ln w="12700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22508" tIns="56271" rIns="22508" bIns="56271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1125416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rgbClr val="474747"/>
                </a:solidFill>
                <a:latin typeface="Arial" charset="0"/>
              </a:rPr>
              <a:t>登录个人账户</a:t>
            </a:r>
            <a:endParaRPr lang="de-DE" sz="1600" dirty="0">
              <a:solidFill>
                <a:srgbClr val="474747"/>
              </a:solidFill>
              <a:latin typeface="Arial" charset="0"/>
            </a:endParaRPr>
          </a:p>
        </p:txBody>
      </p:sp>
      <p:cxnSp>
        <p:nvCxnSpPr>
          <p:cNvPr id="58" name="Straight Arrow Connector 57"/>
          <p:cNvCxnSpPr>
            <a:stCxn id="59" idx="1"/>
          </p:cNvCxnSpPr>
          <p:nvPr/>
        </p:nvCxnSpPr>
        <p:spPr>
          <a:xfrm flipH="1" flipV="1">
            <a:off x="8719458" y="1600137"/>
            <a:ext cx="1174753" cy="38615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Abgerundetes Rechteck 16"/>
          <p:cNvSpPr/>
          <p:nvPr/>
        </p:nvSpPr>
        <p:spPr bwMode="auto">
          <a:xfrm>
            <a:off x="9894211" y="1651010"/>
            <a:ext cx="1730523" cy="670561"/>
          </a:xfrm>
          <a:prstGeom prst="roundRect">
            <a:avLst/>
          </a:prstGeom>
          <a:ln w="12700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22508" tIns="56271" rIns="22508" bIns="56271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872701">
              <a:spcAft>
                <a:spcPts val="600"/>
              </a:spcAft>
              <a:buClr>
                <a:srgbClr val="01324B"/>
              </a:buClr>
            </a:pPr>
            <a:r>
              <a:rPr lang="zh-CN" altLang="en-US" sz="1600" dirty="0">
                <a:solidFill>
                  <a:srgbClr val="01324B"/>
                </a:solidFill>
                <a:latin typeface="Calibri"/>
              </a:rPr>
              <a:t>切换页面语言：英语</a:t>
            </a:r>
            <a:r>
              <a:rPr lang="en-US" altLang="zh-CN" sz="1600" dirty="0">
                <a:solidFill>
                  <a:srgbClr val="01324B"/>
                </a:solidFill>
                <a:latin typeface="Calibri"/>
              </a:rPr>
              <a:t>/</a:t>
            </a:r>
            <a:r>
              <a:rPr lang="zh-CN" altLang="en-US" sz="1600" dirty="0">
                <a:solidFill>
                  <a:srgbClr val="01324B"/>
                </a:solidFill>
                <a:latin typeface="Calibri"/>
              </a:rPr>
              <a:t>德语</a:t>
            </a:r>
            <a:endParaRPr lang="en-US" sz="1600" dirty="0">
              <a:solidFill>
                <a:srgbClr val="01324B"/>
              </a:solidFill>
              <a:latin typeface="Calibri"/>
            </a:endParaRPr>
          </a:p>
        </p:txBody>
      </p:sp>
      <p:cxnSp>
        <p:nvCxnSpPr>
          <p:cNvPr id="30" name="Straight Arrow Connector 29"/>
          <p:cNvCxnSpPr>
            <a:stCxn id="31" idx="1"/>
          </p:cNvCxnSpPr>
          <p:nvPr/>
        </p:nvCxnSpPr>
        <p:spPr>
          <a:xfrm flipH="1">
            <a:off x="8719457" y="3120311"/>
            <a:ext cx="1569467" cy="38584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Abgerundetes Rechteck 16"/>
          <p:cNvSpPr/>
          <p:nvPr/>
        </p:nvSpPr>
        <p:spPr bwMode="auto">
          <a:xfrm>
            <a:off x="10288925" y="2785032"/>
            <a:ext cx="1335809" cy="670561"/>
          </a:xfrm>
          <a:prstGeom prst="roundRect">
            <a:avLst/>
          </a:prstGeom>
          <a:ln w="12700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22508" tIns="56271" rIns="22508" bIns="56271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1125416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rgbClr val="01324B"/>
                </a:solidFill>
                <a:latin typeface="Arial" charset="0"/>
              </a:rPr>
              <a:t>按出版物类型浏览</a:t>
            </a:r>
            <a:endParaRPr lang="de-DE" sz="1600" dirty="0">
              <a:solidFill>
                <a:srgbClr val="01324B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3593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1" b="595"/>
          <a:stretch/>
        </p:blipFill>
        <p:spPr>
          <a:xfrm>
            <a:off x="6138333" y="1432985"/>
            <a:ext cx="5486400" cy="30440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1" b="4578"/>
          <a:stretch/>
        </p:blipFill>
        <p:spPr>
          <a:xfrm>
            <a:off x="558800" y="1432983"/>
            <a:ext cx="5486400" cy="30440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想知道自己当前使用的网络是否已获得</a:t>
            </a:r>
            <a:r>
              <a:rPr lang="en-US" altLang="zh-CN" dirty="0" err="1"/>
              <a:t>SpringerLink</a:t>
            </a:r>
            <a:r>
              <a:rPr lang="zh-CN" altLang="en-US" dirty="0"/>
              <a:t>平台的授权访问？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cxnSp>
        <p:nvCxnSpPr>
          <p:cNvPr id="17" name="Straight Arrow Connector 16"/>
          <p:cNvCxnSpPr>
            <a:stCxn id="18" idx="0"/>
          </p:cNvCxnSpPr>
          <p:nvPr/>
        </p:nvCxnSpPr>
        <p:spPr>
          <a:xfrm flipV="1">
            <a:off x="3241041" y="4428753"/>
            <a:ext cx="1153161" cy="68920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Abgerundetes Rechteck 16"/>
          <p:cNvSpPr/>
          <p:nvPr/>
        </p:nvSpPr>
        <p:spPr bwMode="auto">
          <a:xfrm>
            <a:off x="558800" y="5117957"/>
            <a:ext cx="5364480" cy="1047895"/>
          </a:xfrm>
          <a:prstGeom prst="roundRect">
            <a:avLst/>
          </a:prstGeom>
          <a:ln w="12700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22508" tIns="56271" rIns="22508" bIns="56271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1125416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zh-CN" altLang="en-US" sz="2000" dirty="0">
                <a:solidFill>
                  <a:srgbClr val="01324B"/>
                </a:solidFill>
                <a:latin typeface="Calibri"/>
              </a:rPr>
              <a:t>访问主页时，若显示</a:t>
            </a:r>
            <a:r>
              <a:rPr lang="zh-CN" altLang="en-US" sz="2000" b="1" dirty="0">
                <a:solidFill>
                  <a:srgbClr val="A82764"/>
                </a:solidFill>
                <a:latin typeface="Calibri"/>
              </a:rPr>
              <a:t>紫色图标</a:t>
            </a:r>
            <a:r>
              <a:rPr lang="zh-CN" altLang="en-US" sz="2000" dirty="0">
                <a:solidFill>
                  <a:srgbClr val="01324B"/>
                </a:solidFill>
                <a:latin typeface="Calibri"/>
              </a:rPr>
              <a:t>，表示用户当前处于已授权的网络，可以全文下载授权文献。</a:t>
            </a:r>
            <a:endParaRPr lang="de-DE" sz="1600" dirty="0">
              <a:solidFill>
                <a:srgbClr val="01324B"/>
              </a:solidFill>
              <a:latin typeface="Arial" charset="0"/>
            </a:endParaRPr>
          </a:p>
        </p:txBody>
      </p:sp>
      <p:sp>
        <p:nvSpPr>
          <p:cNvPr id="21" name="Abgerundetes Rechteck 16"/>
          <p:cNvSpPr/>
          <p:nvPr/>
        </p:nvSpPr>
        <p:spPr bwMode="auto">
          <a:xfrm>
            <a:off x="6260253" y="5117957"/>
            <a:ext cx="5364480" cy="1047895"/>
          </a:xfrm>
          <a:prstGeom prst="roundRect">
            <a:avLst/>
          </a:prstGeom>
          <a:ln w="12700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22508" tIns="56271" rIns="22508" bIns="56271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1125416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zh-CN" altLang="en-US" sz="2000" dirty="0">
                <a:solidFill>
                  <a:srgbClr val="01324B"/>
                </a:solidFill>
                <a:latin typeface="Calibri"/>
              </a:rPr>
              <a:t>若显示</a:t>
            </a:r>
            <a:r>
              <a:rPr lang="zh-CN" altLang="en-US" sz="2000" b="1" dirty="0">
                <a:solidFill>
                  <a:srgbClr val="EE7D11"/>
                </a:solidFill>
                <a:latin typeface="Calibri"/>
              </a:rPr>
              <a:t>橙色图标</a:t>
            </a:r>
            <a:r>
              <a:rPr lang="zh-CN" altLang="en-US" sz="2000" dirty="0">
                <a:solidFill>
                  <a:srgbClr val="01324B"/>
                </a:solidFill>
                <a:latin typeface="Calibri"/>
              </a:rPr>
              <a:t>，则表示用户当前处于非授权网络，需切换至校园网、图书馆网络访问，</a:t>
            </a:r>
            <a:r>
              <a:rPr lang="en-US" altLang="zh-CN" sz="2000" dirty="0">
                <a:solidFill>
                  <a:srgbClr val="01324B"/>
                </a:solidFill>
                <a:latin typeface="Calibri"/>
              </a:rPr>
              <a:t/>
            </a:r>
            <a:br>
              <a:rPr lang="en-US" altLang="zh-CN" sz="2000" dirty="0">
                <a:solidFill>
                  <a:srgbClr val="01324B"/>
                </a:solidFill>
                <a:latin typeface="Calibri"/>
              </a:rPr>
            </a:br>
            <a:r>
              <a:rPr lang="zh-CN" altLang="en-US" sz="2000" dirty="0">
                <a:solidFill>
                  <a:srgbClr val="01324B"/>
                </a:solidFill>
                <a:latin typeface="Calibri"/>
              </a:rPr>
              <a:t>或使用远程认证方式访问</a:t>
            </a:r>
            <a:endParaRPr lang="de-DE" sz="1600" dirty="0">
              <a:solidFill>
                <a:srgbClr val="01324B"/>
              </a:solidFill>
              <a:latin typeface="Arial" charset="0"/>
            </a:endParaRPr>
          </a:p>
        </p:txBody>
      </p:sp>
      <p:cxnSp>
        <p:nvCxnSpPr>
          <p:cNvPr id="24" name="Straight Arrow Connector 23"/>
          <p:cNvCxnSpPr>
            <a:stCxn id="21" idx="0"/>
          </p:cNvCxnSpPr>
          <p:nvPr/>
        </p:nvCxnSpPr>
        <p:spPr>
          <a:xfrm flipV="1">
            <a:off x="8942493" y="4428753"/>
            <a:ext cx="966291" cy="68920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4561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已授权机构的用户访问方式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 vert="horz" wrap="square" lIns="121920" tIns="121920" rIns="121920" bIns="121920" rtlCol="0">
            <a:noAutofit/>
          </a:bodyPr>
          <a:lstStyle/>
          <a:p>
            <a:pPr algn="ctr"/>
            <a:r>
              <a:rPr lang="zh-CN" altLang="en-US" sz="2133" dirty="0">
                <a:solidFill>
                  <a:schemeClr val="tx1"/>
                </a:solidFill>
              </a:rPr>
              <a:t>在校内或在图书馆访问</a:t>
            </a:r>
            <a:r>
              <a:rPr lang="en-US" altLang="zh-CN" sz="2133" dirty="0">
                <a:solidFill>
                  <a:schemeClr val="tx1"/>
                </a:solidFill>
              </a:rPr>
              <a:t/>
            </a:r>
            <a:br>
              <a:rPr lang="en-US" altLang="zh-CN" sz="2133" dirty="0">
                <a:solidFill>
                  <a:schemeClr val="tx1"/>
                </a:solidFill>
              </a:rPr>
            </a:br>
            <a:r>
              <a:rPr lang="zh-CN" altLang="en-US" sz="2133" dirty="0">
                <a:solidFill>
                  <a:schemeClr val="tx1"/>
                </a:solidFill>
              </a:rPr>
              <a:t>（校内）</a:t>
            </a:r>
            <a:endParaRPr lang="en-US" altLang="zh-CN" b="0" dirty="0">
              <a:solidFill>
                <a:schemeClr val="tx1"/>
              </a:solidFill>
            </a:endParaRPr>
          </a:p>
          <a:p>
            <a:endParaRPr lang="en-US" altLang="zh-CN" b="0" dirty="0">
              <a:solidFill>
                <a:schemeClr val="tx1"/>
              </a:solidFill>
            </a:endParaRPr>
          </a:p>
          <a:p>
            <a:r>
              <a:rPr lang="zh-CN" altLang="en-US" b="0" dirty="0">
                <a:solidFill>
                  <a:schemeClr val="tx1"/>
                </a:solidFill>
              </a:rPr>
              <a:t>学校和图书馆的</a:t>
            </a:r>
            <a:r>
              <a:rPr lang="en-US" altLang="zh-CN" dirty="0">
                <a:solidFill>
                  <a:schemeClr val="tx1"/>
                </a:solidFill>
              </a:rPr>
              <a:t>IP</a:t>
            </a:r>
            <a:r>
              <a:rPr lang="zh-CN" altLang="en-US" dirty="0">
                <a:solidFill>
                  <a:schemeClr val="tx1"/>
                </a:solidFill>
              </a:rPr>
              <a:t>范围</a:t>
            </a:r>
            <a:r>
              <a:rPr lang="zh-CN" altLang="en-US" b="0" dirty="0">
                <a:solidFill>
                  <a:schemeClr val="tx1"/>
                </a:solidFill>
              </a:rPr>
              <a:t>已得到平台授权，连接到学校或者图书馆的网络，即可获得平台访问权限。</a:t>
            </a:r>
            <a:endParaRPr lang="en-US" altLang="zh-CN" b="0" dirty="0">
              <a:solidFill>
                <a:schemeClr val="tx1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/>
        <p:txBody>
          <a:bodyPr vert="horz" wrap="square" lIns="121920" tIns="121920" rIns="121920" bIns="121920" rtlCol="0">
            <a:noAutofit/>
          </a:bodyPr>
          <a:lstStyle/>
          <a:p>
            <a:pPr algn="ctr"/>
            <a:r>
              <a:rPr lang="en-US" altLang="zh-CN" sz="2133" dirty="0">
                <a:solidFill>
                  <a:schemeClr val="tx1"/>
                </a:solidFill>
              </a:rPr>
              <a:t>VPN</a:t>
            </a:r>
            <a:r>
              <a:rPr lang="zh-CN" altLang="en-US" sz="2133" dirty="0">
                <a:solidFill>
                  <a:schemeClr val="tx1"/>
                </a:solidFill>
              </a:rPr>
              <a:t>远程访问</a:t>
            </a:r>
            <a:r>
              <a:rPr lang="en-US" altLang="zh-CN" sz="2133" dirty="0">
                <a:solidFill>
                  <a:schemeClr val="tx1"/>
                </a:solidFill>
              </a:rPr>
              <a:t/>
            </a:r>
            <a:br>
              <a:rPr lang="en-US" altLang="zh-CN" sz="2133" dirty="0">
                <a:solidFill>
                  <a:schemeClr val="tx1"/>
                </a:solidFill>
              </a:rPr>
            </a:br>
            <a:r>
              <a:rPr lang="zh-CN" altLang="en-US" sz="2133" dirty="0">
                <a:solidFill>
                  <a:schemeClr val="tx1"/>
                </a:solidFill>
              </a:rPr>
              <a:t>（校外）</a:t>
            </a:r>
            <a:endParaRPr lang="en-US" altLang="zh-CN" sz="2133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zh-CN" altLang="en-US" b="0" dirty="0">
                <a:solidFill>
                  <a:schemeClr val="tx1"/>
                </a:solidFill>
              </a:rPr>
              <a:t>使用贵机构支持的</a:t>
            </a:r>
            <a:r>
              <a:rPr lang="en-US" altLang="zh-CN" b="0" dirty="0">
                <a:solidFill>
                  <a:schemeClr val="tx1"/>
                </a:solidFill>
              </a:rPr>
              <a:t>VPN</a:t>
            </a:r>
            <a:r>
              <a:rPr lang="zh-CN" altLang="en-US" b="0" dirty="0">
                <a:solidFill>
                  <a:schemeClr val="tx1"/>
                </a:solidFill>
              </a:rPr>
              <a:t>远程连接到学校或图书馆的内部网络环境，</a:t>
            </a:r>
            <a:r>
              <a:rPr lang="en-US" altLang="zh-CN" b="0" dirty="0">
                <a:solidFill>
                  <a:schemeClr val="tx1"/>
                </a:solidFill>
              </a:rPr>
              <a:t>VPN</a:t>
            </a:r>
            <a:r>
              <a:rPr lang="zh-CN" altLang="en-US" b="0" dirty="0">
                <a:solidFill>
                  <a:schemeClr val="tx1"/>
                </a:solidFill>
              </a:rPr>
              <a:t>连接成功即可获得平台访问权限。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 vert="horz" wrap="square" lIns="121920" tIns="121920" rIns="121920" bIns="121920" rtlCol="0">
            <a:noAutofit/>
          </a:bodyPr>
          <a:lstStyle/>
          <a:p>
            <a:pPr algn="ctr"/>
            <a:r>
              <a:rPr lang="zh-CN" altLang="en-US" sz="2133" dirty="0">
                <a:solidFill>
                  <a:schemeClr val="tx1"/>
                </a:solidFill>
              </a:rPr>
              <a:t>机构远程身份认证</a:t>
            </a:r>
            <a:r>
              <a:rPr lang="en-US" altLang="zh-CN" sz="2133" dirty="0">
                <a:solidFill>
                  <a:schemeClr val="tx1"/>
                </a:solidFill>
              </a:rPr>
              <a:t/>
            </a:r>
            <a:br>
              <a:rPr lang="en-US" altLang="zh-CN" sz="2133" dirty="0">
                <a:solidFill>
                  <a:schemeClr val="tx1"/>
                </a:solidFill>
              </a:rPr>
            </a:br>
            <a:r>
              <a:rPr lang="zh-CN" altLang="en-US" sz="2133" dirty="0">
                <a:solidFill>
                  <a:schemeClr val="tx1"/>
                </a:solidFill>
              </a:rPr>
              <a:t>（校外）</a:t>
            </a:r>
            <a:endParaRPr lang="en-US" altLang="zh-CN" sz="2133" dirty="0">
              <a:solidFill>
                <a:schemeClr val="tx1"/>
              </a:solidFill>
            </a:endParaRPr>
          </a:p>
          <a:p>
            <a:endParaRPr lang="en-US" altLang="zh-CN" b="0" dirty="0">
              <a:solidFill>
                <a:schemeClr val="tx1"/>
              </a:solidFill>
            </a:endParaRPr>
          </a:p>
          <a:p>
            <a:r>
              <a:rPr lang="zh-CN" altLang="en-US" b="0" dirty="0">
                <a:solidFill>
                  <a:schemeClr val="tx1"/>
                </a:solidFill>
              </a:rPr>
              <a:t>使用贵机构的身份认证系统（教工号</a:t>
            </a:r>
            <a:r>
              <a:rPr lang="en-US" altLang="zh-CN" b="0" dirty="0">
                <a:solidFill>
                  <a:schemeClr val="tx1"/>
                </a:solidFill>
              </a:rPr>
              <a:t>/</a:t>
            </a:r>
            <a:r>
              <a:rPr lang="zh-CN" altLang="en-US" b="0" dirty="0">
                <a:solidFill>
                  <a:schemeClr val="tx1"/>
                </a:solidFill>
              </a:rPr>
              <a:t>学号），获得平台访问权限。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CN" dirty="0" err="1"/>
              <a:t>SpringerLink</a:t>
            </a:r>
            <a:r>
              <a:rPr lang="zh-CN" altLang="en-US" dirty="0"/>
              <a:t>平台主页：</a:t>
            </a:r>
            <a:r>
              <a:rPr lang="en-US" dirty="0"/>
              <a:t>link.springer.com</a:t>
            </a:r>
          </a:p>
        </p:txBody>
      </p:sp>
    </p:spTree>
    <p:extLst>
      <p:ext uri="{BB962C8B-B14F-4D97-AF65-F5344CB8AC3E}">
        <p14:creationId xmlns:p14="http://schemas.microsoft.com/office/powerpoint/2010/main" val="27993713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005" y="1186743"/>
            <a:ext cx="6583680" cy="34577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个人账户或机构远程登录</a:t>
            </a:r>
            <a:endParaRPr lang="en-GB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Abgerundetes Rechteck 16"/>
          <p:cNvSpPr/>
          <p:nvPr/>
        </p:nvSpPr>
        <p:spPr bwMode="auto">
          <a:xfrm>
            <a:off x="8843677" y="1432984"/>
            <a:ext cx="2597209" cy="1930480"/>
          </a:xfrm>
          <a:prstGeom prst="roundRect">
            <a:avLst/>
          </a:prstGeom>
          <a:ln w="12700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22508" tIns="56271" rIns="22508" bIns="56271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872701">
              <a:spcAft>
                <a:spcPts val="600"/>
              </a:spcAft>
              <a:buClr>
                <a:srgbClr val="785BA7"/>
              </a:buClr>
            </a:pPr>
            <a:r>
              <a:rPr lang="zh-CN" altLang="en-US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已注册用户可选择</a:t>
            </a:r>
            <a:endParaRPr lang="en-US" altLang="zh-CN" sz="1600" dirty="0">
              <a:solidFill>
                <a:srgbClr val="01324B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43834" indent="-243834" defTabSz="872701">
              <a:spcAft>
                <a:spcPts val="600"/>
              </a:spcAft>
              <a:buClr>
                <a:srgbClr val="01324B"/>
              </a:buClr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直接登录</a:t>
            </a:r>
            <a:endParaRPr lang="en-US" altLang="zh-CN" sz="1600" dirty="0">
              <a:solidFill>
                <a:srgbClr val="01324B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43834" indent="-243834" defTabSz="872701">
              <a:spcAft>
                <a:spcPts val="600"/>
              </a:spcAft>
              <a:buClr>
                <a:srgbClr val="01324B"/>
              </a:buClr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使用机构认证以便远程访问。输入贵校英文名，可查看贵校支持的远程认证方式</a:t>
            </a:r>
            <a:endParaRPr lang="en-US" sz="1600" dirty="0">
              <a:solidFill>
                <a:srgbClr val="01324B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6649721" y="2147772"/>
            <a:ext cx="2193956" cy="25556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8" idx="1"/>
          </p:cNvCxnSpPr>
          <p:nvPr/>
        </p:nvCxnSpPr>
        <p:spPr>
          <a:xfrm flipH="1">
            <a:off x="2960916" y="2407683"/>
            <a:ext cx="5882760" cy="140195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4200" y="3642750"/>
            <a:ext cx="4511040" cy="29136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12" name="Straight Arrow Connector 11"/>
          <p:cNvCxnSpPr>
            <a:stCxn id="8" idx="1"/>
          </p:cNvCxnSpPr>
          <p:nvPr/>
        </p:nvCxnSpPr>
        <p:spPr>
          <a:xfrm flipH="1">
            <a:off x="6945831" y="2407683"/>
            <a:ext cx="1897845" cy="147462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0582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创建新账户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4294967295"/>
          </p:nvPr>
        </p:nvSpPr>
        <p:spPr>
          <a:xfrm>
            <a:off x="558802" y="1436694"/>
            <a:ext cx="4285341" cy="4729161"/>
          </a:xfrm>
        </p:spPr>
        <p:txBody>
          <a:bodyPr/>
          <a:lstStyle/>
          <a:p>
            <a:pPr>
              <a:lnSpc>
                <a:spcPct val="125000"/>
              </a:lnSpc>
              <a:spcAft>
                <a:spcPts val="0"/>
              </a:spcAft>
              <a:buClr>
                <a:schemeClr val="accent4"/>
              </a:buClr>
            </a:pPr>
            <a:r>
              <a:rPr lang="zh-CN" altLang="en-US" sz="1969" b="0" dirty="0">
                <a:latin typeface="+mn-lt"/>
              </a:rPr>
              <a:t>尚未在</a:t>
            </a:r>
            <a:r>
              <a:rPr lang="en-US" sz="1969" b="0" dirty="0">
                <a:latin typeface="+mn-lt"/>
              </a:rPr>
              <a:t>SpringerLink</a:t>
            </a:r>
            <a:r>
              <a:rPr lang="zh-CN" altLang="en-US" sz="1969" b="0" dirty="0">
                <a:latin typeface="+mn-lt"/>
              </a:rPr>
              <a:t>上注册的用户只需要简单几步即可完成注册。</a:t>
            </a:r>
            <a:endParaRPr lang="en-US" altLang="zh-CN" sz="1969" b="0" dirty="0">
              <a:latin typeface="+mn-lt"/>
            </a:endParaRPr>
          </a:p>
          <a:p>
            <a:pPr>
              <a:lnSpc>
                <a:spcPct val="125000"/>
              </a:lnSpc>
              <a:spcAft>
                <a:spcPts val="0"/>
              </a:spcAft>
              <a:buClr>
                <a:schemeClr val="accent4"/>
              </a:buClr>
            </a:pPr>
            <a:endParaRPr lang="en-US" altLang="zh-CN" sz="1969" b="0" dirty="0">
              <a:latin typeface="+mn-lt"/>
            </a:endParaRPr>
          </a:p>
          <a:p>
            <a:pPr>
              <a:lnSpc>
                <a:spcPct val="125000"/>
              </a:lnSpc>
              <a:spcAft>
                <a:spcPts val="0"/>
              </a:spcAft>
              <a:buClr>
                <a:schemeClr val="accent4"/>
              </a:buClr>
            </a:pPr>
            <a:r>
              <a:rPr lang="zh-CN" altLang="en-US" sz="1969" b="0" dirty="0">
                <a:latin typeface="+mn-lt"/>
              </a:rPr>
              <a:t>注册个人账户可订阅期刊更新提醒，以便第一时间获得出版消息</a:t>
            </a:r>
            <a:endParaRPr lang="en-US" altLang="zh-CN" sz="1969" b="0" dirty="0">
              <a:latin typeface="+mn-lt"/>
            </a:endParaRPr>
          </a:p>
          <a:p>
            <a:pPr>
              <a:lnSpc>
                <a:spcPct val="125000"/>
              </a:lnSpc>
              <a:spcAft>
                <a:spcPts val="0"/>
              </a:spcAft>
              <a:buClr>
                <a:schemeClr val="accent4"/>
              </a:buClr>
            </a:pPr>
            <a:endParaRPr lang="en-US" altLang="zh-CN" sz="1969" b="0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2146" y="1199299"/>
            <a:ext cx="4385132" cy="53644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828424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924" y="1818640"/>
            <a:ext cx="3660225" cy="46329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8" name="Rectangle 27"/>
          <p:cNvSpPr/>
          <p:nvPr/>
        </p:nvSpPr>
        <p:spPr>
          <a:xfrm>
            <a:off x="2430391" y="2657189"/>
            <a:ext cx="983704" cy="275012"/>
          </a:xfrm>
          <a:prstGeom prst="rect">
            <a:avLst/>
          </a:prstGeom>
        </p:spPr>
        <p:txBody>
          <a:bodyPr wrap="square" lIns="24384" tIns="24384" rIns="24384" bIns="24384">
            <a:spAutoFit/>
          </a:bodyPr>
          <a:lstStyle/>
          <a:p>
            <a:pPr defTabSz="872701">
              <a:spcAft>
                <a:spcPts val="600"/>
              </a:spcAft>
              <a:buClr>
                <a:srgbClr val="01324B"/>
              </a:buClr>
            </a:pPr>
            <a:r>
              <a:rPr lang="en-US" altLang="zh-CN" sz="1467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endParaRPr lang="en-US" sz="1467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430391" y="3079309"/>
            <a:ext cx="983704" cy="275012"/>
          </a:xfrm>
          <a:prstGeom prst="rect">
            <a:avLst/>
          </a:prstGeom>
        </p:spPr>
        <p:txBody>
          <a:bodyPr wrap="square" lIns="24384" tIns="24384" rIns="24384" bIns="24384">
            <a:spAutoFit/>
          </a:bodyPr>
          <a:lstStyle/>
          <a:p>
            <a:pPr defTabSz="872701">
              <a:spcAft>
                <a:spcPts val="600"/>
              </a:spcAft>
              <a:buClr>
                <a:srgbClr val="01324B"/>
              </a:buClr>
            </a:pPr>
            <a:r>
              <a:rPr lang="zh-CN" altLang="en-US" sz="1467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词组</a:t>
            </a:r>
            <a:endParaRPr lang="en-US" sz="1467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430391" y="3468773"/>
            <a:ext cx="983704" cy="275012"/>
          </a:xfrm>
          <a:prstGeom prst="rect">
            <a:avLst/>
          </a:prstGeom>
        </p:spPr>
        <p:txBody>
          <a:bodyPr wrap="square" lIns="24384" tIns="24384" rIns="24384" bIns="24384">
            <a:spAutoFit/>
          </a:bodyPr>
          <a:lstStyle/>
          <a:p>
            <a:pPr defTabSz="872701">
              <a:spcAft>
                <a:spcPts val="600"/>
              </a:spcAft>
              <a:buClr>
                <a:srgbClr val="01324B"/>
              </a:buClr>
            </a:pPr>
            <a:r>
              <a:rPr lang="en-US" altLang="zh-CN" sz="1467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</a:t>
            </a:r>
            <a:endParaRPr lang="en-US" sz="1467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430391" y="3869122"/>
            <a:ext cx="983704" cy="275012"/>
          </a:xfrm>
          <a:prstGeom prst="rect">
            <a:avLst/>
          </a:prstGeom>
        </p:spPr>
        <p:txBody>
          <a:bodyPr wrap="square" lIns="24384" tIns="24384" rIns="24384" bIns="24384">
            <a:spAutoFit/>
          </a:bodyPr>
          <a:lstStyle/>
          <a:p>
            <a:pPr defTabSz="872701">
              <a:spcAft>
                <a:spcPts val="600"/>
              </a:spcAft>
              <a:buClr>
                <a:srgbClr val="01324B"/>
              </a:buClr>
            </a:pPr>
            <a:r>
              <a:rPr lang="en-US" altLang="zh-CN" sz="1467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</a:t>
            </a:r>
            <a:endParaRPr lang="en-US" sz="1467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430391" y="4291242"/>
            <a:ext cx="1289155" cy="275012"/>
          </a:xfrm>
          <a:prstGeom prst="rect">
            <a:avLst/>
          </a:prstGeom>
        </p:spPr>
        <p:txBody>
          <a:bodyPr wrap="square" lIns="24384" tIns="24384" rIns="24384" bIns="24384">
            <a:spAutoFit/>
          </a:bodyPr>
          <a:lstStyle/>
          <a:p>
            <a:pPr defTabSz="872701">
              <a:spcAft>
                <a:spcPts val="600"/>
              </a:spcAft>
              <a:buClr>
                <a:srgbClr val="01324B"/>
              </a:buClr>
            </a:pPr>
            <a:r>
              <a:rPr lang="zh-CN" altLang="en-US" sz="1467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标题检索</a:t>
            </a:r>
            <a:endParaRPr lang="en-US" sz="1467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430391" y="4767789"/>
            <a:ext cx="1289155" cy="275012"/>
          </a:xfrm>
          <a:prstGeom prst="rect">
            <a:avLst/>
          </a:prstGeom>
        </p:spPr>
        <p:txBody>
          <a:bodyPr wrap="square" lIns="24384" tIns="24384" rIns="24384" bIns="24384">
            <a:spAutoFit/>
          </a:bodyPr>
          <a:lstStyle/>
          <a:p>
            <a:pPr defTabSz="872701">
              <a:spcAft>
                <a:spcPts val="600"/>
              </a:spcAft>
              <a:buClr>
                <a:srgbClr val="01324B"/>
              </a:buClr>
            </a:pPr>
            <a:r>
              <a:rPr lang="zh-CN" altLang="en-US" sz="1467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作者</a:t>
            </a:r>
            <a:r>
              <a:rPr lang="en-US" altLang="zh-CN" sz="1467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zh-CN" altLang="en-US" sz="1467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编辑检索</a:t>
            </a:r>
            <a:endParaRPr lang="en-US" sz="1467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430391" y="5396921"/>
            <a:ext cx="1289155" cy="275012"/>
          </a:xfrm>
          <a:prstGeom prst="rect">
            <a:avLst/>
          </a:prstGeom>
        </p:spPr>
        <p:txBody>
          <a:bodyPr wrap="square" lIns="24384" tIns="24384" rIns="24384" bIns="24384">
            <a:spAutoFit/>
          </a:bodyPr>
          <a:lstStyle/>
          <a:p>
            <a:pPr defTabSz="872701">
              <a:spcAft>
                <a:spcPts val="600"/>
              </a:spcAft>
              <a:buClr>
                <a:srgbClr val="01324B"/>
              </a:buClr>
            </a:pPr>
            <a:r>
              <a:rPr lang="zh-CN" altLang="en-US" sz="1467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指定出版年</a:t>
            </a:r>
            <a:endParaRPr lang="en-US" sz="1467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2430391" y="5720803"/>
            <a:ext cx="1536243" cy="726546"/>
          </a:xfrm>
          <a:prstGeom prst="rect">
            <a:avLst/>
          </a:prstGeom>
        </p:spPr>
        <p:txBody>
          <a:bodyPr wrap="square" lIns="24384" tIns="24384" rIns="24384" bIns="24384">
            <a:spAutoFit/>
          </a:bodyPr>
          <a:lstStyle/>
          <a:p>
            <a:pPr defTabSz="872701">
              <a:spcAft>
                <a:spcPts val="600"/>
              </a:spcAft>
              <a:buClr>
                <a:srgbClr val="01324B"/>
              </a:buClr>
            </a:pPr>
            <a:r>
              <a:rPr lang="zh-CN" altLang="en-US" sz="1467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取消勾选此项，则只显示机构可访问的内容</a:t>
            </a:r>
            <a:endParaRPr lang="en-US" sz="1467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7709" y="1202717"/>
            <a:ext cx="6847024" cy="15849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检索功能</a:t>
            </a:r>
            <a:endParaRPr lang="en-GB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Abgerundetes Rechteck 16"/>
          <p:cNvSpPr/>
          <p:nvPr/>
        </p:nvSpPr>
        <p:spPr bwMode="auto">
          <a:xfrm>
            <a:off x="8216900" y="3196651"/>
            <a:ext cx="2194560" cy="670561"/>
          </a:xfrm>
          <a:prstGeom prst="roundRect">
            <a:avLst/>
          </a:prstGeom>
          <a:ln w="12700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112543" tIns="56271" rIns="112543" bIns="56271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1125416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C75301"/>
              </a:buClr>
              <a:defRPr/>
            </a:pPr>
            <a:r>
              <a:rPr lang="zh-CN" altLang="en-US" sz="1600" dirty="0">
                <a:solidFill>
                  <a:srgbClr val="01324B"/>
                </a:solidFill>
                <a:cs typeface="Calibri"/>
              </a:rPr>
              <a:t>切换至高级检索，或查看检索帮助</a:t>
            </a:r>
          </a:p>
        </p:txBody>
      </p:sp>
      <p:cxnSp>
        <p:nvCxnSpPr>
          <p:cNvPr id="12" name="Straight Arrow Connector 11"/>
          <p:cNvCxnSpPr>
            <a:stCxn id="11" idx="0"/>
          </p:cNvCxnSpPr>
          <p:nvPr/>
        </p:nvCxnSpPr>
        <p:spPr>
          <a:xfrm flipV="1">
            <a:off x="9314180" y="2166120"/>
            <a:ext cx="472077" cy="103053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Abgerundetes Rechteck 16"/>
          <p:cNvSpPr/>
          <p:nvPr/>
        </p:nvSpPr>
        <p:spPr bwMode="auto">
          <a:xfrm>
            <a:off x="4777709" y="3196651"/>
            <a:ext cx="3169920" cy="1024700"/>
          </a:xfrm>
          <a:prstGeom prst="roundRect">
            <a:avLst/>
          </a:prstGeom>
          <a:ln w="12700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22508" tIns="56271" rIns="22508" bIns="56271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1125416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C75301"/>
              </a:buClr>
              <a:defRPr/>
            </a:pPr>
            <a:r>
              <a:rPr lang="zh-CN" altLang="en-US" sz="1600" dirty="0">
                <a:solidFill>
                  <a:srgbClr val="01324B"/>
                </a:solidFill>
                <a:cs typeface="Calibri"/>
              </a:rPr>
              <a:t>在检索框输入任意关键词或组合关键词以进行检索。</a:t>
            </a:r>
            <a:endParaRPr lang="en-US" altLang="zh-CN" sz="1600" dirty="0">
              <a:solidFill>
                <a:srgbClr val="01324B"/>
              </a:solidFill>
              <a:cs typeface="Calibri"/>
            </a:endParaRPr>
          </a:p>
          <a:p>
            <a:pPr algn="ctr" defTabSz="1125416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C75301"/>
              </a:buClr>
              <a:defRPr/>
            </a:pPr>
            <a:r>
              <a:rPr lang="zh-CN" altLang="en-US" sz="1600" dirty="0">
                <a:solidFill>
                  <a:srgbClr val="01324B"/>
                </a:solidFill>
                <a:cs typeface="Calibri"/>
              </a:rPr>
              <a:t>检索框在所有页面可见。</a:t>
            </a:r>
          </a:p>
        </p:txBody>
      </p:sp>
      <p:cxnSp>
        <p:nvCxnSpPr>
          <p:cNvPr id="21" name="Straight Arrow Connector 20"/>
          <p:cNvCxnSpPr>
            <a:stCxn id="20" idx="0"/>
          </p:cNvCxnSpPr>
          <p:nvPr/>
        </p:nvCxnSpPr>
        <p:spPr>
          <a:xfrm flipH="1" flipV="1">
            <a:off x="6311901" y="2166120"/>
            <a:ext cx="50768" cy="103053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Abgerundetes Rechteck 16"/>
          <p:cNvSpPr/>
          <p:nvPr/>
        </p:nvSpPr>
        <p:spPr bwMode="auto">
          <a:xfrm>
            <a:off x="4800576" y="4728892"/>
            <a:ext cx="3169920" cy="871728"/>
          </a:xfrm>
          <a:prstGeom prst="roundRect">
            <a:avLst/>
          </a:prstGeom>
          <a:ln w="12700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24384" tIns="24384" rIns="24384" bIns="24384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872701">
              <a:spcAft>
                <a:spcPts val="600"/>
              </a:spcAft>
              <a:buClr>
                <a:srgbClr val="01324B"/>
              </a:buClr>
            </a:pPr>
            <a:r>
              <a:rPr lang="zh-CN" altLang="en-US" sz="1600" dirty="0">
                <a:solidFill>
                  <a:srgbClr val="01324B"/>
                </a:solidFill>
                <a:latin typeface="Calibri"/>
              </a:rPr>
              <a:t>使用高级检索选项进一步缩小检索范围。您也可以限定在您机构的访问权限内进行检索</a:t>
            </a:r>
          </a:p>
        </p:txBody>
      </p:sp>
      <p:cxnSp>
        <p:nvCxnSpPr>
          <p:cNvPr id="18" name="Straight Arrow Connector 20">
            <a:extLst>
              <a:ext uri="{FF2B5EF4-FFF2-40B4-BE49-F238E27FC236}">
                <a16:creationId xmlns:a16="http://schemas.microsoft.com/office/drawing/2014/main" id="{8A84D6F8-2149-4406-A1AA-434261DEEBA0}"/>
              </a:ext>
            </a:extLst>
          </p:cNvPr>
          <p:cNvCxnSpPr>
            <a:cxnSpLocks/>
            <a:stCxn id="29" idx="3"/>
            <a:endCxn id="44" idx="1"/>
          </p:cNvCxnSpPr>
          <p:nvPr/>
        </p:nvCxnSpPr>
        <p:spPr>
          <a:xfrm>
            <a:off x="4216149" y="4135121"/>
            <a:ext cx="584428" cy="102963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81631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232357" y="1700569"/>
            <a:ext cx="5392376" cy="1628168"/>
          </a:xfrm>
        </p:spPr>
        <p:txBody>
          <a:bodyPr/>
          <a:lstStyle/>
          <a:p>
            <a:pPr marL="380990" indent="-38099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CN" dirty="0"/>
              <a:t>Springer Nature</a:t>
            </a:r>
            <a:r>
              <a:rPr lang="zh-CN" altLang="en-US" dirty="0"/>
              <a:t>出版社简介</a:t>
            </a:r>
            <a:endParaRPr lang="en-US" altLang="zh-CN" dirty="0"/>
          </a:p>
          <a:p>
            <a:pPr marL="380990" indent="-38099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CN" dirty="0"/>
              <a:t>SpringerLink </a:t>
            </a:r>
            <a:r>
              <a:rPr lang="zh-CN" altLang="en-US" dirty="0"/>
              <a:t>科研平台资源及检索策略技巧</a:t>
            </a:r>
            <a:endParaRPr lang="en-US" altLang="zh-CN" dirty="0"/>
          </a:p>
          <a:p>
            <a:pPr marL="380990" indent="-38099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zh-CN" altLang="en-US" dirty="0" smtClean="0"/>
              <a:t>答</a:t>
            </a:r>
            <a:r>
              <a:rPr lang="zh-CN" altLang="en-US" dirty="0"/>
              <a:t>疑</a:t>
            </a:r>
            <a:endParaRPr lang="en-US" altLang="zh-CN" dirty="0"/>
          </a:p>
          <a:p>
            <a:pPr>
              <a:buClr>
                <a:schemeClr val="bg1"/>
              </a:buClr>
            </a:pP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5210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检索结果页面</a:t>
            </a:r>
            <a:endParaRPr lang="en-GB" dirty="0"/>
          </a:p>
        </p:txBody>
      </p:sp>
      <p:sp>
        <p:nvSpPr>
          <p:cNvPr id="9" name="Abgerundetes Rechteck 16"/>
          <p:cNvSpPr/>
          <p:nvPr/>
        </p:nvSpPr>
        <p:spPr bwMode="auto">
          <a:xfrm>
            <a:off x="9186333" y="2135080"/>
            <a:ext cx="2438400" cy="1706880"/>
          </a:xfrm>
          <a:prstGeom prst="roundRect">
            <a:avLst/>
          </a:prstGeom>
          <a:ln w="12700"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22508" tIns="24384" rIns="22508" bIns="24384" numCol="1" rtlCol="0" anchor="ctr" anchorCtr="0" compatLnSpc="1">
            <a:prstTxWarp prst="textNoShape">
              <a:avLst/>
            </a:prstTxWarp>
            <a:noAutofit/>
          </a:bodyPr>
          <a:lstStyle/>
          <a:p>
            <a:pPr defTabSz="872701">
              <a:spcAft>
                <a:spcPts val="600"/>
              </a:spcAft>
              <a:defRPr/>
            </a:pPr>
            <a:r>
              <a:rPr lang="zh-CN" altLang="en-US" sz="1600" dirty="0">
                <a:solidFill>
                  <a:srgbClr val="486A7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检索结果列表</a:t>
            </a:r>
            <a:r>
              <a:rPr lang="zh-CN" altLang="en-US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位于页面的右侧，默认显示</a:t>
            </a:r>
            <a:r>
              <a:rPr lang="en-US" altLang="zh-CN" sz="1600" dirty="0" err="1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SpringerLink</a:t>
            </a:r>
            <a:r>
              <a:rPr lang="zh-CN" altLang="en-US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平台上所有相关</a:t>
            </a:r>
            <a:r>
              <a:rPr lang="zh-CN" altLang="en-US" sz="160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内容</a:t>
            </a:r>
            <a:r>
              <a:rPr lang="en-US" altLang="zh-CN" sz="160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(Include </a:t>
            </a:r>
            <a:r>
              <a:rPr lang="en-US" altLang="zh-CN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Preview-Only content)</a:t>
            </a:r>
            <a:endParaRPr lang="zh-CN" altLang="en-US" sz="1600" dirty="0">
              <a:solidFill>
                <a:srgbClr val="01324B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558800" y="2172440"/>
            <a:ext cx="2438400" cy="2194560"/>
          </a:xfrm>
          <a:prstGeom prst="roundRect">
            <a:avLst/>
          </a:prstGeom>
          <a:ln w="127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22508" tIns="24384" rIns="22508" bIns="24384" rtlCol="0" anchor="t" anchorCtr="1"/>
          <a:lstStyle/>
          <a:p>
            <a:pPr defTabSz="872701">
              <a:defRPr/>
            </a:pPr>
            <a:r>
              <a:rPr lang="zh-CN" altLang="en-US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itchFamily="34" charset="0"/>
              </a:rPr>
              <a:t>页面左侧您可以找到预先设定的</a:t>
            </a:r>
            <a:r>
              <a:rPr lang="zh-CN" altLang="en-US" sz="1600" b="1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itchFamily="34" charset="0"/>
              </a:rPr>
              <a:t>筛选</a:t>
            </a:r>
            <a:r>
              <a:rPr lang="zh-CN" altLang="en-US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itchFamily="34" charset="0"/>
              </a:rPr>
              <a:t>选项以帮助您优化检索结果，包括：</a:t>
            </a:r>
          </a:p>
          <a:p>
            <a:pPr marL="351693" indent="-351693" defTabSz="872701">
              <a:buFont typeface="Arial" panose="020B0604020202020204" pitchFamily="34" charset="0"/>
              <a:buChar char="•"/>
              <a:defRPr/>
            </a:pPr>
            <a:r>
              <a:rPr lang="zh-CN" altLang="en-US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itchFamily="34" charset="0"/>
              </a:rPr>
              <a:t>内容类型</a:t>
            </a:r>
          </a:p>
          <a:p>
            <a:pPr marL="351693" indent="-351693" defTabSz="872701">
              <a:buFont typeface="Arial" panose="020B0604020202020204" pitchFamily="34" charset="0"/>
              <a:buChar char="•"/>
              <a:defRPr/>
            </a:pPr>
            <a:r>
              <a:rPr lang="zh-CN" altLang="en-US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itchFamily="34" charset="0"/>
              </a:rPr>
              <a:t>学科</a:t>
            </a:r>
          </a:p>
          <a:p>
            <a:pPr marL="351693" indent="-351693" defTabSz="872701">
              <a:buFont typeface="Arial" panose="020B0604020202020204" pitchFamily="34" charset="0"/>
              <a:buChar char="•"/>
              <a:defRPr/>
            </a:pPr>
            <a:r>
              <a:rPr lang="zh-CN" altLang="en-US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itchFamily="34" charset="0"/>
              </a:rPr>
              <a:t>子学科</a:t>
            </a:r>
          </a:p>
          <a:p>
            <a:pPr marL="351693" indent="-351693" defTabSz="872701">
              <a:buFont typeface="Arial" panose="020B0604020202020204" pitchFamily="34" charset="0"/>
              <a:buChar char="•"/>
              <a:defRPr/>
            </a:pPr>
            <a:r>
              <a:rPr lang="zh-CN" altLang="en-US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itchFamily="34" charset="0"/>
              </a:rPr>
              <a:t>语言</a:t>
            </a:r>
            <a:endParaRPr lang="en-US" sz="1600" dirty="0">
              <a:solidFill>
                <a:srgbClr val="01324B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alibri" pitchFamily="34" charset="0"/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3498143" y="1219200"/>
            <a:ext cx="5187247" cy="5425440"/>
            <a:chOff x="2243504" y="323684"/>
            <a:chExt cx="4642340" cy="4855508"/>
          </a:xfrm>
        </p:grpSpPr>
        <p:pic>
          <p:nvPicPr>
            <p:cNvPr id="11" name="Picture 10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43505" y="323684"/>
              <a:ext cx="4642339" cy="485550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8" name="Abgerundetes Rechteck 5"/>
            <p:cNvSpPr>
              <a:spLocks/>
            </p:cNvSpPr>
            <p:nvPr/>
          </p:nvSpPr>
          <p:spPr bwMode="auto">
            <a:xfrm>
              <a:off x="2243504" y="1480535"/>
              <a:ext cx="1156859" cy="3698657"/>
            </a:xfrm>
            <a:prstGeom prst="roundRect">
              <a:avLst/>
            </a:prstGeom>
            <a:noFill/>
            <a:ln w="1905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square">
              <a:noAutofit/>
            </a:bodyPr>
            <a:lstStyle/>
            <a:p>
              <a:pPr algn="ctr" defTabSz="872701" eaLnBrk="0" hangingPunct="0">
                <a:spcBef>
                  <a:spcPct val="50000"/>
                </a:spcBef>
                <a:spcAft>
                  <a:spcPts val="600"/>
                </a:spcAft>
                <a:buClr>
                  <a:srgbClr val="01324B"/>
                </a:buClr>
                <a:defRPr/>
              </a:pPr>
              <a:endParaRPr lang="de-DE" sz="1723" dirty="0">
                <a:solidFill>
                  <a:srgbClr val="01324B"/>
                </a:solidFill>
                <a:latin typeface="Arial" charset="0"/>
                <a:cs typeface="Calibri" panose="020F0502020204030204" pitchFamily="34" charset="0"/>
              </a:endParaRPr>
            </a:p>
          </p:txBody>
        </p:sp>
        <p:sp>
          <p:nvSpPr>
            <p:cNvPr id="19" name="Abgerundetes Rechteck 5"/>
            <p:cNvSpPr>
              <a:spLocks/>
            </p:cNvSpPr>
            <p:nvPr/>
          </p:nvSpPr>
          <p:spPr bwMode="auto">
            <a:xfrm>
              <a:off x="3476014" y="1585003"/>
              <a:ext cx="3409829" cy="3594188"/>
            </a:xfrm>
            <a:prstGeom prst="roundRect">
              <a:avLst>
                <a:gd name="adj" fmla="val 4644"/>
              </a:avLst>
            </a:prstGeom>
            <a:noFill/>
            <a:ln w="1905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square">
              <a:noAutofit/>
            </a:bodyPr>
            <a:lstStyle/>
            <a:p>
              <a:pPr algn="ctr" defTabSz="872701" eaLnBrk="0" hangingPunct="0">
                <a:spcBef>
                  <a:spcPct val="50000"/>
                </a:spcBef>
                <a:spcAft>
                  <a:spcPts val="600"/>
                </a:spcAft>
                <a:buClr>
                  <a:srgbClr val="01324B"/>
                </a:buClr>
                <a:defRPr/>
              </a:pPr>
              <a:endParaRPr lang="de-DE" sz="1723" dirty="0">
                <a:solidFill>
                  <a:srgbClr val="01324B"/>
                </a:solidFill>
                <a:latin typeface="Arial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12016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检索结果列表结构</a:t>
            </a:r>
            <a:endParaRPr lang="en-GB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9200" y="1221035"/>
            <a:ext cx="5972352" cy="53959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feld 5"/>
          <p:cNvSpPr txBox="1"/>
          <p:nvPr/>
        </p:nvSpPr>
        <p:spPr>
          <a:xfrm>
            <a:off x="937184" y="1991743"/>
            <a:ext cx="338554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72701">
              <a:spcAft>
                <a:spcPts val="600"/>
              </a:spcAft>
              <a:buClr>
                <a:srgbClr val="01324B"/>
              </a:buClr>
            </a:pPr>
            <a:r>
              <a:rPr lang="de-DE" sz="1467" b="1" dirty="0">
                <a:solidFill>
                  <a:srgbClr val="BE18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1)</a:t>
            </a:r>
          </a:p>
        </p:txBody>
      </p:sp>
      <p:sp>
        <p:nvSpPr>
          <p:cNvPr id="9" name="Textfeld 6"/>
          <p:cNvSpPr txBox="1"/>
          <p:nvPr/>
        </p:nvSpPr>
        <p:spPr>
          <a:xfrm>
            <a:off x="941331" y="2202102"/>
            <a:ext cx="338554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72701">
              <a:spcAft>
                <a:spcPts val="600"/>
              </a:spcAft>
              <a:buClr>
                <a:srgbClr val="01324B"/>
              </a:buClr>
            </a:pPr>
            <a:r>
              <a:rPr lang="de-DE" sz="1467" b="1" dirty="0">
                <a:solidFill>
                  <a:srgbClr val="BE18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2)</a:t>
            </a:r>
          </a:p>
        </p:txBody>
      </p:sp>
      <p:sp>
        <p:nvSpPr>
          <p:cNvPr id="10" name="Textfeld 8"/>
          <p:cNvSpPr txBox="1"/>
          <p:nvPr/>
        </p:nvSpPr>
        <p:spPr>
          <a:xfrm>
            <a:off x="933015" y="2952299"/>
            <a:ext cx="338554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72701">
              <a:spcAft>
                <a:spcPts val="600"/>
              </a:spcAft>
              <a:buClr>
                <a:srgbClr val="01324B"/>
              </a:buClr>
            </a:pPr>
            <a:r>
              <a:rPr lang="de-DE" sz="1467" b="1" dirty="0">
                <a:solidFill>
                  <a:srgbClr val="BE18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3)</a:t>
            </a:r>
          </a:p>
        </p:txBody>
      </p:sp>
      <p:sp>
        <p:nvSpPr>
          <p:cNvPr id="11" name="Textfeld 9"/>
          <p:cNvSpPr txBox="1"/>
          <p:nvPr/>
        </p:nvSpPr>
        <p:spPr>
          <a:xfrm>
            <a:off x="5586834" y="2967731"/>
            <a:ext cx="338554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72701">
              <a:spcAft>
                <a:spcPts val="600"/>
              </a:spcAft>
              <a:buClr>
                <a:srgbClr val="01324B"/>
              </a:buClr>
            </a:pPr>
            <a:r>
              <a:rPr lang="de-DE" sz="1467" b="1" dirty="0">
                <a:solidFill>
                  <a:srgbClr val="BE18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4)</a:t>
            </a:r>
          </a:p>
        </p:txBody>
      </p:sp>
      <p:sp>
        <p:nvSpPr>
          <p:cNvPr id="12" name="Textfeld 10"/>
          <p:cNvSpPr txBox="1"/>
          <p:nvPr/>
        </p:nvSpPr>
        <p:spPr>
          <a:xfrm>
            <a:off x="3192578" y="3181787"/>
            <a:ext cx="632529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72701">
              <a:spcAft>
                <a:spcPts val="600"/>
              </a:spcAft>
              <a:buClr>
                <a:srgbClr val="01324B"/>
              </a:buClr>
            </a:pPr>
            <a:r>
              <a:rPr lang="de-DE" sz="1467" b="1" dirty="0">
                <a:solidFill>
                  <a:srgbClr val="BE18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5)</a:t>
            </a:r>
          </a:p>
        </p:txBody>
      </p:sp>
      <p:sp>
        <p:nvSpPr>
          <p:cNvPr id="16" name="Textfeld 10"/>
          <p:cNvSpPr txBox="1"/>
          <p:nvPr/>
        </p:nvSpPr>
        <p:spPr>
          <a:xfrm>
            <a:off x="5968154" y="4688343"/>
            <a:ext cx="632529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72701">
              <a:spcAft>
                <a:spcPts val="600"/>
              </a:spcAft>
              <a:buClr>
                <a:srgbClr val="01324B"/>
              </a:buClr>
            </a:pPr>
            <a:r>
              <a:rPr lang="de-DE" sz="1467" b="1" dirty="0">
                <a:solidFill>
                  <a:srgbClr val="BE18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6)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593124" y="1767217"/>
            <a:ext cx="4023360" cy="2682240"/>
          </a:xfrm>
          <a:prstGeom prst="roundRect">
            <a:avLst/>
          </a:prstGeom>
          <a:ln w="127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22508" tIns="24384" rIns="22508" bIns="24384" rtlCol="0" anchor="ctr" anchorCtr="1"/>
          <a:lstStyle/>
          <a:p>
            <a:pPr defTabSz="872701"/>
            <a:r>
              <a:rPr lang="zh-CN" altLang="en-US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itchFamily="34" charset="0"/>
              </a:rPr>
              <a:t>检索结果列表包括</a:t>
            </a:r>
          </a:p>
          <a:p>
            <a:pPr marL="304792" indent="-304792" defTabSz="872701">
              <a:buFont typeface="+mj-lt"/>
              <a:buAutoNum type="arabicParenR"/>
            </a:pPr>
            <a:r>
              <a:rPr lang="zh-CN" altLang="en-US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itchFamily="34" charset="0"/>
              </a:rPr>
              <a:t>内容</a:t>
            </a:r>
            <a:r>
              <a:rPr lang="zh-CN" altLang="en-US" sz="160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itchFamily="34" charset="0"/>
              </a:rPr>
              <a:t>类型（例</a:t>
            </a:r>
            <a:r>
              <a:rPr lang="zh-CN" altLang="en-US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itchFamily="34" charset="0"/>
              </a:rPr>
              <a:t>如，文章、期刊、图书章节等）</a:t>
            </a:r>
          </a:p>
          <a:p>
            <a:pPr marL="304792" indent="-304792" defTabSz="872701">
              <a:buFont typeface="+mj-lt"/>
              <a:buAutoNum type="arabicParenR"/>
            </a:pPr>
            <a:r>
              <a:rPr lang="zh-CN" altLang="en-US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itchFamily="34" charset="0"/>
              </a:rPr>
              <a:t>内容标题</a:t>
            </a:r>
          </a:p>
          <a:p>
            <a:pPr marL="304792" indent="-304792" defTabSz="872701">
              <a:buFont typeface="+mj-lt"/>
              <a:buAutoNum type="arabicParenR"/>
            </a:pPr>
            <a:r>
              <a:rPr lang="zh-CN" altLang="en-US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itchFamily="34" charset="0"/>
              </a:rPr>
              <a:t>内容作者</a:t>
            </a:r>
          </a:p>
          <a:p>
            <a:pPr marL="304792" indent="-304792" defTabSz="872701">
              <a:buFont typeface="+mj-lt"/>
              <a:buAutoNum type="arabicParenR"/>
            </a:pPr>
            <a:r>
              <a:rPr lang="zh-CN" altLang="en-US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itchFamily="34" charset="0"/>
              </a:rPr>
              <a:t>内容发表场所</a:t>
            </a:r>
          </a:p>
          <a:p>
            <a:pPr marL="304792" indent="-304792" defTabSz="872701">
              <a:buFont typeface="+mj-lt"/>
              <a:buAutoNum type="arabicParenR"/>
            </a:pPr>
            <a:r>
              <a:rPr lang="zh-CN" altLang="en-US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itchFamily="34" charset="0"/>
              </a:rPr>
              <a:t>下载</a:t>
            </a:r>
            <a:r>
              <a:rPr lang="en-US" altLang="zh-CN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itchFamily="34" charset="0"/>
              </a:rPr>
              <a:t>PDF</a:t>
            </a:r>
            <a:r>
              <a:rPr lang="zh-CN" altLang="en-US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itchFamily="34" charset="0"/>
              </a:rPr>
              <a:t>全文或在线浏览</a:t>
            </a:r>
            <a:r>
              <a:rPr lang="en-US" altLang="zh-CN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itchFamily="34" charset="0"/>
              </a:rPr>
              <a:t>HTML</a:t>
            </a:r>
            <a:r>
              <a:rPr lang="zh-CN" altLang="en-US" sz="160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itchFamily="34" charset="0"/>
              </a:rPr>
              <a:t>全文（如</a:t>
            </a:r>
            <a:r>
              <a:rPr lang="zh-CN" altLang="en-US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itchFamily="34" charset="0"/>
              </a:rPr>
              <a:t>适用）</a:t>
            </a:r>
            <a:endParaRPr lang="en-US" altLang="zh-CN" sz="1600" dirty="0">
              <a:solidFill>
                <a:srgbClr val="01324B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alibri" pitchFamily="34" charset="0"/>
            </a:endParaRPr>
          </a:p>
          <a:p>
            <a:pPr marL="304792" indent="-304792" defTabSz="872701">
              <a:buFont typeface="+mj-lt"/>
              <a:buAutoNum type="arabicParenR"/>
            </a:pPr>
            <a:r>
              <a:rPr lang="zh-CN" altLang="en-US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itchFamily="34" charset="0"/>
              </a:rPr>
              <a:t>文章是否以开放获取形式出版</a:t>
            </a:r>
            <a:endParaRPr lang="en-US" altLang="zh-CN" sz="1600" dirty="0">
              <a:solidFill>
                <a:srgbClr val="01324B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12334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/>
          <a:srcRect b="41553"/>
          <a:stretch/>
        </p:blipFill>
        <p:spPr>
          <a:xfrm>
            <a:off x="2295751" y="1784043"/>
            <a:ext cx="6753792" cy="2438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检索结果排序、</a:t>
            </a:r>
            <a:r>
              <a:rPr lang="en-US" altLang="zh-CN" dirty="0"/>
              <a:t>RSS</a:t>
            </a:r>
            <a:r>
              <a:rPr lang="zh-CN" altLang="en-US" dirty="0"/>
              <a:t>订阅及下载检索结果列表</a:t>
            </a:r>
            <a:endParaRPr lang="en-GB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Abgerundetes Rechteck 5"/>
          <p:cNvSpPr/>
          <p:nvPr/>
        </p:nvSpPr>
        <p:spPr bwMode="auto">
          <a:xfrm>
            <a:off x="326558" y="1231158"/>
            <a:ext cx="1726957" cy="2222805"/>
          </a:xfrm>
          <a:prstGeom prst="roundRect">
            <a:avLst/>
          </a:prstGeom>
          <a:noFill/>
          <a:ln w="127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lIns="22508" tIns="22508" rIns="22508" bIns="22508" anchor="ctr">
            <a:noAutofit/>
          </a:bodyPr>
          <a:lstStyle/>
          <a:p>
            <a:pPr defTabSz="872701" eaLnBrk="0" hangingPunct="0">
              <a:buClr>
                <a:srgbClr val="01324B"/>
              </a:buClr>
              <a:defRPr/>
            </a:pPr>
            <a:r>
              <a:rPr lang="zh-CN" altLang="en-US" sz="1600" b="1" dirty="0">
                <a:solidFill>
                  <a:srgbClr val="486A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检索结果排序</a:t>
            </a:r>
            <a:r>
              <a:rPr lang="zh-CN" altLang="en-US" sz="1600" dirty="0">
                <a:solidFill>
                  <a:srgbClr val="0132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：</a:t>
            </a:r>
            <a:endParaRPr lang="en-US" sz="1600" dirty="0">
              <a:solidFill>
                <a:srgbClr val="01324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2738" indent="-222738" defTabSz="872701" eaLnBrk="0" hangingPunct="0">
              <a:buClr>
                <a:srgbClr val="C75301"/>
              </a:buClr>
              <a:buFont typeface="Arial" pitchFamily="34" charset="0"/>
              <a:buChar char="•"/>
              <a:defRPr/>
            </a:pPr>
            <a:r>
              <a:rPr lang="zh-CN" altLang="en-US" sz="1600" dirty="0">
                <a:solidFill>
                  <a:srgbClr val="0132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相关性</a:t>
            </a:r>
            <a:endParaRPr lang="en-US" sz="1600" dirty="0">
              <a:solidFill>
                <a:srgbClr val="01324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2738" indent="-222738" defTabSz="872701" eaLnBrk="0" hangingPunct="0">
              <a:buClr>
                <a:srgbClr val="C75301"/>
              </a:buClr>
              <a:buFont typeface="Arial" pitchFamily="34" charset="0"/>
              <a:buChar char="•"/>
              <a:defRPr/>
            </a:pPr>
            <a:r>
              <a:rPr lang="zh-CN" altLang="en-US" sz="1600" dirty="0">
                <a:solidFill>
                  <a:srgbClr val="0132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由新到旧</a:t>
            </a:r>
            <a:endParaRPr lang="en-US" sz="1600" dirty="0">
              <a:solidFill>
                <a:srgbClr val="01324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2738" indent="-222738" defTabSz="872701" eaLnBrk="0" hangingPunct="0">
              <a:buClr>
                <a:srgbClr val="C75301"/>
              </a:buClr>
              <a:buFont typeface="Arial" pitchFamily="34" charset="0"/>
              <a:buChar char="•"/>
              <a:defRPr/>
            </a:pPr>
            <a:r>
              <a:rPr lang="zh-CN" altLang="en-US" sz="1600" dirty="0">
                <a:solidFill>
                  <a:srgbClr val="0132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由旧到新</a:t>
            </a:r>
            <a:endParaRPr lang="en-US" sz="1600" dirty="0">
              <a:solidFill>
                <a:srgbClr val="01324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872701" eaLnBrk="0" hangingPunct="0">
              <a:buClr>
                <a:srgbClr val="C75301"/>
              </a:buClr>
              <a:defRPr/>
            </a:pPr>
            <a:r>
              <a:rPr lang="zh-CN" altLang="en-US" sz="1600" dirty="0">
                <a:solidFill>
                  <a:srgbClr val="0132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您也可以选择在特定的时间范围内进行检索</a:t>
            </a:r>
          </a:p>
        </p:txBody>
      </p:sp>
      <p:cxnSp>
        <p:nvCxnSpPr>
          <p:cNvPr id="3" name="Straight Arrow Connector 2"/>
          <p:cNvCxnSpPr>
            <a:cxnSpLocks/>
            <a:stCxn id="16" idx="3"/>
          </p:cNvCxnSpPr>
          <p:nvPr/>
        </p:nvCxnSpPr>
        <p:spPr>
          <a:xfrm>
            <a:off x="2053515" y="2342560"/>
            <a:ext cx="403359" cy="23967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>
            <a:cxnSpLocks/>
            <a:stCxn id="15" idx="1"/>
          </p:cNvCxnSpPr>
          <p:nvPr/>
        </p:nvCxnSpPr>
        <p:spPr>
          <a:xfrm flipH="1">
            <a:off x="8552875" y="1718838"/>
            <a:ext cx="738904" cy="26127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8" idx="1"/>
          </p:cNvCxnSpPr>
          <p:nvPr/>
        </p:nvCxnSpPr>
        <p:spPr>
          <a:xfrm flipH="1" flipV="1">
            <a:off x="8871696" y="2269147"/>
            <a:ext cx="420083" cy="80076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bgerundetes Rechteck 5"/>
          <p:cNvSpPr/>
          <p:nvPr/>
        </p:nvSpPr>
        <p:spPr bwMode="auto">
          <a:xfrm>
            <a:off x="9291779" y="1282973"/>
            <a:ext cx="2560320" cy="871728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lIns="24384" tIns="24384" rIns="24384" bIns="24384" anchor="ctr">
            <a:spAutoFit/>
          </a:bodyPr>
          <a:lstStyle/>
          <a:p>
            <a:pPr defTabSz="872701" eaLnBrk="0" hangingPunct="0">
              <a:spcBef>
                <a:spcPct val="30000"/>
              </a:spcBef>
              <a:spcAft>
                <a:spcPts val="600"/>
              </a:spcAft>
              <a:buClr>
                <a:srgbClr val="01324B"/>
              </a:buClr>
              <a:defRPr/>
            </a:pPr>
            <a:r>
              <a:rPr lang="en-US" altLang="zh-CN" sz="1600" b="1" dirty="0">
                <a:solidFill>
                  <a:srgbClr val="486A7E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RSS</a:t>
            </a:r>
            <a:r>
              <a:rPr lang="zh-CN" altLang="en-US" sz="1600" b="1" dirty="0">
                <a:solidFill>
                  <a:srgbClr val="486A7E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订阅源</a:t>
            </a:r>
            <a:r>
              <a:rPr lang="zh-CN" altLang="en-US" sz="1600" dirty="0">
                <a:solidFill>
                  <a:srgbClr val="486A7E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/>
            </a:r>
            <a:br>
              <a:rPr lang="zh-CN" altLang="en-US" sz="1600" dirty="0">
                <a:solidFill>
                  <a:srgbClr val="486A7E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</a:br>
            <a:r>
              <a:rPr lang="zh-CN" altLang="en-US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点击橙色按钮，获取检索结果页面的</a:t>
            </a:r>
            <a:r>
              <a:rPr lang="en-US" altLang="zh-CN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RSS</a:t>
            </a:r>
            <a:r>
              <a:rPr lang="zh-CN" altLang="en-US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订阅源</a:t>
            </a:r>
          </a:p>
        </p:txBody>
      </p:sp>
      <p:sp>
        <p:nvSpPr>
          <p:cNvPr id="18" name="Abgerundetes Rechteck 5"/>
          <p:cNvSpPr/>
          <p:nvPr/>
        </p:nvSpPr>
        <p:spPr bwMode="auto">
          <a:xfrm>
            <a:off x="9291779" y="2634050"/>
            <a:ext cx="2560320" cy="871728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lIns="24384" tIns="24384" rIns="24384" bIns="24384" anchor="ctr">
            <a:spAutoFit/>
          </a:bodyPr>
          <a:lstStyle/>
          <a:p>
            <a:pPr defTabSz="872701" eaLnBrk="0" hangingPunct="0">
              <a:spcBef>
                <a:spcPct val="30000"/>
              </a:spcBef>
              <a:spcAft>
                <a:spcPts val="600"/>
              </a:spcAft>
              <a:buClr>
                <a:srgbClr val="01324B"/>
              </a:buClr>
              <a:defRPr/>
            </a:pPr>
            <a:r>
              <a:rPr lang="zh-CN" altLang="en-US" sz="1600" b="1" dirty="0">
                <a:solidFill>
                  <a:srgbClr val="486A7E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下载检索结果列表</a:t>
            </a:r>
            <a:r>
              <a:rPr lang="zh-CN" altLang="en-US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/>
            </a:r>
            <a:br>
              <a:rPr lang="zh-CN" altLang="en-US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</a:br>
            <a:r>
              <a:rPr lang="zh-CN" altLang="en-US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点击箭头以</a:t>
            </a:r>
            <a:r>
              <a:rPr lang="en-US" altLang="zh-CN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CSV</a:t>
            </a:r>
            <a:r>
              <a:rPr lang="zh-CN" altLang="en-US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格式下载前</a:t>
            </a:r>
            <a:r>
              <a:rPr lang="en-US" altLang="zh-CN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1000</a:t>
            </a:r>
            <a:r>
              <a:rPr lang="zh-CN" altLang="en-US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个检索结果列表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4"/>
          <a:srcRect b="20313"/>
          <a:stretch/>
        </p:blipFill>
        <p:spPr>
          <a:xfrm>
            <a:off x="6259016" y="4323731"/>
            <a:ext cx="5364480" cy="18443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5"/>
          <a:srcRect t="-1" b="31787"/>
          <a:stretch/>
        </p:blipFill>
        <p:spPr>
          <a:xfrm>
            <a:off x="573833" y="4323732"/>
            <a:ext cx="5364480" cy="18374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5" name="Abgerundetes Rechteck 5"/>
          <p:cNvSpPr/>
          <p:nvPr/>
        </p:nvSpPr>
        <p:spPr bwMode="auto">
          <a:xfrm>
            <a:off x="3927917" y="4554333"/>
            <a:ext cx="1950720" cy="374571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lIns="0" rIns="0">
            <a:spAutoFit/>
          </a:bodyPr>
          <a:lstStyle/>
          <a:p>
            <a:pPr algn="ctr" defTabSz="872701" eaLnBrk="0" hangingPunct="0">
              <a:spcBef>
                <a:spcPct val="30000"/>
              </a:spcBef>
              <a:spcAft>
                <a:spcPts val="600"/>
              </a:spcAft>
              <a:buClr>
                <a:srgbClr val="01324B"/>
              </a:buClr>
              <a:defRPr/>
            </a:pPr>
            <a:r>
              <a:rPr lang="en-US" altLang="zh-CN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RSS</a:t>
            </a:r>
            <a:r>
              <a:rPr lang="zh-CN" altLang="en-US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订阅源 </a:t>
            </a:r>
            <a:r>
              <a:rPr lang="en-US" altLang="zh-CN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/ XML</a:t>
            </a:r>
            <a:endParaRPr lang="zh-CN" altLang="en-US" sz="1600" dirty="0">
              <a:solidFill>
                <a:srgbClr val="01324B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40" name="Abgerundetes Rechteck 5"/>
          <p:cNvSpPr/>
          <p:nvPr/>
        </p:nvSpPr>
        <p:spPr bwMode="auto">
          <a:xfrm>
            <a:off x="9615052" y="4554333"/>
            <a:ext cx="1950720" cy="374571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lIns="0" rIns="0">
            <a:spAutoFit/>
          </a:bodyPr>
          <a:lstStyle/>
          <a:p>
            <a:pPr algn="ctr" defTabSz="872701" eaLnBrk="0" hangingPunct="0">
              <a:spcBef>
                <a:spcPct val="30000"/>
              </a:spcBef>
              <a:spcAft>
                <a:spcPts val="600"/>
              </a:spcAft>
              <a:buClr>
                <a:srgbClr val="01324B"/>
              </a:buClr>
              <a:defRPr/>
            </a:pPr>
            <a:r>
              <a:rPr lang="zh-CN" altLang="en-US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检索结果列表 </a:t>
            </a:r>
            <a:r>
              <a:rPr lang="en-US" altLang="zh-CN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/ CSV</a:t>
            </a:r>
            <a:endParaRPr lang="zh-CN" altLang="en-US" sz="1600" dirty="0">
              <a:solidFill>
                <a:srgbClr val="01324B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7099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-1" b="497"/>
          <a:stretch/>
        </p:blipFill>
        <p:spPr>
          <a:xfrm>
            <a:off x="1219201" y="1219200"/>
            <a:ext cx="6589252" cy="53644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t" anchorCtr="0">
            <a:noAutofit/>
          </a:bodyPr>
          <a:lstStyle/>
          <a:p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期刊文章页面</a:t>
            </a:r>
            <a:r>
              <a:rPr lang="en-GB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lang="en-GB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概览</a:t>
            </a:r>
            <a:endParaRPr lang="en-GB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feld 15"/>
          <p:cNvSpPr txBox="1"/>
          <p:nvPr/>
        </p:nvSpPr>
        <p:spPr>
          <a:xfrm>
            <a:off x="905306" y="1130563"/>
            <a:ext cx="338554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72701">
              <a:spcAft>
                <a:spcPts val="600"/>
              </a:spcAft>
              <a:buClr>
                <a:srgbClr val="01324B"/>
              </a:buClr>
            </a:pPr>
            <a:r>
              <a:rPr lang="de-DE" sz="1467" b="1" dirty="0">
                <a:solidFill>
                  <a:srgbClr val="BE18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1)</a:t>
            </a:r>
          </a:p>
        </p:txBody>
      </p:sp>
      <p:sp>
        <p:nvSpPr>
          <p:cNvPr id="8" name="Textfeld 16"/>
          <p:cNvSpPr txBox="1"/>
          <p:nvPr/>
        </p:nvSpPr>
        <p:spPr>
          <a:xfrm>
            <a:off x="2954131" y="1130563"/>
            <a:ext cx="338554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72701">
              <a:spcAft>
                <a:spcPts val="600"/>
              </a:spcAft>
              <a:buClr>
                <a:srgbClr val="01324B"/>
              </a:buClr>
            </a:pPr>
            <a:r>
              <a:rPr lang="de-DE" sz="1467" b="1" dirty="0">
                <a:solidFill>
                  <a:srgbClr val="BE18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2)</a:t>
            </a:r>
          </a:p>
        </p:txBody>
      </p:sp>
      <p:sp>
        <p:nvSpPr>
          <p:cNvPr id="9" name="Textfeld 17"/>
          <p:cNvSpPr txBox="1"/>
          <p:nvPr/>
        </p:nvSpPr>
        <p:spPr>
          <a:xfrm>
            <a:off x="905306" y="1364718"/>
            <a:ext cx="338554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72701">
              <a:spcAft>
                <a:spcPts val="600"/>
              </a:spcAft>
              <a:buClr>
                <a:srgbClr val="01324B"/>
              </a:buClr>
            </a:pPr>
            <a:r>
              <a:rPr lang="de-DE" sz="1467" b="1" dirty="0">
                <a:solidFill>
                  <a:srgbClr val="BE18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3)</a:t>
            </a:r>
          </a:p>
        </p:txBody>
      </p:sp>
      <p:sp>
        <p:nvSpPr>
          <p:cNvPr id="10" name="Textfeld 18"/>
          <p:cNvSpPr txBox="1"/>
          <p:nvPr/>
        </p:nvSpPr>
        <p:spPr>
          <a:xfrm>
            <a:off x="5347482" y="1219200"/>
            <a:ext cx="433132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72701">
              <a:spcAft>
                <a:spcPts val="600"/>
              </a:spcAft>
              <a:buClr>
                <a:srgbClr val="01324B"/>
              </a:buClr>
            </a:pPr>
            <a:r>
              <a:rPr lang="de-DE" sz="1467" b="1" dirty="0">
                <a:solidFill>
                  <a:srgbClr val="BE18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altLang="zh-CN" sz="1467" b="1" dirty="0">
                <a:solidFill>
                  <a:srgbClr val="BE18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de-DE" sz="1467" b="1" dirty="0">
                <a:solidFill>
                  <a:srgbClr val="BE18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1" name="Textfeld 19"/>
          <p:cNvSpPr txBox="1"/>
          <p:nvPr/>
        </p:nvSpPr>
        <p:spPr>
          <a:xfrm>
            <a:off x="905306" y="1987954"/>
            <a:ext cx="338554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72701">
              <a:spcAft>
                <a:spcPts val="600"/>
              </a:spcAft>
              <a:buClr>
                <a:srgbClr val="01324B"/>
              </a:buClr>
            </a:pPr>
            <a:r>
              <a:rPr lang="de-DE" sz="1467" b="1" dirty="0">
                <a:solidFill>
                  <a:srgbClr val="BE18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5)</a:t>
            </a:r>
          </a:p>
        </p:txBody>
      </p:sp>
      <p:sp>
        <p:nvSpPr>
          <p:cNvPr id="12" name="Textfeld 20"/>
          <p:cNvSpPr txBox="1"/>
          <p:nvPr/>
        </p:nvSpPr>
        <p:spPr>
          <a:xfrm>
            <a:off x="3449102" y="1987954"/>
            <a:ext cx="338554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72701">
              <a:spcAft>
                <a:spcPts val="600"/>
              </a:spcAft>
              <a:buClr>
                <a:srgbClr val="01324B"/>
              </a:buClr>
            </a:pPr>
            <a:r>
              <a:rPr lang="de-DE" sz="1467" b="1" dirty="0">
                <a:solidFill>
                  <a:srgbClr val="BE18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6)</a:t>
            </a:r>
          </a:p>
        </p:txBody>
      </p:sp>
      <p:sp>
        <p:nvSpPr>
          <p:cNvPr id="13" name="Textfeld 22"/>
          <p:cNvSpPr txBox="1"/>
          <p:nvPr/>
        </p:nvSpPr>
        <p:spPr>
          <a:xfrm>
            <a:off x="2155387" y="2285467"/>
            <a:ext cx="338554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72701">
              <a:spcAft>
                <a:spcPts val="600"/>
              </a:spcAft>
              <a:buClr>
                <a:srgbClr val="01324B"/>
              </a:buClr>
            </a:pPr>
            <a:r>
              <a:rPr lang="de-DE" sz="1467" b="1" dirty="0">
                <a:solidFill>
                  <a:srgbClr val="BE18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8)</a:t>
            </a:r>
          </a:p>
        </p:txBody>
      </p:sp>
      <p:sp>
        <p:nvSpPr>
          <p:cNvPr id="14" name="Textfeld 26"/>
          <p:cNvSpPr txBox="1"/>
          <p:nvPr/>
        </p:nvSpPr>
        <p:spPr>
          <a:xfrm>
            <a:off x="1974876" y="2494450"/>
            <a:ext cx="338554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72701">
              <a:spcAft>
                <a:spcPts val="600"/>
              </a:spcAft>
              <a:buClr>
                <a:srgbClr val="01324B"/>
              </a:buClr>
            </a:pPr>
            <a:r>
              <a:rPr lang="de-DE" sz="1467" b="1" dirty="0">
                <a:solidFill>
                  <a:srgbClr val="BE18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9)</a:t>
            </a:r>
          </a:p>
        </p:txBody>
      </p:sp>
      <p:sp>
        <p:nvSpPr>
          <p:cNvPr id="16" name="Textfeld 17"/>
          <p:cNvSpPr txBox="1"/>
          <p:nvPr/>
        </p:nvSpPr>
        <p:spPr>
          <a:xfrm>
            <a:off x="905306" y="1785888"/>
            <a:ext cx="338554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72701">
              <a:spcAft>
                <a:spcPts val="600"/>
              </a:spcAft>
              <a:buClr>
                <a:srgbClr val="01324B"/>
              </a:buClr>
            </a:pPr>
            <a:r>
              <a:rPr lang="de-DE" sz="1467" b="1" dirty="0">
                <a:solidFill>
                  <a:srgbClr val="BE18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4)</a:t>
            </a:r>
          </a:p>
        </p:txBody>
      </p:sp>
      <p:sp>
        <p:nvSpPr>
          <p:cNvPr id="17" name="Textfeld 22"/>
          <p:cNvSpPr txBox="1"/>
          <p:nvPr/>
        </p:nvSpPr>
        <p:spPr>
          <a:xfrm>
            <a:off x="1245064" y="2285467"/>
            <a:ext cx="338554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72701">
              <a:spcAft>
                <a:spcPts val="600"/>
              </a:spcAft>
              <a:buClr>
                <a:srgbClr val="01324B"/>
              </a:buClr>
            </a:pPr>
            <a:r>
              <a:rPr lang="de-DE" sz="1467" b="1" dirty="0">
                <a:solidFill>
                  <a:srgbClr val="BE18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7)</a:t>
            </a:r>
          </a:p>
        </p:txBody>
      </p:sp>
      <p:sp>
        <p:nvSpPr>
          <p:cNvPr id="15" name="Abgerundetes Rechteck 5"/>
          <p:cNvSpPr/>
          <p:nvPr/>
        </p:nvSpPr>
        <p:spPr bwMode="auto">
          <a:xfrm>
            <a:off x="8914783" y="1432984"/>
            <a:ext cx="2709951" cy="4187845"/>
          </a:xfrm>
          <a:prstGeom prst="roundRect">
            <a:avLst>
              <a:gd name="adj" fmla="val 11801"/>
            </a:avLst>
          </a:prstGeom>
          <a:noFill/>
          <a:ln w="317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marL="422031" indent="-422031" defTabSz="872701">
              <a:buClr>
                <a:srgbClr val="C75301"/>
              </a:buClr>
              <a:buFont typeface="+mj-lt"/>
              <a:buAutoNum type="arabicParenR"/>
              <a:defRPr/>
            </a:pPr>
            <a:r>
              <a:rPr lang="zh-CN" altLang="en-US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文章类型</a:t>
            </a:r>
          </a:p>
          <a:p>
            <a:pPr marL="422031" indent="-422031" defTabSz="872701">
              <a:buClr>
                <a:srgbClr val="C75301"/>
              </a:buClr>
              <a:buFont typeface="+mj-lt"/>
              <a:buAutoNum type="arabicParenR"/>
              <a:defRPr/>
            </a:pPr>
            <a:r>
              <a:rPr lang="zh-CN" altLang="en-US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在线出版日期</a:t>
            </a:r>
          </a:p>
          <a:p>
            <a:pPr marL="422031" indent="-422031" defTabSz="872701">
              <a:buClr>
                <a:srgbClr val="C75301"/>
              </a:buClr>
              <a:buFont typeface="+mj-lt"/>
              <a:buAutoNum type="arabicParenR"/>
              <a:defRPr/>
            </a:pPr>
            <a:r>
              <a:rPr lang="zh-CN" altLang="en-US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文章标题</a:t>
            </a:r>
          </a:p>
          <a:p>
            <a:pPr marL="422031" indent="-422031" defTabSz="872701">
              <a:buClr>
                <a:srgbClr val="C75301"/>
              </a:buClr>
              <a:buFont typeface="+mj-lt"/>
              <a:buAutoNum type="arabicParenR"/>
              <a:defRPr/>
            </a:pPr>
            <a:r>
              <a:rPr lang="zh-CN" altLang="en-US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作者信息</a:t>
            </a:r>
          </a:p>
          <a:p>
            <a:pPr marL="422031" indent="-422031" defTabSz="872701">
              <a:buClr>
                <a:srgbClr val="C75301"/>
              </a:buClr>
              <a:buFont typeface="+mj-lt"/>
              <a:buAutoNum type="arabicParenR"/>
              <a:defRPr/>
            </a:pPr>
            <a:r>
              <a:rPr lang="zh-CN" altLang="en-US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所发表的期刊、卷次、</a:t>
            </a:r>
            <a:r>
              <a:rPr lang="zh-CN" altLang="en-US" sz="160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页码（期</a:t>
            </a:r>
            <a:r>
              <a:rPr lang="zh-CN" altLang="en-US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次）</a:t>
            </a:r>
          </a:p>
          <a:p>
            <a:pPr marL="422031" indent="-422031" defTabSz="872701">
              <a:buClr>
                <a:srgbClr val="C75301"/>
              </a:buClr>
              <a:buFont typeface="+mj-lt"/>
              <a:buAutoNum type="arabicParenR"/>
              <a:defRPr/>
            </a:pPr>
            <a:r>
              <a:rPr lang="zh-CN" altLang="en-US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引用该文章</a:t>
            </a:r>
            <a:endParaRPr lang="en-US" altLang="zh-CN" sz="1600" dirty="0">
              <a:solidFill>
                <a:srgbClr val="01324B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alibri" panose="020F0502020204030204" pitchFamily="34" charset="0"/>
            </a:endParaRPr>
          </a:p>
          <a:p>
            <a:pPr marL="422031" indent="-422031" defTabSz="872701">
              <a:buClr>
                <a:srgbClr val="C75301"/>
              </a:buClr>
              <a:buFont typeface="+mj-lt"/>
              <a:buAutoNum type="arabicParenR"/>
              <a:defRPr/>
            </a:pPr>
            <a:r>
              <a:rPr lang="zh-CN" altLang="en-US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文章下载</a:t>
            </a:r>
            <a:r>
              <a:rPr lang="en-US" altLang="zh-CN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/</a:t>
            </a:r>
            <a:r>
              <a:rPr lang="zh-CN" altLang="en-US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访问次数</a:t>
            </a:r>
            <a:endParaRPr lang="en-US" altLang="zh-CN" sz="1600" dirty="0">
              <a:solidFill>
                <a:srgbClr val="01324B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alibri" panose="020F0502020204030204" pitchFamily="34" charset="0"/>
            </a:endParaRPr>
          </a:p>
          <a:p>
            <a:pPr marL="422031" indent="-422031" defTabSz="872701">
              <a:buClr>
                <a:srgbClr val="C75301"/>
              </a:buClr>
              <a:buFont typeface="+mj-lt"/>
              <a:buAutoNum type="arabicParenR"/>
              <a:defRPr/>
            </a:pPr>
            <a:r>
              <a:rPr lang="zh-CN" altLang="en-US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文章</a:t>
            </a:r>
            <a:r>
              <a:rPr lang="en-US" altLang="zh-CN" sz="1600" dirty="0" err="1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Altmetric</a:t>
            </a:r>
            <a:r>
              <a:rPr lang="zh-CN" altLang="en-US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指数</a:t>
            </a:r>
          </a:p>
          <a:p>
            <a:pPr marL="422031" indent="-422031" defTabSz="872701">
              <a:buClr>
                <a:srgbClr val="C75301"/>
              </a:buClr>
              <a:buFont typeface="+mj-lt"/>
              <a:buAutoNum type="arabicParenR"/>
              <a:defRPr/>
            </a:pPr>
            <a:r>
              <a:rPr lang="zh-CN" altLang="en-US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文章摘要</a:t>
            </a:r>
            <a:endParaRPr lang="en-US" altLang="zh-CN" sz="1600" dirty="0">
              <a:solidFill>
                <a:srgbClr val="01324B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alibri" panose="020F0502020204030204" pitchFamily="34" charset="0"/>
            </a:endParaRPr>
          </a:p>
          <a:p>
            <a:pPr marL="422031" indent="-422031" defTabSz="872701">
              <a:buClr>
                <a:srgbClr val="C75301"/>
              </a:buClr>
              <a:buFont typeface="+mj-lt"/>
              <a:buAutoNum type="arabicParenR"/>
              <a:defRPr/>
            </a:pPr>
            <a:r>
              <a:rPr lang="zh-CN" altLang="en-US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在线阅读文章全文</a:t>
            </a:r>
            <a:endParaRPr lang="en-US" altLang="zh-CN" sz="1600" dirty="0">
              <a:solidFill>
                <a:srgbClr val="01324B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alibri" panose="020F0502020204030204" pitchFamily="34" charset="0"/>
            </a:endParaRPr>
          </a:p>
          <a:p>
            <a:pPr marL="422031" indent="-422031" defTabSz="872701">
              <a:buClr>
                <a:srgbClr val="C75301"/>
              </a:buClr>
              <a:buFont typeface="+mj-lt"/>
              <a:buAutoNum type="arabicParenR"/>
              <a:defRPr/>
            </a:pPr>
            <a:r>
              <a:rPr lang="zh-CN" altLang="en-US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下载</a:t>
            </a:r>
            <a:r>
              <a:rPr lang="en-US" altLang="zh-CN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PDF</a:t>
            </a:r>
            <a:r>
              <a:rPr lang="zh-CN" altLang="en-US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全文</a:t>
            </a:r>
            <a:endParaRPr lang="en-US" altLang="zh-CN" sz="1600" dirty="0">
              <a:solidFill>
                <a:srgbClr val="01324B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alibri" panose="020F0502020204030204" pitchFamily="34" charset="0"/>
            </a:endParaRPr>
          </a:p>
          <a:p>
            <a:pPr marL="422031" indent="-422031" defTabSz="872701">
              <a:buClr>
                <a:srgbClr val="C75301"/>
              </a:buClr>
              <a:buFont typeface="+mj-lt"/>
              <a:buAutoNum type="arabicParenR"/>
              <a:defRPr/>
            </a:pPr>
            <a:r>
              <a:rPr lang="zh-CN" altLang="en-US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文章结构导航</a:t>
            </a:r>
            <a:endParaRPr lang="en-US" altLang="zh-CN" sz="1600" dirty="0">
              <a:solidFill>
                <a:srgbClr val="01324B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alibri" panose="020F0502020204030204" pitchFamily="34" charset="0"/>
            </a:endParaRPr>
          </a:p>
          <a:p>
            <a:pPr marL="422031" indent="-422031" defTabSz="872701">
              <a:buClr>
                <a:srgbClr val="C75301"/>
              </a:buClr>
              <a:buFont typeface="+mj-lt"/>
              <a:buAutoNum type="arabicParenR"/>
              <a:defRPr/>
            </a:pPr>
            <a:r>
              <a:rPr lang="zh-CN" altLang="en-US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图表</a:t>
            </a:r>
            <a:endParaRPr lang="en-US" altLang="zh-CN" sz="1600" dirty="0">
              <a:solidFill>
                <a:srgbClr val="01324B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alibri" panose="020F0502020204030204" pitchFamily="34" charset="0"/>
            </a:endParaRPr>
          </a:p>
          <a:p>
            <a:pPr marL="422031" indent="-422031" defTabSz="872701">
              <a:buClr>
                <a:srgbClr val="C75301"/>
              </a:buClr>
              <a:buFont typeface="+mj-lt"/>
              <a:buAutoNum type="arabicParenR"/>
              <a:defRPr/>
            </a:pPr>
            <a:r>
              <a:rPr lang="zh-CN" altLang="en-US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参考文献</a:t>
            </a:r>
            <a:endParaRPr lang="en-US" altLang="zh-CN" sz="1600" dirty="0">
              <a:solidFill>
                <a:srgbClr val="01324B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alibri" panose="020F0502020204030204" pitchFamily="34" charset="0"/>
            </a:endParaRPr>
          </a:p>
          <a:p>
            <a:pPr marL="422031" indent="-422031" defTabSz="872701">
              <a:buClr>
                <a:srgbClr val="C75301"/>
              </a:buClr>
              <a:buFont typeface="+mj-lt"/>
              <a:buAutoNum type="arabicParenR"/>
              <a:defRPr/>
            </a:pPr>
            <a:r>
              <a:rPr lang="zh-CN" altLang="en-US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更多信息</a:t>
            </a:r>
            <a:endParaRPr lang="en-US" altLang="zh-CN" sz="1600" dirty="0">
              <a:solidFill>
                <a:srgbClr val="01324B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18" name="Textfeld 18"/>
          <p:cNvSpPr txBox="1"/>
          <p:nvPr/>
        </p:nvSpPr>
        <p:spPr>
          <a:xfrm>
            <a:off x="5961059" y="1444250"/>
            <a:ext cx="433132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72701">
              <a:spcAft>
                <a:spcPts val="600"/>
              </a:spcAft>
              <a:buClr>
                <a:srgbClr val="01324B"/>
              </a:buClr>
            </a:pPr>
            <a:r>
              <a:rPr lang="de-DE" sz="1467" b="1" dirty="0">
                <a:solidFill>
                  <a:srgbClr val="BE18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altLang="zh-CN" sz="1467" b="1" dirty="0">
                <a:solidFill>
                  <a:srgbClr val="BE18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de-DE" sz="1467" b="1" dirty="0">
                <a:solidFill>
                  <a:srgbClr val="BE18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6643159" y="1444250"/>
            <a:ext cx="433132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72701">
              <a:spcAft>
                <a:spcPts val="600"/>
              </a:spcAft>
              <a:buClr>
                <a:srgbClr val="01324B"/>
              </a:buClr>
            </a:pPr>
            <a:r>
              <a:rPr lang="de-DE" sz="1467" b="1" dirty="0">
                <a:solidFill>
                  <a:srgbClr val="BE18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altLang="zh-CN" sz="1467" b="1" dirty="0">
                <a:solidFill>
                  <a:srgbClr val="BE18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de-DE" sz="1467" b="1" dirty="0">
                <a:solidFill>
                  <a:srgbClr val="BE18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0" name="Textfeld 18"/>
          <p:cNvSpPr txBox="1"/>
          <p:nvPr/>
        </p:nvSpPr>
        <p:spPr>
          <a:xfrm>
            <a:off x="7325258" y="1444250"/>
            <a:ext cx="433132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72701">
              <a:spcAft>
                <a:spcPts val="600"/>
              </a:spcAft>
              <a:buClr>
                <a:srgbClr val="01324B"/>
              </a:buClr>
            </a:pPr>
            <a:r>
              <a:rPr lang="de-DE" sz="1467" b="1" dirty="0">
                <a:solidFill>
                  <a:srgbClr val="BE18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altLang="zh-CN" sz="1467" b="1" dirty="0">
                <a:solidFill>
                  <a:srgbClr val="BE18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de-DE" sz="1467" b="1" dirty="0">
                <a:solidFill>
                  <a:srgbClr val="BE18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1" name="Textfeld 18"/>
          <p:cNvSpPr txBox="1"/>
          <p:nvPr/>
        </p:nvSpPr>
        <p:spPr>
          <a:xfrm>
            <a:off x="1878698" y="5259380"/>
            <a:ext cx="433132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72701">
              <a:spcAft>
                <a:spcPts val="600"/>
              </a:spcAft>
              <a:buClr>
                <a:srgbClr val="01324B"/>
              </a:buClr>
            </a:pPr>
            <a:r>
              <a:rPr lang="de-DE" sz="1467" b="1" dirty="0">
                <a:solidFill>
                  <a:srgbClr val="BE18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altLang="zh-CN" sz="1467" b="1" dirty="0">
                <a:solidFill>
                  <a:srgbClr val="BE18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de-DE" sz="1467" b="1" dirty="0">
                <a:solidFill>
                  <a:srgbClr val="BE18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2" name="Textfeld 18"/>
          <p:cNvSpPr txBox="1"/>
          <p:nvPr/>
        </p:nvSpPr>
        <p:spPr>
          <a:xfrm>
            <a:off x="6837375" y="4550921"/>
            <a:ext cx="14157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72701">
              <a:spcAft>
                <a:spcPts val="600"/>
              </a:spcAft>
              <a:buClr>
                <a:srgbClr val="01324B"/>
              </a:buClr>
            </a:pPr>
            <a:r>
              <a:rPr lang="zh-CN" altLang="en-US" sz="1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版权与再利用许可</a:t>
            </a:r>
            <a:endParaRPr lang="de-DE" sz="1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feld 18"/>
          <p:cNvSpPr txBox="1"/>
          <p:nvPr/>
        </p:nvSpPr>
        <p:spPr>
          <a:xfrm>
            <a:off x="6837375" y="4731607"/>
            <a:ext cx="9541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72701">
              <a:spcAft>
                <a:spcPts val="600"/>
              </a:spcAft>
              <a:buClr>
                <a:srgbClr val="01324B"/>
              </a:buClr>
            </a:pPr>
            <a:r>
              <a:rPr lang="zh-CN" altLang="en-US" sz="1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关于本文章</a:t>
            </a:r>
            <a:endParaRPr lang="de-DE" sz="1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feld 18"/>
          <p:cNvSpPr txBox="1"/>
          <p:nvPr/>
        </p:nvSpPr>
        <p:spPr>
          <a:xfrm>
            <a:off x="6837375" y="4189547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72701">
              <a:spcAft>
                <a:spcPts val="600"/>
              </a:spcAft>
              <a:buClr>
                <a:srgbClr val="01324B"/>
              </a:buClr>
            </a:pPr>
            <a:r>
              <a:rPr lang="zh-CN" altLang="en-US" sz="1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其他信息</a:t>
            </a:r>
            <a:endParaRPr lang="de-DE" sz="1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feld 18"/>
          <p:cNvSpPr txBox="1"/>
          <p:nvPr/>
        </p:nvSpPr>
        <p:spPr>
          <a:xfrm>
            <a:off x="6837376" y="4370234"/>
            <a:ext cx="11673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72701">
              <a:spcAft>
                <a:spcPts val="600"/>
              </a:spcAft>
              <a:buClr>
                <a:srgbClr val="01324B"/>
              </a:buClr>
            </a:pPr>
            <a:r>
              <a:rPr lang="zh-CN" altLang="en-US" sz="1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补充</a:t>
            </a:r>
            <a:r>
              <a:rPr lang="en-US" altLang="zh-CN" sz="1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zh-CN" altLang="en-US" sz="1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辅助材料</a:t>
            </a:r>
            <a:endParaRPr lang="de-DE" sz="1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feld 18"/>
          <p:cNvSpPr txBox="1"/>
          <p:nvPr/>
        </p:nvSpPr>
        <p:spPr>
          <a:xfrm>
            <a:off x="5347482" y="4171131"/>
            <a:ext cx="433132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72701">
              <a:spcAft>
                <a:spcPts val="600"/>
              </a:spcAft>
              <a:buClr>
                <a:srgbClr val="01324B"/>
              </a:buClr>
            </a:pPr>
            <a:r>
              <a:rPr lang="de-DE" sz="1467" b="1" dirty="0">
                <a:solidFill>
                  <a:srgbClr val="BE18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altLang="zh-CN" sz="1467" b="1" dirty="0">
                <a:solidFill>
                  <a:srgbClr val="BE18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de-DE" sz="1467" b="1" dirty="0">
                <a:solidFill>
                  <a:srgbClr val="BE18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075425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期刊文章页面</a:t>
            </a:r>
            <a:r>
              <a:rPr lang="en-GB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lang="en-GB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参考文献</a:t>
            </a:r>
            <a:endParaRPr lang="en-GB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Abgerundetes Rechteck 5"/>
          <p:cNvSpPr/>
          <p:nvPr/>
        </p:nvSpPr>
        <p:spPr bwMode="auto">
          <a:xfrm>
            <a:off x="9186333" y="1815791"/>
            <a:ext cx="2438400" cy="2580720"/>
          </a:xfrm>
          <a:prstGeom prst="roundRect">
            <a:avLst/>
          </a:prstGeom>
          <a:noFill/>
          <a:ln w="317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lIns="24384" tIns="24384" rIns="24384" bIns="24384" anchor="ctr">
            <a:noAutofit/>
          </a:bodyPr>
          <a:lstStyle/>
          <a:p>
            <a:pPr defTabSz="872701" eaLnBrk="0" hangingPunct="0">
              <a:buClr>
                <a:srgbClr val="01324B"/>
              </a:buClr>
              <a:defRPr/>
            </a:pPr>
            <a:r>
              <a:rPr lang="zh-CN" altLang="en-US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在文章正文之后或右边栏菜单中均可查看该文章引用的参考文献。</a:t>
            </a:r>
            <a:endParaRPr lang="en-US" altLang="zh-CN" sz="1600" dirty="0">
              <a:solidFill>
                <a:srgbClr val="01324B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alibri" panose="020F0502020204030204" pitchFamily="34" charset="0"/>
            </a:endParaRPr>
          </a:p>
          <a:p>
            <a:pPr defTabSz="872701" eaLnBrk="0" hangingPunct="0">
              <a:buClr>
                <a:srgbClr val="01324B"/>
              </a:buClr>
              <a:defRPr/>
            </a:pPr>
            <a:endParaRPr lang="en-US" altLang="zh-CN" sz="1600" dirty="0">
              <a:solidFill>
                <a:srgbClr val="01324B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alibri" panose="020F0502020204030204" pitchFamily="34" charset="0"/>
            </a:endParaRPr>
          </a:p>
          <a:p>
            <a:pPr defTabSz="872701" eaLnBrk="0" hangingPunct="0">
              <a:buClr>
                <a:srgbClr val="01324B"/>
              </a:buClr>
              <a:defRPr/>
            </a:pPr>
            <a:r>
              <a:rPr lang="zh-CN" altLang="en-US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多数参考文献提供外部链接</a:t>
            </a:r>
            <a:r>
              <a:rPr lang="en-US" altLang="zh-CN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-</a:t>
            </a:r>
            <a:r>
              <a:rPr lang="zh-CN" altLang="en-US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例如</a:t>
            </a:r>
            <a:r>
              <a:rPr lang="en-US" altLang="zh-CN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PubMed / Google Scholar</a:t>
            </a:r>
            <a:r>
              <a:rPr lang="zh-CN" altLang="en-US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等），点击可访问参考文献摘要或原文。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800" y="1451457"/>
            <a:ext cx="8534400" cy="43500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563937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6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4735" y="1219200"/>
            <a:ext cx="4521828" cy="53644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期刊文章页面 </a:t>
            </a: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- 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版权许可及关于此文章</a:t>
            </a:r>
            <a:endParaRPr lang="en-GB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Abgerundetes Rechteck 5"/>
          <p:cNvSpPr/>
          <p:nvPr/>
        </p:nvSpPr>
        <p:spPr bwMode="auto">
          <a:xfrm>
            <a:off x="9430899" y="4247379"/>
            <a:ext cx="2194560" cy="365760"/>
          </a:xfrm>
          <a:prstGeom prst="roundRect">
            <a:avLst/>
          </a:prstGeom>
          <a:noFill/>
          <a:ln w="317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lIns="24384" tIns="24384" rIns="24384" bIns="24384" anchor="ctr">
            <a:noAutofit/>
          </a:bodyPr>
          <a:lstStyle/>
          <a:p>
            <a:pPr algn="ctr" defTabSz="872701">
              <a:spcBef>
                <a:spcPts val="739"/>
              </a:spcBef>
              <a:spcAft>
                <a:spcPts val="600"/>
              </a:spcAft>
              <a:buClr>
                <a:srgbClr val="C75301"/>
              </a:buClr>
              <a:defRPr/>
            </a:pPr>
            <a:r>
              <a:rPr lang="zh-CN" altLang="en-US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文章发表时间线</a:t>
            </a:r>
            <a:endParaRPr lang="en-US" altLang="zh-CN" sz="1600" dirty="0">
              <a:solidFill>
                <a:srgbClr val="01324B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4382497" y="3370501"/>
            <a:ext cx="3901440" cy="906040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2508" tIns="0" rIns="22508" bIns="0" rtlCol="0" anchor="ctr" anchorCtr="1"/>
          <a:lstStyle/>
          <a:p>
            <a:pPr defTabSz="1125416" eaLnBrk="0" fontAlgn="base" hangingPunct="0">
              <a:spcBef>
                <a:spcPts val="739"/>
              </a:spcBef>
              <a:spcAft>
                <a:spcPts val="600"/>
              </a:spcAft>
              <a:defRPr/>
            </a:pPr>
            <a:endParaRPr lang="en-US" altLang="zh-CN" sz="1969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alibri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4382497" y="4763758"/>
            <a:ext cx="3901440" cy="987869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2508" tIns="0" rIns="22508" bIns="0" rtlCol="0" anchor="ctr" anchorCtr="1"/>
          <a:lstStyle/>
          <a:p>
            <a:pPr defTabSz="1125416" eaLnBrk="0" fontAlgn="base" hangingPunct="0">
              <a:spcBef>
                <a:spcPts val="739"/>
              </a:spcBef>
              <a:spcAft>
                <a:spcPts val="600"/>
              </a:spcAft>
              <a:defRPr/>
            </a:pPr>
            <a:endParaRPr lang="en-US" altLang="zh-CN" sz="1969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alibri" pitchFamily="34" charset="0"/>
            </a:endParaRPr>
          </a:p>
        </p:txBody>
      </p:sp>
      <p:sp>
        <p:nvSpPr>
          <p:cNvPr id="25" name="Abgerundetes Rechteck 5"/>
          <p:cNvSpPr/>
          <p:nvPr/>
        </p:nvSpPr>
        <p:spPr bwMode="auto">
          <a:xfrm>
            <a:off x="9430899" y="5622312"/>
            <a:ext cx="2194560" cy="365760"/>
          </a:xfrm>
          <a:prstGeom prst="roundRect">
            <a:avLst/>
          </a:prstGeom>
          <a:noFill/>
          <a:ln w="317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lIns="24384" tIns="24384" rIns="24384" bIns="24384" anchor="ctr">
            <a:noAutofit/>
          </a:bodyPr>
          <a:lstStyle/>
          <a:p>
            <a:pPr algn="ctr" defTabSz="872701">
              <a:spcBef>
                <a:spcPts val="739"/>
              </a:spcBef>
              <a:spcAft>
                <a:spcPts val="600"/>
              </a:spcAft>
              <a:buClr>
                <a:srgbClr val="C75301"/>
              </a:buClr>
              <a:defRPr/>
            </a:pPr>
            <a:r>
              <a:rPr lang="zh-CN" altLang="en-US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获取文章分享链接</a:t>
            </a:r>
            <a:endParaRPr lang="en-US" altLang="zh-CN" sz="1600" dirty="0">
              <a:solidFill>
                <a:srgbClr val="01324B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cxnSp>
        <p:nvCxnSpPr>
          <p:cNvPr id="26" name="Straight Arrow Connector 25"/>
          <p:cNvCxnSpPr>
            <a:cxnSpLocks/>
            <a:stCxn id="15" idx="1"/>
            <a:endCxn id="23" idx="3"/>
          </p:cNvCxnSpPr>
          <p:nvPr/>
        </p:nvCxnSpPr>
        <p:spPr>
          <a:xfrm flipH="1" flipV="1">
            <a:off x="8283938" y="3823522"/>
            <a:ext cx="1146961" cy="60673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cxnSpLocks/>
            <a:stCxn id="25" idx="1"/>
            <a:endCxn id="24" idx="3"/>
          </p:cNvCxnSpPr>
          <p:nvPr/>
        </p:nvCxnSpPr>
        <p:spPr>
          <a:xfrm flipH="1" flipV="1">
            <a:off x="8283938" y="5257693"/>
            <a:ext cx="1146961" cy="5475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Abgerundetes Rechteck 5"/>
          <p:cNvSpPr/>
          <p:nvPr/>
        </p:nvSpPr>
        <p:spPr bwMode="auto">
          <a:xfrm>
            <a:off x="572420" y="5504292"/>
            <a:ext cx="2194560" cy="365760"/>
          </a:xfrm>
          <a:prstGeom prst="roundRect">
            <a:avLst/>
          </a:prstGeom>
          <a:noFill/>
          <a:ln w="317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lIns="24384" tIns="24384" rIns="24384" bIns="24384" anchor="ctr">
            <a:noAutofit/>
          </a:bodyPr>
          <a:lstStyle/>
          <a:p>
            <a:pPr algn="ctr" defTabSz="872701">
              <a:spcBef>
                <a:spcPts val="739"/>
              </a:spcBef>
              <a:spcAft>
                <a:spcPts val="600"/>
              </a:spcAft>
              <a:buClr>
                <a:srgbClr val="C75301"/>
              </a:buClr>
              <a:defRPr/>
            </a:pPr>
            <a:r>
              <a:rPr lang="zh-CN" altLang="en-US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查看文章历史版本</a:t>
            </a:r>
            <a:endParaRPr lang="en-US" altLang="zh-CN" sz="1600" dirty="0">
              <a:solidFill>
                <a:srgbClr val="01324B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cxnSp>
        <p:nvCxnSpPr>
          <p:cNvPr id="42" name="Straight Arrow Connector 41"/>
          <p:cNvCxnSpPr>
            <a:cxnSpLocks/>
            <a:stCxn id="41" idx="3"/>
          </p:cNvCxnSpPr>
          <p:nvPr/>
        </p:nvCxnSpPr>
        <p:spPr>
          <a:xfrm flipV="1">
            <a:off x="2766980" y="2618524"/>
            <a:ext cx="1057755" cy="306864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Abgerundetes Rechteck 5"/>
          <p:cNvSpPr/>
          <p:nvPr/>
        </p:nvSpPr>
        <p:spPr bwMode="auto">
          <a:xfrm>
            <a:off x="9430899" y="1616969"/>
            <a:ext cx="2194560" cy="1828800"/>
          </a:xfrm>
          <a:prstGeom prst="roundRect">
            <a:avLst/>
          </a:prstGeom>
          <a:noFill/>
          <a:ln w="317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lIns="24384" tIns="24384" rIns="24384" bIns="24384" anchor="ctr">
            <a:noAutofit/>
          </a:bodyPr>
          <a:lstStyle/>
          <a:p>
            <a:pPr defTabSz="872701">
              <a:spcBef>
                <a:spcPts val="739"/>
              </a:spcBef>
              <a:spcAft>
                <a:spcPts val="600"/>
              </a:spcAft>
              <a:buClr>
                <a:srgbClr val="C75301"/>
              </a:buClr>
              <a:defRPr/>
            </a:pPr>
            <a:r>
              <a:rPr lang="zh-CN" altLang="en-US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引用该文章，以</a:t>
            </a:r>
            <a:r>
              <a:rPr lang="en-US" altLang="zh-CN" sz="1600" dirty="0" err="1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ris</a:t>
            </a:r>
            <a:r>
              <a:rPr lang="zh-CN" altLang="en-US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格式导出引文，可使用</a:t>
            </a:r>
            <a:r>
              <a:rPr lang="en-US" altLang="zh-CN" sz="1600" i="1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Reference Manager</a:t>
            </a:r>
            <a:r>
              <a:rPr lang="zh-CN" altLang="en-US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等引文管理工具打开，或直接拷贝页面上的引文信息</a:t>
            </a:r>
            <a:endParaRPr lang="en-US" altLang="zh-CN" sz="1600" dirty="0">
              <a:solidFill>
                <a:srgbClr val="01324B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4382497" y="2199197"/>
            <a:ext cx="3901440" cy="1097280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2508" tIns="0" rIns="22508" bIns="0" rtlCol="0" anchor="ctr" anchorCtr="1"/>
          <a:lstStyle/>
          <a:p>
            <a:pPr defTabSz="1125416" eaLnBrk="0" fontAlgn="base" hangingPunct="0">
              <a:spcBef>
                <a:spcPts val="739"/>
              </a:spcBef>
              <a:spcAft>
                <a:spcPts val="600"/>
              </a:spcAft>
              <a:defRPr/>
            </a:pPr>
            <a:endParaRPr lang="en-US" altLang="zh-CN" sz="1969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alibri" pitchFamily="34" charset="0"/>
            </a:endParaRPr>
          </a:p>
        </p:txBody>
      </p:sp>
      <p:cxnSp>
        <p:nvCxnSpPr>
          <p:cNvPr id="50" name="Straight Arrow Connector 49"/>
          <p:cNvCxnSpPr>
            <a:cxnSpLocks/>
            <a:stCxn id="48" idx="1"/>
            <a:endCxn id="49" idx="3"/>
          </p:cNvCxnSpPr>
          <p:nvPr/>
        </p:nvCxnSpPr>
        <p:spPr>
          <a:xfrm flipH="1">
            <a:off x="8283938" y="2531370"/>
            <a:ext cx="1146961" cy="21646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Abgerundetes Rechteck 5"/>
          <p:cNvSpPr/>
          <p:nvPr/>
        </p:nvSpPr>
        <p:spPr bwMode="auto">
          <a:xfrm>
            <a:off x="572420" y="1616967"/>
            <a:ext cx="2194560" cy="609600"/>
          </a:xfrm>
          <a:prstGeom prst="roundRect">
            <a:avLst/>
          </a:prstGeom>
          <a:noFill/>
          <a:ln w="317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lIns="24384" tIns="24384" rIns="24384" bIns="24384" anchor="ctr">
            <a:noAutofit/>
          </a:bodyPr>
          <a:lstStyle/>
          <a:p>
            <a:pPr algn="ctr" defTabSz="872701">
              <a:spcBef>
                <a:spcPts val="739"/>
              </a:spcBef>
              <a:spcAft>
                <a:spcPts val="600"/>
              </a:spcAft>
              <a:buClr>
                <a:srgbClr val="C75301"/>
              </a:buClr>
              <a:defRPr/>
            </a:pPr>
            <a:r>
              <a:rPr lang="zh-CN" altLang="en-US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通过第三方平台申请重复使用该文章</a:t>
            </a:r>
            <a:endParaRPr lang="en-US" altLang="zh-CN" sz="1600" dirty="0">
              <a:solidFill>
                <a:srgbClr val="01324B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cxnSp>
        <p:nvCxnSpPr>
          <p:cNvPr id="87" name="Straight Arrow Connector 86"/>
          <p:cNvCxnSpPr>
            <a:cxnSpLocks/>
            <a:stCxn id="86" idx="3"/>
          </p:cNvCxnSpPr>
          <p:nvPr/>
        </p:nvCxnSpPr>
        <p:spPr>
          <a:xfrm flipV="1">
            <a:off x="2766980" y="1568137"/>
            <a:ext cx="1057755" cy="35363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0" name="Picture 8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420" y="2275397"/>
            <a:ext cx="2560320" cy="229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330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期刊主页 </a:t>
            </a:r>
            <a:r>
              <a:rPr lang="en-US" altLang="zh-CN" dirty="0"/>
              <a:t>- </a:t>
            </a:r>
            <a:r>
              <a:rPr lang="zh-CN" altLang="en-US" dirty="0"/>
              <a:t>概览</a:t>
            </a:r>
            <a:endParaRPr lang="en-GB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1" name="Abgerundetes Rechteck 5"/>
          <p:cNvSpPr/>
          <p:nvPr/>
        </p:nvSpPr>
        <p:spPr bwMode="auto">
          <a:xfrm>
            <a:off x="7816939" y="1219201"/>
            <a:ext cx="3807795" cy="4710545"/>
          </a:xfrm>
          <a:prstGeom prst="roundRect">
            <a:avLst>
              <a:gd name="adj" fmla="val 10127"/>
            </a:avLst>
          </a:prstGeom>
          <a:noFill/>
          <a:ln w="317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lIns="22508" tIns="22508" rIns="22508" bIns="22508">
            <a:noAutofit/>
          </a:bodyPr>
          <a:lstStyle/>
          <a:p>
            <a:pPr marL="422031" indent="-422031" defTabSz="872701" eaLnBrk="0" hangingPunct="0">
              <a:buClr>
                <a:srgbClr val="01324B"/>
              </a:buClr>
              <a:buFont typeface="+mj-lt"/>
              <a:buAutoNum type="arabicParenR"/>
              <a:defRPr/>
            </a:pPr>
            <a:r>
              <a:rPr lang="zh-CN" altLang="en-US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期刊名称、一句话概述</a:t>
            </a:r>
            <a:endParaRPr lang="en-US" altLang="zh-CN" sz="1600" dirty="0">
              <a:solidFill>
                <a:srgbClr val="01324B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alibri" panose="020F0502020204030204" pitchFamily="34" charset="0"/>
            </a:endParaRPr>
          </a:p>
          <a:p>
            <a:pPr marL="422031" indent="-422031" defTabSz="872701" eaLnBrk="0" hangingPunct="0">
              <a:buClr>
                <a:srgbClr val="01324B"/>
              </a:buClr>
              <a:buFont typeface="+mj-lt"/>
              <a:buAutoNum type="arabicParenR"/>
              <a:defRPr/>
            </a:pPr>
            <a:r>
              <a:rPr lang="zh-CN" altLang="en-US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编委会成员名单</a:t>
            </a:r>
            <a:endParaRPr lang="en-US" altLang="zh-CN" sz="1600" dirty="0">
              <a:solidFill>
                <a:srgbClr val="01324B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alibri" panose="020F0502020204030204" pitchFamily="34" charset="0"/>
            </a:endParaRPr>
          </a:p>
          <a:p>
            <a:pPr marL="422031" indent="-422031" defTabSz="872701" eaLnBrk="0" hangingPunct="0">
              <a:buClr>
                <a:srgbClr val="01324B"/>
              </a:buClr>
              <a:buFont typeface="+mj-lt"/>
              <a:buAutoNum type="arabicParenR"/>
              <a:defRPr/>
            </a:pPr>
            <a:r>
              <a:rPr lang="zh-CN" altLang="en-US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期刊出版范围</a:t>
            </a:r>
          </a:p>
          <a:p>
            <a:pPr marL="422031" indent="-422031" defTabSz="872701" eaLnBrk="0" hangingPunct="0">
              <a:buClr>
                <a:srgbClr val="01324B"/>
              </a:buClr>
              <a:buFont typeface="+mj-lt"/>
              <a:buAutoNum type="arabicParenR"/>
              <a:defRPr/>
            </a:pPr>
            <a:r>
              <a:rPr lang="zh-CN" altLang="en-US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期刊最新资讯</a:t>
            </a:r>
            <a:endParaRPr lang="en-US" altLang="zh-CN" sz="1600" dirty="0">
              <a:solidFill>
                <a:srgbClr val="01324B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alibri" panose="020F0502020204030204" pitchFamily="34" charset="0"/>
            </a:endParaRPr>
          </a:p>
          <a:p>
            <a:pPr marL="422031" indent="-422031" defTabSz="872701" eaLnBrk="0" hangingPunct="0">
              <a:buClr>
                <a:srgbClr val="01324B"/>
              </a:buClr>
              <a:buFont typeface="+mj-lt"/>
              <a:buAutoNum type="arabicParenR"/>
              <a:defRPr/>
            </a:pPr>
            <a:r>
              <a:rPr lang="zh-CN" altLang="en-US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期刊简介</a:t>
            </a:r>
            <a:endParaRPr lang="en-US" altLang="zh-CN" sz="1600" dirty="0">
              <a:solidFill>
                <a:srgbClr val="01324B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alibri" panose="020F0502020204030204" pitchFamily="34" charset="0"/>
            </a:endParaRPr>
          </a:p>
          <a:p>
            <a:pPr marL="422031" indent="-422031" defTabSz="872701" eaLnBrk="0" hangingPunct="0">
              <a:buClr>
                <a:srgbClr val="01324B"/>
              </a:buClr>
              <a:buFont typeface="+mj-lt"/>
              <a:buAutoNum type="arabicParenR"/>
              <a:defRPr/>
            </a:pPr>
            <a:r>
              <a:rPr lang="zh-CN" altLang="en-US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期刊主编及编辑</a:t>
            </a:r>
            <a:endParaRPr lang="en-US" altLang="zh-CN" sz="1600" dirty="0">
              <a:solidFill>
                <a:srgbClr val="01324B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alibri" panose="020F0502020204030204" pitchFamily="34" charset="0"/>
            </a:endParaRPr>
          </a:p>
          <a:p>
            <a:pPr marL="422031" indent="-422031" defTabSz="872701" eaLnBrk="0" hangingPunct="0">
              <a:buClr>
                <a:srgbClr val="01324B"/>
              </a:buClr>
              <a:buFont typeface="+mj-lt"/>
              <a:buAutoNum type="arabicParenR"/>
              <a:defRPr/>
            </a:pPr>
            <a:r>
              <a:rPr lang="zh-CN" altLang="en-US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期刊出版模式（开放获取、</a:t>
            </a:r>
            <a:r>
              <a:rPr lang="en-US" altLang="zh-CN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/>
            </a:r>
            <a:br>
              <a:rPr lang="en-US" altLang="zh-CN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</a:br>
            <a:r>
              <a:rPr lang="zh-CN" altLang="en-US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混合期刊或订阅模式）</a:t>
            </a:r>
            <a:endParaRPr lang="en-US" altLang="zh-CN" sz="1600" dirty="0">
              <a:solidFill>
                <a:srgbClr val="01324B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alibri" panose="020F0502020204030204" pitchFamily="34" charset="0"/>
            </a:endParaRPr>
          </a:p>
          <a:p>
            <a:pPr marL="422031" indent="-422031" defTabSz="872701" eaLnBrk="0" hangingPunct="0">
              <a:buClr>
                <a:srgbClr val="01324B"/>
              </a:buClr>
              <a:buFont typeface="+mj-lt"/>
              <a:buAutoNum type="arabicParenR"/>
              <a:defRPr/>
            </a:pPr>
            <a:r>
              <a:rPr lang="zh-CN" altLang="en-US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影响因子等出版相关数据</a:t>
            </a:r>
          </a:p>
          <a:p>
            <a:pPr marL="422031" indent="-422031" defTabSz="872701" eaLnBrk="0" hangingPunct="0">
              <a:buClr>
                <a:srgbClr val="01324B"/>
              </a:buClr>
              <a:buFont typeface="+mj-lt"/>
              <a:buAutoNum type="arabicParenR"/>
              <a:defRPr/>
            </a:pPr>
            <a:r>
              <a:rPr lang="zh-CN" altLang="en-US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最新出版期次</a:t>
            </a:r>
            <a:endParaRPr lang="en-US" altLang="zh-CN" sz="1600" dirty="0">
              <a:solidFill>
                <a:srgbClr val="01324B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alibri" panose="020F0502020204030204" pitchFamily="34" charset="0"/>
            </a:endParaRPr>
          </a:p>
          <a:p>
            <a:pPr marL="422031" indent="-422031" defTabSz="872701" eaLnBrk="0" hangingPunct="0">
              <a:buClr>
                <a:srgbClr val="01324B"/>
              </a:buClr>
              <a:buFont typeface="+mj-lt"/>
              <a:buAutoNum type="arabicParenR"/>
              <a:defRPr/>
            </a:pPr>
            <a:r>
              <a:rPr lang="zh-CN" altLang="en-US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合作出版机构</a:t>
            </a:r>
            <a:r>
              <a:rPr lang="en-US" altLang="zh-CN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/</a:t>
            </a:r>
            <a:r>
              <a:rPr lang="zh-CN" altLang="en-US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学术组织</a:t>
            </a:r>
            <a:r>
              <a:rPr lang="en-US" altLang="zh-CN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logo</a:t>
            </a:r>
          </a:p>
          <a:p>
            <a:pPr marL="422031" indent="-422031" defTabSz="872701" eaLnBrk="0" hangingPunct="0">
              <a:buClr>
                <a:srgbClr val="01324B"/>
              </a:buClr>
              <a:buFont typeface="+mj-lt"/>
              <a:buAutoNum type="arabicParenR"/>
              <a:defRPr/>
            </a:pPr>
            <a:r>
              <a:rPr lang="zh-CN" altLang="en-US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是否拥有访问权限</a:t>
            </a:r>
            <a:endParaRPr lang="en-US" altLang="zh-CN" sz="1600" dirty="0">
              <a:solidFill>
                <a:srgbClr val="01324B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alibri" panose="020F0502020204030204" pitchFamily="34" charset="0"/>
            </a:endParaRPr>
          </a:p>
          <a:p>
            <a:pPr marL="422031" indent="-422031" defTabSz="872701" eaLnBrk="0" hangingPunct="0">
              <a:buClr>
                <a:srgbClr val="01324B"/>
              </a:buClr>
              <a:buFont typeface="+mj-lt"/>
              <a:buAutoNum type="arabicParenR"/>
              <a:defRPr/>
            </a:pPr>
            <a:r>
              <a:rPr lang="zh-CN" altLang="en-US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作者投稿指南</a:t>
            </a:r>
            <a:endParaRPr lang="en-US" altLang="zh-CN" sz="1600" dirty="0">
              <a:solidFill>
                <a:srgbClr val="01324B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alibri" panose="020F0502020204030204" pitchFamily="34" charset="0"/>
            </a:endParaRPr>
          </a:p>
          <a:p>
            <a:pPr marL="422031" indent="-422031" defTabSz="872701" eaLnBrk="0" hangingPunct="0">
              <a:buClr>
                <a:srgbClr val="01324B"/>
              </a:buClr>
              <a:buFont typeface="+mj-lt"/>
              <a:buAutoNum type="arabicParenR"/>
              <a:defRPr/>
            </a:pPr>
            <a:r>
              <a:rPr lang="zh-CN" altLang="en-US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在线提交稿件</a:t>
            </a:r>
            <a:endParaRPr lang="en-US" altLang="zh-CN" sz="1600" dirty="0">
              <a:solidFill>
                <a:srgbClr val="01324B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alibri" panose="020F0502020204030204" pitchFamily="34" charset="0"/>
            </a:endParaRPr>
          </a:p>
          <a:p>
            <a:pPr marL="422031" indent="-422031" defTabSz="872701" eaLnBrk="0" hangingPunct="0">
              <a:buClr>
                <a:srgbClr val="01324B"/>
              </a:buClr>
              <a:buFont typeface="+mj-lt"/>
              <a:buAutoNum type="arabicParenR"/>
              <a:defRPr/>
            </a:pPr>
            <a:r>
              <a:rPr lang="zh-CN" altLang="en-US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查看本刊最新在线发表文章、</a:t>
            </a:r>
            <a:r>
              <a:rPr lang="en-US" altLang="zh-CN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/>
            </a:r>
            <a:br>
              <a:rPr lang="en-US" altLang="zh-CN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</a:br>
            <a:r>
              <a:rPr lang="zh-CN" altLang="en-US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所有卷次与期次、专题文章合集</a:t>
            </a:r>
            <a:endParaRPr lang="en-US" altLang="zh-CN" sz="1600" dirty="0">
              <a:solidFill>
                <a:srgbClr val="01324B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alibri" panose="020F0502020204030204" pitchFamily="34" charset="0"/>
            </a:endParaRPr>
          </a:p>
          <a:p>
            <a:pPr marL="422031" indent="-422031" defTabSz="872701" eaLnBrk="0" hangingPunct="0">
              <a:buClr>
                <a:srgbClr val="01324B"/>
              </a:buClr>
              <a:buFont typeface="+mj-lt"/>
              <a:buAutoNum type="arabicParenR"/>
              <a:defRPr/>
            </a:pPr>
            <a:r>
              <a:rPr lang="zh-CN" altLang="en-US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订阅期刊更新邮件提醒</a:t>
            </a:r>
            <a:r>
              <a:rPr lang="en-US" altLang="zh-CN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/>
            </a:r>
            <a:br>
              <a:rPr lang="en-US" altLang="zh-CN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</a:br>
            <a:r>
              <a:rPr lang="zh-CN" altLang="en-US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（需登录个人账户）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219201" y="1219200"/>
            <a:ext cx="5818329" cy="5364480"/>
            <a:chOff x="731520" y="914400"/>
            <a:chExt cx="4363747" cy="402336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3"/>
            <a:srcRect t="695"/>
            <a:stretch/>
          </p:blipFill>
          <p:spPr>
            <a:xfrm>
              <a:off x="731520" y="914400"/>
              <a:ext cx="4363747" cy="402336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6" name="Textfeld 6"/>
            <p:cNvSpPr txBox="1"/>
            <p:nvPr/>
          </p:nvSpPr>
          <p:spPr>
            <a:xfrm>
              <a:off x="2225258" y="1071941"/>
              <a:ext cx="368892" cy="2385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72701">
                <a:spcAft>
                  <a:spcPts val="600"/>
                </a:spcAft>
                <a:buClr>
                  <a:srgbClr val="01324B"/>
                </a:buClr>
              </a:pPr>
              <a:r>
                <a:rPr lang="de-DE" sz="1467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1)</a:t>
              </a:r>
            </a:p>
          </p:txBody>
        </p:sp>
        <p:sp>
          <p:nvSpPr>
            <p:cNvPr id="9" name="Textfeld 8"/>
            <p:cNvSpPr txBox="1"/>
            <p:nvPr/>
          </p:nvSpPr>
          <p:spPr>
            <a:xfrm>
              <a:off x="913658" y="1373035"/>
              <a:ext cx="360227" cy="2385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72701">
                <a:spcAft>
                  <a:spcPts val="600"/>
                </a:spcAft>
                <a:buClr>
                  <a:srgbClr val="01324B"/>
                </a:buClr>
              </a:pPr>
              <a:r>
                <a:rPr lang="en-US" altLang="zh-CN" sz="1467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de-DE" sz="1467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10" name="Textfeld 10"/>
            <p:cNvSpPr txBox="1"/>
            <p:nvPr/>
          </p:nvSpPr>
          <p:spPr>
            <a:xfrm>
              <a:off x="1426239" y="1373035"/>
              <a:ext cx="424504" cy="2385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72701">
                <a:spcAft>
                  <a:spcPts val="600"/>
                </a:spcAft>
                <a:buClr>
                  <a:srgbClr val="01324B"/>
                </a:buClr>
              </a:pPr>
              <a:r>
                <a:rPr lang="en-US" altLang="zh-CN" sz="1467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r>
                <a:rPr lang="de-DE" sz="1467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11" name="Textfeld 11"/>
            <p:cNvSpPr txBox="1"/>
            <p:nvPr/>
          </p:nvSpPr>
          <p:spPr>
            <a:xfrm>
              <a:off x="2003097" y="1373035"/>
              <a:ext cx="427872" cy="2385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72701">
                <a:spcAft>
                  <a:spcPts val="600"/>
                </a:spcAft>
                <a:buClr>
                  <a:srgbClr val="01324B"/>
                </a:buClr>
              </a:pPr>
              <a:r>
                <a:rPr lang="en-US" altLang="zh-CN" sz="1467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r>
                <a:rPr lang="de-DE" sz="1467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12" name="Textfeld 12"/>
            <p:cNvSpPr txBox="1"/>
            <p:nvPr/>
          </p:nvSpPr>
          <p:spPr>
            <a:xfrm>
              <a:off x="3602352" y="1526151"/>
              <a:ext cx="457200" cy="2385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72701">
                <a:spcAft>
                  <a:spcPts val="600"/>
                </a:spcAft>
                <a:buClr>
                  <a:srgbClr val="01324B"/>
                </a:buClr>
              </a:pPr>
              <a:r>
                <a:rPr lang="de-DE" sz="1467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r>
                <a:rPr lang="en-US" altLang="zh-CN" sz="1467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r>
                <a:rPr lang="de-DE" sz="1467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13" name="Textfeld 13"/>
            <p:cNvSpPr txBox="1"/>
            <p:nvPr/>
          </p:nvSpPr>
          <p:spPr>
            <a:xfrm>
              <a:off x="1217824" y="1591493"/>
              <a:ext cx="457200" cy="2385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72701">
                <a:spcAft>
                  <a:spcPts val="600"/>
                </a:spcAft>
                <a:buClr>
                  <a:srgbClr val="01324B"/>
                </a:buClr>
              </a:pPr>
              <a:r>
                <a:rPr lang="en-US" altLang="zh-CN" sz="1467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  <a:r>
                <a:rPr lang="de-DE" sz="1467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14" name="Textfeld 14"/>
            <p:cNvSpPr txBox="1"/>
            <p:nvPr/>
          </p:nvSpPr>
          <p:spPr>
            <a:xfrm>
              <a:off x="1217824" y="2530196"/>
              <a:ext cx="457200" cy="2385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72701">
                <a:spcAft>
                  <a:spcPts val="600"/>
                </a:spcAft>
                <a:buClr>
                  <a:srgbClr val="01324B"/>
                </a:buClr>
              </a:pPr>
              <a:r>
                <a:rPr lang="en-US" altLang="zh-CN" sz="1467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  <a:r>
                <a:rPr lang="de-DE" sz="1467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15" name="Textfeld 15"/>
            <p:cNvSpPr txBox="1"/>
            <p:nvPr/>
          </p:nvSpPr>
          <p:spPr>
            <a:xfrm>
              <a:off x="1217824" y="2795275"/>
              <a:ext cx="457200" cy="2385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72701">
                <a:spcAft>
                  <a:spcPts val="600"/>
                </a:spcAft>
                <a:buClr>
                  <a:srgbClr val="01324B"/>
                </a:buClr>
              </a:pPr>
              <a:r>
                <a:rPr lang="en-US" altLang="zh-CN" sz="1467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  <a:r>
                <a:rPr lang="de-DE" sz="1467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16" name="Textfeld 12"/>
            <p:cNvSpPr txBox="1"/>
            <p:nvPr/>
          </p:nvSpPr>
          <p:spPr>
            <a:xfrm>
              <a:off x="1217824" y="3141128"/>
              <a:ext cx="457200" cy="2385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72701">
                <a:spcAft>
                  <a:spcPts val="600"/>
                </a:spcAft>
                <a:buClr>
                  <a:srgbClr val="01324B"/>
                </a:buClr>
              </a:pPr>
              <a:r>
                <a:rPr lang="en-US" altLang="zh-CN" sz="1467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  <a:r>
                <a:rPr lang="de-DE" sz="1467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19" name="Textfeld 12"/>
            <p:cNvSpPr txBox="1"/>
            <p:nvPr/>
          </p:nvSpPr>
          <p:spPr>
            <a:xfrm>
              <a:off x="3602352" y="1802590"/>
              <a:ext cx="457200" cy="2385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72701">
                <a:spcAft>
                  <a:spcPts val="600"/>
                </a:spcAft>
                <a:buClr>
                  <a:srgbClr val="01324B"/>
                </a:buClr>
              </a:pPr>
              <a:r>
                <a:rPr lang="de-DE" sz="1467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r>
                <a:rPr lang="en-US" altLang="zh-CN" sz="1467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de-DE" sz="1467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20" name="Textfeld 12"/>
            <p:cNvSpPr txBox="1"/>
            <p:nvPr/>
          </p:nvSpPr>
          <p:spPr>
            <a:xfrm>
              <a:off x="3602352" y="2552021"/>
              <a:ext cx="457200" cy="2385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GB"/>
              </a:defPPr>
              <a:lvl1pPr>
                <a:defRPr sz="1100" b="1">
                  <a:solidFill>
                    <a:srgbClr val="C00000"/>
                  </a:solidFill>
                </a:defRPr>
              </a:lvl1pPr>
            </a:lstStyle>
            <a:p>
              <a:pPr defTabSz="872701">
                <a:spcAft>
                  <a:spcPts val="600"/>
                </a:spcAft>
                <a:buClr>
                  <a:srgbClr val="01324B"/>
                </a:buClr>
              </a:pPr>
              <a:r>
                <a:rPr lang="de-DE" sz="1467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r>
                <a:rPr lang="en-US" altLang="zh-CN" sz="1467" dirty="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r>
                <a:rPr lang="de-DE" sz="1467" dirty="0"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22" name="Textfeld 12"/>
            <p:cNvSpPr txBox="1"/>
            <p:nvPr/>
          </p:nvSpPr>
          <p:spPr>
            <a:xfrm>
              <a:off x="3602352" y="2876102"/>
              <a:ext cx="457200" cy="2385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72701">
                <a:spcAft>
                  <a:spcPts val="600"/>
                </a:spcAft>
                <a:buClr>
                  <a:srgbClr val="01324B"/>
                </a:buClr>
              </a:pPr>
              <a:r>
                <a:rPr lang="de-DE" sz="1467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r>
                <a:rPr lang="en-US" altLang="zh-CN" sz="1467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r>
                <a:rPr lang="de-DE" sz="1467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23" name="Textfeld 12"/>
            <p:cNvSpPr txBox="1"/>
            <p:nvPr/>
          </p:nvSpPr>
          <p:spPr>
            <a:xfrm>
              <a:off x="1217824" y="3866517"/>
              <a:ext cx="457200" cy="2385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72701">
                <a:spcAft>
                  <a:spcPts val="600"/>
                </a:spcAft>
                <a:buClr>
                  <a:srgbClr val="01324B"/>
                </a:buClr>
              </a:pPr>
              <a:r>
                <a:rPr lang="en-US" altLang="zh-CN" sz="1467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  <a:r>
                <a:rPr lang="de-DE" sz="1467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24" name="Textfeld 12"/>
            <p:cNvSpPr txBox="1"/>
            <p:nvPr/>
          </p:nvSpPr>
          <p:spPr>
            <a:xfrm>
              <a:off x="3602352" y="3481110"/>
              <a:ext cx="457200" cy="26844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defTabSz="872701">
                <a:spcAft>
                  <a:spcPts val="600"/>
                </a:spcAft>
                <a:buClr>
                  <a:srgbClr val="01324B"/>
                </a:buClr>
              </a:pPr>
              <a:r>
                <a:rPr lang="de-DE" sz="1467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r>
                <a:rPr lang="en-US" altLang="zh-CN" sz="1467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  <a:r>
                <a:rPr lang="de-DE" sz="1467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25" name="Textfeld 12"/>
            <p:cNvSpPr txBox="1"/>
            <p:nvPr/>
          </p:nvSpPr>
          <p:spPr>
            <a:xfrm>
              <a:off x="3602352" y="1124979"/>
              <a:ext cx="457200" cy="2385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72701">
                <a:spcAft>
                  <a:spcPts val="600"/>
                </a:spcAft>
                <a:buClr>
                  <a:srgbClr val="01324B"/>
                </a:buClr>
              </a:pPr>
              <a:r>
                <a:rPr lang="de-DE" sz="1467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r>
                <a:rPr lang="en-US" altLang="zh-CN" sz="1467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  <a:r>
                <a:rPr lang="de-DE" sz="1467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240372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02"/>
          <a:stretch/>
        </p:blipFill>
        <p:spPr>
          <a:xfrm>
            <a:off x="1219202" y="1219200"/>
            <a:ext cx="5449041" cy="54254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期刊页面 </a:t>
            </a:r>
            <a:r>
              <a:rPr lang="en-US" altLang="zh-CN" dirty="0"/>
              <a:t>- </a:t>
            </a:r>
            <a:r>
              <a:rPr lang="zh-CN" altLang="en-US" dirty="0"/>
              <a:t>已出版卷次、期次</a:t>
            </a:r>
            <a:endParaRPr lang="en-GB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6" name="Abgerundetes Rechteck 5"/>
          <p:cNvSpPr/>
          <p:nvPr/>
        </p:nvSpPr>
        <p:spPr bwMode="auto">
          <a:xfrm>
            <a:off x="7789333" y="2174090"/>
            <a:ext cx="2438400" cy="374571"/>
          </a:xfrm>
          <a:prstGeom prst="roundRect">
            <a:avLst/>
          </a:prstGeom>
          <a:noFill/>
          <a:ln w="317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defTabSz="872701">
              <a:spcBef>
                <a:spcPts val="739"/>
              </a:spcBef>
              <a:spcAft>
                <a:spcPts val="600"/>
              </a:spcAft>
              <a:buClr>
                <a:srgbClr val="C75301"/>
              </a:buClr>
              <a:defRPr/>
            </a:pPr>
            <a:r>
              <a:rPr lang="zh-CN" altLang="en-US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在本期刊内检索</a:t>
            </a:r>
            <a:endParaRPr lang="en-US" altLang="zh-CN" sz="1600" dirty="0">
              <a:solidFill>
                <a:srgbClr val="01324B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27" name="Abgerundetes Rechteck 5"/>
          <p:cNvSpPr/>
          <p:nvPr/>
        </p:nvSpPr>
        <p:spPr bwMode="auto">
          <a:xfrm>
            <a:off x="7789333" y="3420752"/>
            <a:ext cx="2438400" cy="374571"/>
          </a:xfrm>
          <a:prstGeom prst="roundRect">
            <a:avLst/>
          </a:prstGeom>
          <a:noFill/>
          <a:ln w="317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defTabSz="872701">
              <a:spcBef>
                <a:spcPts val="739"/>
              </a:spcBef>
              <a:spcAft>
                <a:spcPts val="600"/>
              </a:spcAft>
              <a:buClr>
                <a:srgbClr val="C75301"/>
              </a:buClr>
              <a:defRPr/>
            </a:pPr>
            <a:r>
              <a:rPr lang="zh-CN" altLang="en-US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按已出版卷</a:t>
            </a:r>
            <a:r>
              <a:rPr lang="en-US" altLang="zh-CN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/</a:t>
            </a:r>
            <a:r>
              <a:rPr lang="zh-CN" altLang="en-US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期浏览</a:t>
            </a:r>
            <a:endParaRPr lang="en-US" altLang="zh-CN" sz="1600" dirty="0">
              <a:solidFill>
                <a:srgbClr val="01324B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cxnSp>
        <p:nvCxnSpPr>
          <p:cNvPr id="28" name="Straight Arrow Connector 27"/>
          <p:cNvCxnSpPr>
            <a:cxnSpLocks/>
            <a:stCxn id="26" idx="1"/>
          </p:cNvCxnSpPr>
          <p:nvPr/>
        </p:nvCxnSpPr>
        <p:spPr>
          <a:xfrm flipH="1">
            <a:off x="6621320" y="2378401"/>
            <a:ext cx="1168013" cy="60046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cxnSpLocks/>
            <a:stCxn id="27" idx="1"/>
          </p:cNvCxnSpPr>
          <p:nvPr/>
        </p:nvCxnSpPr>
        <p:spPr>
          <a:xfrm flipH="1">
            <a:off x="6621320" y="3625064"/>
            <a:ext cx="1168013" cy="55253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96576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2882" y="1385461"/>
            <a:ext cx="7877908" cy="45483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期刊页面 </a:t>
            </a:r>
            <a:r>
              <a:rPr lang="en-US" altLang="zh-CN" dirty="0"/>
              <a:t>- </a:t>
            </a:r>
            <a:r>
              <a:rPr lang="zh-CN" altLang="en-US" dirty="0"/>
              <a:t>关于本刊</a:t>
            </a:r>
            <a:endParaRPr lang="en-GB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6" name="Abgerundetes Rechteck 5"/>
          <p:cNvSpPr/>
          <p:nvPr/>
        </p:nvSpPr>
        <p:spPr bwMode="auto">
          <a:xfrm>
            <a:off x="573667" y="2198260"/>
            <a:ext cx="2438400" cy="487680"/>
          </a:xfrm>
          <a:prstGeom prst="roundRect">
            <a:avLst/>
          </a:prstGeom>
          <a:noFill/>
          <a:ln w="317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lIns="24384" tIns="24384" rIns="24384" bIns="24384" anchor="ctr">
            <a:noAutofit/>
          </a:bodyPr>
          <a:lstStyle/>
          <a:p>
            <a:pPr algn="ctr" defTabSz="872701">
              <a:buClr>
                <a:srgbClr val="C75301"/>
              </a:buClr>
              <a:defRPr/>
            </a:pPr>
            <a:r>
              <a:rPr lang="zh-CN" altLang="en-US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期刊电子</a:t>
            </a:r>
            <a:r>
              <a:rPr lang="en-US" altLang="zh-CN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/</a:t>
            </a:r>
            <a:r>
              <a:rPr lang="zh-CN" altLang="en-US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纸本刊号</a:t>
            </a:r>
            <a:endParaRPr lang="en-US" altLang="zh-CN" sz="1600" dirty="0">
              <a:solidFill>
                <a:srgbClr val="01324B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27" name="Abgerundetes Rechteck 5"/>
          <p:cNvSpPr/>
          <p:nvPr/>
        </p:nvSpPr>
        <p:spPr bwMode="auto">
          <a:xfrm>
            <a:off x="573668" y="3117008"/>
            <a:ext cx="2438400" cy="853440"/>
          </a:xfrm>
          <a:prstGeom prst="roundRect">
            <a:avLst/>
          </a:prstGeom>
          <a:noFill/>
          <a:ln w="317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lIns="24384" tIns="24384" rIns="24384" bIns="24384" anchor="ctr">
            <a:noAutofit/>
          </a:bodyPr>
          <a:lstStyle/>
          <a:p>
            <a:pPr algn="ctr" defTabSz="872701">
              <a:buClr>
                <a:srgbClr val="C75301"/>
              </a:buClr>
              <a:defRPr/>
            </a:pPr>
            <a:r>
              <a:rPr lang="zh-CN" altLang="en-US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收录本刊的摘要数据库（例如：</a:t>
            </a:r>
            <a:r>
              <a:rPr lang="en-US" altLang="zh-CN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CNKI</a:t>
            </a:r>
            <a:r>
              <a:rPr lang="zh-CN" altLang="en-US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）或索引数据库（例如：</a:t>
            </a:r>
            <a:r>
              <a:rPr lang="en-US" altLang="zh-CN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SCI</a:t>
            </a:r>
            <a:r>
              <a:rPr lang="zh-CN" altLang="en-US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）</a:t>
            </a:r>
            <a:endParaRPr lang="en-US" altLang="zh-CN" sz="1600" dirty="0">
              <a:solidFill>
                <a:srgbClr val="01324B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cxnSp>
        <p:nvCxnSpPr>
          <p:cNvPr id="28" name="Straight Arrow Connector 27"/>
          <p:cNvCxnSpPr>
            <a:cxnSpLocks/>
            <a:stCxn id="26" idx="3"/>
          </p:cNvCxnSpPr>
          <p:nvPr/>
        </p:nvCxnSpPr>
        <p:spPr>
          <a:xfrm flipV="1">
            <a:off x="3012067" y="2198260"/>
            <a:ext cx="720815" cy="24384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cxnSpLocks/>
            <a:stCxn id="27" idx="3"/>
          </p:cNvCxnSpPr>
          <p:nvPr/>
        </p:nvCxnSpPr>
        <p:spPr>
          <a:xfrm flipV="1">
            <a:off x="3012068" y="2900219"/>
            <a:ext cx="720813" cy="64350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Abgerundetes Rechteck 5"/>
          <p:cNvSpPr/>
          <p:nvPr/>
        </p:nvSpPr>
        <p:spPr bwMode="auto">
          <a:xfrm>
            <a:off x="573668" y="4401516"/>
            <a:ext cx="2438400" cy="487680"/>
          </a:xfrm>
          <a:prstGeom prst="roundRect">
            <a:avLst/>
          </a:prstGeom>
          <a:noFill/>
          <a:ln w="317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lIns="24384" tIns="24384" rIns="24384" bIns="24384" anchor="ctr">
            <a:noAutofit/>
          </a:bodyPr>
          <a:lstStyle/>
          <a:p>
            <a:pPr algn="ctr" defTabSz="872701">
              <a:buClr>
                <a:srgbClr val="C75301"/>
              </a:buClr>
              <a:defRPr/>
            </a:pPr>
            <a:r>
              <a:rPr lang="zh-CN" altLang="en-US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本刊版权与许可</a:t>
            </a:r>
            <a:endParaRPr lang="en-US" altLang="zh-CN" sz="1600" dirty="0">
              <a:solidFill>
                <a:srgbClr val="01324B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cxnSp>
        <p:nvCxnSpPr>
          <p:cNvPr id="14" name="Straight Arrow Connector 13"/>
          <p:cNvCxnSpPr>
            <a:cxnSpLocks/>
            <a:stCxn id="13" idx="3"/>
          </p:cNvCxnSpPr>
          <p:nvPr/>
        </p:nvCxnSpPr>
        <p:spPr>
          <a:xfrm>
            <a:off x="3012068" y="4645356"/>
            <a:ext cx="720813" cy="67490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Abgerundetes Rechteck 5"/>
          <p:cNvSpPr/>
          <p:nvPr/>
        </p:nvSpPr>
        <p:spPr bwMode="auto">
          <a:xfrm>
            <a:off x="573668" y="5320263"/>
            <a:ext cx="2438400" cy="609600"/>
          </a:xfrm>
          <a:prstGeom prst="roundRect">
            <a:avLst/>
          </a:prstGeom>
          <a:noFill/>
          <a:ln w="317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lIns="24384" tIns="24384" rIns="24384" bIns="24384" anchor="ctr">
            <a:noAutofit/>
          </a:bodyPr>
          <a:lstStyle/>
          <a:p>
            <a:pPr algn="ctr" defTabSz="872701">
              <a:buClr>
                <a:srgbClr val="C75301"/>
              </a:buClr>
              <a:defRPr/>
            </a:pPr>
            <a:r>
              <a:rPr lang="en-US" altLang="zh-CN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Springer</a:t>
            </a:r>
            <a:r>
              <a:rPr lang="zh-CN" altLang="en-US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出版相关政策（例如，道德与伦理政策）</a:t>
            </a:r>
            <a:endParaRPr lang="en-US" altLang="zh-CN" sz="1600" dirty="0">
              <a:solidFill>
                <a:srgbClr val="01324B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cxnSp>
        <p:nvCxnSpPr>
          <p:cNvPr id="17" name="Straight Arrow Connector 16"/>
          <p:cNvCxnSpPr>
            <a:cxnSpLocks/>
            <a:stCxn id="16" idx="3"/>
          </p:cNvCxnSpPr>
          <p:nvPr/>
        </p:nvCxnSpPr>
        <p:spPr>
          <a:xfrm flipV="1">
            <a:off x="3012068" y="5615710"/>
            <a:ext cx="720813" cy="935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26720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图书主页 </a:t>
            </a:r>
            <a:r>
              <a:rPr lang="en-US" altLang="zh-CN" dirty="0"/>
              <a:t>- </a:t>
            </a:r>
            <a:r>
              <a:rPr lang="zh-CN" altLang="en-US" dirty="0"/>
              <a:t>概览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1" name="Abgerundetes Rechteck 5"/>
          <p:cNvSpPr/>
          <p:nvPr/>
        </p:nvSpPr>
        <p:spPr bwMode="auto">
          <a:xfrm>
            <a:off x="8377629" y="1425094"/>
            <a:ext cx="3247104" cy="4523124"/>
          </a:xfrm>
          <a:prstGeom prst="roundRect">
            <a:avLst>
              <a:gd name="adj" fmla="val 10127"/>
            </a:avLst>
          </a:prstGeom>
          <a:noFill/>
          <a:ln w="317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lIns="22508" tIns="22508" rIns="22508" bIns="22508" anchor="ctr">
            <a:noAutofit/>
          </a:bodyPr>
          <a:lstStyle/>
          <a:p>
            <a:pPr marL="422031" indent="-422031" defTabSz="872701" eaLnBrk="0" hangingPunct="0">
              <a:buClr>
                <a:srgbClr val="01324B"/>
              </a:buClr>
              <a:buFont typeface="+mj-lt"/>
              <a:buAutoNum type="arabicParenR"/>
              <a:defRPr/>
            </a:pPr>
            <a:r>
              <a:rPr lang="zh-CN" altLang="en-US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图书版权年（出版年）</a:t>
            </a:r>
            <a:endParaRPr lang="en-US" altLang="zh-CN" sz="1600" dirty="0">
              <a:solidFill>
                <a:srgbClr val="01324B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alibri" panose="020F0502020204030204" pitchFamily="34" charset="0"/>
            </a:endParaRPr>
          </a:p>
          <a:p>
            <a:pPr marL="422031" indent="-422031" defTabSz="872701" eaLnBrk="0" hangingPunct="0">
              <a:buClr>
                <a:srgbClr val="01324B"/>
              </a:buClr>
              <a:buFont typeface="+mj-lt"/>
              <a:buAutoNum type="arabicParenR"/>
              <a:defRPr/>
            </a:pPr>
            <a:r>
              <a:rPr lang="zh-CN" altLang="en-US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图书书名</a:t>
            </a:r>
            <a:endParaRPr lang="en-US" altLang="zh-CN" sz="1600" dirty="0">
              <a:solidFill>
                <a:srgbClr val="01324B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alibri" panose="020F0502020204030204" pitchFamily="34" charset="0"/>
            </a:endParaRPr>
          </a:p>
          <a:p>
            <a:pPr marL="422031" indent="-422031" defTabSz="872701" eaLnBrk="0" hangingPunct="0">
              <a:buClr>
                <a:srgbClr val="01324B"/>
              </a:buClr>
              <a:buFont typeface="+mj-lt"/>
              <a:buAutoNum type="arabicParenR"/>
              <a:defRPr/>
            </a:pPr>
            <a:r>
              <a:rPr lang="zh-CN" altLang="en-US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图书副书名</a:t>
            </a:r>
            <a:endParaRPr lang="en-US" altLang="zh-CN" sz="1600" dirty="0">
              <a:solidFill>
                <a:srgbClr val="01324B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alibri" panose="020F0502020204030204" pitchFamily="34" charset="0"/>
            </a:endParaRPr>
          </a:p>
          <a:p>
            <a:pPr marL="422031" indent="-422031" defTabSz="872701" eaLnBrk="0" hangingPunct="0">
              <a:buClr>
                <a:srgbClr val="01324B"/>
              </a:buClr>
              <a:buFont typeface="+mj-lt"/>
              <a:buAutoNum type="arabicParenR"/>
              <a:defRPr/>
            </a:pPr>
            <a:r>
              <a:rPr lang="zh-CN" altLang="en-US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作者</a:t>
            </a:r>
            <a:r>
              <a:rPr lang="en-US" altLang="zh-CN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/</a:t>
            </a:r>
            <a:r>
              <a:rPr lang="zh-CN" altLang="en-US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编者，</a:t>
            </a:r>
            <a:r>
              <a:rPr lang="en-US" altLang="zh-CN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/>
            </a:r>
            <a:br>
              <a:rPr lang="en-US" altLang="zh-CN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</a:br>
            <a:r>
              <a:rPr lang="zh-CN" altLang="en-US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点击</a:t>
            </a:r>
            <a:r>
              <a:rPr lang="en-US" altLang="zh-CN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View affiliations</a:t>
            </a:r>
            <a:br>
              <a:rPr lang="en-US" altLang="zh-CN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</a:br>
            <a:r>
              <a:rPr lang="zh-CN" altLang="en-US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可查看作者所属机构</a:t>
            </a:r>
            <a:endParaRPr lang="en-US" altLang="zh-CN" sz="1600" dirty="0">
              <a:solidFill>
                <a:srgbClr val="01324B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alibri" panose="020F0502020204030204" pitchFamily="34" charset="0"/>
            </a:endParaRPr>
          </a:p>
          <a:p>
            <a:pPr marL="422031" indent="-422031" defTabSz="872701" eaLnBrk="0" hangingPunct="0">
              <a:buClr>
                <a:srgbClr val="01324B"/>
              </a:buClr>
              <a:buFont typeface="+mj-lt"/>
              <a:buAutoNum type="arabicParenR"/>
              <a:defRPr/>
            </a:pPr>
            <a:r>
              <a:rPr lang="zh-CN" altLang="en-US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本书被下载次数</a:t>
            </a:r>
            <a:endParaRPr lang="en-US" altLang="zh-CN" sz="1600" dirty="0">
              <a:solidFill>
                <a:srgbClr val="01324B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alibri" panose="020F0502020204030204" pitchFamily="34" charset="0"/>
            </a:endParaRPr>
          </a:p>
          <a:p>
            <a:pPr marL="422031" indent="-422031" defTabSz="872701" eaLnBrk="0" hangingPunct="0">
              <a:buClr>
                <a:srgbClr val="01324B"/>
              </a:buClr>
              <a:buFont typeface="+mj-lt"/>
              <a:buAutoNum type="arabicParenR"/>
              <a:defRPr/>
            </a:pPr>
            <a:r>
              <a:rPr lang="zh-CN" altLang="en-US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以</a:t>
            </a:r>
            <a:r>
              <a:rPr lang="en-US" altLang="zh-CN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PDF</a:t>
            </a:r>
            <a:r>
              <a:rPr lang="zh-CN" altLang="en-US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格式下载整本图书</a:t>
            </a:r>
            <a:endParaRPr lang="en-US" altLang="zh-CN" sz="1600" dirty="0">
              <a:solidFill>
                <a:srgbClr val="01324B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alibri" panose="020F0502020204030204" pitchFamily="34" charset="0"/>
            </a:endParaRPr>
          </a:p>
          <a:p>
            <a:pPr marL="422031" indent="-422031" defTabSz="872701" eaLnBrk="0" hangingPunct="0">
              <a:buClr>
                <a:srgbClr val="01324B"/>
              </a:buClr>
              <a:buFont typeface="+mj-lt"/>
              <a:buAutoNum type="arabicParenR"/>
              <a:defRPr/>
            </a:pPr>
            <a:r>
              <a:rPr lang="zh-CN" altLang="en-US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以</a:t>
            </a:r>
            <a:r>
              <a:rPr lang="en-US" altLang="zh-CN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EPUB</a:t>
            </a:r>
            <a:r>
              <a:rPr lang="zh-CN" altLang="en-US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格式下载整本图书</a:t>
            </a:r>
            <a:r>
              <a:rPr lang="en-US" altLang="zh-CN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/>
            </a:r>
            <a:br>
              <a:rPr lang="en-US" altLang="zh-CN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</a:br>
            <a:r>
              <a:rPr lang="zh-CN" altLang="en-US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（适用于</a:t>
            </a:r>
            <a:r>
              <a:rPr lang="en-US" altLang="zh-CN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Kindle</a:t>
            </a:r>
            <a:r>
              <a:rPr lang="zh-CN" altLang="en-US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）</a:t>
            </a:r>
            <a:endParaRPr lang="en-US" altLang="zh-CN" sz="1600" dirty="0">
              <a:solidFill>
                <a:srgbClr val="01324B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alibri" panose="020F0502020204030204" pitchFamily="34" charset="0"/>
            </a:endParaRPr>
          </a:p>
          <a:p>
            <a:pPr marL="422031" indent="-422031" defTabSz="872701" eaLnBrk="0" hangingPunct="0">
              <a:buClr>
                <a:srgbClr val="01324B"/>
              </a:buClr>
              <a:buFont typeface="+mj-lt"/>
              <a:buAutoNum type="arabicParenR"/>
              <a:defRPr/>
            </a:pPr>
            <a:r>
              <a:rPr lang="zh-CN" altLang="en-US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本书目录</a:t>
            </a:r>
            <a:endParaRPr lang="en-US" altLang="zh-CN" sz="1600" dirty="0">
              <a:solidFill>
                <a:srgbClr val="01324B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alibri" panose="020F0502020204030204" pitchFamily="34" charset="0"/>
            </a:endParaRPr>
          </a:p>
          <a:p>
            <a:pPr marL="422031" indent="-422031" defTabSz="872701" eaLnBrk="0" hangingPunct="0">
              <a:buClr>
                <a:srgbClr val="01324B"/>
              </a:buClr>
              <a:buFont typeface="+mj-lt"/>
              <a:buAutoNum type="arabicParenR"/>
              <a:defRPr/>
            </a:pPr>
            <a:r>
              <a:rPr lang="zh-CN" altLang="en-US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关于本书更多详情</a:t>
            </a:r>
            <a:endParaRPr lang="en-US" altLang="zh-CN" sz="1600" dirty="0">
              <a:solidFill>
                <a:srgbClr val="01324B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alibri" panose="020F0502020204030204" pitchFamily="34" charset="0"/>
            </a:endParaRPr>
          </a:p>
          <a:p>
            <a:pPr marL="422031" indent="-422031" defTabSz="872701" eaLnBrk="0" hangingPunct="0">
              <a:buClr>
                <a:srgbClr val="01324B"/>
              </a:buClr>
              <a:buFont typeface="+mj-lt"/>
              <a:buAutoNum type="arabicParenR"/>
              <a:defRPr/>
            </a:pPr>
            <a:r>
              <a:rPr lang="zh-CN" altLang="en-US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章节导航（每页</a:t>
            </a:r>
            <a:r>
              <a:rPr lang="en-US" altLang="zh-CN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20</a:t>
            </a:r>
            <a:r>
              <a:rPr lang="zh-CN" altLang="en-US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个章节）</a:t>
            </a:r>
            <a:endParaRPr lang="en-US" altLang="zh-CN" sz="1600" dirty="0">
              <a:solidFill>
                <a:srgbClr val="01324B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alibri" panose="020F0502020204030204" pitchFamily="34" charset="0"/>
            </a:endParaRPr>
          </a:p>
          <a:p>
            <a:pPr marL="422031" indent="-422031" defTabSz="872701" eaLnBrk="0" hangingPunct="0">
              <a:buClr>
                <a:srgbClr val="01324B"/>
              </a:buClr>
              <a:buFont typeface="+mj-lt"/>
              <a:buAutoNum type="arabicParenR"/>
              <a:defRPr/>
            </a:pPr>
            <a:r>
              <a:rPr lang="zh-CN" altLang="en-US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在本书内检索</a:t>
            </a:r>
            <a:endParaRPr lang="en-US" altLang="zh-CN" sz="1600" dirty="0">
              <a:solidFill>
                <a:srgbClr val="01324B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alibri" panose="020F0502020204030204" pitchFamily="34" charset="0"/>
            </a:endParaRPr>
          </a:p>
          <a:p>
            <a:pPr marL="422031" indent="-422031" defTabSz="872701" eaLnBrk="0" hangingPunct="0">
              <a:buClr>
                <a:srgbClr val="01324B"/>
              </a:buClr>
              <a:buFont typeface="+mj-lt"/>
              <a:buAutoNum type="arabicParenR"/>
              <a:defRPr/>
            </a:pPr>
            <a:r>
              <a:rPr lang="zh-CN" altLang="en-US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以</a:t>
            </a:r>
            <a:r>
              <a:rPr lang="en-US" altLang="zh-CN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PDF</a:t>
            </a:r>
            <a:r>
              <a:rPr lang="zh-CN" altLang="en-US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格式下载</a:t>
            </a:r>
            <a:r>
              <a:rPr lang="en-US" altLang="zh-CN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/>
            </a:r>
            <a:br>
              <a:rPr lang="en-US" altLang="zh-CN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</a:br>
            <a:r>
              <a:rPr lang="zh-CN" altLang="en-US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单个图书章节</a:t>
            </a:r>
            <a:endParaRPr lang="en-US" altLang="zh-CN" sz="1600" dirty="0">
              <a:solidFill>
                <a:srgbClr val="01324B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alibri" panose="020F0502020204030204" pitchFamily="34" charset="0"/>
            </a:endParaRPr>
          </a:p>
          <a:p>
            <a:pPr marL="422031" indent="-422031" defTabSz="872701" eaLnBrk="0" hangingPunct="0">
              <a:buClr>
                <a:srgbClr val="01324B"/>
              </a:buClr>
              <a:buFont typeface="+mj-lt"/>
              <a:buAutoNum type="arabicParenR"/>
              <a:defRPr/>
            </a:pPr>
            <a:r>
              <a:rPr lang="zh-CN" altLang="en-US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在线阅读单个图书章节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11352"/>
          <a:stretch/>
        </p:blipFill>
        <p:spPr>
          <a:xfrm>
            <a:off x="1219202" y="1219165"/>
            <a:ext cx="5725743" cy="54254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feld 6"/>
          <p:cNvSpPr txBox="1"/>
          <p:nvPr/>
        </p:nvSpPr>
        <p:spPr>
          <a:xfrm>
            <a:off x="2613994" y="1190144"/>
            <a:ext cx="613956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72701">
              <a:spcAft>
                <a:spcPts val="600"/>
              </a:spcAft>
              <a:buClr>
                <a:srgbClr val="01324B"/>
              </a:buClr>
            </a:pPr>
            <a:r>
              <a:rPr lang="de-DE" sz="1467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1)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5867400" y="1409662"/>
            <a:ext cx="599533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72701">
              <a:spcAft>
                <a:spcPts val="600"/>
              </a:spcAft>
              <a:buClr>
                <a:srgbClr val="01324B"/>
              </a:buClr>
            </a:pPr>
            <a:r>
              <a:rPr lang="en-US" altLang="zh-CN" sz="1467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de-DE" sz="1467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0" name="Textfeld 10"/>
          <p:cNvSpPr txBox="1"/>
          <p:nvPr/>
        </p:nvSpPr>
        <p:spPr>
          <a:xfrm>
            <a:off x="3260123" y="1615840"/>
            <a:ext cx="706511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72701">
              <a:spcAft>
                <a:spcPts val="600"/>
              </a:spcAft>
              <a:buClr>
                <a:srgbClr val="01324B"/>
              </a:buClr>
            </a:pPr>
            <a:r>
              <a:rPr lang="en-US" altLang="zh-CN" sz="1467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de-DE" sz="1467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1" name="Textfeld 11"/>
          <p:cNvSpPr txBox="1"/>
          <p:nvPr/>
        </p:nvSpPr>
        <p:spPr>
          <a:xfrm>
            <a:off x="3260123" y="1916779"/>
            <a:ext cx="712117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72701">
              <a:spcAft>
                <a:spcPts val="600"/>
              </a:spcAft>
              <a:buClr>
                <a:srgbClr val="01324B"/>
              </a:buClr>
            </a:pPr>
            <a:r>
              <a:rPr lang="en-US" altLang="zh-CN" sz="1467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de-DE" sz="1467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2" name="Textfeld 12"/>
          <p:cNvSpPr txBox="1"/>
          <p:nvPr/>
        </p:nvSpPr>
        <p:spPr>
          <a:xfrm>
            <a:off x="6162447" y="4896562"/>
            <a:ext cx="618293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72701">
              <a:spcAft>
                <a:spcPts val="600"/>
              </a:spcAft>
              <a:buClr>
                <a:srgbClr val="01324B"/>
              </a:buClr>
            </a:pPr>
            <a:r>
              <a:rPr lang="de-DE" sz="1467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altLang="zh-CN" sz="1467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de-DE" sz="1467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3" name="Textfeld 13"/>
          <p:cNvSpPr txBox="1"/>
          <p:nvPr/>
        </p:nvSpPr>
        <p:spPr>
          <a:xfrm>
            <a:off x="3042354" y="2440514"/>
            <a:ext cx="708949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72701">
              <a:spcAft>
                <a:spcPts val="600"/>
              </a:spcAft>
              <a:buClr>
                <a:srgbClr val="01324B"/>
              </a:buClr>
            </a:pPr>
            <a:r>
              <a:rPr lang="en-US" altLang="zh-CN" sz="1467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de-DE" sz="1467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4" name="Textfeld 14"/>
          <p:cNvSpPr txBox="1"/>
          <p:nvPr/>
        </p:nvSpPr>
        <p:spPr>
          <a:xfrm>
            <a:off x="2819893" y="2932303"/>
            <a:ext cx="568937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72701">
              <a:spcAft>
                <a:spcPts val="600"/>
              </a:spcAft>
              <a:buClr>
                <a:srgbClr val="01324B"/>
              </a:buClr>
            </a:pPr>
            <a:r>
              <a:rPr lang="en-US" altLang="zh-CN" sz="1467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de-DE" sz="1467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5" name="Textfeld 15"/>
          <p:cNvSpPr txBox="1"/>
          <p:nvPr/>
        </p:nvSpPr>
        <p:spPr>
          <a:xfrm>
            <a:off x="3997900" y="2932303"/>
            <a:ext cx="655803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72701">
              <a:spcAft>
                <a:spcPts val="600"/>
              </a:spcAft>
              <a:buClr>
                <a:srgbClr val="01324B"/>
              </a:buClr>
            </a:pPr>
            <a:r>
              <a:rPr lang="en-US" altLang="zh-CN" sz="1467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de-DE" sz="1467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6" name="Textfeld 12"/>
          <p:cNvSpPr txBox="1"/>
          <p:nvPr/>
        </p:nvSpPr>
        <p:spPr>
          <a:xfrm>
            <a:off x="2819893" y="3455706"/>
            <a:ext cx="561407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72701">
              <a:spcAft>
                <a:spcPts val="600"/>
              </a:spcAft>
              <a:buClr>
                <a:srgbClr val="01324B"/>
              </a:buClr>
            </a:pPr>
            <a:r>
              <a:rPr lang="en-US" altLang="zh-CN" sz="1467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de-DE" sz="1467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3" name="Textfeld 12"/>
          <p:cNvSpPr txBox="1"/>
          <p:nvPr/>
        </p:nvSpPr>
        <p:spPr>
          <a:xfrm>
            <a:off x="3997900" y="3455706"/>
            <a:ext cx="715352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72701">
              <a:spcAft>
                <a:spcPts val="600"/>
              </a:spcAft>
              <a:buClr>
                <a:srgbClr val="01324B"/>
              </a:buClr>
            </a:pPr>
            <a:r>
              <a:rPr lang="en-US" altLang="zh-CN" sz="1467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r>
              <a:rPr lang="de-DE" sz="1467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5" name="Textfeld 12"/>
          <p:cNvSpPr txBox="1"/>
          <p:nvPr/>
        </p:nvSpPr>
        <p:spPr>
          <a:xfrm>
            <a:off x="6162447" y="4139071"/>
            <a:ext cx="715352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72701">
              <a:spcAft>
                <a:spcPts val="600"/>
              </a:spcAft>
              <a:buClr>
                <a:srgbClr val="01324B"/>
              </a:buClr>
            </a:pPr>
            <a:r>
              <a:rPr lang="de-DE" sz="1467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altLang="zh-CN" sz="1467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de-DE" sz="1467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8" name="Textfeld 12"/>
          <p:cNvSpPr txBox="1"/>
          <p:nvPr/>
        </p:nvSpPr>
        <p:spPr>
          <a:xfrm>
            <a:off x="3348340" y="4139071"/>
            <a:ext cx="715352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72701">
              <a:spcAft>
                <a:spcPts val="600"/>
              </a:spcAft>
              <a:buClr>
                <a:srgbClr val="01324B"/>
              </a:buClr>
            </a:pPr>
            <a:r>
              <a:rPr lang="de-DE" sz="1467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altLang="zh-CN" sz="1467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de-DE" sz="1467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9" name="Textfeld 12"/>
          <p:cNvSpPr txBox="1"/>
          <p:nvPr/>
        </p:nvSpPr>
        <p:spPr>
          <a:xfrm>
            <a:off x="3348340" y="6150418"/>
            <a:ext cx="618293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72701">
              <a:spcAft>
                <a:spcPts val="600"/>
              </a:spcAft>
              <a:buClr>
                <a:srgbClr val="01324B"/>
              </a:buClr>
            </a:pPr>
            <a:r>
              <a:rPr lang="de-DE" sz="1467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altLang="zh-CN" sz="1467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de-DE" sz="1467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327003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"/>
          <p:cNvSpPr txBox="1">
            <a:spLocks noGrp="1"/>
          </p:cNvSpPr>
          <p:nvPr>
            <p:ph type="title"/>
          </p:nvPr>
        </p:nvSpPr>
        <p:spPr>
          <a:xfrm>
            <a:off x="1100719" y="2832681"/>
            <a:ext cx="3835847" cy="75473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lvl="0">
              <a:lnSpc>
                <a:spcPct val="125000"/>
              </a:lnSpc>
            </a:pPr>
            <a:r>
              <a:rPr lang="zh-CN" altLang="en-US" dirty="0"/>
              <a:t>施普林格</a:t>
            </a:r>
            <a:r>
              <a:rPr lang="en-US" altLang="zh-CN" dirty="0"/>
              <a:t>·</a:t>
            </a:r>
            <a:r>
              <a:rPr lang="zh-CN" altLang="en-US" dirty="0"/>
              <a:t>自然</a:t>
            </a:r>
            <a:r>
              <a:rPr lang="en-US" altLang="zh-CN" dirty="0"/>
              <a:t/>
            </a:r>
            <a:br>
              <a:rPr lang="en-US" altLang="zh-CN" dirty="0"/>
            </a:br>
            <a:endParaRPr b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311900" y="1774788"/>
            <a:ext cx="5029497" cy="1880857"/>
          </a:xfrm>
        </p:spPr>
        <p:txBody>
          <a:bodyPr/>
          <a:lstStyle/>
          <a:p>
            <a:r>
              <a:rPr lang="zh-CN" altLang="en-US" sz="2667" dirty="0"/>
              <a:t>超过</a:t>
            </a:r>
            <a:r>
              <a:rPr lang="en-US" altLang="zh-CN" sz="2667" dirty="0"/>
              <a:t>175</a:t>
            </a:r>
            <a:r>
              <a:rPr lang="zh-CN" altLang="en-US" sz="2667" dirty="0"/>
              <a:t>年以来，施普林格 </a:t>
            </a:r>
            <a:r>
              <a:rPr lang="en-US" altLang="zh-CN" sz="2667" dirty="0"/>
              <a:t>· </a:t>
            </a:r>
            <a:r>
              <a:rPr lang="zh-CN" altLang="en-US" sz="2667" dirty="0"/>
              <a:t>自然</a:t>
            </a:r>
            <a:r>
              <a:rPr lang="en-US" altLang="zh-CN" sz="2667" dirty="0"/>
              <a:t/>
            </a:r>
            <a:br>
              <a:rPr lang="en-US" altLang="zh-CN" sz="2667" dirty="0"/>
            </a:br>
            <a:r>
              <a:rPr lang="zh-CN" altLang="en-US" sz="2667" dirty="0"/>
              <a:t>一直致力于为整个科研群体提供最佳服务，以促进探索发现。</a:t>
            </a:r>
          </a:p>
          <a:p>
            <a:endParaRPr lang="en-US" sz="2667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719" y="1700570"/>
            <a:ext cx="2438400" cy="1010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3369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图书主页 </a:t>
            </a:r>
            <a:r>
              <a:rPr lang="en-US" altLang="zh-CN" dirty="0"/>
              <a:t>- </a:t>
            </a:r>
            <a:r>
              <a:rPr lang="zh-CN" altLang="en-US" dirty="0"/>
              <a:t>关于本书</a:t>
            </a:r>
            <a:endParaRPr lang="en-GB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/>
          <a:srcRect t="69622" b="-1"/>
          <a:stretch/>
        </p:blipFill>
        <p:spPr>
          <a:xfrm>
            <a:off x="5608321" y="1219200"/>
            <a:ext cx="5759935" cy="32918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219202" y="1219200"/>
            <a:ext cx="4049231" cy="5425440"/>
            <a:chOff x="681039" y="1058949"/>
            <a:chExt cx="4069080" cy="545204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/>
            <a:srcRect t="-1" b="28781"/>
            <a:stretch/>
          </p:blipFill>
          <p:spPr>
            <a:xfrm>
              <a:off x="681039" y="1058949"/>
              <a:ext cx="4069080" cy="545204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4" name="Abgerundetes Rechteck 5"/>
            <p:cNvSpPr/>
            <p:nvPr/>
          </p:nvSpPr>
          <p:spPr bwMode="auto">
            <a:xfrm>
              <a:off x="2271235" y="1320255"/>
              <a:ext cx="1102659" cy="367553"/>
            </a:xfrm>
            <a:prstGeom prst="roundRect">
              <a:avLst/>
            </a:prstGeom>
            <a:noFill/>
            <a:ln w="317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square" lIns="24384" tIns="24384" rIns="24384" bIns="24384" anchor="ctr">
              <a:noAutofit/>
            </a:bodyPr>
            <a:lstStyle/>
            <a:p>
              <a:pPr algn="ctr" defTabSz="872701">
                <a:spcBef>
                  <a:spcPts val="739"/>
                </a:spcBef>
                <a:spcAft>
                  <a:spcPts val="600"/>
                </a:spcAft>
                <a:buClr>
                  <a:srgbClr val="C75301"/>
                </a:buClr>
                <a:defRPr/>
              </a:pPr>
              <a:r>
                <a:rPr lang="zh-CN" altLang="en-US" sz="1600" dirty="0">
                  <a:solidFill>
                    <a:srgbClr val="01324B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Calibri" panose="020F0502020204030204" pitchFamily="34" charset="0"/>
                </a:rPr>
                <a:t>图书简介</a:t>
              </a:r>
              <a:endParaRPr lang="en-US" altLang="zh-CN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endParaRPr>
            </a:p>
          </p:txBody>
        </p:sp>
        <p:sp>
          <p:nvSpPr>
            <p:cNvPr id="27" name="Abgerundetes Rechteck 5"/>
            <p:cNvSpPr/>
            <p:nvPr/>
          </p:nvSpPr>
          <p:spPr bwMode="auto">
            <a:xfrm>
              <a:off x="2271235" y="3446958"/>
              <a:ext cx="1102659" cy="367553"/>
            </a:xfrm>
            <a:prstGeom prst="roundRect">
              <a:avLst/>
            </a:prstGeom>
            <a:noFill/>
            <a:ln w="317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square" lIns="24384" tIns="24384" rIns="24384" bIns="24384" anchor="ctr">
              <a:noAutofit/>
            </a:bodyPr>
            <a:lstStyle/>
            <a:p>
              <a:pPr algn="ctr" defTabSz="872701">
                <a:spcBef>
                  <a:spcPts val="739"/>
                </a:spcBef>
                <a:spcAft>
                  <a:spcPts val="600"/>
                </a:spcAft>
                <a:buClr>
                  <a:srgbClr val="C75301"/>
                </a:buClr>
                <a:defRPr/>
              </a:pPr>
              <a:r>
                <a:rPr lang="zh-CN" altLang="en-US" sz="1600" dirty="0">
                  <a:solidFill>
                    <a:srgbClr val="01324B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Calibri" panose="020F0502020204030204" pitchFamily="34" charset="0"/>
                </a:rPr>
                <a:t>关键词</a:t>
              </a:r>
              <a:endParaRPr lang="en-US" altLang="zh-CN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endParaRPr>
            </a:p>
          </p:txBody>
        </p:sp>
        <p:sp>
          <p:nvSpPr>
            <p:cNvPr id="30" name="Abgerundetes Rechteck 5"/>
            <p:cNvSpPr/>
            <p:nvPr/>
          </p:nvSpPr>
          <p:spPr bwMode="auto">
            <a:xfrm>
              <a:off x="2271235" y="4469036"/>
              <a:ext cx="2205318" cy="367553"/>
            </a:xfrm>
            <a:prstGeom prst="roundRect">
              <a:avLst/>
            </a:prstGeom>
            <a:noFill/>
            <a:ln w="317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square" lIns="24384" tIns="24384" rIns="24384" bIns="24384" anchor="ctr">
              <a:noAutofit/>
            </a:bodyPr>
            <a:lstStyle/>
            <a:p>
              <a:pPr algn="ctr" defTabSz="872701">
                <a:spcBef>
                  <a:spcPts val="739"/>
                </a:spcBef>
                <a:spcAft>
                  <a:spcPts val="600"/>
                </a:spcAft>
                <a:buClr>
                  <a:srgbClr val="C75301"/>
                </a:buClr>
                <a:defRPr/>
              </a:pPr>
              <a:r>
                <a:rPr lang="zh-CN" altLang="en-US" sz="1600" dirty="0">
                  <a:solidFill>
                    <a:srgbClr val="01324B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Calibri" panose="020F0502020204030204" pitchFamily="34" charset="0"/>
                </a:rPr>
                <a:t>作者</a:t>
              </a:r>
              <a:r>
                <a:rPr lang="en-US" altLang="zh-CN" sz="1600" dirty="0">
                  <a:solidFill>
                    <a:srgbClr val="01324B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Calibri" panose="020F0502020204030204" pitchFamily="34" charset="0"/>
                </a:rPr>
                <a:t>/</a:t>
              </a:r>
              <a:r>
                <a:rPr lang="zh-CN" altLang="en-US" sz="1600" dirty="0">
                  <a:solidFill>
                    <a:srgbClr val="01324B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Calibri" panose="020F0502020204030204" pitchFamily="34" charset="0"/>
                </a:rPr>
                <a:t>编者及所属机构</a:t>
              </a:r>
              <a:endParaRPr lang="en-US" altLang="zh-CN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endParaRPr>
            </a:p>
          </p:txBody>
        </p:sp>
        <p:sp>
          <p:nvSpPr>
            <p:cNvPr id="31" name="Abgerundetes Rechteck 5"/>
            <p:cNvSpPr/>
            <p:nvPr/>
          </p:nvSpPr>
          <p:spPr bwMode="auto">
            <a:xfrm>
              <a:off x="2271235" y="5366576"/>
              <a:ext cx="1592729" cy="367553"/>
            </a:xfrm>
            <a:prstGeom prst="roundRect">
              <a:avLst/>
            </a:prstGeom>
            <a:noFill/>
            <a:ln w="317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square" lIns="24384" tIns="24384" rIns="24384" bIns="24384" anchor="ctr">
              <a:noAutofit/>
            </a:bodyPr>
            <a:lstStyle/>
            <a:p>
              <a:pPr algn="ctr" defTabSz="872701">
                <a:spcBef>
                  <a:spcPts val="739"/>
                </a:spcBef>
                <a:spcAft>
                  <a:spcPts val="600"/>
                </a:spcAft>
                <a:buClr>
                  <a:srgbClr val="C75301"/>
                </a:buClr>
                <a:defRPr/>
              </a:pPr>
              <a:r>
                <a:rPr lang="zh-CN" altLang="en-US" sz="1600" dirty="0">
                  <a:solidFill>
                    <a:srgbClr val="01324B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Calibri" panose="020F0502020204030204" pitchFamily="34" charset="0"/>
                </a:rPr>
                <a:t>作者</a:t>
              </a:r>
              <a:r>
                <a:rPr lang="en-US" altLang="zh-CN" sz="1600" dirty="0">
                  <a:solidFill>
                    <a:srgbClr val="01324B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Calibri" panose="020F0502020204030204" pitchFamily="34" charset="0"/>
                </a:rPr>
                <a:t>/</a:t>
              </a:r>
              <a:r>
                <a:rPr lang="zh-CN" altLang="en-US" sz="1600" dirty="0">
                  <a:solidFill>
                    <a:srgbClr val="01324B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Calibri" panose="020F0502020204030204" pitchFamily="34" charset="0"/>
                </a:rPr>
                <a:t>编者简介</a:t>
              </a:r>
              <a:endParaRPr lang="en-US" altLang="zh-CN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34" name="Abgerundetes Rechteck 5"/>
          <p:cNvSpPr/>
          <p:nvPr/>
        </p:nvSpPr>
        <p:spPr bwMode="auto">
          <a:xfrm>
            <a:off x="9497551" y="1435706"/>
            <a:ext cx="1584960" cy="374571"/>
          </a:xfrm>
          <a:prstGeom prst="roundRect">
            <a:avLst/>
          </a:prstGeom>
          <a:noFill/>
          <a:ln w="317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anchor="ctr">
            <a:spAutoFit/>
          </a:bodyPr>
          <a:lstStyle/>
          <a:p>
            <a:pPr algn="ctr" defTabSz="872701">
              <a:spcBef>
                <a:spcPts val="739"/>
              </a:spcBef>
              <a:spcAft>
                <a:spcPts val="600"/>
              </a:spcAft>
              <a:buClr>
                <a:srgbClr val="C75301"/>
              </a:buClr>
              <a:defRPr/>
            </a:pPr>
            <a:r>
              <a:rPr lang="zh-CN" altLang="en-US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图书编目信息</a:t>
            </a:r>
            <a:endParaRPr lang="en-US" altLang="zh-CN" sz="1600" dirty="0">
              <a:solidFill>
                <a:srgbClr val="01324B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463336" y="3961744"/>
            <a:ext cx="1005403" cy="338554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 defTabSz="872701">
              <a:spcBef>
                <a:spcPts val="739"/>
              </a:spcBef>
              <a:spcAft>
                <a:spcPts val="600"/>
              </a:spcAft>
              <a:buClr>
                <a:srgbClr val="C75301"/>
              </a:buClr>
              <a:defRPr/>
            </a:pPr>
            <a:r>
              <a:rPr lang="zh-CN" altLang="en-US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所属学科</a:t>
            </a:r>
            <a:endParaRPr lang="en-US" altLang="zh-CN" sz="1600" dirty="0">
              <a:solidFill>
                <a:srgbClr val="01324B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084232" y="3961745"/>
            <a:ext cx="1620957" cy="338554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 defTabSz="872701">
              <a:spcBef>
                <a:spcPts val="739"/>
              </a:spcBef>
              <a:spcAft>
                <a:spcPts val="600"/>
              </a:spcAft>
              <a:buClr>
                <a:srgbClr val="C75301"/>
              </a:buClr>
              <a:defRPr/>
            </a:pPr>
            <a:r>
              <a:rPr lang="zh-CN" altLang="en-US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购买本书纸质版</a:t>
            </a:r>
            <a:endParaRPr lang="en-US" altLang="zh-CN" sz="1600" dirty="0">
              <a:solidFill>
                <a:srgbClr val="01324B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2105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/>
          <a:srcRect b="8125"/>
          <a:stretch/>
        </p:blipFill>
        <p:spPr>
          <a:xfrm>
            <a:off x="1219202" y="1219200"/>
            <a:ext cx="5299268" cy="54254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图书章节页面 </a:t>
            </a:r>
            <a:r>
              <a:rPr lang="en-US" altLang="zh-CN" dirty="0"/>
              <a:t>- </a:t>
            </a:r>
            <a:r>
              <a:rPr lang="zh-CN" altLang="en-US" dirty="0"/>
              <a:t>概览</a:t>
            </a:r>
            <a:endParaRPr lang="en-GB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1" name="Abgerundetes Rechteck 5"/>
          <p:cNvSpPr/>
          <p:nvPr/>
        </p:nvSpPr>
        <p:spPr bwMode="auto">
          <a:xfrm>
            <a:off x="8693685" y="1432984"/>
            <a:ext cx="2926080" cy="3657600"/>
          </a:xfrm>
          <a:prstGeom prst="roundRect">
            <a:avLst>
              <a:gd name="adj" fmla="val 10127"/>
            </a:avLst>
          </a:prstGeom>
          <a:noFill/>
          <a:ln w="317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lIns="22508" tIns="22508" rIns="22508" bIns="22508" anchor="ctr">
            <a:noAutofit/>
          </a:bodyPr>
          <a:lstStyle/>
          <a:p>
            <a:pPr marL="422031" indent="-422031" defTabSz="872701" eaLnBrk="0" hangingPunct="0">
              <a:buClr>
                <a:srgbClr val="01324B"/>
              </a:buClr>
              <a:buFont typeface="+mj-lt"/>
              <a:buAutoNum type="arabicParenR"/>
              <a:defRPr/>
            </a:pPr>
            <a:r>
              <a:rPr lang="zh-CN" altLang="en-US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图书名</a:t>
            </a:r>
            <a:endParaRPr lang="en-US" altLang="zh-CN" sz="1600" dirty="0">
              <a:solidFill>
                <a:srgbClr val="01324B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alibri" panose="020F0502020204030204" pitchFamily="34" charset="0"/>
            </a:endParaRPr>
          </a:p>
          <a:p>
            <a:pPr marL="422031" indent="-422031" defTabSz="872701" eaLnBrk="0" hangingPunct="0">
              <a:buClr>
                <a:srgbClr val="01324B"/>
              </a:buClr>
              <a:buFont typeface="+mj-lt"/>
              <a:buAutoNum type="arabicParenR"/>
              <a:defRPr/>
            </a:pPr>
            <a:r>
              <a:rPr lang="zh-CN" altLang="en-US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引用本章节</a:t>
            </a:r>
            <a:endParaRPr lang="en-US" altLang="zh-CN" sz="1600" dirty="0">
              <a:solidFill>
                <a:srgbClr val="01324B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alibri" panose="020F0502020204030204" pitchFamily="34" charset="0"/>
            </a:endParaRPr>
          </a:p>
          <a:p>
            <a:pPr marL="422031" indent="-422031" defTabSz="872701" eaLnBrk="0" hangingPunct="0">
              <a:buClr>
                <a:srgbClr val="01324B"/>
              </a:buClr>
              <a:buFont typeface="+mj-lt"/>
              <a:buAutoNum type="arabicParenR"/>
              <a:defRPr/>
            </a:pPr>
            <a:r>
              <a:rPr lang="zh-CN" altLang="en-US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图书章节名</a:t>
            </a:r>
            <a:endParaRPr lang="en-US" altLang="zh-CN" sz="1600" dirty="0">
              <a:solidFill>
                <a:srgbClr val="01324B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alibri" panose="020F0502020204030204" pitchFamily="34" charset="0"/>
            </a:endParaRPr>
          </a:p>
          <a:p>
            <a:pPr marL="422031" indent="-422031" defTabSz="872701" eaLnBrk="0" hangingPunct="0">
              <a:buClr>
                <a:srgbClr val="01324B"/>
              </a:buClr>
              <a:buFont typeface="+mj-lt"/>
              <a:buAutoNum type="arabicParenR"/>
              <a:defRPr/>
            </a:pPr>
            <a:r>
              <a:rPr lang="zh-CN" altLang="en-US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作者</a:t>
            </a:r>
            <a:endParaRPr lang="en-US" altLang="zh-CN" sz="1600" dirty="0">
              <a:solidFill>
                <a:srgbClr val="01324B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alibri" panose="020F0502020204030204" pitchFamily="34" charset="0"/>
            </a:endParaRPr>
          </a:p>
          <a:p>
            <a:pPr marL="422031" indent="-422031" defTabSz="872701" eaLnBrk="0" hangingPunct="0">
              <a:buClr>
                <a:srgbClr val="01324B"/>
              </a:buClr>
              <a:buFont typeface="+mj-lt"/>
              <a:buAutoNum type="arabicParenR"/>
              <a:defRPr/>
            </a:pPr>
            <a:r>
              <a:rPr lang="zh-CN" altLang="en-US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查看作者及所属机构</a:t>
            </a:r>
            <a:endParaRPr lang="en-US" altLang="zh-CN" sz="1600" dirty="0">
              <a:solidFill>
                <a:srgbClr val="01324B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alibri" panose="020F0502020204030204" pitchFamily="34" charset="0"/>
            </a:endParaRPr>
          </a:p>
          <a:p>
            <a:pPr marL="422031" indent="-422031" defTabSz="872701" eaLnBrk="0" hangingPunct="0">
              <a:buClr>
                <a:srgbClr val="01324B"/>
              </a:buClr>
              <a:buFont typeface="+mj-lt"/>
              <a:buAutoNum type="arabicParenR"/>
              <a:defRPr/>
            </a:pPr>
            <a:r>
              <a:rPr lang="zh-CN" altLang="en-US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章节在线出版时间</a:t>
            </a:r>
            <a:endParaRPr lang="en-US" altLang="zh-CN" sz="1600" dirty="0">
              <a:solidFill>
                <a:srgbClr val="01324B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alibri" panose="020F0502020204030204" pitchFamily="34" charset="0"/>
            </a:endParaRPr>
          </a:p>
          <a:p>
            <a:pPr marL="422031" indent="-422031" defTabSz="872701" eaLnBrk="0" hangingPunct="0">
              <a:buClr>
                <a:srgbClr val="01324B"/>
              </a:buClr>
              <a:buFont typeface="+mj-lt"/>
              <a:buAutoNum type="arabicParenR"/>
              <a:defRPr/>
            </a:pPr>
            <a:r>
              <a:rPr lang="zh-CN" altLang="en-US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章节被下载次数</a:t>
            </a:r>
            <a:endParaRPr lang="en-US" altLang="zh-CN" sz="1600" dirty="0">
              <a:solidFill>
                <a:srgbClr val="01324B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alibri" panose="020F0502020204030204" pitchFamily="34" charset="0"/>
            </a:endParaRPr>
          </a:p>
          <a:p>
            <a:pPr marL="422031" indent="-422031" defTabSz="872701" eaLnBrk="0" hangingPunct="0">
              <a:buClr>
                <a:srgbClr val="01324B"/>
              </a:buClr>
              <a:buFont typeface="+mj-lt"/>
              <a:buAutoNum type="arabicParenR"/>
              <a:defRPr/>
            </a:pPr>
            <a:r>
              <a:rPr lang="zh-CN" altLang="en-US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章节摘要</a:t>
            </a:r>
            <a:endParaRPr lang="en-US" altLang="zh-CN" sz="1600" dirty="0">
              <a:solidFill>
                <a:srgbClr val="01324B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alibri" panose="020F0502020204030204" pitchFamily="34" charset="0"/>
            </a:endParaRPr>
          </a:p>
          <a:p>
            <a:pPr marL="422031" indent="-422031" defTabSz="872701" eaLnBrk="0" hangingPunct="0">
              <a:buClr>
                <a:srgbClr val="01324B"/>
              </a:buClr>
              <a:buFont typeface="+mj-lt"/>
              <a:buAutoNum type="arabicParenR"/>
              <a:defRPr/>
            </a:pPr>
            <a:r>
              <a:rPr lang="zh-CN" altLang="en-US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访问权限提示及下载</a:t>
            </a:r>
            <a:r>
              <a:rPr lang="en-US" altLang="zh-CN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PDF</a:t>
            </a:r>
          </a:p>
          <a:p>
            <a:pPr marL="422031" indent="-422031" defTabSz="872701" eaLnBrk="0" hangingPunct="0">
              <a:buClr>
                <a:srgbClr val="01324B"/>
              </a:buClr>
              <a:buFont typeface="+mj-lt"/>
              <a:buAutoNum type="arabicParenR"/>
              <a:defRPr/>
            </a:pPr>
            <a:r>
              <a:rPr lang="zh-CN" altLang="en-US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章节正文</a:t>
            </a:r>
            <a:endParaRPr lang="en-US" altLang="zh-CN" sz="1600" dirty="0">
              <a:solidFill>
                <a:srgbClr val="01324B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alibri" panose="020F0502020204030204" pitchFamily="34" charset="0"/>
            </a:endParaRPr>
          </a:p>
          <a:p>
            <a:pPr marL="422031" indent="-422031" defTabSz="872701" eaLnBrk="0" hangingPunct="0">
              <a:buClr>
                <a:srgbClr val="01324B"/>
              </a:buClr>
              <a:buFont typeface="+mj-lt"/>
              <a:buAutoNum type="arabicParenR"/>
              <a:defRPr/>
            </a:pPr>
            <a:r>
              <a:rPr lang="zh-CN" altLang="en-US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以</a:t>
            </a:r>
            <a:r>
              <a:rPr lang="en-US" altLang="zh-CN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PDF</a:t>
            </a:r>
            <a:r>
              <a:rPr lang="zh-CN" altLang="en-US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格式下载本章节</a:t>
            </a:r>
            <a:endParaRPr lang="en-US" altLang="zh-CN" sz="1600" dirty="0">
              <a:solidFill>
                <a:srgbClr val="01324B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alibri" panose="020F0502020204030204" pitchFamily="34" charset="0"/>
            </a:endParaRPr>
          </a:p>
          <a:p>
            <a:pPr marL="422031" indent="-422031" defTabSz="872701" eaLnBrk="0" hangingPunct="0">
              <a:buClr>
                <a:srgbClr val="01324B"/>
              </a:buClr>
              <a:buFont typeface="+mj-lt"/>
              <a:buAutoNum type="arabicParenR"/>
              <a:defRPr/>
            </a:pPr>
            <a:r>
              <a:rPr lang="zh-CN" altLang="en-US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章节结构及快速导航</a:t>
            </a:r>
            <a:endParaRPr lang="en-US" altLang="zh-CN" sz="1600" dirty="0">
              <a:solidFill>
                <a:srgbClr val="01324B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alibri" panose="020F0502020204030204" pitchFamily="34" charset="0"/>
            </a:endParaRPr>
          </a:p>
          <a:p>
            <a:pPr marL="422031" indent="-422031" defTabSz="872701" eaLnBrk="0" hangingPunct="0">
              <a:buClr>
                <a:srgbClr val="01324B"/>
              </a:buClr>
              <a:buFont typeface="+mj-lt"/>
              <a:buAutoNum type="arabicParenR"/>
              <a:defRPr/>
            </a:pPr>
            <a:r>
              <a:rPr lang="zh-CN" altLang="en-US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版权信息</a:t>
            </a:r>
            <a:endParaRPr lang="en-US" altLang="zh-CN" sz="1600" dirty="0">
              <a:solidFill>
                <a:srgbClr val="01324B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alibri" panose="020F0502020204030204" pitchFamily="34" charset="0"/>
            </a:endParaRPr>
          </a:p>
          <a:p>
            <a:pPr marL="422031" indent="-422031" defTabSz="872701" eaLnBrk="0" hangingPunct="0">
              <a:buClr>
                <a:srgbClr val="01324B"/>
              </a:buClr>
              <a:buFont typeface="+mj-lt"/>
              <a:buAutoNum type="arabicParenR"/>
              <a:defRPr/>
            </a:pPr>
            <a:r>
              <a:rPr lang="zh-CN" altLang="en-US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关于本章节</a:t>
            </a:r>
          </a:p>
        </p:txBody>
      </p:sp>
      <p:sp>
        <p:nvSpPr>
          <p:cNvPr id="6" name="Textfeld 6"/>
          <p:cNvSpPr txBox="1"/>
          <p:nvPr/>
        </p:nvSpPr>
        <p:spPr>
          <a:xfrm>
            <a:off x="1583760" y="1110140"/>
            <a:ext cx="487680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72701">
              <a:spcAft>
                <a:spcPts val="600"/>
              </a:spcAft>
              <a:buClr>
                <a:srgbClr val="01324B"/>
              </a:buClr>
            </a:pPr>
            <a:r>
              <a:rPr lang="en-US" altLang="zh-CN" sz="1467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de-DE" sz="1467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3522575" y="1110140"/>
            <a:ext cx="487680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72701">
              <a:spcAft>
                <a:spcPts val="600"/>
              </a:spcAft>
              <a:buClr>
                <a:srgbClr val="01324B"/>
              </a:buClr>
            </a:pPr>
            <a:r>
              <a:rPr lang="en-US" altLang="zh-CN" sz="1467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de-DE" sz="1467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0" name="Textfeld 10"/>
          <p:cNvSpPr txBox="1"/>
          <p:nvPr/>
        </p:nvSpPr>
        <p:spPr>
          <a:xfrm>
            <a:off x="3964029" y="1269926"/>
            <a:ext cx="706511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72701">
              <a:spcAft>
                <a:spcPts val="600"/>
              </a:spcAft>
              <a:buClr>
                <a:srgbClr val="01324B"/>
              </a:buClr>
            </a:pPr>
            <a:r>
              <a:rPr lang="en-US" altLang="zh-CN" sz="1467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de-DE" sz="1467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1" name="Textfeld 11"/>
          <p:cNvSpPr txBox="1"/>
          <p:nvPr/>
        </p:nvSpPr>
        <p:spPr>
          <a:xfrm>
            <a:off x="2040386" y="1464659"/>
            <a:ext cx="712117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72701">
              <a:spcAft>
                <a:spcPts val="600"/>
              </a:spcAft>
              <a:buClr>
                <a:srgbClr val="01324B"/>
              </a:buClr>
            </a:pPr>
            <a:r>
              <a:rPr lang="en-US" altLang="zh-CN" sz="1467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de-DE" sz="1467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3" name="Textfeld 13"/>
          <p:cNvSpPr txBox="1"/>
          <p:nvPr/>
        </p:nvSpPr>
        <p:spPr>
          <a:xfrm>
            <a:off x="3274392" y="1464659"/>
            <a:ext cx="708949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72701">
              <a:spcAft>
                <a:spcPts val="600"/>
              </a:spcAft>
              <a:buClr>
                <a:srgbClr val="01324B"/>
              </a:buClr>
            </a:pPr>
            <a:r>
              <a:rPr lang="en-US" altLang="zh-CN" sz="1467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de-DE" sz="1467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4" name="Textfeld 14"/>
          <p:cNvSpPr txBox="1"/>
          <p:nvPr/>
        </p:nvSpPr>
        <p:spPr>
          <a:xfrm>
            <a:off x="2286137" y="1874780"/>
            <a:ext cx="568937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72701">
              <a:spcAft>
                <a:spcPts val="600"/>
              </a:spcAft>
              <a:buClr>
                <a:srgbClr val="01324B"/>
              </a:buClr>
            </a:pPr>
            <a:r>
              <a:rPr lang="en-US" altLang="zh-CN" sz="1467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de-DE" sz="1467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2" name="Textfeld 12"/>
          <p:cNvSpPr txBox="1"/>
          <p:nvPr/>
        </p:nvSpPr>
        <p:spPr>
          <a:xfrm>
            <a:off x="4908879" y="1543700"/>
            <a:ext cx="609600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872701">
              <a:spcAft>
                <a:spcPts val="600"/>
              </a:spcAft>
              <a:buClr>
                <a:srgbClr val="01324B"/>
              </a:buClr>
            </a:pPr>
            <a:r>
              <a:rPr lang="en-US" altLang="zh-CN" sz="1467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de-DE" sz="1467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5" name="Textfeld 15"/>
          <p:cNvSpPr txBox="1"/>
          <p:nvPr/>
        </p:nvSpPr>
        <p:spPr>
          <a:xfrm>
            <a:off x="2927315" y="1874780"/>
            <a:ext cx="655803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72701">
              <a:spcAft>
                <a:spcPts val="600"/>
              </a:spcAft>
              <a:buClr>
                <a:srgbClr val="01324B"/>
              </a:buClr>
            </a:pPr>
            <a:r>
              <a:rPr lang="en-US" altLang="zh-CN" sz="1467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de-DE" sz="1467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6" name="Textfeld 12"/>
          <p:cNvSpPr txBox="1"/>
          <p:nvPr/>
        </p:nvSpPr>
        <p:spPr>
          <a:xfrm>
            <a:off x="2293667" y="2440510"/>
            <a:ext cx="561407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72701">
              <a:spcAft>
                <a:spcPts val="600"/>
              </a:spcAft>
              <a:buClr>
                <a:srgbClr val="01324B"/>
              </a:buClr>
            </a:pPr>
            <a:r>
              <a:rPr lang="en-US" altLang="zh-CN" sz="1467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de-DE" sz="1467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3" name="Textfeld 12"/>
          <p:cNvSpPr txBox="1"/>
          <p:nvPr/>
        </p:nvSpPr>
        <p:spPr>
          <a:xfrm>
            <a:off x="4317283" y="3998052"/>
            <a:ext cx="715352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72701">
              <a:spcAft>
                <a:spcPts val="600"/>
              </a:spcAft>
              <a:buClr>
                <a:srgbClr val="01324B"/>
              </a:buClr>
            </a:pPr>
            <a:r>
              <a:rPr lang="en-US" altLang="zh-CN" sz="1467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r>
              <a:rPr lang="de-DE" sz="1467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5" name="Textfeld 12"/>
          <p:cNvSpPr txBox="1"/>
          <p:nvPr/>
        </p:nvSpPr>
        <p:spPr>
          <a:xfrm>
            <a:off x="4908879" y="1285359"/>
            <a:ext cx="609600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872701">
              <a:spcAft>
                <a:spcPts val="600"/>
              </a:spcAft>
              <a:buClr>
                <a:srgbClr val="01324B"/>
              </a:buClr>
            </a:pPr>
            <a:r>
              <a:rPr lang="de-DE" sz="1467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altLang="zh-CN" sz="1467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de-DE" sz="1467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8" name="Textfeld 12"/>
          <p:cNvSpPr txBox="1"/>
          <p:nvPr/>
        </p:nvSpPr>
        <p:spPr>
          <a:xfrm>
            <a:off x="2934913" y="5711583"/>
            <a:ext cx="715352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72701">
              <a:spcAft>
                <a:spcPts val="600"/>
              </a:spcAft>
              <a:buClr>
                <a:srgbClr val="01324B"/>
              </a:buClr>
            </a:pPr>
            <a:r>
              <a:rPr lang="de-DE" sz="1467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altLang="zh-CN" sz="1467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de-DE" sz="1467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0" name="Textfeld 12"/>
          <p:cNvSpPr txBox="1"/>
          <p:nvPr/>
        </p:nvSpPr>
        <p:spPr>
          <a:xfrm>
            <a:off x="4966939" y="1796871"/>
            <a:ext cx="609600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872701">
              <a:spcAft>
                <a:spcPts val="600"/>
              </a:spcAft>
              <a:buClr>
                <a:srgbClr val="01324B"/>
              </a:buClr>
            </a:pPr>
            <a:r>
              <a:rPr lang="de-DE" sz="1467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altLang="zh-CN" sz="1467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de-DE" sz="1467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cxnSp>
        <p:nvCxnSpPr>
          <p:cNvPr id="26" name="Straight Arrow Connector 25"/>
          <p:cNvCxnSpPr>
            <a:cxnSpLocks/>
            <a:endCxn id="24" idx="0"/>
          </p:cNvCxnSpPr>
          <p:nvPr/>
        </p:nvCxnSpPr>
        <p:spPr>
          <a:xfrm>
            <a:off x="6334678" y="1713307"/>
            <a:ext cx="952583" cy="173298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feld 12"/>
          <p:cNvSpPr txBox="1"/>
          <p:nvPr/>
        </p:nvSpPr>
        <p:spPr>
          <a:xfrm>
            <a:off x="4966939" y="2823316"/>
            <a:ext cx="609600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872701">
              <a:spcAft>
                <a:spcPts val="600"/>
              </a:spcAft>
              <a:buClr>
                <a:srgbClr val="01324B"/>
              </a:buClr>
            </a:pPr>
            <a:r>
              <a:rPr lang="de-DE" sz="1467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altLang="zh-CN" sz="1467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de-DE" sz="1467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1900" y="3446291"/>
            <a:ext cx="1950720" cy="30469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2" name="Textfeld 12"/>
          <p:cNvSpPr txBox="1"/>
          <p:nvPr/>
        </p:nvSpPr>
        <p:spPr>
          <a:xfrm>
            <a:off x="4966939" y="3010886"/>
            <a:ext cx="609600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872701">
              <a:spcAft>
                <a:spcPts val="600"/>
              </a:spcAft>
              <a:buClr>
                <a:srgbClr val="01324B"/>
              </a:buClr>
            </a:pPr>
            <a:r>
              <a:rPr lang="de-DE" sz="1467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altLang="zh-CN" sz="1467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de-DE" sz="1467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851555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0381" y="1219201"/>
            <a:ext cx="6171120" cy="46427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3" name="Rounded Rectangle 22"/>
          <p:cNvSpPr/>
          <p:nvPr/>
        </p:nvSpPr>
        <p:spPr>
          <a:xfrm>
            <a:off x="3977425" y="3858060"/>
            <a:ext cx="5195496" cy="1146275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2508" tIns="0" rIns="22508" bIns="0" rtlCol="0" anchor="ctr" anchorCtr="1"/>
          <a:lstStyle/>
          <a:p>
            <a:pPr defTabSz="1125416" eaLnBrk="0" fontAlgn="base" hangingPunct="0">
              <a:spcBef>
                <a:spcPts val="739"/>
              </a:spcBef>
              <a:spcAft>
                <a:spcPts val="600"/>
              </a:spcAft>
              <a:defRPr/>
            </a:pPr>
            <a:endParaRPr lang="en-US" altLang="zh-CN" sz="1969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alibri" pitchFamily="34" charset="0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3977425" y="2946870"/>
            <a:ext cx="5195496" cy="840661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2508" tIns="0" rIns="22508" bIns="0" rtlCol="0" anchor="ctr" anchorCtr="1"/>
          <a:lstStyle/>
          <a:p>
            <a:pPr defTabSz="1125416" eaLnBrk="0" fontAlgn="base" hangingPunct="0">
              <a:spcBef>
                <a:spcPts val="739"/>
              </a:spcBef>
              <a:spcAft>
                <a:spcPts val="600"/>
              </a:spcAft>
              <a:defRPr/>
            </a:pPr>
            <a:endParaRPr lang="en-US" altLang="zh-CN" sz="1969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alibri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图书章节页面 </a:t>
            </a:r>
            <a:r>
              <a:rPr lang="en-US" altLang="zh-CN" dirty="0"/>
              <a:t>- </a:t>
            </a:r>
            <a:r>
              <a:rPr lang="zh-CN" altLang="en-US" dirty="0"/>
              <a:t>版权信息及关于本章节</a:t>
            </a:r>
            <a:endParaRPr lang="en-GB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Abgerundetes Rechteck 5"/>
          <p:cNvSpPr/>
          <p:nvPr/>
        </p:nvSpPr>
        <p:spPr bwMode="auto">
          <a:xfrm>
            <a:off x="9652577" y="3849271"/>
            <a:ext cx="1950720" cy="487680"/>
          </a:xfrm>
          <a:prstGeom prst="roundRect">
            <a:avLst/>
          </a:prstGeom>
          <a:noFill/>
          <a:ln w="317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lIns="22508" tIns="22508" rIns="22508" bIns="22508" anchor="ctr">
            <a:noAutofit/>
          </a:bodyPr>
          <a:lstStyle/>
          <a:p>
            <a:pPr algn="ctr" defTabSz="872701" eaLnBrk="0" hangingPunct="0">
              <a:buClr>
                <a:srgbClr val="01324B"/>
              </a:buClr>
            </a:pPr>
            <a:r>
              <a:rPr lang="zh-CN" altLang="en-US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本章节出版详情</a:t>
            </a:r>
            <a:endParaRPr lang="en-US" altLang="zh-CN" sz="1600" dirty="0">
              <a:solidFill>
                <a:srgbClr val="01324B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cxnSp>
        <p:nvCxnSpPr>
          <p:cNvPr id="26" name="Straight Arrow Connector 25"/>
          <p:cNvCxnSpPr>
            <a:cxnSpLocks/>
            <a:stCxn id="15" idx="1"/>
            <a:endCxn id="23" idx="3"/>
          </p:cNvCxnSpPr>
          <p:nvPr/>
        </p:nvCxnSpPr>
        <p:spPr>
          <a:xfrm flipH="1">
            <a:off x="9172921" y="4093111"/>
            <a:ext cx="479656" cy="33808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Abgerundetes Rechteck 5"/>
          <p:cNvSpPr/>
          <p:nvPr/>
        </p:nvSpPr>
        <p:spPr bwMode="auto">
          <a:xfrm>
            <a:off x="572413" y="2348713"/>
            <a:ext cx="1950720" cy="487680"/>
          </a:xfrm>
          <a:prstGeom prst="roundRect">
            <a:avLst/>
          </a:prstGeom>
          <a:noFill/>
          <a:ln w="317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lIns="22508" tIns="22508" rIns="22508" bIns="22508" anchor="ctr">
            <a:noAutofit/>
          </a:bodyPr>
          <a:lstStyle/>
          <a:p>
            <a:pPr algn="ctr" defTabSz="872701" eaLnBrk="0" hangingPunct="0">
              <a:buClr>
                <a:srgbClr val="01324B"/>
              </a:buClr>
            </a:pPr>
            <a:r>
              <a:rPr lang="zh-CN" altLang="en-US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查看章节历史版本</a:t>
            </a:r>
            <a:endParaRPr lang="en-US" altLang="zh-CN" sz="1600" dirty="0">
              <a:solidFill>
                <a:srgbClr val="01324B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cxnSp>
        <p:nvCxnSpPr>
          <p:cNvPr id="42" name="Straight Arrow Connector 41"/>
          <p:cNvCxnSpPr>
            <a:cxnSpLocks/>
            <a:stCxn id="41" idx="3"/>
          </p:cNvCxnSpPr>
          <p:nvPr/>
        </p:nvCxnSpPr>
        <p:spPr>
          <a:xfrm>
            <a:off x="2523133" y="2592554"/>
            <a:ext cx="487248" cy="31934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Abgerundetes Rechteck 5"/>
          <p:cNvSpPr/>
          <p:nvPr/>
        </p:nvSpPr>
        <p:spPr bwMode="auto">
          <a:xfrm>
            <a:off x="9652576" y="3098992"/>
            <a:ext cx="1950720" cy="487680"/>
          </a:xfrm>
          <a:prstGeom prst="roundRect">
            <a:avLst/>
          </a:prstGeom>
          <a:noFill/>
          <a:ln w="317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lIns="22508" tIns="22508" rIns="22508" bIns="22508" anchor="ctr">
            <a:noAutofit/>
          </a:bodyPr>
          <a:lstStyle/>
          <a:p>
            <a:pPr algn="ctr" defTabSz="872701" eaLnBrk="0" hangingPunct="0">
              <a:buClr>
                <a:srgbClr val="01324B"/>
              </a:buClr>
            </a:pPr>
            <a:r>
              <a:rPr lang="zh-CN" altLang="en-US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引用本章节</a:t>
            </a:r>
            <a:endParaRPr lang="en-US" altLang="zh-CN" sz="1600" dirty="0">
              <a:solidFill>
                <a:srgbClr val="01324B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cxnSp>
        <p:nvCxnSpPr>
          <p:cNvPr id="50" name="Straight Arrow Connector 49"/>
          <p:cNvCxnSpPr>
            <a:cxnSpLocks/>
            <a:stCxn id="48" idx="1"/>
            <a:endCxn id="49" idx="3"/>
          </p:cNvCxnSpPr>
          <p:nvPr/>
        </p:nvCxnSpPr>
        <p:spPr>
          <a:xfrm flipH="1">
            <a:off x="9172922" y="3342832"/>
            <a:ext cx="479655" cy="2436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Abgerundetes Rechteck 5"/>
          <p:cNvSpPr/>
          <p:nvPr/>
        </p:nvSpPr>
        <p:spPr bwMode="auto">
          <a:xfrm>
            <a:off x="572413" y="1598435"/>
            <a:ext cx="1950720" cy="487680"/>
          </a:xfrm>
          <a:prstGeom prst="roundRect">
            <a:avLst/>
          </a:prstGeom>
          <a:noFill/>
          <a:ln w="317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lIns="22508" tIns="22508" rIns="22508" bIns="22508" anchor="ctr">
            <a:noAutofit/>
          </a:bodyPr>
          <a:lstStyle/>
          <a:p>
            <a:pPr algn="ctr" defTabSz="872701" eaLnBrk="0" hangingPunct="0">
              <a:buClr>
                <a:srgbClr val="01324B"/>
              </a:buClr>
            </a:pPr>
            <a:r>
              <a:rPr lang="zh-CN" altLang="en-US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版权归属</a:t>
            </a:r>
            <a:endParaRPr lang="en-US" altLang="zh-CN" sz="1600" dirty="0">
              <a:solidFill>
                <a:srgbClr val="01324B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cxnSp>
        <p:nvCxnSpPr>
          <p:cNvPr id="87" name="Straight Arrow Connector 86"/>
          <p:cNvCxnSpPr>
            <a:cxnSpLocks/>
            <a:stCxn id="86" idx="3"/>
          </p:cNvCxnSpPr>
          <p:nvPr/>
        </p:nvCxnSpPr>
        <p:spPr>
          <a:xfrm>
            <a:off x="2523133" y="1842276"/>
            <a:ext cx="487248" cy="7888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Abgerundetes Rechteck 5"/>
          <p:cNvSpPr/>
          <p:nvPr/>
        </p:nvSpPr>
        <p:spPr bwMode="auto">
          <a:xfrm>
            <a:off x="572413" y="4599549"/>
            <a:ext cx="1950720" cy="487680"/>
          </a:xfrm>
          <a:prstGeom prst="roundRect">
            <a:avLst/>
          </a:prstGeom>
          <a:noFill/>
          <a:ln w="317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lIns="22508" tIns="22508" rIns="22508" bIns="22508" anchor="ctr">
            <a:noAutofit/>
          </a:bodyPr>
          <a:lstStyle/>
          <a:p>
            <a:pPr algn="ctr" defTabSz="872701" eaLnBrk="0" hangingPunct="0">
              <a:buClr>
                <a:srgbClr val="01324B"/>
              </a:buClr>
            </a:pPr>
            <a:r>
              <a:rPr lang="zh-CN" altLang="en-US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购买本书纸质版</a:t>
            </a:r>
            <a:endParaRPr lang="en-US" altLang="zh-CN" sz="1600" dirty="0">
              <a:solidFill>
                <a:srgbClr val="01324B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cxnSp>
        <p:nvCxnSpPr>
          <p:cNvPr id="29" name="Straight Arrow Connector 28"/>
          <p:cNvCxnSpPr>
            <a:cxnSpLocks/>
            <a:stCxn id="27" idx="3"/>
          </p:cNvCxnSpPr>
          <p:nvPr/>
        </p:nvCxnSpPr>
        <p:spPr>
          <a:xfrm>
            <a:off x="2523134" y="4843390"/>
            <a:ext cx="1443500" cy="32458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Abgerundetes Rechteck 5"/>
          <p:cNvSpPr/>
          <p:nvPr/>
        </p:nvSpPr>
        <p:spPr bwMode="auto">
          <a:xfrm>
            <a:off x="572413" y="5349825"/>
            <a:ext cx="1950720" cy="487680"/>
          </a:xfrm>
          <a:prstGeom prst="roundRect">
            <a:avLst/>
          </a:prstGeom>
          <a:noFill/>
          <a:ln w="317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lIns="22508" tIns="22508" rIns="22508" bIns="22508" anchor="ctr">
            <a:noAutofit/>
          </a:bodyPr>
          <a:lstStyle/>
          <a:p>
            <a:pPr algn="ctr" defTabSz="872701" eaLnBrk="0" hangingPunct="0">
              <a:buClr>
                <a:srgbClr val="01324B"/>
              </a:buClr>
            </a:pPr>
            <a:r>
              <a:rPr lang="zh-CN" altLang="en-US" sz="1600" dirty="0">
                <a:solidFill>
                  <a:srgbClr val="01324B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 panose="020F0502020204030204" pitchFamily="34" charset="0"/>
              </a:rPr>
              <a:t>版权与再利用许可</a:t>
            </a:r>
            <a:endParaRPr lang="en-US" altLang="zh-CN" sz="1600" dirty="0">
              <a:solidFill>
                <a:srgbClr val="01324B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cxnSp>
        <p:nvCxnSpPr>
          <p:cNvPr id="31" name="Straight Arrow Connector 30"/>
          <p:cNvCxnSpPr>
            <a:cxnSpLocks/>
            <a:stCxn id="30" idx="3"/>
          </p:cNvCxnSpPr>
          <p:nvPr/>
        </p:nvCxnSpPr>
        <p:spPr>
          <a:xfrm>
            <a:off x="2523134" y="5593666"/>
            <a:ext cx="1443500" cy="4051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61175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7F2A3-558C-4D21-95D1-B2614E40F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9643" y="1432985"/>
            <a:ext cx="3835847" cy="569988"/>
          </a:xfrm>
        </p:spPr>
        <p:txBody>
          <a:bodyPr/>
          <a:lstStyle/>
          <a:p>
            <a:r>
              <a:rPr lang="zh-CN" altLang="en-US" dirty="0"/>
              <a:t>谢谢！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664" y="2189435"/>
            <a:ext cx="1463040" cy="146304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99643" y="3779520"/>
            <a:ext cx="3839084" cy="954300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algn="ctr" defTabSz="872701">
              <a:buClr>
                <a:srgbClr val="01324B"/>
              </a:buClr>
            </a:pPr>
            <a:r>
              <a:rPr lang="zh-CN" altLang="en-US" sz="1867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欢迎关注微信公众号</a:t>
            </a:r>
            <a:endParaRPr lang="en-US" altLang="zh-CN" sz="1867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872701">
              <a:buClr>
                <a:srgbClr val="01324B"/>
              </a:buClr>
            </a:pPr>
            <a:r>
              <a:rPr lang="en-US" altLang="zh-CN" sz="1867" b="1" dirty="0">
                <a:solidFill>
                  <a:srgbClr val="EC7A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Springer Nature</a:t>
            </a:r>
            <a:r>
              <a:rPr lang="zh-CN" altLang="en-US" sz="1867" b="1" dirty="0">
                <a:solidFill>
                  <a:srgbClr val="EC7A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科研服务</a:t>
            </a:r>
            <a:endParaRPr lang="en-US" altLang="zh-CN" sz="1867" b="1" dirty="0">
              <a:solidFill>
                <a:srgbClr val="EC7A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872701">
              <a:buClr>
                <a:srgbClr val="01324B"/>
              </a:buClr>
            </a:pPr>
            <a:r>
              <a:rPr lang="zh-CN" altLang="en-US" sz="1867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了解更多详情</a:t>
            </a:r>
            <a:endParaRPr lang="en-US" altLang="zh-CN" sz="1867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75685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body" idx="1"/>
          </p:nvPr>
        </p:nvSpPr>
        <p:spPr>
          <a:xfrm>
            <a:off x="576000" y="1436692"/>
            <a:ext cx="11040000" cy="861967"/>
          </a:xfrm>
        </p:spPr>
        <p:txBody>
          <a:bodyPr/>
          <a:lstStyle/>
          <a:p>
            <a:pPr marL="0" indent="0"/>
            <a:r>
              <a:rPr lang="zh-CN" altLang="en-US" sz="1867" b="0" dirty="0">
                <a:solidFill>
                  <a:srgbClr val="005172"/>
                </a:solidFill>
                <a:latin typeface="Calibri"/>
                <a:ea typeface="Calibri"/>
                <a:cs typeface="Calibri"/>
                <a:sym typeface="Calibri"/>
              </a:rPr>
              <a:t>凭借我们一系列强有力的品牌及附属品牌，我们尽己所能为整个科研界提供最好的服务，从而促进探索发现。 超过</a:t>
            </a:r>
            <a:r>
              <a:rPr lang="en-US" altLang="zh-CN" sz="1867" b="0" dirty="0">
                <a:solidFill>
                  <a:srgbClr val="005172"/>
                </a:solidFill>
                <a:latin typeface="Calibri"/>
                <a:ea typeface="Calibri"/>
                <a:cs typeface="Calibri"/>
                <a:sym typeface="Calibri"/>
              </a:rPr>
              <a:t>175</a:t>
            </a:r>
            <a:r>
              <a:rPr lang="zh-CN" altLang="en-US" sz="1867" b="0" dirty="0">
                <a:solidFill>
                  <a:srgbClr val="005172"/>
                </a:solidFill>
                <a:latin typeface="Calibri"/>
                <a:ea typeface="Calibri"/>
                <a:cs typeface="Calibri"/>
                <a:sym typeface="Calibri"/>
              </a:rPr>
              <a:t>年以来，我们确保出版重要、扎实和经得起客观检验的内容，以帮助研究人员发现新的想法。</a:t>
            </a:r>
            <a:endParaRPr lang="zh-CN" altLang="en-US" sz="1867" dirty="0">
              <a:solidFill>
                <a:srgbClr val="00517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/>
            <a:endParaRPr lang="en-US" sz="1867" dirty="0"/>
          </a:p>
        </p:txBody>
      </p:sp>
      <p:sp>
        <p:nvSpPr>
          <p:cNvPr id="75" name="Text Placeholder 74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zh-CN" altLang="en-US" dirty="0"/>
              <a:t>令人信赖的知识来源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超过</a:t>
            </a:r>
            <a:r>
              <a:rPr lang="en-US" altLang="zh-CN" dirty="0"/>
              <a:t>175</a:t>
            </a:r>
            <a:r>
              <a:rPr lang="zh-CN" altLang="en-US" dirty="0"/>
              <a:t>年的创新历程</a:t>
            </a:r>
            <a:endParaRPr lang="en-US" dirty="0"/>
          </a:p>
        </p:txBody>
      </p:sp>
      <p:grpSp>
        <p:nvGrpSpPr>
          <p:cNvPr id="7" name="Google Shape;333;p98"/>
          <p:cNvGrpSpPr/>
          <p:nvPr/>
        </p:nvGrpSpPr>
        <p:grpSpPr>
          <a:xfrm>
            <a:off x="558801" y="2383380"/>
            <a:ext cx="10815051" cy="3774067"/>
            <a:chOff x="370901" y="1400933"/>
            <a:chExt cx="8415009" cy="3204636"/>
          </a:xfrm>
        </p:grpSpPr>
        <p:sp>
          <p:nvSpPr>
            <p:cNvPr id="8" name="Google Shape;334;p98"/>
            <p:cNvSpPr/>
            <p:nvPr/>
          </p:nvSpPr>
          <p:spPr>
            <a:xfrm>
              <a:off x="567368" y="3121870"/>
              <a:ext cx="7996860" cy="1483697"/>
            </a:xfrm>
            <a:prstGeom prst="rect">
              <a:avLst/>
            </a:prstGeom>
            <a:solidFill>
              <a:srgbClr val="00B0BF">
                <a:alpha val="9803"/>
              </a:srgbClr>
            </a:solidFill>
            <a:ln>
              <a:noFill/>
            </a:ln>
          </p:spPr>
          <p:txBody>
            <a:bodyPr spcFirstLastPara="1" wrap="square" lIns="96000" tIns="96000" rIns="96000" bIns="96000" anchor="ctr" anchorCtr="1">
              <a:noAutofit/>
            </a:bodyPr>
            <a:lstStyle/>
            <a:p>
              <a:pPr algn="ctr" defTabSz="872701">
                <a:buClr>
                  <a:srgbClr val="000000"/>
                </a:buClr>
                <a:buSzPts val="1000"/>
              </a:pPr>
              <a:endParaRPr sz="1333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335;p98"/>
            <p:cNvSpPr/>
            <p:nvPr/>
          </p:nvSpPr>
          <p:spPr>
            <a:xfrm>
              <a:off x="752780" y="1400934"/>
              <a:ext cx="7811448" cy="1427922"/>
            </a:xfrm>
            <a:prstGeom prst="rect">
              <a:avLst/>
            </a:prstGeom>
            <a:solidFill>
              <a:srgbClr val="2B6A85">
                <a:alpha val="14901"/>
              </a:srgbClr>
            </a:solidFill>
            <a:ln>
              <a:noFill/>
            </a:ln>
          </p:spPr>
          <p:txBody>
            <a:bodyPr spcFirstLastPara="1" wrap="square" lIns="96000" tIns="96000" rIns="96000" bIns="96000" anchor="ctr" anchorCtr="1">
              <a:noAutofit/>
            </a:bodyPr>
            <a:lstStyle/>
            <a:p>
              <a:pPr algn="ctr" defTabSz="872701">
                <a:buClr>
                  <a:srgbClr val="000000"/>
                </a:buClr>
                <a:buSzPts val="1000"/>
              </a:pPr>
              <a:endParaRPr sz="1333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336;p98"/>
            <p:cNvSpPr/>
            <p:nvPr/>
          </p:nvSpPr>
          <p:spPr>
            <a:xfrm>
              <a:off x="1559105" y="3434667"/>
              <a:ext cx="1265494" cy="41409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6000" tIns="96000" rIns="96000" bIns="96000" anchor="ctr" anchorCtr="1">
              <a:noAutofit/>
            </a:bodyPr>
            <a:lstStyle/>
            <a:p>
              <a:pPr algn="ctr" defTabSz="872701">
                <a:buClr>
                  <a:srgbClr val="000000"/>
                </a:buClr>
                <a:buSzPts val="1000"/>
              </a:pPr>
              <a:endParaRPr sz="1333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337;p98"/>
            <p:cNvSpPr/>
            <p:nvPr/>
          </p:nvSpPr>
          <p:spPr>
            <a:xfrm>
              <a:off x="4189076" y="3457434"/>
              <a:ext cx="1413084" cy="41409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6000" tIns="96000" rIns="96000" bIns="96000" anchor="ctr" anchorCtr="1">
              <a:noAutofit/>
            </a:bodyPr>
            <a:lstStyle/>
            <a:p>
              <a:pPr algn="ctr" defTabSz="872701">
                <a:buClr>
                  <a:srgbClr val="000000"/>
                </a:buClr>
                <a:buSzPts val="1000"/>
              </a:pPr>
              <a:endParaRPr sz="1333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338;p98"/>
            <p:cNvSpPr/>
            <p:nvPr/>
          </p:nvSpPr>
          <p:spPr>
            <a:xfrm>
              <a:off x="4792531" y="3977036"/>
              <a:ext cx="1909165" cy="41409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6000" tIns="96000" rIns="96000" bIns="96000" anchor="ctr" anchorCtr="1">
              <a:noAutofit/>
            </a:bodyPr>
            <a:lstStyle/>
            <a:p>
              <a:pPr algn="ctr" defTabSz="872701">
                <a:buClr>
                  <a:srgbClr val="000000"/>
                </a:buClr>
                <a:buSzPts val="1000"/>
              </a:pPr>
              <a:endParaRPr sz="1333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339;p98"/>
            <p:cNvSpPr/>
            <p:nvPr/>
          </p:nvSpPr>
          <p:spPr>
            <a:xfrm>
              <a:off x="6411427" y="3280316"/>
              <a:ext cx="1897278" cy="41409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6000" tIns="96000" rIns="96000" bIns="96000" anchor="ctr" anchorCtr="1">
              <a:noAutofit/>
            </a:bodyPr>
            <a:lstStyle/>
            <a:p>
              <a:pPr algn="ctr" defTabSz="872701">
                <a:buClr>
                  <a:srgbClr val="000000"/>
                </a:buClr>
                <a:buSzPts val="1000"/>
              </a:pPr>
              <a:endParaRPr sz="1333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340;p98"/>
            <p:cNvSpPr/>
            <p:nvPr/>
          </p:nvSpPr>
          <p:spPr>
            <a:xfrm>
              <a:off x="6843501" y="3900774"/>
              <a:ext cx="1620644" cy="59801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6000" tIns="96000" rIns="96000" bIns="96000" anchor="ctr" anchorCtr="1">
              <a:noAutofit/>
            </a:bodyPr>
            <a:lstStyle/>
            <a:p>
              <a:pPr algn="ctr" defTabSz="872701">
                <a:buClr>
                  <a:srgbClr val="000000"/>
                </a:buClr>
                <a:buSzPts val="1000"/>
              </a:pPr>
              <a:endParaRPr sz="1333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341;p98"/>
            <p:cNvSpPr/>
            <p:nvPr/>
          </p:nvSpPr>
          <p:spPr>
            <a:xfrm>
              <a:off x="2428019" y="3966965"/>
              <a:ext cx="1725027" cy="41409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6000" tIns="96000" rIns="96000" bIns="96000" anchor="ctr" anchorCtr="1">
              <a:noAutofit/>
            </a:bodyPr>
            <a:lstStyle/>
            <a:p>
              <a:pPr algn="ctr" defTabSz="872701">
                <a:buClr>
                  <a:srgbClr val="000000"/>
                </a:buClr>
                <a:buSzPts val="1000"/>
              </a:pPr>
              <a:endParaRPr sz="1333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342;p98"/>
            <p:cNvSpPr/>
            <p:nvPr/>
          </p:nvSpPr>
          <p:spPr>
            <a:xfrm>
              <a:off x="4406146" y="1557386"/>
              <a:ext cx="2040394" cy="41409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6000" tIns="96000" rIns="96000" bIns="96000" anchor="ctr" anchorCtr="1">
              <a:noAutofit/>
            </a:bodyPr>
            <a:lstStyle/>
            <a:p>
              <a:pPr algn="ctr" defTabSz="872701">
                <a:buClr>
                  <a:srgbClr val="000000"/>
                </a:buClr>
                <a:buSzPts val="1000"/>
              </a:pPr>
              <a:endParaRPr sz="1333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343;p98"/>
            <p:cNvSpPr/>
            <p:nvPr/>
          </p:nvSpPr>
          <p:spPr>
            <a:xfrm>
              <a:off x="2959742" y="2080288"/>
              <a:ext cx="2134054" cy="41409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6000" tIns="96000" rIns="96000" bIns="96000" anchor="ctr" anchorCtr="1">
              <a:noAutofit/>
            </a:bodyPr>
            <a:lstStyle/>
            <a:p>
              <a:pPr algn="ctr" defTabSz="872701">
                <a:buClr>
                  <a:srgbClr val="000000"/>
                </a:buClr>
                <a:buSzPts val="1000"/>
              </a:pPr>
              <a:endParaRPr sz="1333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344;p98"/>
            <p:cNvSpPr/>
            <p:nvPr/>
          </p:nvSpPr>
          <p:spPr>
            <a:xfrm>
              <a:off x="6343890" y="2061013"/>
              <a:ext cx="1631015" cy="41409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6000" tIns="96000" rIns="96000" bIns="96000" anchor="ctr" anchorCtr="1">
              <a:noAutofit/>
            </a:bodyPr>
            <a:lstStyle/>
            <a:p>
              <a:pPr algn="ctr" defTabSz="872701">
                <a:buClr>
                  <a:srgbClr val="000000"/>
                </a:buClr>
                <a:buSzPts val="1000"/>
              </a:pPr>
              <a:endParaRPr sz="1333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345;p98"/>
            <p:cNvSpPr/>
            <p:nvPr/>
          </p:nvSpPr>
          <p:spPr>
            <a:xfrm>
              <a:off x="1355926" y="1703135"/>
              <a:ext cx="1666551" cy="3591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6000" tIns="96000" rIns="96000" bIns="96000" anchor="ctr" anchorCtr="1">
              <a:noAutofit/>
            </a:bodyPr>
            <a:lstStyle/>
            <a:p>
              <a:pPr algn="ctr" defTabSz="872701">
                <a:buClr>
                  <a:srgbClr val="000000"/>
                </a:buClr>
                <a:buSzPts val="1000"/>
              </a:pPr>
              <a:endParaRPr sz="1333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346;p98"/>
            <p:cNvSpPr/>
            <p:nvPr/>
          </p:nvSpPr>
          <p:spPr>
            <a:xfrm>
              <a:off x="803509" y="2287139"/>
              <a:ext cx="992430" cy="41409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6000" tIns="96000" rIns="96000" bIns="96000" anchor="ctr" anchorCtr="1">
              <a:noAutofit/>
            </a:bodyPr>
            <a:lstStyle/>
            <a:p>
              <a:pPr algn="ctr" defTabSz="872701">
                <a:buClr>
                  <a:srgbClr val="000000"/>
                </a:buClr>
                <a:buSzPts val="1000"/>
              </a:pPr>
              <a:endParaRPr sz="1333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347;p98"/>
            <p:cNvSpPr txBox="1"/>
            <p:nvPr/>
          </p:nvSpPr>
          <p:spPr>
            <a:xfrm>
              <a:off x="5142041" y="1655843"/>
              <a:ext cx="1283917" cy="2171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71965" lvl="2" defTabSz="872701">
                <a:buClr>
                  <a:srgbClr val="000000"/>
                </a:buClr>
                <a:buSzPts val="900"/>
              </a:pPr>
              <a:r>
                <a:rPr lang="en-GB" sz="1200" dirty="0" err="1">
                  <a:solidFill>
                    <a:srgbClr val="58595B"/>
                  </a:solidFill>
                  <a:latin typeface="Calibri"/>
                  <a:ea typeface="Calibri"/>
                  <a:cs typeface="Calibri"/>
                  <a:sym typeface="Calibri"/>
                </a:rPr>
                <a:t>收购纯OA出版机构BMC</a:t>
              </a:r>
              <a:endParaRPr sz="1867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2" name="Google Shape;348;p98" descr="\\lnn63f2\u_t1459318227\manjua\Desktop\September\300919\ma4\BMC-Logo.png"/>
            <p:cNvPicPr preferRelativeResize="0"/>
            <p:nvPr/>
          </p:nvPicPr>
          <p:blipFill rotWithShape="1">
            <a:blip r:embed="rId3">
              <a:alphaModFix/>
            </a:blip>
            <a:srcRect t="18449" b="16516"/>
            <a:stretch/>
          </p:blipFill>
          <p:spPr>
            <a:xfrm>
              <a:off x="4498047" y="1672141"/>
              <a:ext cx="579099" cy="18459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" name="Google Shape;349;p98"/>
            <p:cNvSpPr txBox="1"/>
            <p:nvPr/>
          </p:nvSpPr>
          <p:spPr>
            <a:xfrm>
              <a:off x="3283759" y="2130534"/>
              <a:ext cx="1657667" cy="31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71965" lvl="2" defTabSz="872701">
                <a:buClr>
                  <a:srgbClr val="0070A8"/>
                </a:buClr>
              </a:pPr>
              <a:r>
                <a:rPr lang="en-GB" sz="1200" dirty="0" err="1">
                  <a:solidFill>
                    <a:srgbClr val="58595B"/>
                  </a:solidFill>
                  <a:latin typeface="Calibri"/>
                  <a:ea typeface="Calibri"/>
                  <a:cs typeface="Calibri"/>
                  <a:sym typeface="Calibri"/>
                </a:rPr>
                <a:t>施普林格与Kluwer合并后成立</a:t>
              </a:r>
              <a:endParaRPr lang="en-GB" sz="1200" dirty="0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71965" lvl="2" defTabSz="872701">
                <a:buClr>
                  <a:srgbClr val="0070A8"/>
                </a:buClr>
              </a:pPr>
              <a:r>
                <a:rPr lang="en-GB" sz="1200" dirty="0" err="1">
                  <a:solidFill>
                    <a:srgbClr val="58595B"/>
                  </a:solidFill>
                  <a:latin typeface="Calibri"/>
                  <a:ea typeface="Calibri"/>
                  <a:cs typeface="Calibri"/>
                  <a:sym typeface="Calibri"/>
                </a:rPr>
                <a:t>施普林格科学与商业媒体</a:t>
              </a:r>
              <a:endParaRPr sz="1867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4" name="Google Shape;350;p98" descr="C:\Users\jpo3564\Desktop\Springer-logo-880x660.png"/>
            <p:cNvPicPr preferRelativeResize="0"/>
            <p:nvPr/>
          </p:nvPicPr>
          <p:blipFill rotWithShape="1">
            <a:blip r:embed="rId4">
              <a:alphaModFix/>
            </a:blip>
            <a:srcRect l="28543" t="21127" r="29551" b="20906"/>
            <a:stretch/>
          </p:blipFill>
          <p:spPr>
            <a:xfrm>
              <a:off x="2936206" y="2155374"/>
              <a:ext cx="299745" cy="26392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" name="Google Shape;351;p98"/>
            <p:cNvSpPr txBox="1"/>
            <p:nvPr/>
          </p:nvSpPr>
          <p:spPr>
            <a:xfrm>
              <a:off x="4549196" y="3586083"/>
              <a:ext cx="704283" cy="1568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71965" lvl="2" defTabSz="872701">
                <a:buClr>
                  <a:srgbClr val="608BA3"/>
                </a:buClr>
                <a:buSzPts val="1260"/>
              </a:pPr>
              <a:r>
                <a:rPr lang="en-GB" sz="1200" dirty="0" err="1">
                  <a:solidFill>
                    <a:srgbClr val="58595B"/>
                  </a:solidFill>
                  <a:latin typeface="Calibri"/>
                  <a:ea typeface="Calibri"/>
                  <a:cs typeface="Calibri"/>
                  <a:sym typeface="Calibri"/>
                </a:rPr>
                <a:t>推出eBooks</a:t>
              </a:r>
              <a:endParaRPr sz="1867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352;p98"/>
            <p:cNvSpPr txBox="1"/>
            <p:nvPr/>
          </p:nvSpPr>
          <p:spPr>
            <a:xfrm>
              <a:off x="1910936" y="3563316"/>
              <a:ext cx="1342151" cy="1568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71965" lvl="2" defTabSz="872701">
                <a:buClr>
                  <a:srgbClr val="608BA3"/>
                </a:buClr>
                <a:buSzPts val="1260"/>
              </a:pPr>
              <a:r>
                <a:rPr lang="en-GB" sz="1200" dirty="0">
                  <a:solidFill>
                    <a:srgbClr val="58595B"/>
                  </a:solidFill>
                  <a:latin typeface="Calibri"/>
                  <a:ea typeface="Calibri"/>
                  <a:cs typeface="Calibri"/>
                  <a:sym typeface="Calibri"/>
                </a:rPr>
                <a:t>《</a:t>
              </a:r>
              <a:r>
                <a:rPr lang="en-GB" sz="1200" dirty="0" err="1">
                  <a:solidFill>
                    <a:srgbClr val="58595B"/>
                  </a:solidFill>
                  <a:latin typeface="Calibri"/>
                  <a:ea typeface="Calibri"/>
                  <a:cs typeface="Calibri"/>
                  <a:sym typeface="Calibri"/>
                </a:rPr>
                <a:t>自然》创刊</a:t>
              </a:r>
              <a:endParaRPr sz="1200" dirty="0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7" name="Google Shape;353;p98"/>
            <p:cNvCxnSpPr/>
            <p:nvPr/>
          </p:nvCxnSpPr>
          <p:spPr>
            <a:xfrm>
              <a:off x="1853211" y="1911128"/>
              <a:ext cx="0" cy="97351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8" name="Google Shape;354;p98"/>
            <p:cNvSpPr txBox="1"/>
            <p:nvPr/>
          </p:nvSpPr>
          <p:spPr>
            <a:xfrm>
              <a:off x="1718103" y="1804295"/>
              <a:ext cx="1304374" cy="1568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71965" lvl="2" defTabSz="872701">
                <a:buClr>
                  <a:srgbClr val="608BA3"/>
                </a:buClr>
                <a:buSzPts val="1260"/>
              </a:pPr>
              <a:r>
                <a:rPr lang="en-GB" sz="1200" dirty="0" err="1">
                  <a:solidFill>
                    <a:srgbClr val="58595B"/>
                  </a:solidFill>
                  <a:latin typeface="Calibri"/>
                  <a:ea typeface="Calibri"/>
                  <a:cs typeface="Calibri"/>
                  <a:sym typeface="Calibri"/>
                </a:rPr>
                <a:t>麦克米伦出版公司成立</a:t>
              </a:r>
              <a:endParaRPr sz="1867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355;p98"/>
            <p:cNvSpPr/>
            <p:nvPr/>
          </p:nvSpPr>
          <p:spPr>
            <a:xfrm rot="-5400000">
              <a:off x="-178588" y="3663145"/>
              <a:ext cx="1491913" cy="392935"/>
            </a:xfrm>
            <a:prstGeom prst="rect">
              <a:avLst/>
            </a:prstGeom>
            <a:solidFill>
              <a:srgbClr val="00B0CA"/>
            </a:solidFill>
            <a:ln>
              <a:noFill/>
            </a:ln>
          </p:spPr>
          <p:txBody>
            <a:bodyPr spcFirstLastPara="1" wrap="square" lIns="96000" tIns="96000" rIns="96000" bIns="96000" anchor="ctr" anchorCtr="1">
              <a:noAutofit/>
            </a:bodyPr>
            <a:lstStyle/>
            <a:p>
              <a:pPr algn="ctr" defTabSz="872701">
                <a:buClr>
                  <a:srgbClr val="FFFFFF"/>
                </a:buClr>
                <a:buSzPts val="1100"/>
              </a:pPr>
              <a:r>
                <a:rPr lang="en-GB" sz="1467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Innovation</a:t>
              </a: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356;p98"/>
            <p:cNvSpPr/>
            <p:nvPr/>
          </p:nvSpPr>
          <p:spPr>
            <a:xfrm rot="-5400000">
              <a:off x="-146592" y="1918426"/>
              <a:ext cx="1427923" cy="392938"/>
            </a:xfrm>
            <a:prstGeom prst="rect">
              <a:avLst/>
            </a:prstGeom>
            <a:solidFill>
              <a:srgbClr val="005172"/>
            </a:solidFill>
            <a:ln>
              <a:noFill/>
            </a:ln>
          </p:spPr>
          <p:txBody>
            <a:bodyPr spcFirstLastPara="1" wrap="square" lIns="96000" tIns="96000" rIns="96000" bIns="96000" anchor="ctr" anchorCtr="1">
              <a:noAutofit/>
            </a:bodyPr>
            <a:lstStyle/>
            <a:p>
              <a:pPr algn="ctr" defTabSz="872701">
                <a:buClr>
                  <a:srgbClr val="FFFFFF"/>
                </a:buClr>
                <a:buSzPts val="1100"/>
              </a:pPr>
              <a:r>
                <a:rPr lang="en-GB" sz="1467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Organization</a:t>
              </a: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1" name="Google Shape;357;p98"/>
            <p:cNvCxnSpPr/>
            <p:nvPr/>
          </p:nvCxnSpPr>
          <p:spPr>
            <a:xfrm rot="10800000">
              <a:off x="2580656" y="3046208"/>
              <a:ext cx="0" cy="375915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2" name="Google Shape;358;p98"/>
            <p:cNvCxnSpPr/>
            <p:nvPr/>
          </p:nvCxnSpPr>
          <p:spPr>
            <a:xfrm>
              <a:off x="4022657" y="2436541"/>
              <a:ext cx="0" cy="448097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3" name="Google Shape;359;p98"/>
            <p:cNvCxnSpPr/>
            <p:nvPr/>
          </p:nvCxnSpPr>
          <p:spPr>
            <a:xfrm rot="10800000">
              <a:off x="3280178" y="3046209"/>
              <a:ext cx="0" cy="1054748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4" name="Google Shape;360;p98"/>
            <p:cNvCxnSpPr/>
            <p:nvPr/>
          </p:nvCxnSpPr>
          <p:spPr>
            <a:xfrm>
              <a:off x="6884429" y="2436541"/>
              <a:ext cx="0" cy="448097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5" name="Google Shape;361;p98"/>
            <p:cNvCxnSpPr/>
            <p:nvPr/>
          </p:nvCxnSpPr>
          <p:spPr>
            <a:xfrm rot="10800000">
              <a:off x="4727637" y="3046210"/>
              <a:ext cx="0" cy="440394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6" name="Google Shape;362;p98"/>
            <p:cNvSpPr txBox="1"/>
            <p:nvPr/>
          </p:nvSpPr>
          <p:spPr>
            <a:xfrm>
              <a:off x="7030719" y="3330562"/>
              <a:ext cx="1243512" cy="31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spAutoFit/>
            </a:bodyPr>
            <a:lstStyle/>
            <a:p>
              <a:pPr marL="0" marR="71965" lvl="2" defTabSz="872701">
                <a:buClr>
                  <a:srgbClr val="608BA3"/>
                </a:buClr>
                <a:buSzPts val="1260"/>
              </a:pPr>
              <a:r>
                <a:rPr lang="en-GB" sz="1200" dirty="0" err="1">
                  <a:solidFill>
                    <a:srgbClr val="58595B"/>
                  </a:solidFill>
                  <a:latin typeface="Calibri"/>
                  <a:ea typeface="Calibri"/>
                  <a:cs typeface="Calibri"/>
                  <a:sym typeface="Calibri"/>
                </a:rPr>
                <a:t>成为最大的开放获取</a:t>
              </a:r>
              <a:r>
                <a:rPr lang="en-GB" sz="1200" dirty="0">
                  <a:solidFill>
                    <a:srgbClr val="58595B"/>
                  </a:solidFill>
                  <a:latin typeface="Calibri"/>
                  <a:ea typeface="Calibri"/>
                  <a:cs typeface="Calibri"/>
                  <a:sym typeface="Calibri"/>
                </a:rPr>
                <a:t/>
              </a:r>
              <a:br>
                <a:rPr lang="en-GB" sz="1200" dirty="0">
                  <a:solidFill>
                    <a:srgbClr val="58595B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-GB" sz="1200" dirty="0" err="1">
                  <a:solidFill>
                    <a:srgbClr val="58595B"/>
                  </a:solidFill>
                  <a:latin typeface="Calibri"/>
                  <a:ea typeface="Calibri"/>
                  <a:cs typeface="Calibri"/>
                  <a:sym typeface="Calibri"/>
                </a:rPr>
                <a:t>大型期刊</a:t>
              </a:r>
              <a:r>
                <a:rPr lang="en-GB" sz="1200" dirty="0">
                  <a:solidFill>
                    <a:srgbClr val="58595B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GB" sz="1200" baseline="30000" dirty="0">
                  <a:solidFill>
                    <a:srgbClr val="58595B"/>
                  </a:solidFill>
                  <a:latin typeface="Calibri"/>
                  <a:ea typeface="Calibri"/>
                  <a:cs typeface="Calibri"/>
                  <a:sym typeface="Calibri"/>
                </a:rPr>
                <a:t>(1)</a:t>
              </a:r>
              <a:endParaRPr sz="1200" dirty="0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7" name="Google Shape;363;p98"/>
            <p:cNvCxnSpPr/>
            <p:nvPr/>
          </p:nvCxnSpPr>
          <p:spPr>
            <a:xfrm rot="10800000">
              <a:off x="7602737" y="3060217"/>
              <a:ext cx="0" cy="220099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8" name="Google Shape;364;p98"/>
            <p:cNvSpPr txBox="1"/>
            <p:nvPr/>
          </p:nvSpPr>
          <p:spPr>
            <a:xfrm>
              <a:off x="6887177" y="4106100"/>
              <a:ext cx="1585677" cy="31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71965" lvl="2" algn="ctr" defTabSz="872701">
                <a:buClr>
                  <a:srgbClr val="000000"/>
                </a:buClr>
                <a:buSzPts val="900"/>
              </a:pPr>
              <a:r>
                <a:rPr lang="en-GB" sz="1200" dirty="0" err="1">
                  <a:solidFill>
                    <a:srgbClr val="58595B"/>
                  </a:solidFill>
                  <a:latin typeface="Calibri"/>
                  <a:ea typeface="Calibri"/>
                  <a:cs typeface="Calibri"/>
                  <a:sym typeface="Calibri"/>
                </a:rPr>
                <a:t>与Projekt</a:t>
              </a:r>
              <a:r>
                <a:rPr lang="en-GB" sz="1200" dirty="0">
                  <a:solidFill>
                    <a:srgbClr val="58595B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GB" sz="1200" dirty="0" err="1">
                  <a:solidFill>
                    <a:srgbClr val="58595B"/>
                  </a:solidFill>
                  <a:latin typeface="Calibri"/>
                  <a:ea typeface="Calibri"/>
                  <a:cs typeface="Calibri"/>
                  <a:sym typeface="Calibri"/>
                </a:rPr>
                <a:t>DEAL签署</a:t>
              </a:r>
              <a:endParaRPr lang="en-GB" sz="1200" dirty="0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71965" lvl="2" algn="ctr" defTabSz="872701">
                <a:buClr>
                  <a:srgbClr val="000000"/>
                </a:buClr>
                <a:buSzPts val="900"/>
              </a:pPr>
              <a:r>
                <a:rPr lang="en-GB" sz="1200" dirty="0" err="1">
                  <a:solidFill>
                    <a:srgbClr val="58595B"/>
                  </a:solidFill>
                  <a:latin typeface="Calibri"/>
                  <a:ea typeface="Calibri"/>
                  <a:cs typeface="Calibri"/>
                  <a:sym typeface="Calibri"/>
                </a:rPr>
                <a:t>转换协议</a:t>
              </a:r>
              <a:endParaRPr sz="1867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9" name="Google Shape;365;p98"/>
            <p:cNvCxnSpPr/>
            <p:nvPr/>
          </p:nvCxnSpPr>
          <p:spPr>
            <a:xfrm rot="10800000">
              <a:off x="8306287" y="3062834"/>
              <a:ext cx="0" cy="839615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pic>
          <p:nvPicPr>
            <p:cNvPr id="40" name="Google Shape;366;p98" descr="C:\Users\jpo3564\Desktop\Springer-logo-880x660.png"/>
            <p:cNvPicPr preferRelativeResize="0"/>
            <p:nvPr/>
          </p:nvPicPr>
          <p:blipFill rotWithShape="1">
            <a:blip r:embed="rId4">
              <a:alphaModFix/>
            </a:blip>
            <a:srcRect l="28543" t="21127" r="29551" b="20906"/>
            <a:stretch/>
          </p:blipFill>
          <p:spPr>
            <a:xfrm>
              <a:off x="752780" y="2323116"/>
              <a:ext cx="327297" cy="3086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" name="Google Shape;367;p98" descr="C:\Users\jpo3564\Desktop\Springer-logo-880x660.png"/>
            <p:cNvPicPr preferRelativeResize="0"/>
            <p:nvPr/>
          </p:nvPicPr>
          <p:blipFill rotWithShape="1">
            <a:blip r:embed="rId4">
              <a:alphaModFix/>
            </a:blip>
            <a:srcRect l="28543" t="21127" r="29551" b="20906"/>
            <a:stretch/>
          </p:blipFill>
          <p:spPr>
            <a:xfrm>
              <a:off x="2437702" y="4019704"/>
              <a:ext cx="327297" cy="3086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" name="Google Shape;368;p98" descr="C:\Users\jpo3564\Desktop\Springer-logo-880x660.png"/>
            <p:cNvPicPr preferRelativeResize="0"/>
            <p:nvPr/>
          </p:nvPicPr>
          <p:blipFill rotWithShape="1">
            <a:blip r:embed="rId4">
              <a:alphaModFix/>
            </a:blip>
            <a:srcRect l="28543" t="21127" r="29551" b="20906"/>
            <a:stretch/>
          </p:blipFill>
          <p:spPr>
            <a:xfrm>
              <a:off x="4210664" y="3510173"/>
              <a:ext cx="327297" cy="3086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" name="Google Shape;369;p98"/>
            <p:cNvSpPr txBox="1"/>
            <p:nvPr/>
          </p:nvSpPr>
          <p:spPr>
            <a:xfrm>
              <a:off x="5255283" y="4027282"/>
              <a:ext cx="1603307" cy="31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71965" lvl="2" defTabSz="872701">
                <a:buClr>
                  <a:srgbClr val="608BA3"/>
                </a:buClr>
                <a:buSzPts val="1260"/>
              </a:pPr>
              <a:r>
                <a:rPr lang="en-GB" sz="1200" dirty="0">
                  <a:solidFill>
                    <a:srgbClr val="58595B"/>
                  </a:solidFill>
                  <a:latin typeface="Calibri"/>
                  <a:ea typeface="Calibri"/>
                  <a:cs typeface="Calibri"/>
                  <a:sym typeface="Calibri"/>
                </a:rPr>
                <a:t>Nature Communications</a:t>
              </a:r>
            </a:p>
            <a:p>
              <a:pPr marL="0" marR="71965" lvl="2" defTabSz="872701">
                <a:buClr>
                  <a:srgbClr val="608BA3"/>
                </a:buClr>
                <a:buSzPts val="1260"/>
              </a:pPr>
              <a:r>
                <a:rPr lang="en-GB" sz="1200" dirty="0" err="1">
                  <a:solidFill>
                    <a:srgbClr val="58595B"/>
                  </a:solidFill>
                  <a:latin typeface="Calibri"/>
                  <a:ea typeface="Calibri"/>
                  <a:cs typeface="Calibri"/>
                  <a:sym typeface="Calibri"/>
                </a:rPr>
                <a:t>成为纯OA期刊</a:t>
              </a:r>
              <a:endParaRPr sz="1867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4" name="Google Shape;370;p98"/>
            <p:cNvCxnSpPr/>
            <p:nvPr/>
          </p:nvCxnSpPr>
          <p:spPr>
            <a:xfrm rot="10800000">
              <a:off x="6166791" y="3046208"/>
              <a:ext cx="0" cy="930828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pic>
          <p:nvPicPr>
            <p:cNvPr id="45" name="Google Shape;371;p98" descr="Image result for projekt deal png&quot;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030718" y="3959476"/>
              <a:ext cx="1195887" cy="1148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" name="Google Shape;372;p98"/>
            <p:cNvSpPr txBox="1"/>
            <p:nvPr/>
          </p:nvSpPr>
          <p:spPr>
            <a:xfrm>
              <a:off x="1099616" y="2320623"/>
              <a:ext cx="1025778" cy="31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71965" lvl="2" defTabSz="872701">
                <a:buClr>
                  <a:srgbClr val="608BA3"/>
                </a:buClr>
                <a:buSzPts val="1260"/>
              </a:pPr>
              <a:r>
                <a:rPr lang="en-GB" sz="1200" dirty="0" err="1">
                  <a:solidFill>
                    <a:srgbClr val="58595B"/>
                  </a:solidFill>
                  <a:latin typeface="Calibri"/>
                  <a:ea typeface="Calibri"/>
                  <a:cs typeface="Calibri"/>
                  <a:sym typeface="Calibri"/>
                </a:rPr>
                <a:t>施普林格</a:t>
              </a:r>
              <a:endParaRPr lang="en-GB" sz="1200" dirty="0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71965" lvl="2" defTabSz="872701">
                <a:buClr>
                  <a:srgbClr val="608BA3"/>
                </a:buClr>
                <a:buSzPts val="1260"/>
              </a:pPr>
              <a:r>
                <a:rPr lang="en-GB" sz="1200" dirty="0" err="1">
                  <a:solidFill>
                    <a:srgbClr val="58595B"/>
                  </a:solidFill>
                  <a:latin typeface="Calibri"/>
                  <a:ea typeface="Calibri"/>
                  <a:cs typeface="Calibri"/>
                  <a:sym typeface="Calibri"/>
                </a:rPr>
                <a:t>在柏林成立</a:t>
              </a:r>
              <a:endParaRPr sz="1867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7" name="Google Shape;373;p98"/>
            <p:cNvCxnSpPr>
              <a:stCxn id="16" idx="2"/>
              <a:endCxn id="67" idx="0"/>
            </p:cNvCxnSpPr>
            <p:nvPr/>
          </p:nvCxnSpPr>
          <p:spPr>
            <a:xfrm>
              <a:off x="5426344" y="1971485"/>
              <a:ext cx="7390" cy="931712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48" name="Google Shape;374;p98"/>
            <p:cNvSpPr txBox="1"/>
            <p:nvPr/>
          </p:nvSpPr>
          <p:spPr>
            <a:xfrm>
              <a:off x="6966881" y="2111259"/>
              <a:ext cx="1033797" cy="31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71965" lvl="2" algn="ctr" defTabSz="872701">
                <a:buClr>
                  <a:srgbClr val="000000"/>
                </a:buClr>
                <a:buSzPts val="900"/>
              </a:pPr>
              <a:r>
                <a:rPr lang="en-GB" sz="1200" dirty="0" err="1">
                  <a:solidFill>
                    <a:srgbClr val="58595B"/>
                  </a:solidFill>
                  <a:latin typeface="Calibri"/>
                  <a:ea typeface="Calibri"/>
                  <a:cs typeface="Calibri"/>
                  <a:sym typeface="Calibri"/>
                </a:rPr>
                <a:t>合并后成立</a:t>
              </a:r>
              <a:endParaRPr lang="en-GB" sz="1200" dirty="0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71965" lvl="2" algn="ctr" defTabSz="872701">
                <a:buClr>
                  <a:srgbClr val="000000"/>
                </a:buClr>
                <a:buSzPts val="900"/>
              </a:pPr>
              <a:r>
                <a:rPr lang="en-GB" sz="1200" dirty="0" err="1">
                  <a:solidFill>
                    <a:srgbClr val="58595B"/>
                  </a:solidFill>
                  <a:latin typeface="Calibri"/>
                  <a:ea typeface="Calibri"/>
                  <a:cs typeface="Calibri"/>
                  <a:sym typeface="Calibri"/>
                </a:rPr>
                <a:t>施普林格·自然</a:t>
              </a:r>
              <a:endParaRPr sz="1867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9" name="Google Shape;375;p98"/>
            <p:cNvCxnSpPr/>
            <p:nvPr/>
          </p:nvCxnSpPr>
          <p:spPr>
            <a:xfrm>
              <a:off x="1136747" y="2631602"/>
              <a:ext cx="0" cy="253036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pic>
          <p:nvPicPr>
            <p:cNvPr id="50" name="Google Shape;376;p9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412570" y="1740283"/>
              <a:ext cx="284826" cy="284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" name="Google Shape;377;p9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608769" y="3499305"/>
              <a:ext cx="284826" cy="284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" name="Google Shape;378;p9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895618" y="4041673"/>
              <a:ext cx="284826" cy="284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379;p98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6487101" y="3373579"/>
              <a:ext cx="486533" cy="2275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" name="Google Shape;380;p98"/>
            <p:cNvSpPr/>
            <p:nvPr/>
          </p:nvSpPr>
          <p:spPr>
            <a:xfrm rot="5400000" flipH="1">
              <a:off x="8619029" y="2800046"/>
              <a:ext cx="134286" cy="199477"/>
            </a:xfrm>
            <a:prstGeom prst="rtTriangle">
              <a:avLst/>
            </a:prstGeom>
            <a:solidFill>
              <a:srgbClr val="005172"/>
            </a:solidFill>
            <a:ln>
              <a:noFill/>
            </a:ln>
          </p:spPr>
          <p:txBody>
            <a:bodyPr spcFirstLastPara="1" wrap="square" lIns="96000" tIns="96000" rIns="96000" bIns="96000" anchor="ctr" anchorCtr="1">
              <a:noAutofit/>
            </a:bodyPr>
            <a:lstStyle/>
            <a:p>
              <a:pPr algn="ctr" defTabSz="872701">
                <a:buClr>
                  <a:srgbClr val="000000"/>
                </a:buClr>
                <a:buSzPts val="1000"/>
              </a:pPr>
              <a:endParaRPr sz="1333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55" name="Google Shape;381;p98"/>
            <p:cNvCxnSpPr/>
            <p:nvPr/>
          </p:nvCxnSpPr>
          <p:spPr>
            <a:xfrm>
              <a:off x="1061858" y="2950194"/>
              <a:ext cx="7601695" cy="0"/>
            </a:xfrm>
            <a:prstGeom prst="straightConnector1">
              <a:avLst/>
            </a:prstGeom>
            <a:noFill/>
            <a:ln w="19050" cap="flat" cmpd="sng">
              <a:solidFill>
                <a:srgbClr val="00517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6" name="Google Shape;382;p98"/>
            <p:cNvCxnSpPr/>
            <p:nvPr/>
          </p:nvCxnSpPr>
          <p:spPr>
            <a:xfrm>
              <a:off x="1061858" y="2992907"/>
              <a:ext cx="7601695" cy="0"/>
            </a:xfrm>
            <a:prstGeom prst="straightConnector1">
              <a:avLst/>
            </a:prstGeom>
            <a:noFill/>
            <a:ln w="19050" cap="flat" cmpd="sng">
              <a:solidFill>
                <a:srgbClr val="00B0C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57" name="Google Shape;383;p98"/>
            <p:cNvSpPr txBox="1"/>
            <p:nvPr/>
          </p:nvSpPr>
          <p:spPr>
            <a:xfrm>
              <a:off x="1699169" y="2891528"/>
              <a:ext cx="308084" cy="1568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ctr" anchorCtr="0">
              <a:spAutoFit/>
            </a:bodyPr>
            <a:lstStyle/>
            <a:p>
              <a:pPr algn="ctr" defTabSz="872701">
                <a:buClr>
                  <a:srgbClr val="000000"/>
                </a:buClr>
                <a:buSzPts val="900"/>
              </a:pPr>
              <a:r>
                <a:rPr lang="en-GB" sz="1200" b="1">
                  <a:solidFill>
                    <a:srgbClr val="58595B"/>
                  </a:solidFill>
                  <a:latin typeface="Calibri"/>
                  <a:ea typeface="Calibri"/>
                  <a:cs typeface="Calibri"/>
                  <a:sym typeface="Calibri"/>
                </a:rPr>
                <a:t>1843</a:t>
              </a: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384;p98"/>
            <p:cNvSpPr txBox="1"/>
            <p:nvPr/>
          </p:nvSpPr>
          <p:spPr>
            <a:xfrm>
              <a:off x="2426564" y="2891528"/>
              <a:ext cx="314478" cy="1568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ctr" anchorCtr="0">
              <a:spAutoFit/>
            </a:bodyPr>
            <a:lstStyle/>
            <a:p>
              <a:pPr algn="ctr" defTabSz="872701">
                <a:buClr>
                  <a:srgbClr val="000000"/>
                </a:buClr>
                <a:buSzPts val="900"/>
              </a:pPr>
              <a:r>
                <a:rPr lang="en-GB" sz="1200" b="1">
                  <a:solidFill>
                    <a:srgbClr val="58595B"/>
                  </a:solidFill>
                  <a:latin typeface="Calibri"/>
                  <a:ea typeface="Calibri"/>
                  <a:cs typeface="Calibri"/>
                  <a:sym typeface="Calibri"/>
                </a:rPr>
                <a:t>1869</a:t>
              </a: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385;p98"/>
            <p:cNvSpPr txBox="1"/>
            <p:nvPr/>
          </p:nvSpPr>
          <p:spPr>
            <a:xfrm>
              <a:off x="3116126" y="2891528"/>
              <a:ext cx="328104" cy="1568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ctr" anchorCtr="0">
              <a:spAutoFit/>
            </a:bodyPr>
            <a:lstStyle/>
            <a:p>
              <a:pPr algn="ctr" defTabSz="872701">
                <a:buClr>
                  <a:srgbClr val="000000"/>
                </a:buClr>
                <a:buSzPts val="900"/>
              </a:pPr>
              <a:r>
                <a:rPr lang="en-GB" sz="1200" b="1">
                  <a:solidFill>
                    <a:srgbClr val="58595B"/>
                  </a:solidFill>
                  <a:latin typeface="Calibri"/>
                  <a:ea typeface="Calibri"/>
                  <a:cs typeface="Calibri"/>
                  <a:sym typeface="Calibri"/>
                </a:rPr>
                <a:t>1996</a:t>
              </a: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386;p98"/>
            <p:cNvSpPr txBox="1"/>
            <p:nvPr/>
          </p:nvSpPr>
          <p:spPr>
            <a:xfrm>
              <a:off x="3864251" y="2891528"/>
              <a:ext cx="335142" cy="1568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ctr" anchorCtr="0">
              <a:spAutoFit/>
            </a:bodyPr>
            <a:lstStyle/>
            <a:p>
              <a:pPr algn="ctr" defTabSz="872701">
                <a:buClr>
                  <a:srgbClr val="000000"/>
                </a:buClr>
                <a:buSzPts val="900"/>
              </a:pPr>
              <a:r>
                <a:rPr lang="en-GB" sz="1200" b="1">
                  <a:solidFill>
                    <a:srgbClr val="58595B"/>
                  </a:solidFill>
                  <a:latin typeface="Calibri"/>
                  <a:ea typeface="Calibri"/>
                  <a:cs typeface="Calibri"/>
                  <a:sym typeface="Calibri"/>
                </a:rPr>
                <a:t>2004</a:t>
              </a: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387;p98"/>
            <p:cNvSpPr txBox="1"/>
            <p:nvPr/>
          </p:nvSpPr>
          <p:spPr>
            <a:xfrm>
              <a:off x="4575939" y="2891528"/>
              <a:ext cx="303395" cy="1568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ctr" anchorCtr="0">
              <a:spAutoFit/>
            </a:bodyPr>
            <a:lstStyle/>
            <a:p>
              <a:pPr algn="ctr" defTabSz="872701">
                <a:buClr>
                  <a:srgbClr val="000000"/>
                </a:buClr>
                <a:buSzPts val="900"/>
              </a:pPr>
              <a:r>
                <a:rPr lang="en-GB" sz="1200" b="1">
                  <a:solidFill>
                    <a:srgbClr val="58595B"/>
                  </a:solidFill>
                  <a:latin typeface="Calibri"/>
                  <a:ea typeface="Calibri"/>
                  <a:cs typeface="Calibri"/>
                  <a:sym typeface="Calibri"/>
                </a:rPr>
                <a:t>2006</a:t>
              </a: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388;p98"/>
            <p:cNvSpPr txBox="1"/>
            <p:nvPr/>
          </p:nvSpPr>
          <p:spPr>
            <a:xfrm>
              <a:off x="6011111" y="2891528"/>
              <a:ext cx="311360" cy="1568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ctr" anchorCtr="0">
              <a:spAutoFit/>
            </a:bodyPr>
            <a:lstStyle/>
            <a:p>
              <a:pPr algn="ctr" defTabSz="872701">
                <a:buClr>
                  <a:srgbClr val="000000"/>
                </a:buClr>
                <a:buSzPts val="900"/>
              </a:pPr>
              <a:r>
                <a:rPr lang="en-GB" sz="1200" b="1">
                  <a:solidFill>
                    <a:srgbClr val="58595B"/>
                  </a:solidFill>
                  <a:latin typeface="Calibri"/>
                  <a:ea typeface="Calibri"/>
                  <a:cs typeface="Calibri"/>
                  <a:sym typeface="Calibri"/>
                </a:rPr>
                <a:t>2014</a:t>
              </a: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389;p98"/>
            <p:cNvSpPr txBox="1"/>
            <p:nvPr/>
          </p:nvSpPr>
          <p:spPr>
            <a:xfrm>
              <a:off x="6725772" y="2891528"/>
              <a:ext cx="317311" cy="1568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ctr" anchorCtr="0">
              <a:spAutoFit/>
            </a:bodyPr>
            <a:lstStyle/>
            <a:p>
              <a:pPr algn="ctr" defTabSz="872701">
                <a:buClr>
                  <a:srgbClr val="000000"/>
                </a:buClr>
                <a:buSzPts val="900"/>
              </a:pPr>
              <a:r>
                <a:rPr lang="en-GB" sz="1200" b="1">
                  <a:solidFill>
                    <a:srgbClr val="58595B"/>
                  </a:solidFill>
                  <a:latin typeface="Calibri"/>
                  <a:ea typeface="Calibri"/>
                  <a:cs typeface="Calibri"/>
                  <a:sym typeface="Calibri"/>
                </a:rPr>
                <a:t>2015</a:t>
              </a: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390;p98"/>
            <p:cNvSpPr txBox="1"/>
            <p:nvPr/>
          </p:nvSpPr>
          <p:spPr>
            <a:xfrm>
              <a:off x="8142227" y="2891528"/>
              <a:ext cx="328120" cy="1568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ctr" anchorCtr="0">
              <a:spAutoFit/>
            </a:bodyPr>
            <a:lstStyle/>
            <a:p>
              <a:pPr algn="ctr" defTabSz="872701">
                <a:buClr>
                  <a:srgbClr val="000000"/>
                </a:buClr>
                <a:buSzPts val="900"/>
              </a:pPr>
              <a:r>
                <a:rPr lang="en-GB" sz="1200" b="1">
                  <a:solidFill>
                    <a:srgbClr val="58595B"/>
                  </a:solidFill>
                  <a:latin typeface="Calibri"/>
                  <a:ea typeface="Calibri"/>
                  <a:cs typeface="Calibri"/>
                  <a:sym typeface="Calibri"/>
                </a:rPr>
                <a:t>2020</a:t>
              </a:r>
              <a:endParaRPr sz="1200" b="1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391;p98"/>
            <p:cNvSpPr txBox="1"/>
            <p:nvPr/>
          </p:nvSpPr>
          <p:spPr>
            <a:xfrm>
              <a:off x="7446384" y="2891528"/>
              <a:ext cx="322368" cy="1568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ctr" anchorCtr="0">
              <a:spAutoFit/>
            </a:bodyPr>
            <a:lstStyle/>
            <a:p>
              <a:pPr algn="ctr" defTabSz="872701">
                <a:buClr>
                  <a:srgbClr val="000000"/>
                </a:buClr>
                <a:buSzPts val="900"/>
              </a:pPr>
              <a:r>
                <a:rPr lang="en-GB" sz="1200" b="1">
                  <a:solidFill>
                    <a:srgbClr val="58595B"/>
                  </a:solidFill>
                  <a:latin typeface="Calibri"/>
                  <a:ea typeface="Calibri"/>
                  <a:cs typeface="Calibri"/>
                  <a:sym typeface="Calibri"/>
                </a:rPr>
                <a:t>2017</a:t>
              </a: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392;p98"/>
            <p:cNvSpPr/>
            <p:nvPr/>
          </p:nvSpPr>
          <p:spPr>
            <a:xfrm>
              <a:off x="2824599" y="2889549"/>
              <a:ext cx="190118" cy="20070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19767" tIns="119767" rIns="119767" bIns="119767" anchor="ctr" anchorCtr="1">
              <a:noAutofit/>
            </a:bodyPr>
            <a:lstStyle/>
            <a:p>
              <a:pPr algn="ctr" defTabSz="872701">
                <a:buClr>
                  <a:srgbClr val="000000"/>
                </a:buClr>
                <a:buSzPts val="1000"/>
              </a:pPr>
              <a:endParaRPr sz="13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393;p98"/>
            <p:cNvSpPr txBox="1"/>
            <p:nvPr/>
          </p:nvSpPr>
          <p:spPr>
            <a:xfrm>
              <a:off x="5265306" y="2891528"/>
              <a:ext cx="336855" cy="1568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ctr" anchorCtr="0">
              <a:spAutoFit/>
            </a:bodyPr>
            <a:lstStyle/>
            <a:p>
              <a:pPr algn="ctr" defTabSz="872701">
                <a:buClr>
                  <a:srgbClr val="000000"/>
                </a:buClr>
                <a:buSzPts val="900"/>
              </a:pPr>
              <a:r>
                <a:rPr lang="en-GB" sz="1200" b="1">
                  <a:solidFill>
                    <a:srgbClr val="58595B"/>
                  </a:solidFill>
                  <a:latin typeface="Calibri"/>
                  <a:ea typeface="Calibri"/>
                  <a:cs typeface="Calibri"/>
                  <a:sym typeface="Calibri"/>
                </a:rPr>
                <a:t>2008</a:t>
              </a: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68" name="Google Shape;394;p98"/>
            <p:cNvCxnSpPr/>
            <p:nvPr/>
          </p:nvCxnSpPr>
          <p:spPr>
            <a:xfrm>
              <a:off x="2832023" y="2950194"/>
              <a:ext cx="217131" cy="0"/>
            </a:xfrm>
            <a:prstGeom prst="straightConnector1">
              <a:avLst/>
            </a:prstGeom>
            <a:noFill/>
            <a:ln w="19050" cap="flat" cmpd="sng">
              <a:solidFill>
                <a:srgbClr val="005172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69" name="Google Shape;395;p98"/>
            <p:cNvCxnSpPr/>
            <p:nvPr/>
          </p:nvCxnSpPr>
          <p:spPr>
            <a:xfrm>
              <a:off x="2832023" y="2992907"/>
              <a:ext cx="217131" cy="0"/>
            </a:xfrm>
            <a:prstGeom prst="straightConnector1">
              <a:avLst/>
            </a:prstGeom>
            <a:noFill/>
            <a:ln w="19050" cap="flat" cmpd="sng">
              <a:solidFill>
                <a:srgbClr val="00B0CA"/>
              </a:solidFill>
              <a:prstDash val="dot"/>
              <a:round/>
              <a:headEnd type="none" w="sm" len="sm"/>
              <a:tailEnd type="none" w="sm" len="sm"/>
            </a:ln>
          </p:spPr>
        </p:cxnSp>
        <p:sp>
          <p:nvSpPr>
            <p:cNvPr id="70" name="Google Shape;396;p98"/>
            <p:cNvSpPr/>
            <p:nvPr/>
          </p:nvSpPr>
          <p:spPr>
            <a:xfrm rot="5400000">
              <a:off x="8619029" y="2949339"/>
              <a:ext cx="134286" cy="199477"/>
            </a:xfrm>
            <a:prstGeom prst="rtTriangle">
              <a:avLst/>
            </a:prstGeom>
            <a:solidFill>
              <a:srgbClr val="00B0CA"/>
            </a:solidFill>
            <a:ln>
              <a:noFill/>
            </a:ln>
          </p:spPr>
          <p:txBody>
            <a:bodyPr spcFirstLastPara="1" wrap="square" lIns="96000" tIns="96000" rIns="96000" bIns="96000" anchor="ctr" anchorCtr="1">
              <a:noAutofit/>
            </a:bodyPr>
            <a:lstStyle/>
            <a:p>
              <a:pPr algn="ctr" defTabSz="872701">
                <a:buClr>
                  <a:srgbClr val="000000"/>
                </a:buClr>
                <a:buSzPts val="1000"/>
              </a:pPr>
              <a:endParaRPr sz="1333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397;p98"/>
            <p:cNvSpPr txBox="1"/>
            <p:nvPr/>
          </p:nvSpPr>
          <p:spPr>
            <a:xfrm>
              <a:off x="980966" y="2891528"/>
              <a:ext cx="307272" cy="1568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ctr" anchorCtr="0">
              <a:spAutoFit/>
            </a:bodyPr>
            <a:lstStyle/>
            <a:p>
              <a:pPr algn="ctr" defTabSz="872701">
                <a:buClr>
                  <a:srgbClr val="000000"/>
                </a:buClr>
                <a:buSzPts val="900"/>
              </a:pPr>
              <a:r>
                <a:rPr lang="en-GB" sz="1200" b="1">
                  <a:solidFill>
                    <a:srgbClr val="58595B"/>
                  </a:solidFill>
                  <a:latin typeface="Calibri"/>
                  <a:ea typeface="Calibri"/>
                  <a:cs typeface="Calibri"/>
                  <a:sym typeface="Calibri"/>
                </a:rPr>
                <a:t>1842</a:t>
              </a: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2" name="Google Shape;398;p98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6460117" y="2172260"/>
              <a:ext cx="483161" cy="19160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3" name="Google Shape;399;p98"/>
            <p:cNvSpPr txBox="1"/>
            <p:nvPr/>
          </p:nvSpPr>
          <p:spPr>
            <a:xfrm>
              <a:off x="2773517" y="4095613"/>
              <a:ext cx="957146" cy="1568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71965" lvl="2" defTabSz="872701">
                <a:buClr>
                  <a:srgbClr val="608BA3"/>
                </a:buClr>
                <a:buSzPts val="1260"/>
              </a:pPr>
              <a:r>
                <a:rPr lang="en-GB" sz="1200" dirty="0" err="1">
                  <a:solidFill>
                    <a:srgbClr val="58595B"/>
                  </a:solidFill>
                  <a:latin typeface="Calibri"/>
                  <a:ea typeface="Calibri"/>
                  <a:cs typeface="Calibri"/>
                  <a:sym typeface="Calibri"/>
                </a:rPr>
                <a:t>推出SpringerLink</a:t>
              </a:r>
              <a:endParaRPr sz="1867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34542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4"/>
          <p:cNvSpPr txBox="1">
            <a:spLocks noGrp="1"/>
          </p:cNvSpPr>
          <p:nvPr>
            <p:ph type="body" idx="1"/>
          </p:nvPr>
        </p:nvSpPr>
        <p:spPr>
          <a:xfrm>
            <a:off x="576001" y="1436691"/>
            <a:ext cx="5304100" cy="311905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spAutoFit/>
          </a:bodyPr>
          <a:lstStyle/>
          <a:p>
            <a:pPr marL="239178" indent="-239178">
              <a:buClr>
                <a:schemeClr val="accent1"/>
              </a:buClr>
              <a:buFont typeface="Arial"/>
              <a:buChar char="•"/>
            </a:pPr>
            <a:r>
              <a:rPr lang="en-US" altLang="zh-CN" b="0" dirty="0"/>
              <a:t>2015</a:t>
            </a:r>
            <a:r>
              <a:rPr lang="zh-CN" altLang="en-US" b="0" dirty="0"/>
              <a:t>年由麦克米伦科学与教育和施普林格科学与商业媒体合并而成</a:t>
            </a:r>
            <a:r>
              <a:rPr lang="en-GB" sz="1067" b="0" dirty="0"/>
              <a:t/>
            </a:r>
            <a:br>
              <a:rPr lang="en-GB" sz="1067" b="0" dirty="0"/>
            </a:br>
            <a:endParaRPr sz="1067" b="0" dirty="0"/>
          </a:p>
          <a:p>
            <a:pPr marL="239178" indent="-239178">
              <a:buClr>
                <a:schemeClr val="accent1"/>
              </a:buClr>
              <a:buSzPts val="1500"/>
              <a:buFont typeface="Arial"/>
              <a:buChar char="•"/>
            </a:pPr>
            <a:r>
              <a:rPr lang="zh-CN" altLang="en-US" b="0" dirty="0"/>
              <a:t>主要股东：霍尔茨布林克出版集团，</a:t>
            </a:r>
            <a:r>
              <a:rPr lang="en-GB" b="0" dirty="0"/>
              <a:t>BC Partners</a:t>
            </a:r>
            <a:r>
              <a:rPr lang="en-GB" sz="1067" b="0" dirty="0"/>
              <a:t/>
            </a:r>
            <a:br>
              <a:rPr lang="en-GB" sz="1067" b="0" dirty="0"/>
            </a:br>
            <a:endParaRPr sz="1067" b="0" dirty="0"/>
          </a:p>
          <a:p>
            <a:pPr marL="239178" indent="-239178">
              <a:buClr>
                <a:schemeClr val="accent1"/>
              </a:buClr>
              <a:buSzPts val="1500"/>
              <a:buFont typeface="Arial"/>
              <a:buChar char="•"/>
            </a:pPr>
            <a:r>
              <a:rPr lang="zh-CN" altLang="en-US" b="0" dirty="0"/>
              <a:t>三大运营部门：科研、教育、职业</a:t>
            </a:r>
            <a:r>
              <a:rPr lang="en-GB" sz="1067" b="0" dirty="0"/>
              <a:t/>
            </a:r>
            <a:br>
              <a:rPr lang="en-GB" sz="1067" b="0" dirty="0"/>
            </a:br>
            <a:endParaRPr sz="1067" b="0" dirty="0"/>
          </a:p>
          <a:p>
            <a:pPr marL="239178" indent="-239178">
              <a:buClr>
                <a:schemeClr val="accent1"/>
              </a:buClr>
              <a:buSzPts val="1500"/>
              <a:buFont typeface="Arial"/>
              <a:buChar char="•"/>
            </a:pPr>
            <a:r>
              <a:rPr lang="zh-CN" altLang="en-US" b="0" dirty="0"/>
              <a:t>全球运营，总部注册于德国柏林</a:t>
            </a:r>
            <a:r>
              <a:rPr lang="en-GB" sz="1067" b="0" dirty="0"/>
              <a:t/>
            </a:r>
            <a:br>
              <a:rPr lang="en-GB" sz="1067" b="0" dirty="0"/>
            </a:br>
            <a:endParaRPr sz="1067" b="0" dirty="0"/>
          </a:p>
          <a:p>
            <a:pPr marL="239178" indent="-239178">
              <a:buClr>
                <a:schemeClr val="accent1"/>
              </a:buClr>
              <a:buSzPts val="1500"/>
              <a:buFont typeface="Arial"/>
              <a:buChar char="•"/>
            </a:pPr>
            <a:r>
              <a:rPr lang="zh-CN" altLang="en-US" b="0" dirty="0"/>
              <a:t>完善的责任企业战略及报告</a:t>
            </a:r>
            <a:endParaRPr dirty="0"/>
          </a:p>
          <a:p>
            <a:pPr marL="0" indent="0">
              <a:buSzPts val="1500"/>
            </a:pPr>
            <a:endParaRPr dirty="0"/>
          </a:p>
        </p:txBody>
      </p:sp>
      <p:sp>
        <p:nvSpPr>
          <p:cNvPr id="455" name="Google Shape;455;p4"/>
          <p:cNvSpPr txBox="1">
            <a:spLocks noGrp="1"/>
          </p:cNvSpPr>
          <p:nvPr>
            <p:ph type="body" idx="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spAutoFit/>
          </a:bodyPr>
          <a:lstStyle/>
          <a:p>
            <a:r>
              <a:rPr lang="en-GB" dirty="0"/>
              <a:t>2020</a:t>
            </a:r>
            <a:endParaRPr dirty="0"/>
          </a:p>
        </p:txBody>
      </p:sp>
      <p:sp>
        <p:nvSpPr>
          <p:cNvPr id="456" name="Google Shape;456;p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>
              <a:buSzPts val="1900"/>
            </a:pPr>
            <a:r>
              <a:rPr lang="zh-CN" altLang="en-US" dirty="0"/>
              <a:t>集团基本情况概览</a:t>
            </a:r>
            <a:endParaRPr dirty="0"/>
          </a:p>
        </p:txBody>
      </p:sp>
      <p:sp>
        <p:nvSpPr>
          <p:cNvPr id="457" name="Google Shape;457;p4"/>
          <p:cNvSpPr/>
          <p:nvPr/>
        </p:nvSpPr>
        <p:spPr>
          <a:xfrm>
            <a:off x="6534912" y="1628851"/>
            <a:ext cx="5149901" cy="46817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6000" tIns="96000" rIns="96000" bIns="96000" anchor="ctr" anchorCtr="1">
            <a:noAutofit/>
          </a:bodyPr>
          <a:lstStyle/>
          <a:p>
            <a:pPr algn="ctr" defTabSz="872701">
              <a:buClr>
                <a:srgbClr val="000000"/>
              </a:buClr>
              <a:buSzPts val="1400"/>
            </a:pPr>
            <a:endParaRPr sz="1867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8" name="Google Shape;458;p4"/>
          <p:cNvSpPr txBox="1"/>
          <p:nvPr/>
        </p:nvSpPr>
        <p:spPr>
          <a:xfrm>
            <a:off x="6612483" y="1700728"/>
            <a:ext cx="3941200" cy="440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000" tIns="96000" rIns="96000" bIns="96000" anchor="t" anchorCtr="0">
            <a:spAutoFit/>
          </a:bodyPr>
          <a:lstStyle/>
          <a:p>
            <a:pPr defTabSz="872701">
              <a:buClr>
                <a:srgbClr val="FF0000"/>
              </a:buClr>
              <a:buSzPts val="1200"/>
            </a:pPr>
            <a:r>
              <a:rPr lang="zh-CN" altLang="en-US" sz="1600" b="1" dirty="0">
                <a:solidFill>
                  <a:srgbClr val="005172"/>
                </a:solidFill>
                <a:latin typeface="Calibri"/>
                <a:ea typeface="Calibri"/>
                <a:cs typeface="Calibri"/>
                <a:sym typeface="Calibri"/>
              </a:rPr>
              <a:t>按业务部门的收入分布 </a:t>
            </a:r>
            <a:r>
              <a:rPr lang="en-GB" sz="1600" b="1" dirty="0">
                <a:solidFill>
                  <a:srgbClr val="005172"/>
                </a:solidFill>
                <a:latin typeface="Calibri"/>
                <a:ea typeface="Calibri"/>
                <a:cs typeface="Calibri"/>
                <a:sym typeface="Calibri"/>
              </a:rPr>
              <a:t>(2020</a:t>
            </a:r>
            <a:r>
              <a:rPr lang="zh-CN" altLang="en-US" sz="1600" b="1" dirty="0">
                <a:solidFill>
                  <a:srgbClr val="005172"/>
                </a:solidFill>
                <a:latin typeface="Calibri"/>
                <a:ea typeface="Calibri"/>
                <a:cs typeface="Calibri"/>
                <a:sym typeface="Calibri"/>
              </a:rPr>
              <a:t>年</a:t>
            </a:r>
            <a:r>
              <a:rPr lang="en-GB" sz="1600" b="1" dirty="0">
                <a:solidFill>
                  <a:srgbClr val="005172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1600" dirty="0">
              <a:solidFill>
                <a:srgbClr val="00517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9" name="Google Shape;459;p4" title="Points scor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34901" y="2097033"/>
            <a:ext cx="5149900" cy="318435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0356193" y="4442372"/>
            <a:ext cx="742732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72701">
              <a:spcAft>
                <a:spcPts val="600"/>
              </a:spcAft>
              <a:buClr>
                <a:srgbClr val="01324B"/>
              </a:buClr>
            </a:pPr>
            <a:r>
              <a:rPr lang="zh-CN" altLang="en-US" sz="1333" b="1" dirty="0">
                <a:solidFill>
                  <a:srgbClr val="005172"/>
                </a:solidFill>
                <a:latin typeface="Calibri"/>
                <a:ea typeface="Calibri"/>
                <a:cs typeface="Calibri"/>
              </a:rPr>
              <a:t>科研</a:t>
            </a:r>
            <a:endParaRPr lang="en-US" sz="1333" b="1" dirty="0">
              <a:solidFill>
                <a:srgbClr val="005172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76358" y="2168900"/>
            <a:ext cx="742732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72701">
              <a:spcAft>
                <a:spcPts val="600"/>
              </a:spcAft>
              <a:buClr>
                <a:srgbClr val="01324B"/>
              </a:buClr>
            </a:pPr>
            <a:r>
              <a:rPr lang="zh-CN" altLang="en-US" sz="1333" b="1" dirty="0">
                <a:solidFill>
                  <a:srgbClr val="005172"/>
                </a:solidFill>
                <a:latin typeface="Calibri"/>
                <a:ea typeface="Calibri"/>
                <a:cs typeface="Calibri"/>
              </a:rPr>
              <a:t>职业</a:t>
            </a:r>
            <a:endParaRPr lang="en-US" sz="1333" b="1" dirty="0">
              <a:solidFill>
                <a:srgbClr val="005172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15201" y="2799155"/>
            <a:ext cx="742732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72701">
              <a:spcAft>
                <a:spcPts val="600"/>
              </a:spcAft>
              <a:buClr>
                <a:srgbClr val="01324B"/>
              </a:buClr>
            </a:pPr>
            <a:r>
              <a:rPr lang="zh-CN" altLang="en-US" sz="1333" b="1" dirty="0">
                <a:solidFill>
                  <a:srgbClr val="005172"/>
                </a:solidFill>
                <a:latin typeface="Calibri"/>
                <a:ea typeface="Calibri"/>
                <a:cs typeface="Calibri"/>
              </a:rPr>
              <a:t>教育</a:t>
            </a:r>
            <a:endParaRPr lang="en-US" sz="1333" b="1" dirty="0">
              <a:solidFill>
                <a:srgbClr val="005172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10762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37" name="Google Shape;737;p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>
              <a:buSzPts val="1900"/>
            </a:pPr>
            <a:r>
              <a:rPr lang="zh-CN" altLang="en-US" dirty="0"/>
              <a:t>我们备受信赖的品牌</a:t>
            </a:r>
            <a:endParaRPr dirty="0"/>
          </a:p>
        </p:txBody>
      </p:sp>
      <p:pic>
        <p:nvPicPr>
          <p:cNvPr id="738" name="Google Shape;738;p14" descr="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41301" y="4094674"/>
            <a:ext cx="2094335" cy="91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39" name="Google Shape;739;p14" descr="Logo&#10;&#10;Description automatically generated with medium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63789" y="2789280"/>
            <a:ext cx="2628211" cy="1143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0" name="Google Shape;740;p14" descr="Logo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51672" y="2856525"/>
            <a:ext cx="2473705" cy="1076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1" name="Google Shape;741;p14" descr="A picture containing text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187882" y="4065836"/>
            <a:ext cx="2232164" cy="971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742" name="Google Shape;742;p14" descr="Logo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325245" y="2786102"/>
            <a:ext cx="2612384" cy="1136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43" name="Google Shape;743;p14" descr="Logo, company name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541780" y="3807126"/>
            <a:ext cx="3487257" cy="1517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4" name="Google Shape;744;p14" descr="Logo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9749" y="3795624"/>
            <a:ext cx="3487257" cy="1517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5" name="Google Shape;745;p14" descr="Logo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0" y="2778195"/>
            <a:ext cx="3023659" cy="1315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46" name="Google Shape;746;p14" descr="Logo&#10;&#10;Description automatically generated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186551" y="2836467"/>
            <a:ext cx="2361229" cy="1027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7" name="Google Shape;747;p14" descr="Logo&#10;&#10;Description automatically generated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71579" y="1603470"/>
            <a:ext cx="2921480" cy="127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8" name="Google Shape;748;p14" descr="Logo&#10;&#10;Description automatically generated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886839" y="1730949"/>
            <a:ext cx="2335683" cy="1016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49" name="Google Shape;749;p14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0081591" y="2040153"/>
            <a:ext cx="1397295" cy="398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0" name="Google Shape;750;p14" descr="A picture containing logo&#10;&#10;Description automatically generated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3142255" y="5243569"/>
            <a:ext cx="2506629" cy="1085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751" name="Google Shape;751;p14" descr="Logo&#10;&#10;Description automatically generated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5899670" y="5113547"/>
            <a:ext cx="3268133" cy="142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2" name="Google Shape;752;p14" descr="Partners | Springer Nature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6511505" y="1857697"/>
            <a:ext cx="3052284" cy="7630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46982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508;p8" descr="Map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9000" y="148048"/>
            <a:ext cx="10766611" cy="655237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zh-CN" altLang="en-US" dirty="0"/>
              <a:t>全球约</a:t>
            </a:r>
            <a:r>
              <a:rPr lang="en-US" altLang="zh-CN" dirty="0"/>
              <a:t>1</a:t>
            </a:r>
            <a:r>
              <a:rPr lang="zh-CN" altLang="en-US" dirty="0"/>
              <a:t>万名员工，</a:t>
            </a:r>
            <a:r>
              <a:rPr lang="en-US" altLang="zh-CN" dirty="0"/>
              <a:t>200</a:t>
            </a:r>
            <a:r>
              <a:rPr lang="zh-CN" altLang="en-US" dirty="0"/>
              <a:t>多家办公室及地点，遍及</a:t>
            </a:r>
            <a:r>
              <a:rPr lang="en-US" altLang="zh-CN" dirty="0"/>
              <a:t>50</a:t>
            </a:r>
            <a:r>
              <a:rPr lang="zh-CN" altLang="en-US" dirty="0"/>
              <a:t>个国家和地区</a:t>
            </a:r>
          </a:p>
        </p:txBody>
      </p:sp>
      <p:sp>
        <p:nvSpPr>
          <p:cNvPr id="391" name="Google Shape;391;p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>
              <a:buSzPts val="2600"/>
            </a:pPr>
            <a:r>
              <a:rPr lang="zh-CN" altLang="en-US" dirty="0"/>
              <a:t>全球分布，贴近客户</a:t>
            </a:r>
            <a:endParaRPr dirty="0"/>
          </a:p>
        </p:txBody>
      </p:sp>
      <p:grpSp>
        <p:nvGrpSpPr>
          <p:cNvPr id="3" name="Group 2"/>
          <p:cNvGrpSpPr/>
          <p:nvPr/>
        </p:nvGrpSpPr>
        <p:grpSpPr>
          <a:xfrm>
            <a:off x="788181" y="2348148"/>
            <a:ext cx="943967" cy="865301"/>
            <a:chOff x="800100" y="1941528"/>
            <a:chExt cx="674510" cy="618300"/>
          </a:xfrm>
        </p:grpSpPr>
        <p:sp>
          <p:nvSpPr>
            <p:cNvPr id="12" name="Google Shape;512;p8"/>
            <p:cNvSpPr/>
            <p:nvPr/>
          </p:nvSpPr>
          <p:spPr>
            <a:xfrm>
              <a:off x="842810" y="1941528"/>
              <a:ext cx="474859" cy="618300"/>
            </a:xfrm>
            <a:custGeom>
              <a:avLst/>
              <a:gdLst/>
              <a:ahLst/>
              <a:cxnLst/>
              <a:rect l="l" t="t" r="r" b="b"/>
              <a:pathLst>
                <a:path w="1104718" h="1393430" extrusionOk="0">
                  <a:moveTo>
                    <a:pt x="23937" y="1393428"/>
                  </a:moveTo>
                  <a:cubicBezTo>
                    <a:pt x="10770" y="1393428"/>
                    <a:pt x="76" y="1382783"/>
                    <a:pt x="0" y="1369599"/>
                  </a:cubicBezTo>
                  <a:lnTo>
                    <a:pt x="0" y="23907"/>
                  </a:lnTo>
                  <a:cubicBezTo>
                    <a:pt x="-18" y="10722"/>
                    <a:pt x="10643" y="18"/>
                    <a:pt x="23813" y="0"/>
                  </a:cubicBezTo>
                  <a:cubicBezTo>
                    <a:pt x="26619" y="-4"/>
                    <a:pt x="29404" y="488"/>
                    <a:pt x="32039" y="1453"/>
                  </a:cubicBezTo>
                  <a:lnTo>
                    <a:pt x="1088943" y="385969"/>
                  </a:lnTo>
                  <a:cubicBezTo>
                    <a:pt x="1098376" y="389374"/>
                    <a:pt x="1104655" y="398337"/>
                    <a:pt x="1104641" y="408378"/>
                  </a:cubicBezTo>
                  <a:lnTo>
                    <a:pt x="1104641" y="983250"/>
                  </a:lnTo>
                  <a:cubicBezTo>
                    <a:pt x="1105497" y="993927"/>
                    <a:pt x="1099131" y="1003862"/>
                    <a:pt x="1089080" y="1007537"/>
                  </a:cubicBezTo>
                  <a:lnTo>
                    <a:pt x="32084" y="1392099"/>
                  </a:lnTo>
                  <a:cubicBezTo>
                    <a:pt x="29468" y="1393020"/>
                    <a:pt x="26710" y="1393469"/>
                    <a:pt x="23937" y="1393428"/>
                  </a:cubicBezTo>
                  <a:close/>
                </a:path>
              </a:pathLst>
            </a:custGeom>
            <a:solidFill>
              <a:srgbClr val="00B0CA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defTabSz="872701">
                <a:buClr>
                  <a:srgbClr val="000000"/>
                </a:buClr>
                <a:buSzPts val="1534"/>
              </a:pPr>
              <a:endParaRPr sz="2045">
                <a:solidFill>
                  <a:srgbClr val="01324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513;p8"/>
            <p:cNvSpPr txBox="1"/>
            <p:nvPr/>
          </p:nvSpPr>
          <p:spPr>
            <a:xfrm>
              <a:off x="800100" y="2108725"/>
              <a:ext cx="674510" cy="2704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6000" tIns="96000" rIns="96000" bIns="96000" anchor="t" anchorCtr="0">
              <a:spAutoFit/>
            </a:bodyPr>
            <a:lstStyle/>
            <a:p>
              <a:pPr defTabSz="872701">
                <a:buClr>
                  <a:srgbClr val="000000"/>
                </a:buClr>
                <a:buSzPts val="900"/>
              </a:pPr>
              <a:r>
                <a:rPr lang="zh-CN" altLang="en-US" sz="1200" b="1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北美</a:t>
              </a:r>
              <a:endParaRPr sz="1867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989665" y="4870924"/>
            <a:ext cx="943967" cy="865301"/>
            <a:chOff x="1492248" y="3653193"/>
            <a:chExt cx="707975" cy="648976"/>
          </a:xfrm>
        </p:grpSpPr>
        <p:sp>
          <p:nvSpPr>
            <p:cNvPr id="15" name="Google Shape;515;p8"/>
            <p:cNvSpPr/>
            <p:nvPr/>
          </p:nvSpPr>
          <p:spPr>
            <a:xfrm>
              <a:off x="1533813" y="3653193"/>
              <a:ext cx="498419" cy="648976"/>
            </a:xfrm>
            <a:custGeom>
              <a:avLst/>
              <a:gdLst/>
              <a:ahLst/>
              <a:cxnLst/>
              <a:rect l="l" t="t" r="r" b="b"/>
              <a:pathLst>
                <a:path w="1104718" h="1393430" extrusionOk="0">
                  <a:moveTo>
                    <a:pt x="23937" y="1393428"/>
                  </a:moveTo>
                  <a:cubicBezTo>
                    <a:pt x="10770" y="1393428"/>
                    <a:pt x="76" y="1382783"/>
                    <a:pt x="0" y="1369599"/>
                  </a:cubicBezTo>
                  <a:lnTo>
                    <a:pt x="0" y="23907"/>
                  </a:lnTo>
                  <a:cubicBezTo>
                    <a:pt x="-18" y="10722"/>
                    <a:pt x="10643" y="18"/>
                    <a:pt x="23813" y="0"/>
                  </a:cubicBezTo>
                  <a:cubicBezTo>
                    <a:pt x="26619" y="-4"/>
                    <a:pt x="29404" y="488"/>
                    <a:pt x="32039" y="1453"/>
                  </a:cubicBezTo>
                  <a:lnTo>
                    <a:pt x="1088943" y="385969"/>
                  </a:lnTo>
                  <a:cubicBezTo>
                    <a:pt x="1098376" y="389374"/>
                    <a:pt x="1104655" y="398337"/>
                    <a:pt x="1104641" y="408378"/>
                  </a:cubicBezTo>
                  <a:lnTo>
                    <a:pt x="1104641" y="983250"/>
                  </a:lnTo>
                  <a:cubicBezTo>
                    <a:pt x="1105497" y="993927"/>
                    <a:pt x="1099131" y="1003862"/>
                    <a:pt x="1089080" y="1007537"/>
                  </a:cubicBezTo>
                  <a:lnTo>
                    <a:pt x="32084" y="1392099"/>
                  </a:lnTo>
                  <a:cubicBezTo>
                    <a:pt x="29468" y="1393020"/>
                    <a:pt x="26710" y="1393469"/>
                    <a:pt x="23937" y="1393428"/>
                  </a:cubicBezTo>
                  <a:close/>
                </a:path>
              </a:pathLst>
            </a:custGeom>
            <a:solidFill>
              <a:srgbClr val="7AB800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defTabSz="872701">
                <a:buClr>
                  <a:srgbClr val="000000"/>
                </a:buClr>
                <a:buSzPts val="1534"/>
              </a:pPr>
              <a:endParaRPr sz="2045">
                <a:solidFill>
                  <a:srgbClr val="01324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516;p8"/>
            <p:cNvSpPr txBox="1"/>
            <p:nvPr/>
          </p:nvSpPr>
          <p:spPr>
            <a:xfrm>
              <a:off x="1492248" y="3766479"/>
              <a:ext cx="707975" cy="4224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6000" tIns="96000" rIns="96000" bIns="96000" anchor="t" anchorCtr="0">
              <a:spAutoFit/>
            </a:bodyPr>
            <a:lstStyle/>
            <a:p>
              <a:pPr defTabSz="872701">
                <a:buClr>
                  <a:srgbClr val="000000"/>
                </a:buClr>
                <a:buSzPts val="900"/>
              </a:pPr>
              <a:r>
                <a:rPr lang="zh-CN" altLang="en-US" sz="1200" b="1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拉丁</a:t>
              </a:r>
              <a:r>
                <a:rPr lang="en-US" altLang="zh-CN" sz="1200" b="1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/>
              </a:r>
              <a:br>
                <a:rPr lang="en-US" altLang="zh-CN" sz="1200" b="1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zh-CN" altLang="en-US" sz="1200" b="1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美洲</a:t>
              </a:r>
              <a:endParaRPr sz="1867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352842" y="1699516"/>
            <a:ext cx="943967" cy="865301"/>
            <a:chOff x="3264631" y="1274637"/>
            <a:chExt cx="707975" cy="648976"/>
          </a:xfrm>
        </p:grpSpPr>
        <p:sp>
          <p:nvSpPr>
            <p:cNvPr id="18" name="Google Shape;518;p8"/>
            <p:cNvSpPr/>
            <p:nvPr/>
          </p:nvSpPr>
          <p:spPr>
            <a:xfrm>
              <a:off x="3306196" y="1274637"/>
              <a:ext cx="498419" cy="648976"/>
            </a:xfrm>
            <a:custGeom>
              <a:avLst/>
              <a:gdLst/>
              <a:ahLst/>
              <a:cxnLst/>
              <a:rect l="l" t="t" r="r" b="b"/>
              <a:pathLst>
                <a:path w="1104718" h="1393430" extrusionOk="0">
                  <a:moveTo>
                    <a:pt x="23937" y="1393428"/>
                  </a:moveTo>
                  <a:cubicBezTo>
                    <a:pt x="10770" y="1393428"/>
                    <a:pt x="76" y="1382783"/>
                    <a:pt x="0" y="1369599"/>
                  </a:cubicBezTo>
                  <a:lnTo>
                    <a:pt x="0" y="23907"/>
                  </a:lnTo>
                  <a:cubicBezTo>
                    <a:pt x="-18" y="10722"/>
                    <a:pt x="10643" y="18"/>
                    <a:pt x="23813" y="0"/>
                  </a:cubicBezTo>
                  <a:cubicBezTo>
                    <a:pt x="26619" y="-4"/>
                    <a:pt x="29404" y="488"/>
                    <a:pt x="32039" y="1453"/>
                  </a:cubicBezTo>
                  <a:lnTo>
                    <a:pt x="1088943" y="385969"/>
                  </a:lnTo>
                  <a:cubicBezTo>
                    <a:pt x="1098376" y="389374"/>
                    <a:pt x="1104655" y="398337"/>
                    <a:pt x="1104641" y="408378"/>
                  </a:cubicBezTo>
                  <a:lnTo>
                    <a:pt x="1104641" y="983250"/>
                  </a:lnTo>
                  <a:cubicBezTo>
                    <a:pt x="1105497" y="993927"/>
                    <a:pt x="1099131" y="1003862"/>
                    <a:pt x="1089080" y="1007537"/>
                  </a:cubicBezTo>
                  <a:lnTo>
                    <a:pt x="32084" y="1392099"/>
                  </a:lnTo>
                  <a:cubicBezTo>
                    <a:pt x="29468" y="1393020"/>
                    <a:pt x="26710" y="1393469"/>
                    <a:pt x="23937" y="1393428"/>
                  </a:cubicBezTo>
                  <a:close/>
                </a:path>
              </a:pathLst>
            </a:custGeom>
            <a:solidFill>
              <a:srgbClr val="D5C833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defTabSz="872701">
                <a:buClr>
                  <a:srgbClr val="000000"/>
                </a:buClr>
                <a:buSzPts val="1534"/>
              </a:pPr>
              <a:endParaRPr sz="2045">
                <a:solidFill>
                  <a:srgbClr val="01324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519;p8"/>
            <p:cNvSpPr txBox="1"/>
            <p:nvPr/>
          </p:nvSpPr>
          <p:spPr>
            <a:xfrm>
              <a:off x="3264631" y="1450129"/>
              <a:ext cx="707975" cy="2839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6000" tIns="96000" rIns="96000" bIns="96000" anchor="t" anchorCtr="0">
              <a:spAutoFit/>
            </a:bodyPr>
            <a:lstStyle/>
            <a:p>
              <a:pPr defTabSz="872701">
                <a:buClr>
                  <a:srgbClr val="000000"/>
                </a:buClr>
                <a:buSzPts val="900"/>
              </a:pPr>
              <a:r>
                <a:rPr lang="zh-CN" altLang="en-US" sz="1200" b="1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欧洲</a:t>
              </a:r>
              <a:endParaRPr sz="1867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" name="Google Shape;520;p8"/>
          <p:cNvGrpSpPr/>
          <p:nvPr/>
        </p:nvGrpSpPr>
        <p:grpSpPr>
          <a:xfrm>
            <a:off x="5018339" y="4870924"/>
            <a:ext cx="943967" cy="865301"/>
            <a:chOff x="3458280" y="4091561"/>
            <a:chExt cx="674510" cy="618300"/>
          </a:xfrm>
        </p:grpSpPr>
        <p:sp>
          <p:nvSpPr>
            <p:cNvPr id="21" name="Google Shape;521;p8"/>
            <p:cNvSpPr/>
            <p:nvPr/>
          </p:nvSpPr>
          <p:spPr>
            <a:xfrm>
              <a:off x="3497880" y="4091561"/>
              <a:ext cx="474859" cy="618300"/>
            </a:xfrm>
            <a:custGeom>
              <a:avLst/>
              <a:gdLst/>
              <a:ahLst/>
              <a:cxnLst/>
              <a:rect l="l" t="t" r="r" b="b"/>
              <a:pathLst>
                <a:path w="1104718" h="1393430" extrusionOk="0">
                  <a:moveTo>
                    <a:pt x="23937" y="1393428"/>
                  </a:moveTo>
                  <a:cubicBezTo>
                    <a:pt x="10770" y="1393428"/>
                    <a:pt x="76" y="1382783"/>
                    <a:pt x="0" y="1369599"/>
                  </a:cubicBezTo>
                  <a:lnTo>
                    <a:pt x="0" y="23907"/>
                  </a:lnTo>
                  <a:cubicBezTo>
                    <a:pt x="-18" y="10722"/>
                    <a:pt x="10643" y="18"/>
                    <a:pt x="23813" y="0"/>
                  </a:cubicBezTo>
                  <a:cubicBezTo>
                    <a:pt x="26619" y="-4"/>
                    <a:pt x="29404" y="488"/>
                    <a:pt x="32039" y="1453"/>
                  </a:cubicBezTo>
                  <a:lnTo>
                    <a:pt x="1088943" y="385969"/>
                  </a:lnTo>
                  <a:cubicBezTo>
                    <a:pt x="1098376" y="389374"/>
                    <a:pt x="1104655" y="398337"/>
                    <a:pt x="1104641" y="408378"/>
                  </a:cubicBezTo>
                  <a:lnTo>
                    <a:pt x="1104641" y="983250"/>
                  </a:lnTo>
                  <a:cubicBezTo>
                    <a:pt x="1105497" y="993927"/>
                    <a:pt x="1099131" y="1003862"/>
                    <a:pt x="1089080" y="1007537"/>
                  </a:cubicBezTo>
                  <a:lnTo>
                    <a:pt x="32084" y="1392099"/>
                  </a:lnTo>
                  <a:cubicBezTo>
                    <a:pt x="29468" y="1393020"/>
                    <a:pt x="26710" y="1393469"/>
                    <a:pt x="23937" y="1393428"/>
                  </a:cubicBezTo>
                  <a:close/>
                </a:path>
              </a:pathLst>
            </a:custGeom>
            <a:solidFill>
              <a:srgbClr val="EC7A00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defTabSz="872701">
                <a:buClr>
                  <a:srgbClr val="000000"/>
                </a:buClr>
                <a:buSzPts val="1534"/>
              </a:pPr>
              <a:endParaRPr sz="2045">
                <a:solidFill>
                  <a:srgbClr val="01324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522;p8"/>
            <p:cNvSpPr txBox="1"/>
            <p:nvPr/>
          </p:nvSpPr>
          <p:spPr>
            <a:xfrm>
              <a:off x="3458280" y="4248877"/>
              <a:ext cx="674510" cy="2704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6000" tIns="96000" rIns="96000" bIns="96000" anchor="t" anchorCtr="0">
              <a:spAutoFit/>
            </a:bodyPr>
            <a:lstStyle/>
            <a:p>
              <a:pPr defTabSz="872701">
                <a:buClr>
                  <a:srgbClr val="000000"/>
                </a:buClr>
                <a:buSzPts val="900"/>
              </a:pPr>
              <a:r>
                <a:rPr lang="zh-CN" altLang="en-US" sz="1200" b="1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非洲</a:t>
              </a:r>
              <a:endParaRPr sz="1867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9917518" y="3080015"/>
            <a:ext cx="943967" cy="839967"/>
            <a:chOff x="7438138" y="2310011"/>
            <a:chExt cx="707975" cy="629975"/>
          </a:xfrm>
        </p:grpSpPr>
        <p:sp>
          <p:nvSpPr>
            <p:cNvPr id="24" name="Google Shape;524;p8"/>
            <p:cNvSpPr/>
            <p:nvPr/>
          </p:nvSpPr>
          <p:spPr>
            <a:xfrm flipH="1">
              <a:off x="7458068" y="2310011"/>
              <a:ext cx="498419" cy="629975"/>
            </a:xfrm>
            <a:custGeom>
              <a:avLst/>
              <a:gdLst/>
              <a:ahLst/>
              <a:cxnLst/>
              <a:rect l="l" t="t" r="r" b="b"/>
              <a:pathLst>
                <a:path w="1104718" h="1393430" extrusionOk="0">
                  <a:moveTo>
                    <a:pt x="23937" y="1393428"/>
                  </a:moveTo>
                  <a:cubicBezTo>
                    <a:pt x="10770" y="1393428"/>
                    <a:pt x="76" y="1382783"/>
                    <a:pt x="0" y="1369599"/>
                  </a:cubicBezTo>
                  <a:lnTo>
                    <a:pt x="0" y="23907"/>
                  </a:lnTo>
                  <a:cubicBezTo>
                    <a:pt x="-18" y="10722"/>
                    <a:pt x="10643" y="18"/>
                    <a:pt x="23813" y="0"/>
                  </a:cubicBezTo>
                  <a:cubicBezTo>
                    <a:pt x="26619" y="-4"/>
                    <a:pt x="29404" y="488"/>
                    <a:pt x="32039" y="1453"/>
                  </a:cubicBezTo>
                  <a:lnTo>
                    <a:pt x="1088943" y="385969"/>
                  </a:lnTo>
                  <a:cubicBezTo>
                    <a:pt x="1098376" y="389374"/>
                    <a:pt x="1104655" y="398337"/>
                    <a:pt x="1104641" y="408378"/>
                  </a:cubicBezTo>
                  <a:lnTo>
                    <a:pt x="1104641" y="983250"/>
                  </a:lnTo>
                  <a:cubicBezTo>
                    <a:pt x="1105497" y="993927"/>
                    <a:pt x="1099131" y="1003862"/>
                    <a:pt x="1089080" y="1007537"/>
                  </a:cubicBezTo>
                  <a:lnTo>
                    <a:pt x="32084" y="1392099"/>
                  </a:lnTo>
                  <a:cubicBezTo>
                    <a:pt x="29468" y="1393020"/>
                    <a:pt x="26710" y="1393469"/>
                    <a:pt x="23937" y="1393428"/>
                  </a:cubicBezTo>
                  <a:close/>
                </a:path>
              </a:pathLst>
            </a:custGeom>
            <a:solidFill>
              <a:srgbClr val="598B9F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defTabSz="872701">
                <a:buClr>
                  <a:srgbClr val="000000"/>
                </a:buClr>
                <a:buSzPts val="1534"/>
              </a:pPr>
              <a:endParaRPr sz="2045">
                <a:solidFill>
                  <a:srgbClr val="01324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525;p8"/>
            <p:cNvSpPr txBox="1"/>
            <p:nvPr/>
          </p:nvSpPr>
          <p:spPr>
            <a:xfrm>
              <a:off x="7438138" y="2413796"/>
              <a:ext cx="707975" cy="4224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6000" tIns="96000" rIns="96000" bIns="96000" anchor="t" anchorCtr="0">
              <a:spAutoFit/>
            </a:bodyPr>
            <a:lstStyle/>
            <a:p>
              <a:pPr defTabSz="872701">
                <a:buClr>
                  <a:srgbClr val="000000"/>
                </a:buClr>
                <a:buSzPts val="900"/>
              </a:pPr>
              <a:r>
                <a:rPr lang="zh-CN" altLang="en-US" sz="1200" b="1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亚太</a:t>
              </a:r>
              <a:r>
                <a:rPr lang="en-US" altLang="zh-CN" sz="1200" b="1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/>
              </a:r>
              <a:br>
                <a:rPr lang="en-US" altLang="zh-CN" sz="1200" b="1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zh-CN" altLang="en-US" sz="1200" b="1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地区</a:t>
              </a:r>
              <a:endParaRPr sz="1867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" name="Google Shape;526;p8"/>
          <p:cNvSpPr txBox="1"/>
          <p:nvPr/>
        </p:nvSpPr>
        <p:spPr>
          <a:xfrm>
            <a:off x="763292" y="3188966"/>
            <a:ext cx="1426899" cy="604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000" tIns="96000" rIns="96000" bIns="96000" anchor="t" anchorCtr="0">
            <a:spAutoFit/>
          </a:bodyPr>
          <a:lstStyle/>
          <a:p>
            <a:pPr defTabSz="872701">
              <a:buClr>
                <a:srgbClr val="000000"/>
              </a:buClr>
              <a:buSzPts val="1000"/>
            </a:pPr>
            <a:r>
              <a:rPr lang="zh-CN" altLang="en-US" sz="1333" b="1" dirty="0">
                <a:solidFill>
                  <a:srgbClr val="00B0CA"/>
                </a:solidFill>
                <a:latin typeface="Calibri"/>
                <a:ea typeface="Calibri"/>
                <a:cs typeface="Calibri"/>
                <a:sym typeface="Calibri"/>
              </a:rPr>
              <a:t>约</a:t>
            </a:r>
            <a:r>
              <a:rPr lang="en-GB" sz="1333" b="1" dirty="0">
                <a:solidFill>
                  <a:srgbClr val="00B0CA"/>
                </a:solidFill>
                <a:latin typeface="Calibri"/>
                <a:ea typeface="Calibri"/>
                <a:cs typeface="Calibri"/>
                <a:sym typeface="Calibri"/>
              </a:rPr>
              <a:t>1100</a:t>
            </a:r>
            <a:r>
              <a:rPr lang="zh-CN" altLang="en-US" sz="1333" b="1" dirty="0">
                <a:solidFill>
                  <a:srgbClr val="00B0CA"/>
                </a:solidFill>
                <a:latin typeface="Calibri"/>
                <a:ea typeface="Calibri"/>
                <a:cs typeface="Calibri"/>
                <a:sym typeface="Calibri"/>
              </a:rPr>
              <a:t>名                  员工</a:t>
            </a:r>
            <a:endParaRPr sz="1867" dirty="0">
              <a:solidFill>
                <a:srgbClr val="00B0C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527;p8"/>
          <p:cNvSpPr txBox="1"/>
          <p:nvPr/>
        </p:nvSpPr>
        <p:spPr>
          <a:xfrm>
            <a:off x="1964581" y="5735791"/>
            <a:ext cx="1053643" cy="604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000" tIns="96000" rIns="96000" bIns="96000" anchor="t" anchorCtr="0">
            <a:spAutoFit/>
          </a:bodyPr>
          <a:lstStyle/>
          <a:p>
            <a:pPr defTabSz="872701">
              <a:buClr>
                <a:srgbClr val="000000"/>
              </a:buClr>
              <a:buSzPts val="1000"/>
            </a:pPr>
            <a:r>
              <a:rPr lang="zh-CN" altLang="en-US" sz="1333" b="1" dirty="0">
                <a:solidFill>
                  <a:srgbClr val="7AB800"/>
                </a:solidFill>
                <a:latin typeface="Calibri"/>
                <a:ea typeface="Calibri"/>
                <a:cs typeface="Calibri"/>
                <a:sym typeface="Calibri"/>
              </a:rPr>
              <a:t>约</a:t>
            </a:r>
            <a:r>
              <a:rPr lang="en-GB" sz="1333" b="1" dirty="0">
                <a:solidFill>
                  <a:srgbClr val="7AB800"/>
                </a:solidFill>
                <a:latin typeface="Calibri"/>
                <a:ea typeface="Calibri"/>
                <a:cs typeface="Calibri"/>
                <a:sym typeface="Calibri"/>
              </a:rPr>
              <a:t>800</a:t>
            </a:r>
            <a:r>
              <a:rPr lang="zh-CN" altLang="en-US" sz="1333" b="1" dirty="0">
                <a:solidFill>
                  <a:srgbClr val="7AB800"/>
                </a:solidFill>
                <a:latin typeface="Calibri"/>
                <a:ea typeface="Calibri"/>
                <a:cs typeface="Calibri"/>
                <a:sym typeface="Calibri"/>
              </a:rPr>
              <a:t>名</a:t>
            </a:r>
            <a:endParaRPr lang="en-GB" sz="1333" b="1" dirty="0">
              <a:solidFill>
                <a:srgbClr val="7AB8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defTabSz="872701">
              <a:buClr>
                <a:srgbClr val="000000"/>
              </a:buClr>
              <a:buSzPts val="1000"/>
            </a:pPr>
            <a:r>
              <a:rPr lang="zh-CN" altLang="en-US" sz="1333" b="1" dirty="0">
                <a:solidFill>
                  <a:srgbClr val="7AB800"/>
                </a:solidFill>
                <a:latin typeface="Calibri"/>
                <a:ea typeface="Calibri"/>
                <a:cs typeface="Calibri"/>
                <a:sym typeface="Calibri"/>
              </a:rPr>
              <a:t>员工</a:t>
            </a:r>
            <a:endParaRPr sz="1867" dirty="0">
              <a:solidFill>
                <a:srgbClr val="7AB8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528;p8"/>
          <p:cNvSpPr txBox="1"/>
          <p:nvPr/>
        </p:nvSpPr>
        <p:spPr>
          <a:xfrm>
            <a:off x="4335752" y="2508327"/>
            <a:ext cx="1053643" cy="604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000" tIns="96000" rIns="96000" bIns="96000" anchor="t" anchorCtr="0">
            <a:spAutoFit/>
          </a:bodyPr>
          <a:lstStyle/>
          <a:p>
            <a:pPr defTabSz="872701">
              <a:buClr>
                <a:srgbClr val="000000"/>
              </a:buClr>
              <a:buSzPts val="1000"/>
            </a:pPr>
            <a:r>
              <a:rPr lang="zh-CN" altLang="en-US" sz="1333" b="1" dirty="0">
                <a:solidFill>
                  <a:srgbClr val="D5C833"/>
                </a:solidFill>
                <a:latin typeface="Calibri"/>
                <a:ea typeface="Calibri"/>
                <a:cs typeface="Calibri"/>
                <a:sym typeface="Calibri"/>
              </a:rPr>
              <a:t>约</a:t>
            </a:r>
            <a:r>
              <a:rPr lang="en-GB" sz="1333" b="1" dirty="0">
                <a:solidFill>
                  <a:srgbClr val="D5C833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lang="en-US" altLang="zh-CN" sz="1333" b="1" dirty="0">
                <a:solidFill>
                  <a:srgbClr val="D5C833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GB" sz="1333" b="1" dirty="0">
                <a:solidFill>
                  <a:srgbClr val="D5C833"/>
                </a:solidFill>
                <a:latin typeface="Calibri"/>
                <a:ea typeface="Calibri"/>
                <a:cs typeface="Calibri"/>
                <a:sym typeface="Calibri"/>
              </a:rPr>
              <a:t>000</a:t>
            </a:r>
            <a:r>
              <a:rPr lang="zh-CN" altLang="en-US" sz="1333" b="1" dirty="0">
                <a:solidFill>
                  <a:srgbClr val="D5C833"/>
                </a:solidFill>
                <a:latin typeface="Calibri"/>
                <a:ea typeface="Calibri"/>
                <a:cs typeface="Calibri"/>
                <a:sym typeface="Calibri"/>
              </a:rPr>
              <a:t>名</a:t>
            </a:r>
            <a:r>
              <a:rPr lang="en-GB" sz="1333" b="1" dirty="0">
                <a:solidFill>
                  <a:srgbClr val="D5C83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zh-CN" altLang="en-US" sz="1333" b="1" dirty="0">
                <a:solidFill>
                  <a:srgbClr val="D5C833"/>
                </a:solidFill>
                <a:latin typeface="Calibri"/>
                <a:ea typeface="Calibri"/>
                <a:cs typeface="Calibri"/>
                <a:sym typeface="Calibri"/>
              </a:rPr>
              <a:t>员工</a:t>
            </a:r>
            <a:endParaRPr sz="1867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529;p8"/>
          <p:cNvSpPr txBox="1"/>
          <p:nvPr/>
        </p:nvSpPr>
        <p:spPr>
          <a:xfrm>
            <a:off x="4981877" y="5713838"/>
            <a:ext cx="1053643" cy="604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000" tIns="96000" rIns="96000" bIns="96000" anchor="t" anchorCtr="0">
            <a:spAutoFit/>
          </a:bodyPr>
          <a:lstStyle/>
          <a:p>
            <a:pPr defTabSz="872701">
              <a:buClr>
                <a:srgbClr val="000000"/>
              </a:buClr>
              <a:buSzPts val="1000"/>
            </a:pPr>
            <a:r>
              <a:rPr lang="zh-CN" altLang="en-US" sz="1333" b="1" dirty="0">
                <a:solidFill>
                  <a:srgbClr val="EC7A00"/>
                </a:solidFill>
                <a:latin typeface="Calibri"/>
                <a:ea typeface="Calibri"/>
                <a:cs typeface="Calibri"/>
                <a:sym typeface="Calibri"/>
              </a:rPr>
              <a:t>约</a:t>
            </a:r>
            <a:r>
              <a:rPr lang="en-GB" sz="1333" b="1" dirty="0">
                <a:solidFill>
                  <a:srgbClr val="EC7A00"/>
                </a:solidFill>
                <a:latin typeface="Calibri"/>
                <a:ea typeface="Calibri"/>
                <a:cs typeface="Calibri"/>
                <a:sym typeface="Calibri"/>
              </a:rPr>
              <a:t>250</a:t>
            </a:r>
            <a:r>
              <a:rPr lang="zh-CN" altLang="en-US" sz="1333" b="1" dirty="0">
                <a:solidFill>
                  <a:srgbClr val="EC7A00"/>
                </a:solidFill>
                <a:latin typeface="Calibri"/>
                <a:ea typeface="Calibri"/>
                <a:cs typeface="Calibri"/>
                <a:sym typeface="Calibri"/>
              </a:rPr>
              <a:t>名  </a:t>
            </a:r>
            <a:r>
              <a:rPr lang="en-GB" sz="1333" b="1" dirty="0">
                <a:solidFill>
                  <a:srgbClr val="EC7A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zh-CN" altLang="en-US" sz="1333" b="1" dirty="0">
                <a:solidFill>
                  <a:srgbClr val="EC7A00"/>
                </a:solidFill>
                <a:latin typeface="Calibri"/>
                <a:ea typeface="Calibri"/>
                <a:cs typeface="Calibri"/>
                <a:sym typeface="Calibri"/>
              </a:rPr>
              <a:t>员工</a:t>
            </a:r>
            <a:endParaRPr sz="1867" dirty="0">
              <a:solidFill>
                <a:srgbClr val="EC7A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530;p8"/>
          <p:cNvSpPr txBox="1"/>
          <p:nvPr/>
        </p:nvSpPr>
        <p:spPr>
          <a:xfrm>
            <a:off x="10571091" y="3173265"/>
            <a:ext cx="1053643" cy="604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000" tIns="96000" rIns="96000" bIns="96000" anchor="t" anchorCtr="0">
            <a:spAutoFit/>
          </a:bodyPr>
          <a:lstStyle/>
          <a:p>
            <a:pPr defTabSz="872701">
              <a:buClr>
                <a:srgbClr val="000000"/>
              </a:buClr>
              <a:buSzPts val="1000"/>
            </a:pPr>
            <a:r>
              <a:rPr lang="zh-CN" altLang="en-US" sz="1333" b="1" dirty="0">
                <a:solidFill>
                  <a:srgbClr val="598B9F"/>
                </a:solidFill>
                <a:latin typeface="Calibri"/>
                <a:ea typeface="Calibri"/>
                <a:cs typeface="Calibri"/>
                <a:sym typeface="Calibri"/>
              </a:rPr>
              <a:t>约</a:t>
            </a:r>
            <a:r>
              <a:rPr lang="en-GB" sz="1333" b="1" dirty="0">
                <a:solidFill>
                  <a:srgbClr val="598B9F"/>
                </a:solidFill>
                <a:latin typeface="Calibri"/>
                <a:ea typeface="Calibri"/>
                <a:cs typeface="Calibri"/>
                <a:sym typeface="Calibri"/>
              </a:rPr>
              <a:t>2,500</a:t>
            </a:r>
            <a:r>
              <a:rPr lang="zh-CN" altLang="en-US" sz="1333" b="1" dirty="0">
                <a:solidFill>
                  <a:srgbClr val="598B9F"/>
                </a:solidFill>
                <a:latin typeface="Calibri"/>
                <a:ea typeface="Calibri"/>
                <a:cs typeface="Calibri"/>
                <a:sym typeface="Calibri"/>
              </a:rPr>
              <a:t>名</a:t>
            </a:r>
            <a:r>
              <a:rPr lang="en-GB" sz="1333" b="1" dirty="0">
                <a:solidFill>
                  <a:srgbClr val="598B9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zh-CN" altLang="en-US" sz="1333" b="1" dirty="0">
                <a:solidFill>
                  <a:srgbClr val="598B9F"/>
                </a:solidFill>
                <a:latin typeface="Calibri"/>
                <a:ea typeface="Calibri"/>
                <a:cs typeface="Calibri"/>
                <a:sym typeface="Calibri"/>
              </a:rPr>
              <a:t>员工</a:t>
            </a:r>
            <a:endParaRPr sz="1867" dirty="0">
              <a:solidFill>
                <a:srgbClr val="598B9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13081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65" name="Google Shape;465;p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>
              <a:buSzPts val="1900"/>
            </a:pPr>
            <a:r>
              <a:rPr lang="zh-CN" altLang="en-US" dirty="0"/>
              <a:t>我们的三大运营部门</a:t>
            </a:r>
            <a:r>
              <a:rPr lang="en-GB" dirty="0"/>
              <a:t> …</a:t>
            </a:r>
            <a:r>
              <a:rPr lang="en-US" altLang="zh-CN" dirty="0"/>
              <a:t>…</a:t>
            </a:r>
            <a:endParaRPr dirty="0"/>
          </a:p>
        </p:txBody>
      </p:sp>
      <p:graphicFrame>
        <p:nvGraphicFramePr>
          <p:cNvPr id="466" name="Google Shape;466;p5"/>
          <p:cNvGraphicFramePr/>
          <p:nvPr/>
        </p:nvGraphicFramePr>
        <p:xfrm>
          <a:off x="576000" y="1589252"/>
          <a:ext cx="11039998" cy="4596534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4507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507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346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346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346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346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94467"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en-GB" sz="2000" u="none" strike="noStrike" cap="none" dirty="0">
                          <a:solidFill>
                            <a:schemeClr val="bg1"/>
                          </a:solidFill>
                        </a:rPr>
                        <a:t>RESEARCH </a:t>
                      </a:r>
                      <a:r>
                        <a:rPr lang="zh-CN" altLang="en-US" sz="2000" u="none" strike="noStrike" cap="none" dirty="0">
                          <a:solidFill>
                            <a:schemeClr val="bg1"/>
                          </a:solidFill>
                        </a:rPr>
                        <a:t>科研</a:t>
                      </a:r>
                      <a:endParaRPr sz="1900" u="none" strike="noStrike" cap="none" dirty="0">
                        <a:solidFill>
                          <a:schemeClr val="bg1"/>
                        </a:solidFill>
                      </a:endParaRPr>
                    </a:p>
                  </a:txBody>
                  <a:tcPr marL="121933" marR="121933" marT="60967" marB="6096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en-GB" sz="2000" u="none" strike="noStrike" cap="none" dirty="0">
                          <a:solidFill>
                            <a:schemeClr val="bg1"/>
                          </a:solidFill>
                        </a:rPr>
                        <a:t>EDUCATION </a:t>
                      </a:r>
                      <a:r>
                        <a:rPr lang="zh-CN" altLang="en-US" sz="2000" u="none" strike="noStrike" cap="none" dirty="0">
                          <a:solidFill>
                            <a:schemeClr val="bg1"/>
                          </a:solidFill>
                        </a:rPr>
                        <a:t>教育</a:t>
                      </a:r>
                      <a:endParaRPr sz="1900" u="none" strike="noStrike" cap="none" dirty="0">
                        <a:solidFill>
                          <a:schemeClr val="bg1"/>
                        </a:solidFill>
                      </a:endParaRPr>
                    </a:p>
                  </a:txBody>
                  <a:tcPr marL="121933" marR="121933" marT="60967" marB="6096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C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en-GB" sz="2000" u="none" strike="noStrike" cap="none" dirty="0">
                          <a:solidFill>
                            <a:schemeClr val="bg1"/>
                          </a:solidFill>
                        </a:rPr>
                        <a:t>PROFESSIONAL </a:t>
                      </a:r>
                      <a:r>
                        <a:rPr lang="zh-CN" altLang="en-US" sz="2000" u="none" strike="noStrike" cap="none" dirty="0">
                          <a:solidFill>
                            <a:schemeClr val="bg1"/>
                          </a:solidFill>
                        </a:rPr>
                        <a:t>职业</a:t>
                      </a:r>
                      <a:endParaRPr sz="1900" u="none" strike="noStrike" cap="none" dirty="0">
                        <a:solidFill>
                          <a:schemeClr val="bg1"/>
                        </a:solidFill>
                      </a:endParaRPr>
                    </a:p>
                  </a:txBody>
                  <a:tcPr marL="121933" marR="121933" marT="60967" marB="6096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7A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74067"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endParaRPr sz="2000" u="none" strike="noStrike" cap="none" dirty="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45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endParaRPr sz="2000" u="none" strike="noStrike" cap="none" dirty="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45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endParaRPr sz="2000" u="none" strike="noStrike" cap="none" dirty="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45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endParaRPr sz="2000" u="none" strike="noStrike" cap="none" dirty="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45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endParaRPr sz="2000" u="none" strike="noStrike" cap="none" dirty="0"/>
                    </a:p>
                  </a:txBody>
                  <a:tcPr marL="121933" marR="121933" marT="60967" marB="6096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45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endParaRPr lang="en-US" sz="2000" u="none" strike="noStrike" cap="none" dirty="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45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endParaRPr sz="2000" u="none" strike="noStrike" cap="none" dirty="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45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endParaRPr sz="2000" u="none" strike="noStrike" cap="none" dirty="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45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endParaRPr sz="2000" u="none" strike="noStrike" cap="none" dirty="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45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endParaRPr sz="2000" u="none" strike="noStrike" cap="none" dirty="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45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endParaRPr sz="2000" u="none" strike="noStrike" cap="none" dirty="0"/>
                    </a:p>
                  </a:txBody>
                  <a:tcPr marL="121933" marR="121933" marT="60967" marB="6096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endParaRPr sz="2000" u="none" strike="noStrike" cap="none" dirty="0"/>
                    </a:p>
                  </a:txBody>
                  <a:tcPr marL="121933" marR="121933" marT="60967" marB="6096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4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r>
                        <a:rPr lang="en-GB" sz="1200" b="1" u="none" strike="noStrike" cap="none" dirty="0">
                          <a:solidFill>
                            <a:schemeClr val="lt1"/>
                          </a:solidFill>
                        </a:rPr>
                        <a:t>JOURNALS </a:t>
                      </a:r>
                      <a:r>
                        <a:rPr lang="zh-CN" altLang="en-US" sz="1200" b="1" u="none" strike="noStrike" cap="none" dirty="0">
                          <a:solidFill>
                            <a:schemeClr val="lt1"/>
                          </a:solidFill>
                        </a:rPr>
                        <a:t>期刊</a:t>
                      </a:r>
                      <a:endParaRPr sz="1900" u="none" strike="noStrike" cap="none" dirty="0"/>
                    </a:p>
                  </a:txBody>
                  <a:tcPr marL="121933" marR="121933" marT="60967" marB="6096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r>
                        <a:rPr lang="en-GB" sz="1200" b="1" u="none" strike="noStrike" cap="none" dirty="0">
                          <a:solidFill>
                            <a:schemeClr val="lt1"/>
                          </a:solidFill>
                        </a:rPr>
                        <a:t>BOOKS </a:t>
                      </a:r>
                      <a:r>
                        <a:rPr lang="zh-CN" altLang="en-US" sz="1200" b="1" u="none" strike="noStrike" cap="none" dirty="0">
                          <a:solidFill>
                            <a:schemeClr val="lt1"/>
                          </a:solidFill>
                        </a:rPr>
                        <a:t>图书</a:t>
                      </a:r>
                      <a:endParaRPr sz="1900" u="none" strike="noStrike" cap="none" dirty="0"/>
                    </a:p>
                  </a:txBody>
                  <a:tcPr marL="121933" marR="121933" marT="60967" marB="6096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r>
                        <a:rPr lang="en-GB" sz="1200" b="1" u="none" strike="noStrike" cap="none" dirty="0">
                          <a:solidFill>
                            <a:schemeClr val="lt1"/>
                          </a:solidFill>
                        </a:rPr>
                        <a:t>LANGUAGE LEARNING                           </a:t>
                      </a:r>
                      <a:r>
                        <a:rPr lang="zh-CN" altLang="en-US" sz="1200" b="1" u="none" strike="noStrike" cap="none" dirty="0">
                          <a:solidFill>
                            <a:schemeClr val="lt1"/>
                          </a:solidFill>
                        </a:rPr>
                        <a:t>语言学习</a:t>
                      </a:r>
                      <a:endParaRPr sz="1900" u="none" strike="noStrike" cap="none" dirty="0"/>
                    </a:p>
                  </a:txBody>
                  <a:tcPr marL="121933" marR="121933" marT="60967" marB="6096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r>
                        <a:rPr lang="en-GB" sz="1200" b="1" u="none" strike="noStrike" cap="none" dirty="0">
                          <a:solidFill>
                            <a:schemeClr val="lt1"/>
                          </a:solidFill>
                        </a:rPr>
                        <a:t>INTERNATIONAL CURRICULUM                  </a:t>
                      </a:r>
                      <a:r>
                        <a:rPr lang="zh-CN" altLang="en-US" sz="1200" b="1" u="none" strike="noStrike" cap="none" dirty="0">
                          <a:solidFill>
                            <a:schemeClr val="lt1"/>
                          </a:solidFill>
                        </a:rPr>
                        <a:t>国际课程</a:t>
                      </a:r>
                      <a:endParaRPr sz="1900" u="none" strike="noStrike" cap="none" dirty="0"/>
                    </a:p>
                  </a:txBody>
                  <a:tcPr marL="121933" marR="121933" marT="60967" marB="6096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r>
                        <a:rPr lang="en-GB" sz="1200" b="1" u="none" strike="noStrike" cap="none" dirty="0">
                          <a:solidFill>
                            <a:schemeClr val="lt1"/>
                          </a:solidFill>
                        </a:rPr>
                        <a:t>MEDICINE                            </a:t>
                      </a:r>
                      <a:r>
                        <a:rPr lang="zh-CN" altLang="en-US" sz="1200" b="1" u="none" strike="noStrike" cap="none" dirty="0">
                          <a:solidFill>
                            <a:schemeClr val="lt1"/>
                          </a:solidFill>
                        </a:rPr>
                        <a:t>医学</a:t>
                      </a:r>
                      <a:endParaRPr sz="1900" u="none" strike="noStrike" cap="none" dirty="0"/>
                    </a:p>
                  </a:txBody>
                  <a:tcPr marL="121933" marR="121933" marT="60967" marB="6096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7A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r>
                        <a:rPr lang="en-GB" sz="1200" b="1" u="none" strike="noStrike" cap="none" dirty="0">
                          <a:solidFill>
                            <a:schemeClr val="lt1"/>
                          </a:solidFill>
                        </a:rPr>
                        <a:t>ROAD SAFETY                         </a:t>
                      </a:r>
                      <a:r>
                        <a:rPr lang="zh-CN" altLang="en-US" sz="1200" b="1" u="none" strike="noStrike" cap="none" dirty="0">
                          <a:solidFill>
                            <a:schemeClr val="lt1"/>
                          </a:solidFill>
                        </a:rPr>
                        <a:t>道路安全</a:t>
                      </a:r>
                      <a:endParaRPr sz="1900" u="none" strike="noStrike" cap="none" dirty="0"/>
                    </a:p>
                  </a:txBody>
                  <a:tcPr marL="121933" marR="121933" marT="60967" marB="6096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7A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4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r>
                        <a:rPr lang="en-GB" sz="1200" b="1" u="none" strike="noStrike" cap="none" dirty="0">
                          <a:solidFill>
                            <a:schemeClr val="lt1"/>
                          </a:solidFill>
                        </a:rPr>
                        <a:t>AUTHOR + DISCOVERY </a:t>
                      </a:r>
                      <a:br>
                        <a:rPr lang="en-GB" sz="1200" b="1" u="none" strike="noStrike" cap="none" dirty="0">
                          <a:solidFill>
                            <a:schemeClr val="lt1"/>
                          </a:solidFill>
                        </a:rPr>
                      </a:br>
                      <a:r>
                        <a:rPr lang="en-GB" sz="1200" b="1" u="none" strike="noStrike" cap="none" dirty="0">
                          <a:solidFill>
                            <a:schemeClr val="lt1"/>
                          </a:solidFill>
                        </a:rPr>
                        <a:t>SOLUTIONS                                                 </a:t>
                      </a:r>
                      <a:r>
                        <a:rPr lang="zh-CN" altLang="en-US" sz="1200" b="1" u="none" strike="noStrike" cap="none" dirty="0">
                          <a:solidFill>
                            <a:schemeClr val="lt1"/>
                          </a:solidFill>
                        </a:rPr>
                        <a:t>作者和发现解决方案</a:t>
                      </a:r>
                      <a:endParaRPr sz="1900" u="none" strike="noStrike" cap="none" dirty="0"/>
                    </a:p>
                  </a:txBody>
                  <a:tcPr marL="121933" marR="121933" marT="60967" marB="6096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r>
                        <a:rPr lang="en-GB" sz="1200" b="1" u="none" strike="noStrike" cap="none" dirty="0">
                          <a:solidFill>
                            <a:schemeClr val="lt1"/>
                          </a:solidFill>
                        </a:rPr>
                        <a:t>HEALTHCARE </a:t>
                      </a:r>
                      <a:r>
                        <a:rPr lang="zh-CN" altLang="en-US" sz="1200" b="1" u="none" strike="noStrike" cap="none" dirty="0">
                          <a:solidFill>
                            <a:schemeClr val="lt1"/>
                          </a:solidFill>
                        </a:rPr>
                        <a:t>卫生保健</a:t>
                      </a:r>
                      <a:endParaRPr sz="1900" u="none" strike="noStrike" cap="none" dirty="0"/>
                    </a:p>
                  </a:txBody>
                  <a:tcPr marL="121933" marR="121933" marT="60967" marB="6096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r>
                        <a:rPr lang="en-GB" sz="1200" b="1" u="none" strike="noStrike" cap="none" dirty="0">
                          <a:solidFill>
                            <a:schemeClr val="lt1"/>
                          </a:solidFill>
                        </a:rPr>
                        <a:t>SPANISH CURRICULUM                      </a:t>
                      </a:r>
                      <a:r>
                        <a:rPr lang="zh-CN" altLang="en-US" sz="1200" b="1" u="none" strike="noStrike" cap="none" dirty="0">
                          <a:solidFill>
                            <a:schemeClr val="lt1"/>
                          </a:solidFill>
                        </a:rPr>
                        <a:t>西班牙语课程</a:t>
                      </a:r>
                      <a:endParaRPr sz="1900" u="none" strike="noStrike" cap="none" dirty="0"/>
                    </a:p>
                  </a:txBody>
                  <a:tcPr marL="121933" marR="121933" marT="60967" marB="6096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r>
                        <a:rPr lang="en-GB" sz="1200" b="1" u="none" strike="noStrike" cap="none" dirty="0">
                          <a:solidFill>
                            <a:schemeClr val="lt1"/>
                          </a:solidFill>
                        </a:rPr>
                        <a:t>HIGHER </a:t>
                      </a:r>
                      <a:br>
                        <a:rPr lang="en-GB" sz="1200" b="1" u="none" strike="noStrike" cap="none" dirty="0">
                          <a:solidFill>
                            <a:schemeClr val="lt1"/>
                          </a:solidFill>
                        </a:rPr>
                      </a:br>
                      <a:r>
                        <a:rPr lang="en-GB" sz="1200" b="1" u="none" strike="noStrike" cap="none" dirty="0">
                          <a:solidFill>
                            <a:schemeClr val="lt1"/>
                          </a:solidFill>
                        </a:rPr>
                        <a:t>EDUCATION                      </a:t>
                      </a:r>
                      <a:r>
                        <a:rPr lang="zh-CN" altLang="en-US" sz="1200" b="1" u="none" strike="noStrike" cap="none" dirty="0">
                          <a:solidFill>
                            <a:schemeClr val="lt1"/>
                          </a:solidFill>
                        </a:rPr>
                        <a:t>高等教育</a:t>
                      </a:r>
                      <a:endParaRPr sz="1900" u="none" strike="noStrike" cap="none" dirty="0"/>
                    </a:p>
                  </a:txBody>
                  <a:tcPr marL="121933" marR="121933" marT="60967" marB="6096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r>
                        <a:rPr lang="en-GB" sz="1200" b="1" u="none" strike="noStrike" cap="none" dirty="0">
                          <a:solidFill>
                            <a:schemeClr val="lt1"/>
                          </a:solidFill>
                        </a:rPr>
                        <a:t>ENGINEERING + MANAGEMENT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r>
                        <a:rPr lang="zh-CN" altLang="en-US" sz="1200" b="1" u="none" strike="noStrike" cap="none" dirty="0">
                          <a:solidFill>
                            <a:schemeClr val="lt1"/>
                          </a:solidFill>
                        </a:rPr>
                        <a:t>工程和管理</a:t>
                      </a:r>
                      <a:endParaRPr sz="1900" u="none" strike="noStrike" cap="none" dirty="0"/>
                    </a:p>
                  </a:txBody>
                  <a:tcPr marL="121933" marR="121933" marT="60967" marB="6096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7A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r>
                        <a:rPr lang="en-GB" sz="1200" b="1" u="none" strike="noStrike" cap="none" dirty="0">
                          <a:solidFill>
                            <a:schemeClr val="lt1"/>
                          </a:solidFill>
                        </a:rPr>
                        <a:t>LEGISLATION                        </a:t>
                      </a:r>
                      <a:r>
                        <a:rPr lang="zh-CN" altLang="en-US" sz="1200" b="1" u="none" strike="noStrike" cap="none" dirty="0">
                          <a:solidFill>
                            <a:schemeClr val="lt1"/>
                          </a:solidFill>
                        </a:rPr>
                        <a:t>法律</a:t>
                      </a:r>
                      <a:endParaRPr sz="1900" u="none" strike="noStrike" cap="none" dirty="0"/>
                    </a:p>
                  </a:txBody>
                  <a:tcPr marL="121933" marR="121933" marT="60967" marB="6096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7A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1" name="Google Shape;469;p5" descr="A group of people standing around a table&#10;&#10;Description automatically generated"/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4953" y="2084756"/>
            <a:ext cx="4876800" cy="236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468;p5"/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 t="1136" b="-1"/>
          <a:stretch/>
        </p:blipFill>
        <p:spPr>
          <a:xfrm>
            <a:off x="5486400" y="2084756"/>
            <a:ext cx="3048000" cy="2362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467;p5" descr="A person wearing a helmet&#10;&#10;Description automatically generated"/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 t="754"/>
          <a:stretch/>
        </p:blipFill>
        <p:spPr>
          <a:xfrm>
            <a:off x="8558784" y="2084756"/>
            <a:ext cx="3048000" cy="23679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99209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altLang="zh-CN" dirty="0"/>
              <a:t>2020</a:t>
            </a:r>
            <a:r>
              <a:rPr lang="zh-CN" altLang="en-US" dirty="0"/>
              <a:t>年重点数据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科研相关业务概括</a:t>
            </a:r>
            <a:endParaRPr lang="en-US" dirty="0"/>
          </a:p>
        </p:txBody>
      </p:sp>
      <p:sp>
        <p:nvSpPr>
          <p:cNvPr id="25" name="Google Shape;408;p99"/>
          <p:cNvSpPr/>
          <p:nvPr/>
        </p:nvSpPr>
        <p:spPr>
          <a:xfrm>
            <a:off x="1263942" y="1292297"/>
            <a:ext cx="2247468" cy="1810512"/>
          </a:xfrm>
          <a:prstGeom prst="roundRect">
            <a:avLst>
              <a:gd name="adj" fmla="val 10000"/>
            </a:avLst>
          </a:prstGeom>
          <a:blipFill rotWithShape="1">
            <a:blip r:embed="rId3">
              <a:alphaModFix/>
            </a:blip>
            <a:stretch>
              <a:fillRect/>
            </a:stretch>
          </a:blip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872701">
              <a:buClr>
                <a:srgbClr val="000000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409;p99"/>
          <p:cNvSpPr/>
          <p:nvPr/>
        </p:nvSpPr>
        <p:spPr>
          <a:xfrm>
            <a:off x="1263942" y="3223440"/>
            <a:ext cx="2247468" cy="3017520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618BA3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872701">
              <a:spcAft>
                <a:spcPts val="800"/>
              </a:spcAft>
              <a:buClr>
                <a:srgbClr val="000000"/>
              </a:buClr>
              <a:buSzPts val="1600"/>
            </a:pPr>
            <a:r>
              <a:rPr lang="zh-CN" altLang="en-US" sz="2133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期刊</a:t>
            </a:r>
          </a:p>
          <a:p>
            <a:pPr marL="182875" indent="-182875" defTabSz="872701">
              <a:buClr>
                <a:srgbClr val="FFFFFF"/>
              </a:buClr>
              <a:buSzPts val="1600"/>
              <a:buFont typeface="Arial" panose="020B0604020202020204" pitchFamily="34" charset="0"/>
              <a:buChar char="•"/>
            </a:pPr>
            <a:r>
              <a:rPr lang="zh-CN" altLang="en-US" sz="1867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我们的</a:t>
            </a:r>
            <a:r>
              <a:rPr lang="en-US" altLang="zh-CN" sz="1867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3,000</a:t>
            </a:r>
            <a:r>
              <a:rPr lang="zh-CN" altLang="en-US" sz="1867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多种期刊发表了</a:t>
            </a:r>
            <a:r>
              <a:rPr lang="en-US" altLang="zh-CN" sz="1867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370,000</a:t>
            </a:r>
            <a:r>
              <a:rPr lang="zh-CN" altLang="en-US" sz="1867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篇文章 </a:t>
            </a:r>
          </a:p>
          <a:p>
            <a:pPr marL="182875" indent="-182875" defTabSz="872701">
              <a:buClr>
                <a:srgbClr val="FFFFFF"/>
              </a:buClr>
              <a:buSzPts val="1600"/>
              <a:buFont typeface="Arial" panose="020B0604020202020204" pitchFamily="34" charset="0"/>
              <a:buChar char="•"/>
            </a:pPr>
            <a:r>
              <a:rPr lang="zh-CN" altLang="en-US" sz="1867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我们与超过</a:t>
            </a:r>
            <a:r>
              <a:rPr lang="en-US" altLang="zh-CN" sz="1867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100</a:t>
            </a:r>
            <a:r>
              <a:rPr lang="zh-CN" altLang="en-US" sz="1867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万</a:t>
            </a:r>
            <a:r>
              <a:rPr lang="zh-CN" altLang="en-US" sz="1867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名作者进行了合作</a:t>
            </a:r>
            <a:endParaRPr lang="zh-CN" altLang="en-US" sz="1867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411;p99"/>
          <p:cNvSpPr/>
          <p:nvPr/>
        </p:nvSpPr>
        <p:spPr>
          <a:xfrm>
            <a:off x="3736158" y="1292297"/>
            <a:ext cx="2247468" cy="1810512"/>
          </a:xfrm>
          <a:prstGeom prst="roundRect">
            <a:avLst>
              <a:gd name="adj" fmla="val 10000"/>
            </a:avLst>
          </a:prstGeom>
          <a:blipFill rotWithShape="1">
            <a:blip r:embed="rId4">
              <a:alphaModFix/>
            </a:blip>
            <a:stretch>
              <a:fillRect/>
            </a:stretch>
          </a:blip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872701">
              <a:buClr>
                <a:srgbClr val="000000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412;p99"/>
          <p:cNvSpPr/>
          <p:nvPr/>
        </p:nvSpPr>
        <p:spPr>
          <a:xfrm>
            <a:off x="3736158" y="3223440"/>
            <a:ext cx="2247468" cy="3017520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618BA3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872701">
              <a:spcAft>
                <a:spcPts val="800"/>
              </a:spcAft>
              <a:buClr>
                <a:srgbClr val="000000"/>
              </a:buClr>
              <a:buSzPts val="1600"/>
            </a:pPr>
            <a:r>
              <a:rPr lang="zh-CN" altLang="en-US" sz="2133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图书</a:t>
            </a:r>
          </a:p>
          <a:p>
            <a:pPr marL="182875" indent="-182875" defTabSz="872701">
              <a:buClr>
                <a:srgbClr val="FFFFFF"/>
              </a:buClr>
              <a:buSzPts val="1600"/>
              <a:buFont typeface="Arial" panose="020B0604020202020204" pitchFamily="34" charset="0"/>
              <a:buChar char="•"/>
            </a:pPr>
            <a:r>
              <a:rPr lang="zh-CN" altLang="en-US" sz="1867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我们出版了超过 </a:t>
            </a:r>
            <a:r>
              <a:rPr lang="en-US" altLang="zh-CN" sz="1867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13,000</a:t>
            </a:r>
            <a:r>
              <a:rPr lang="en-US" altLang="zh-CN" sz="1867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zh-CN" altLang="en-US" sz="1867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册新书</a:t>
            </a:r>
          </a:p>
          <a:p>
            <a:pPr marL="182875" indent="-182875" defTabSz="872701">
              <a:buClr>
                <a:srgbClr val="FFFFFF"/>
              </a:buClr>
              <a:buSzPts val="1600"/>
              <a:buFont typeface="Arial" panose="020B0604020202020204" pitchFamily="34" charset="0"/>
              <a:buChar char="•"/>
            </a:pPr>
            <a:r>
              <a:rPr lang="zh-CN" altLang="en-US" sz="1867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新出版了</a:t>
            </a:r>
            <a:r>
              <a:rPr lang="en-US" altLang="zh-CN" sz="1867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100</a:t>
            </a:r>
            <a:r>
              <a:rPr lang="zh-CN" altLang="en-US" sz="1867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多个教科书系列 </a:t>
            </a:r>
          </a:p>
          <a:p>
            <a:pPr marL="121917" indent="-121917" defTabSz="872701">
              <a:buClr>
                <a:srgbClr val="FFFFFF"/>
              </a:buClr>
              <a:buSzPts val="1600"/>
              <a:buFont typeface="Arial" panose="020B0604020202020204" pitchFamily="34" charset="0"/>
              <a:buChar char="•"/>
            </a:pPr>
            <a:endParaRPr lang="zh-CN" altLang="en-US" sz="1867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414;p99"/>
          <p:cNvSpPr/>
          <p:nvPr/>
        </p:nvSpPr>
        <p:spPr>
          <a:xfrm>
            <a:off x="6208374" y="1292297"/>
            <a:ext cx="2247468" cy="1810512"/>
          </a:xfrm>
          <a:prstGeom prst="roundRect">
            <a:avLst>
              <a:gd name="adj" fmla="val 10000"/>
            </a:avLst>
          </a:prstGeom>
          <a:blipFill rotWithShape="1">
            <a:blip r:embed="rId5">
              <a:alphaModFix/>
            </a:blip>
            <a:stretch>
              <a:fillRect/>
            </a:stretch>
          </a:blip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872701">
              <a:buClr>
                <a:srgbClr val="000000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415;p99"/>
          <p:cNvSpPr/>
          <p:nvPr/>
        </p:nvSpPr>
        <p:spPr>
          <a:xfrm>
            <a:off x="6208374" y="3223440"/>
            <a:ext cx="2247468" cy="3017520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618BA3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872701">
              <a:spcAft>
                <a:spcPts val="800"/>
              </a:spcAft>
              <a:buClr>
                <a:srgbClr val="000000"/>
              </a:buClr>
              <a:buSzPts val="1600"/>
            </a:pPr>
            <a:r>
              <a:rPr lang="zh-CN" altLang="en-US" sz="2133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平台</a:t>
            </a:r>
          </a:p>
          <a:p>
            <a:pPr marL="182875" indent="-182875" defTabSz="872701">
              <a:buClr>
                <a:srgbClr val="FFFFFF"/>
              </a:buClr>
              <a:buSzPts val="1600"/>
              <a:buFont typeface="Arial" panose="020B0604020202020204" pitchFamily="34" charset="0"/>
              <a:buChar char="•"/>
            </a:pPr>
            <a:r>
              <a:rPr lang="zh-CN" altLang="en-US" sz="1867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我们的网站和平台一年的下载量超过</a:t>
            </a:r>
            <a:r>
              <a:rPr lang="en-US" altLang="zh-CN" sz="1867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10</a:t>
            </a:r>
            <a:r>
              <a:rPr lang="zh-CN" altLang="en-US" sz="1867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亿次</a:t>
            </a:r>
            <a:r>
              <a:rPr lang="zh-CN" altLang="en-US" sz="1867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182875" indent="-182875" defTabSz="872701">
              <a:buClr>
                <a:srgbClr val="FFFFFF"/>
              </a:buClr>
              <a:buSzPts val="1600"/>
              <a:buFont typeface="Arial" panose="020B0604020202020204" pitchFamily="34" charset="0"/>
              <a:buChar char="•"/>
            </a:pPr>
            <a:r>
              <a:rPr lang="en-US" altLang="zh-CN" sz="1867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2020</a:t>
            </a:r>
            <a:r>
              <a:rPr lang="zh-CN" altLang="en-US" sz="1867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年我们内容平台每天的访问次数达</a:t>
            </a:r>
            <a:r>
              <a:rPr lang="en-US" altLang="zh-CN" sz="1867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300</a:t>
            </a:r>
            <a:r>
              <a:rPr lang="zh-CN" altLang="en-US" sz="1867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万</a:t>
            </a:r>
            <a:endParaRPr lang="zh-CN" altLang="en-US" sz="1867"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Google Shape;417;p99"/>
          <p:cNvSpPr/>
          <p:nvPr/>
        </p:nvSpPr>
        <p:spPr>
          <a:xfrm>
            <a:off x="8680591" y="1292297"/>
            <a:ext cx="2247468" cy="1810512"/>
          </a:xfrm>
          <a:prstGeom prst="roundRect">
            <a:avLst>
              <a:gd name="adj" fmla="val 10000"/>
            </a:avLst>
          </a:prstGeom>
          <a:blipFill rotWithShape="1">
            <a:blip r:embed="rId6">
              <a:alphaModFix/>
            </a:blip>
            <a:stretch>
              <a:fillRect/>
            </a:stretch>
          </a:blip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872701">
              <a:buClr>
                <a:srgbClr val="000000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418;p99"/>
          <p:cNvSpPr/>
          <p:nvPr/>
        </p:nvSpPr>
        <p:spPr>
          <a:xfrm>
            <a:off x="8680591" y="3223440"/>
            <a:ext cx="2247468" cy="3017520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618BA3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872701">
              <a:spcAft>
                <a:spcPts val="800"/>
              </a:spcAft>
              <a:buClr>
                <a:srgbClr val="000000"/>
              </a:buClr>
              <a:buSzPts val="1600"/>
            </a:pPr>
            <a:r>
              <a:rPr lang="zh-CN" altLang="en-US" sz="2133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开放获取</a:t>
            </a:r>
          </a:p>
          <a:p>
            <a:pPr marL="182875" indent="-182875" defTabSz="872701">
              <a:buClr>
                <a:srgbClr val="FFFFFF"/>
              </a:buClr>
              <a:buSzPts val="1600"/>
              <a:buFont typeface="Arial" panose="020B0604020202020204" pitchFamily="34" charset="0"/>
              <a:buChar char="•"/>
            </a:pPr>
            <a:r>
              <a:rPr lang="zh-CN" altLang="en-US" sz="1867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签署的国家级</a:t>
            </a:r>
            <a:r>
              <a:rPr lang="zh-CN" altLang="en-US" sz="1867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转换协议</a:t>
            </a:r>
            <a:r>
              <a:rPr lang="zh-CN" altLang="en-US" sz="1867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，以及发表的</a:t>
            </a:r>
            <a:r>
              <a:rPr lang="en-US" altLang="zh-CN" sz="1867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OA</a:t>
            </a:r>
            <a:r>
              <a:rPr lang="zh-CN" altLang="en-US" sz="1867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文章</a:t>
            </a:r>
            <a:r>
              <a:rPr lang="zh-CN" altLang="en-US" sz="1867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数量多于其他任何出版机构</a:t>
            </a:r>
          </a:p>
          <a:p>
            <a:pPr marL="182875" indent="-182875" defTabSz="872701">
              <a:buClr>
                <a:srgbClr val="FFFFFF"/>
              </a:buClr>
              <a:buSzPts val="1600"/>
              <a:buFont typeface="Arial" panose="020B0604020202020204" pitchFamily="34" charset="0"/>
              <a:buChar char="•"/>
            </a:pPr>
            <a:r>
              <a:rPr lang="en-US" altLang="zh-CN" sz="1867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2020</a:t>
            </a:r>
            <a:r>
              <a:rPr lang="zh-CN" altLang="en-US" sz="1867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年发表了超过</a:t>
            </a:r>
            <a:r>
              <a:rPr lang="en-US" altLang="zh-CN" sz="1867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124,000</a:t>
            </a:r>
            <a:r>
              <a:rPr lang="zh-CN" altLang="en-US" sz="1867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篇</a:t>
            </a:r>
            <a:r>
              <a:rPr lang="en-US" altLang="zh-CN" sz="1867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OA</a:t>
            </a:r>
            <a:r>
              <a:rPr lang="zh-CN" altLang="en-US" sz="1867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文章</a:t>
            </a:r>
            <a:endParaRPr lang="zh-CN" altLang="en-US" sz="1867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82403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pringer Nature Group master">
  <a:themeElements>
    <a:clrScheme name="Custom 3">
      <a:dk1>
        <a:srgbClr val="01324B"/>
      </a:dk1>
      <a:lt1>
        <a:srgbClr val="FFFFFF"/>
      </a:lt1>
      <a:dk2>
        <a:srgbClr val="CEDBE0"/>
      </a:dk2>
      <a:lt2>
        <a:srgbClr val="EBF1F5"/>
      </a:lt2>
      <a:accent1>
        <a:srgbClr val="0070A8"/>
      </a:accent1>
      <a:accent2>
        <a:srgbClr val="01324B"/>
      </a:accent2>
      <a:accent3>
        <a:srgbClr val="BE1818"/>
      </a:accent3>
      <a:accent4>
        <a:srgbClr val="785BA7"/>
      </a:accent4>
      <a:accent5>
        <a:srgbClr val="007373"/>
      </a:accent5>
      <a:accent6>
        <a:srgbClr val="C75301"/>
      </a:accent6>
      <a:hlink>
        <a:srgbClr val="0070A8"/>
      </a:hlink>
      <a:folHlink>
        <a:srgbClr val="0070A8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72000" tIns="72000" rIns="72000" bIns="72000" rtlCol="0" anchor="ctr" anchorCtr="1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72000" tIns="72000" rIns="72000" bIns="72000" rtlCol="0">
        <a:spAutoFit/>
      </a:bodyPr>
      <a:lstStyle>
        <a:defPPr>
          <a:defRPr dirty="0" smtClean="0"/>
        </a:defPPr>
      </a:lstStyle>
    </a:txDef>
  </a:objectDefaults>
  <a:extraClrSchemeLst/>
  <a:custClrLst>
    <a:custClr name="Universal Dark Blue">
      <a:srgbClr val="01324B"/>
    </a:custClr>
    <a:custClr name="Universal Dark Blue 70%">
      <a:srgbClr val="547081"/>
    </a:custClr>
    <a:custClr name="Universal Dark Blue 50%">
      <a:srgbClr val="8599A5"/>
    </a:custClr>
    <a:custClr name="Universal Dark Blue 30%">
      <a:srgbClr val="B6C2C9"/>
    </a:custClr>
    <a:custClr name="Universal Dark Blue 10%">
      <a:srgbClr val="E7EBED"/>
    </a:custClr>
    <a:custClr name="Research Blue">
      <a:srgbClr val="0070A8"/>
    </a:custClr>
    <a:custClr name="Research Blue 70%">
      <a:srgbClr val="4D9CC3"/>
    </a:custClr>
    <a:custClr name="Research Blue 50%">
      <a:srgbClr val="80B8D4"/>
    </a:custClr>
    <a:custClr name="Research Blue 30%">
      <a:srgbClr val="B3D4E5"/>
    </a:custClr>
    <a:custClr name="Research Blue 10%">
      <a:srgbClr val="E6F1F6"/>
    </a:custClr>
    <a:custClr name="Research Red">
      <a:srgbClr val="BE1818"/>
    </a:custClr>
    <a:custClr name="Research Red 70%">
      <a:srgbClr val="D15D5F"/>
    </a:custClr>
    <a:custClr name="Research Red 50%">
      <a:srgbClr val="DE8C8D"/>
    </a:custClr>
    <a:custClr name="Research Red 30%">
      <a:srgbClr val="EBBABA"/>
    </a:custClr>
    <a:custClr name="Research Red 10%">
      <a:srgbClr val="F8E8E8"/>
    </a:custClr>
    <a:custClr name="Research Purple">
      <a:srgbClr val="785BA7"/>
    </a:custClr>
    <a:custClr name="Research Purple 70%">
      <a:srgbClr val="A08CBE"/>
    </a:custClr>
    <a:custClr name="Research Purple 50%">
      <a:srgbClr val="BBADD1"/>
    </a:custClr>
    <a:custClr name="Research Purple 30%">
      <a:srgbClr val="D6CEE3"/>
    </a:custClr>
    <a:custClr name="Research Purple 10%">
      <a:srgbClr val="F1EFF6"/>
    </a:custClr>
    <a:custClr name="Research Forest">
      <a:srgbClr val="007373"/>
    </a:custClr>
    <a:custClr name="Research Forest 70%">
      <a:srgbClr val="4D9D9E"/>
    </a:custClr>
    <a:custClr name="Research Forest 50%">
      <a:srgbClr val="80B9BA"/>
    </a:custClr>
    <a:custClr name="Research Forest 30%">
      <a:srgbClr val="B3D5D5"/>
    </a:custClr>
    <a:custClr name="Research Forest 10%">
      <a:srgbClr val="E6F1F1"/>
    </a:custClr>
    <a:custClr name="Research Orange">
      <a:srgbClr val="C75301"/>
    </a:custClr>
    <a:custClr name="Research Orange 70%">
      <a:srgbClr val="D8885D"/>
    </a:custClr>
    <a:custClr name="Research Orange 50%">
      <a:srgbClr val="E3AA8B"/>
    </a:custClr>
    <a:custClr name="Research Orange 30%">
      <a:srgbClr val="EECCB9"/>
    </a:custClr>
    <a:custClr name="Research Orange 10%">
      <a:srgbClr val="F9EEE8"/>
    </a:custClr>
  </a:custClrLst>
  <a:extLst>
    <a:ext uri="{05A4C25C-085E-4340-85A3-A5531E510DB2}">
      <thm15:themeFamily xmlns:thm15="http://schemas.microsoft.com/office/thememl/2012/main" name="SN_Research_master_030821" id="{12319B50-BA7B-CE43-98CD-2512839AE3F7}" vid="{A8530BB0-16D1-E34C-B291-894CB3C9868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3099</Words>
  <Application>Microsoft Office PowerPoint</Application>
  <PresentationFormat>Widescreen</PresentationFormat>
  <Paragraphs>407</Paragraphs>
  <Slides>33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等线</vt:lpstr>
      <vt:lpstr>Microsoft YaHei</vt:lpstr>
      <vt:lpstr>Arial</vt:lpstr>
      <vt:lpstr>Calibri</vt:lpstr>
      <vt:lpstr>Calibri Light</vt:lpstr>
      <vt:lpstr>Office Theme</vt:lpstr>
      <vt:lpstr>Springer Nature Group master</vt:lpstr>
      <vt:lpstr>如何利用SpringerLink平台发表文章提高科研影响力</vt:lpstr>
      <vt:lpstr>目录</vt:lpstr>
      <vt:lpstr>施普林格·自然 </vt:lpstr>
      <vt:lpstr>超过175年的创新历程</vt:lpstr>
      <vt:lpstr>集团基本情况概览</vt:lpstr>
      <vt:lpstr>我们备受信赖的品牌</vt:lpstr>
      <vt:lpstr>全球分布，贴近客户</vt:lpstr>
      <vt:lpstr>我们的三大运营部门 ……</vt:lpstr>
      <vt:lpstr>科研相关业务概括</vt:lpstr>
      <vt:lpstr>科研相关业务系列</vt:lpstr>
      <vt:lpstr>SpringerLink科研平台资源及检索策略技巧</vt:lpstr>
      <vt:lpstr>SpringerLink科研平台概览</vt:lpstr>
      <vt:lpstr>SpringerLink平台访问</vt:lpstr>
      <vt:lpstr>访问网址：link.springer.com</vt:lpstr>
      <vt:lpstr>想知道自己当前使用的网络是否已获得SpringerLink平台的授权访问？</vt:lpstr>
      <vt:lpstr>已授权机构的用户访问方式</vt:lpstr>
      <vt:lpstr>个人账户或机构远程登录</vt:lpstr>
      <vt:lpstr>创建新账户</vt:lpstr>
      <vt:lpstr>检索功能</vt:lpstr>
      <vt:lpstr>检索结果页面</vt:lpstr>
      <vt:lpstr>检索结果列表结构</vt:lpstr>
      <vt:lpstr>检索结果排序、RSS订阅及下载检索结果列表</vt:lpstr>
      <vt:lpstr>期刊文章页面 - 概览</vt:lpstr>
      <vt:lpstr>期刊文章页面 - 参考文献</vt:lpstr>
      <vt:lpstr>期刊文章页面 - 版权许可及关于此文章</vt:lpstr>
      <vt:lpstr>期刊主页 - 概览</vt:lpstr>
      <vt:lpstr>期刊页面 - 已出版卷次、期次</vt:lpstr>
      <vt:lpstr>期刊页面 - 关于本刊</vt:lpstr>
      <vt:lpstr>图书主页 - 概览</vt:lpstr>
      <vt:lpstr>图书主页 - 关于本书</vt:lpstr>
      <vt:lpstr>图书章节页面 - 概览</vt:lpstr>
      <vt:lpstr>图书章节页面 - 版权信息及关于本章节</vt:lpstr>
      <vt:lpstr>谢谢！</vt:lpstr>
    </vt:vector>
  </TitlesOfParts>
  <Company>Springer Nature IT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如何利用SpringerLink平台发表文章提高科研影响力</dc:title>
  <dc:creator>MingZhi Chen</dc:creator>
  <cp:lastModifiedBy>MingZhi Chen</cp:lastModifiedBy>
  <cp:revision>4</cp:revision>
  <dcterms:created xsi:type="dcterms:W3CDTF">2021-11-25T03:44:55Z</dcterms:created>
  <dcterms:modified xsi:type="dcterms:W3CDTF">2022-04-18T07:05:42Z</dcterms:modified>
</cp:coreProperties>
</file>